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48" r:id="rId2"/>
  </p:sldMasterIdLst>
  <p:sldIdLst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59" r:id="rId12"/>
    <p:sldId id="260" r:id="rId13"/>
    <p:sldId id="261" r:id="rId14"/>
    <p:sldId id="256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7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9C9D-E1F1-4B31-98C5-AA584D238E3D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5138-B981-4E6C-B535-C40B522704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677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14466" y="-36347"/>
            <a:ext cx="12177534" cy="6894347"/>
            <a:chOff x="12975" y="0"/>
            <a:chExt cx="12177534" cy="6894347"/>
          </a:xfrm>
        </p:grpSpPr>
        <p:sp>
          <p:nvSpPr>
            <p:cNvPr id="8" name="流程图: 数据 3"/>
            <p:cNvSpPr/>
            <p:nvPr/>
          </p:nvSpPr>
          <p:spPr>
            <a:xfrm>
              <a:off x="6923565" y="0"/>
              <a:ext cx="5266944" cy="6894347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313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53"/>
                <a:gd name="connsiteX1" fmla="*/ 3134 w 10000"/>
                <a:gd name="connsiteY1" fmla="*/ 0 h 10053"/>
                <a:gd name="connsiteX2" fmla="*/ 10000 w 10000"/>
                <a:gd name="connsiteY2" fmla="*/ 0 h 10053"/>
                <a:gd name="connsiteX3" fmla="*/ 7259 w 10000"/>
                <a:gd name="connsiteY3" fmla="*/ 10053 h 10053"/>
                <a:gd name="connsiteX4" fmla="*/ 0 w 10000"/>
                <a:gd name="connsiteY4" fmla="*/ 10000 h 1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53">
                  <a:moveTo>
                    <a:pt x="0" y="10000"/>
                  </a:moveTo>
                  <a:lnTo>
                    <a:pt x="3134" y="0"/>
                  </a:lnTo>
                  <a:lnTo>
                    <a:pt x="10000" y="0"/>
                  </a:lnTo>
                  <a:lnTo>
                    <a:pt x="7259" y="10053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4BC0C4">
                <a:alpha val="78000"/>
              </a:srgbClr>
            </a:solidFill>
            <a:ln>
              <a:solidFill>
                <a:srgbClr val="4BC0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数据 3"/>
            <p:cNvSpPr/>
            <p:nvPr/>
          </p:nvSpPr>
          <p:spPr>
            <a:xfrm>
              <a:off x="6379900" y="4545217"/>
              <a:ext cx="793215" cy="2312783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313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53"/>
                <a:gd name="connsiteX1" fmla="*/ 3134 w 10000"/>
                <a:gd name="connsiteY1" fmla="*/ 0 h 10053"/>
                <a:gd name="connsiteX2" fmla="*/ 10000 w 10000"/>
                <a:gd name="connsiteY2" fmla="*/ 0 h 10053"/>
                <a:gd name="connsiteX3" fmla="*/ 7259 w 10000"/>
                <a:gd name="connsiteY3" fmla="*/ 10053 h 10053"/>
                <a:gd name="connsiteX4" fmla="*/ 0 w 10000"/>
                <a:gd name="connsiteY4" fmla="*/ 10000 h 10053"/>
                <a:gd name="connsiteX0" fmla="*/ 0 w 7259"/>
                <a:gd name="connsiteY0" fmla="*/ 10000 h 10053"/>
                <a:gd name="connsiteX1" fmla="*/ 3134 w 7259"/>
                <a:gd name="connsiteY1" fmla="*/ 0 h 10053"/>
                <a:gd name="connsiteX2" fmla="*/ 4051 w 7259"/>
                <a:gd name="connsiteY2" fmla="*/ 0 h 10053"/>
                <a:gd name="connsiteX3" fmla="*/ 7259 w 7259"/>
                <a:gd name="connsiteY3" fmla="*/ 10053 h 10053"/>
                <a:gd name="connsiteX4" fmla="*/ 0 w 7259"/>
                <a:gd name="connsiteY4" fmla="*/ 10000 h 10053"/>
                <a:gd name="connsiteX0" fmla="*/ 0 w 5581"/>
                <a:gd name="connsiteY0" fmla="*/ 9947 h 9982"/>
                <a:gd name="connsiteX1" fmla="*/ 4317 w 5581"/>
                <a:gd name="connsiteY1" fmla="*/ 0 h 9982"/>
                <a:gd name="connsiteX2" fmla="*/ 5581 w 5581"/>
                <a:gd name="connsiteY2" fmla="*/ 0 h 9982"/>
                <a:gd name="connsiteX3" fmla="*/ 975 w 5581"/>
                <a:gd name="connsiteY3" fmla="*/ 9982 h 9982"/>
                <a:gd name="connsiteX4" fmla="*/ 0 w 5581"/>
                <a:gd name="connsiteY4" fmla="*/ 9947 h 9982"/>
                <a:gd name="connsiteX0" fmla="*/ 0 w 9714"/>
                <a:gd name="connsiteY0" fmla="*/ 9983 h 10018"/>
                <a:gd name="connsiteX1" fmla="*/ 7735 w 9714"/>
                <a:gd name="connsiteY1" fmla="*/ 18 h 10018"/>
                <a:gd name="connsiteX2" fmla="*/ 9714 w 9714"/>
                <a:gd name="connsiteY2" fmla="*/ 0 h 10018"/>
                <a:gd name="connsiteX3" fmla="*/ 1747 w 9714"/>
                <a:gd name="connsiteY3" fmla="*/ 10018 h 10018"/>
                <a:gd name="connsiteX4" fmla="*/ 0 w 9714"/>
                <a:gd name="connsiteY4" fmla="*/ 9983 h 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4" h="10018">
                  <a:moveTo>
                    <a:pt x="0" y="9983"/>
                  </a:moveTo>
                  <a:lnTo>
                    <a:pt x="7735" y="18"/>
                  </a:lnTo>
                  <a:lnTo>
                    <a:pt x="9714" y="0"/>
                  </a:lnTo>
                  <a:lnTo>
                    <a:pt x="1747" y="10018"/>
                  </a:lnTo>
                  <a:lnTo>
                    <a:pt x="0" y="9983"/>
                  </a:lnTo>
                  <a:close/>
                </a:path>
              </a:pathLst>
            </a:custGeom>
            <a:solidFill>
              <a:srgbClr val="4BC0C4"/>
            </a:solidFill>
            <a:ln>
              <a:solidFill>
                <a:srgbClr val="4BC0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2975" y="1295237"/>
              <a:ext cx="618677" cy="2156707"/>
            </a:xfrm>
            <a:custGeom>
              <a:avLst/>
              <a:gdLst>
                <a:gd name="connsiteX0" fmla="*/ 698683 w 698683"/>
                <a:gd name="connsiteY0" fmla="*/ 0 h 2435606"/>
                <a:gd name="connsiteX1" fmla="*/ 0 w 698683"/>
                <a:gd name="connsiteY1" fmla="*/ 2435606 h 2435606"/>
                <a:gd name="connsiteX2" fmla="*/ 0 w 698683"/>
                <a:gd name="connsiteY2" fmla="*/ 1839150 h 2435606"/>
                <a:gd name="connsiteX3" fmla="*/ 513637 w 698683"/>
                <a:gd name="connsiteY3" fmla="*/ 4666 h 2435606"/>
                <a:gd name="connsiteX4" fmla="*/ 698683 w 698683"/>
                <a:gd name="connsiteY4" fmla="*/ 0 h 243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683" h="2435606">
                  <a:moveTo>
                    <a:pt x="698683" y="0"/>
                  </a:moveTo>
                  <a:lnTo>
                    <a:pt x="0" y="2435606"/>
                  </a:lnTo>
                  <a:lnTo>
                    <a:pt x="0" y="1839150"/>
                  </a:lnTo>
                  <a:lnTo>
                    <a:pt x="513637" y="4666"/>
                  </a:lnTo>
                  <a:lnTo>
                    <a:pt x="698683" y="0"/>
                  </a:lnTo>
                  <a:close/>
                </a:path>
              </a:pathLst>
            </a:custGeom>
            <a:solidFill>
              <a:srgbClr val="4BC0C4"/>
            </a:solidFill>
            <a:ln>
              <a:solidFill>
                <a:srgbClr val="4BC0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676363" y="532406"/>
              <a:ext cx="4257741" cy="6309896"/>
              <a:chOff x="8709026" y="995363"/>
              <a:chExt cx="1409700" cy="2089150"/>
            </a:xfrm>
          </p:grpSpPr>
          <p:sp>
            <p:nvSpPr>
              <p:cNvPr id="46" name="Freeform 775"/>
              <p:cNvSpPr>
                <a:spLocks/>
              </p:cNvSpPr>
              <p:nvPr/>
            </p:nvSpPr>
            <p:spPr bwMode="auto">
              <a:xfrm>
                <a:off x="8851901" y="1649413"/>
                <a:ext cx="1112838" cy="779462"/>
              </a:xfrm>
              <a:custGeom>
                <a:avLst/>
                <a:gdLst>
                  <a:gd name="T0" fmla="*/ 557 w 557"/>
                  <a:gd name="T1" fmla="*/ 172 h 390"/>
                  <a:gd name="T2" fmla="*/ 492 w 557"/>
                  <a:gd name="T3" fmla="*/ 125 h 390"/>
                  <a:gd name="T4" fmla="*/ 389 w 557"/>
                  <a:gd name="T5" fmla="*/ 113 h 390"/>
                  <a:gd name="T6" fmla="*/ 349 w 557"/>
                  <a:gd name="T7" fmla="*/ 74 h 390"/>
                  <a:gd name="T8" fmla="*/ 348 w 557"/>
                  <a:gd name="T9" fmla="*/ 21 h 390"/>
                  <a:gd name="T10" fmla="*/ 313 w 557"/>
                  <a:gd name="T11" fmla="*/ 43 h 390"/>
                  <a:gd name="T12" fmla="*/ 275 w 557"/>
                  <a:gd name="T13" fmla="*/ 43 h 390"/>
                  <a:gd name="T14" fmla="*/ 214 w 557"/>
                  <a:gd name="T15" fmla="*/ 0 h 390"/>
                  <a:gd name="T16" fmla="*/ 211 w 557"/>
                  <a:gd name="T17" fmla="*/ 75 h 390"/>
                  <a:gd name="T18" fmla="*/ 170 w 557"/>
                  <a:gd name="T19" fmla="*/ 113 h 390"/>
                  <a:gd name="T20" fmla="*/ 68 w 557"/>
                  <a:gd name="T21" fmla="*/ 125 h 390"/>
                  <a:gd name="T22" fmla="*/ 1 w 557"/>
                  <a:gd name="T23" fmla="*/ 182 h 390"/>
                  <a:gd name="T24" fmla="*/ 0 w 557"/>
                  <a:gd name="T25" fmla="*/ 186 h 390"/>
                  <a:gd name="T26" fmla="*/ 0 w 557"/>
                  <a:gd name="T27" fmla="*/ 188 h 390"/>
                  <a:gd name="T28" fmla="*/ 0 w 557"/>
                  <a:gd name="T29" fmla="*/ 189 h 390"/>
                  <a:gd name="T30" fmla="*/ 100 w 557"/>
                  <a:gd name="T31" fmla="*/ 271 h 390"/>
                  <a:gd name="T32" fmla="*/ 136 w 557"/>
                  <a:gd name="T33" fmla="*/ 390 h 390"/>
                  <a:gd name="T34" fmla="*/ 424 w 557"/>
                  <a:gd name="T35" fmla="*/ 390 h 390"/>
                  <a:gd name="T36" fmla="*/ 464 w 557"/>
                  <a:gd name="T37" fmla="*/ 262 h 390"/>
                  <a:gd name="T38" fmla="*/ 474 w 557"/>
                  <a:gd name="T39" fmla="*/ 262 h 390"/>
                  <a:gd name="T40" fmla="*/ 557 w 557"/>
                  <a:gd name="T41" fmla="*/ 17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7" h="390">
                    <a:moveTo>
                      <a:pt x="557" y="172"/>
                    </a:moveTo>
                    <a:cubicBezTo>
                      <a:pt x="548" y="145"/>
                      <a:pt x="522" y="125"/>
                      <a:pt x="492" y="125"/>
                    </a:cubicBezTo>
                    <a:cubicBezTo>
                      <a:pt x="389" y="113"/>
                      <a:pt x="389" y="113"/>
                      <a:pt x="389" y="113"/>
                    </a:cubicBezTo>
                    <a:cubicBezTo>
                      <a:pt x="370" y="106"/>
                      <a:pt x="353" y="87"/>
                      <a:pt x="349" y="74"/>
                    </a:cubicBezTo>
                    <a:cubicBezTo>
                      <a:pt x="348" y="21"/>
                      <a:pt x="348" y="21"/>
                      <a:pt x="348" y="21"/>
                    </a:cubicBezTo>
                    <a:cubicBezTo>
                      <a:pt x="337" y="30"/>
                      <a:pt x="326" y="35"/>
                      <a:pt x="313" y="43"/>
                    </a:cubicBezTo>
                    <a:cubicBezTo>
                      <a:pt x="307" y="45"/>
                      <a:pt x="283" y="46"/>
                      <a:pt x="275" y="43"/>
                    </a:cubicBezTo>
                    <a:cubicBezTo>
                      <a:pt x="256" y="32"/>
                      <a:pt x="234" y="19"/>
                      <a:pt x="214" y="0"/>
                    </a:cubicBezTo>
                    <a:cubicBezTo>
                      <a:pt x="211" y="75"/>
                      <a:pt x="211" y="75"/>
                      <a:pt x="211" y="75"/>
                    </a:cubicBezTo>
                    <a:cubicBezTo>
                      <a:pt x="206" y="88"/>
                      <a:pt x="189" y="105"/>
                      <a:pt x="170" y="113"/>
                    </a:cubicBezTo>
                    <a:cubicBezTo>
                      <a:pt x="68" y="125"/>
                      <a:pt x="68" y="125"/>
                      <a:pt x="68" y="125"/>
                    </a:cubicBezTo>
                    <a:cubicBezTo>
                      <a:pt x="34" y="125"/>
                      <a:pt x="6" y="150"/>
                      <a:pt x="1" y="182"/>
                    </a:cubicBezTo>
                    <a:cubicBezTo>
                      <a:pt x="0" y="183"/>
                      <a:pt x="0" y="184"/>
                      <a:pt x="0" y="186"/>
                    </a:cubicBezTo>
                    <a:cubicBezTo>
                      <a:pt x="0" y="186"/>
                      <a:pt x="0" y="187"/>
                      <a:pt x="0" y="188"/>
                    </a:cubicBezTo>
                    <a:cubicBezTo>
                      <a:pt x="0" y="188"/>
                      <a:pt x="0" y="189"/>
                      <a:pt x="0" y="189"/>
                    </a:cubicBezTo>
                    <a:cubicBezTo>
                      <a:pt x="100" y="271"/>
                      <a:pt x="100" y="271"/>
                      <a:pt x="100" y="271"/>
                    </a:cubicBezTo>
                    <a:cubicBezTo>
                      <a:pt x="136" y="390"/>
                      <a:pt x="136" y="390"/>
                      <a:pt x="136" y="390"/>
                    </a:cubicBezTo>
                    <a:cubicBezTo>
                      <a:pt x="424" y="390"/>
                      <a:pt x="424" y="390"/>
                      <a:pt x="424" y="390"/>
                    </a:cubicBezTo>
                    <a:cubicBezTo>
                      <a:pt x="464" y="262"/>
                      <a:pt x="464" y="262"/>
                      <a:pt x="464" y="262"/>
                    </a:cubicBezTo>
                    <a:cubicBezTo>
                      <a:pt x="474" y="262"/>
                      <a:pt x="474" y="262"/>
                      <a:pt x="474" y="262"/>
                    </a:cubicBezTo>
                    <a:lnTo>
                      <a:pt x="557" y="172"/>
                    </a:ln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776"/>
              <p:cNvSpPr>
                <a:spLocks noChangeArrowheads="1"/>
              </p:cNvSpPr>
              <p:nvPr/>
            </p:nvSpPr>
            <p:spPr bwMode="auto">
              <a:xfrm>
                <a:off x="9228138" y="1936750"/>
                <a:ext cx="346075" cy="638175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77"/>
              <p:cNvSpPr>
                <a:spLocks noEditPoints="1"/>
              </p:cNvSpPr>
              <p:nvPr/>
            </p:nvSpPr>
            <p:spPr bwMode="auto">
              <a:xfrm>
                <a:off x="8709026" y="1843088"/>
                <a:ext cx="1409700" cy="1241425"/>
              </a:xfrm>
              <a:custGeom>
                <a:avLst/>
                <a:gdLst>
                  <a:gd name="T0" fmla="*/ 627 w 705"/>
                  <a:gd name="T1" fmla="*/ 72 h 621"/>
                  <a:gd name="T2" fmla="*/ 563 w 705"/>
                  <a:gd name="T3" fmla="*/ 28 h 621"/>
                  <a:gd name="T4" fmla="*/ 460 w 705"/>
                  <a:gd name="T5" fmla="*/ 16 h 621"/>
                  <a:gd name="T6" fmla="*/ 438 w 705"/>
                  <a:gd name="T7" fmla="*/ 10 h 621"/>
                  <a:gd name="T8" fmla="*/ 353 w 705"/>
                  <a:gd name="T9" fmla="*/ 343 h 621"/>
                  <a:gd name="T10" fmla="*/ 265 w 705"/>
                  <a:gd name="T11" fmla="*/ 0 h 621"/>
                  <a:gd name="T12" fmla="*/ 241 w 705"/>
                  <a:gd name="T13" fmla="*/ 16 h 621"/>
                  <a:gd name="T14" fmla="*/ 139 w 705"/>
                  <a:gd name="T15" fmla="*/ 28 h 621"/>
                  <a:gd name="T16" fmla="*/ 87 w 705"/>
                  <a:gd name="T17" fmla="*/ 52 h 621"/>
                  <a:gd name="T18" fmla="*/ 87 w 705"/>
                  <a:gd name="T19" fmla="*/ 52 h 621"/>
                  <a:gd name="T20" fmla="*/ 83 w 705"/>
                  <a:gd name="T21" fmla="*/ 57 h 621"/>
                  <a:gd name="T22" fmla="*/ 76 w 705"/>
                  <a:gd name="T23" fmla="*/ 70 h 621"/>
                  <a:gd name="T24" fmla="*/ 1 w 705"/>
                  <a:gd name="T25" fmla="*/ 318 h 621"/>
                  <a:gd name="T26" fmla="*/ 125 w 705"/>
                  <a:gd name="T27" fmla="*/ 550 h 621"/>
                  <a:gd name="T28" fmla="*/ 214 w 705"/>
                  <a:gd name="T29" fmla="*/ 544 h 621"/>
                  <a:gd name="T30" fmla="*/ 163 w 705"/>
                  <a:gd name="T31" fmla="*/ 574 h 621"/>
                  <a:gd name="T32" fmla="*/ 163 w 705"/>
                  <a:gd name="T33" fmla="*/ 583 h 621"/>
                  <a:gd name="T34" fmla="*/ 349 w 705"/>
                  <a:gd name="T35" fmla="*/ 621 h 621"/>
                  <a:gd name="T36" fmla="*/ 539 w 705"/>
                  <a:gd name="T37" fmla="*/ 582 h 621"/>
                  <a:gd name="T38" fmla="*/ 538 w 705"/>
                  <a:gd name="T39" fmla="*/ 550 h 621"/>
                  <a:gd name="T40" fmla="*/ 581 w 705"/>
                  <a:gd name="T41" fmla="*/ 539 h 621"/>
                  <a:gd name="T42" fmla="*/ 703 w 705"/>
                  <a:gd name="T43" fmla="*/ 311 h 621"/>
                  <a:gd name="T44" fmla="*/ 627 w 705"/>
                  <a:gd name="T45" fmla="*/ 72 h 621"/>
                  <a:gd name="T46" fmla="*/ 169 w 705"/>
                  <a:gd name="T47" fmla="*/ 471 h 621"/>
                  <a:gd name="T48" fmla="*/ 103 w 705"/>
                  <a:gd name="T49" fmla="*/ 337 h 621"/>
                  <a:gd name="T50" fmla="*/ 157 w 705"/>
                  <a:gd name="T51" fmla="*/ 187 h 621"/>
                  <a:gd name="T52" fmla="*/ 169 w 705"/>
                  <a:gd name="T53" fmla="*/ 470 h 621"/>
                  <a:gd name="T54" fmla="*/ 169 w 705"/>
                  <a:gd name="T55" fmla="*/ 471 h 621"/>
                  <a:gd name="T56" fmla="*/ 533 w 705"/>
                  <a:gd name="T57" fmla="*/ 478 h 621"/>
                  <a:gd name="T58" fmla="*/ 533 w 705"/>
                  <a:gd name="T59" fmla="*/ 464 h 621"/>
                  <a:gd name="T60" fmla="*/ 544 w 705"/>
                  <a:gd name="T61" fmla="*/ 194 h 621"/>
                  <a:gd name="T62" fmla="*/ 603 w 705"/>
                  <a:gd name="T63" fmla="*/ 336 h 621"/>
                  <a:gd name="T64" fmla="*/ 533 w 705"/>
                  <a:gd name="T65" fmla="*/ 478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05" h="621">
                    <a:moveTo>
                      <a:pt x="627" y="72"/>
                    </a:moveTo>
                    <a:cubicBezTo>
                      <a:pt x="617" y="47"/>
                      <a:pt x="592" y="28"/>
                      <a:pt x="563" y="28"/>
                    </a:cubicBezTo>
                    <a:cubicBezTo>
                      <a:pt x="460" y="16"/>
                      <a:pt x="460" y="16"/>
                      <a:pt x="460" y="16"/>
                    </a:cubicBezTo>
                    <a:cubicBezTo>
                      <a:pt x="456" y="14"/>
                      <a:pt x="442" y="12"/>
                      <a:pt x="438" y="10"/>
                    </a:cubicBezTo>
                    <a:cubicBezTo>
                      <a:pt x="353" y="343"/>
                      <a:pt x="353" y="343"/>
                      <a:pt x="353" y="343"/>
                    </a:cubicBezTo>
                    <a:cubicBezTo>
                      <a:pt x="265" y="0"/>
                      <a:pt x="265" y="0"/>
                      <a:pt x="265" y="0"/>
                    </a:cubicBezTo>
                    <a:cubicBezTo>
                      <a:pt x="258" y="6"/>
                      <a:pt x="250" y="12"/>
                      <a:pt x="241" y="16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18" y="28"/>
                      <a:pt x="99" y="37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6" y="53"/>
                      <a:pt x="84" y="55"/>
                      <a:pt x="83" y="57"/>
                    </a:cubicBezTo>
                    <a:cubicBezTo>
                      <a:pt x="80" y="61"/>
                      <a:pt x="78" y="65"/>
                      <a:pt x="76" y="70"/>
                    </a:cubicBezTo>
                    <a:cubicBezTo>
                      <a:pt x="51" y="119"/>
                      <a:pt x="3" y="257"/>
                      <a:pt x="1" y="318"/>
                    </a:cubicBezTo>
                    <a:cubicBezTo>
                      <a:pt x="0" y="388"/>
                      <a:pt x="89" y="518"/>
                      <a:pt x="125" y="550"/>
                    </a:cubicBezTo>
                    <a:cubicBezTo>
                      <a:pt x="214" y="544"/>
                      <a:pt x="214" y="544"/>
                      <a:pt x="214" y="544"/>
                    </a:cubicBezTo>
                    <a:cubicBezTo>
                      <a:pt x="163" y="574"/>
                      <a:pt x="163" y="574"/>
                      <a:pt x="163" y="574"/>
                    </a:cubicBezTo>
                    <a:cubicBezTo>
                      <a:pt x="163" y="583"/>
                      <a:pt x="163" y="583"/>
                      <a:pt x="163" y="583"/>
                    </a:cubicBezTo>
                    <a:cubicBezTo>
                      <a:pt x="220" y="608"/>
                      <a:pt x="283" y="621"/>
                      <a:pt x="349" y="621"/>
                    </a:cubicBezTo>
                    <a:cubicBezTo>
                      <a:pt x="417" y="621"/>
                      <a:pt x="481" y="607"/>
                      <a:pt x="539" y="582"/>
                    </a:cubicBezTo>
                    <a:cubicBezTo>
                      <a:pt x="538" y="550"/>
                      <a:pt x="538" y="550"/>
                      <a:pt x="538" y="550"/>
                    </a:cubicBezTo>
                    <a:cubicBezTo>
                      <a:pt x="549" y="558"/>
                      <a:pt x="565" y="559"/>
                      <a:pt x="581" y="539"/>
                    </a:cubicBezTo>
                    <a:cubicBezTo>
                      <a:pt x="617" y="507"/>
                      <a:pt x="705" y="382"/>
                      <a:pt x="703" y="311"/>
                    </a:cubicBezTo>
                    <a:cubicBezTo>
                      <a:pt x="702" y="252"/>
                      <a:pt x="653" y="124"/>
                      <a:pt x="627" y="72"/>
                    </a:cubicBezTo>
                    <a:close/>
                    <a:moveTo>
                      <a:pt x="169" y="471"/>
                    </a:moveTo>
                    <a:cubicBezTo>
                      <a:pt x="142" y="426"/>
                      <a:pt x="110" y="352"/>
                      <a:pt x="103" y="337"/>
                    </a:cubicBezTo>
                    <a:cubicBezTo>
                      <a:pt x="91" y="308"/>
                      <a:pt x="124" y="238"/>
                      <a:pt x="157" y="187"/>
                    </a:cubicBezTo>
                    <a:cubicBezTo>
                      <a:pt x="169" y="470"/>
                      <a:pt x="169" y="470"/>
                      <a:pt x="169" y="470"/>
                    </a:cubicBezTo>
                    <a:lnTo>
                      <a:pt x="169" y="471"/>
                    </a:lnTo>
                    <a:close/>
                    <a:moveTo>
                      <a:pt x="533" y="478"/>
                    </a:moveTo>
                    <a:cubicBezTo>
                      <a:pt x="533" y="464"/>
                      <a:pt x="533" y="464"/>
                      <a:pt x="533" y="464"/>
                    </a:cubicBezTo>
                    <a:cubicBezTo>
                      <a:pt x="544" y="194"/>
                      <a:pt x="544" y="194"/>
                      <a:pt x="544" y="194"/>
                    </a:cubicBezTo>
                    <a:cubicBezTo>
                      <a:pt x="572" y="244"/>
                      <a:pt x="603" y="306"/>
                      <a:pt x="603" y="336"/>
                    </a:cubicBezTo>
                    <a:cubicBezTo>
                      <a:pt x="604" y="358"/>
                      <a:pt x="560" y="427"/>
                      <a:pt x="533" y="47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778"/>
              <p:cNvSpPr>
                <a:spLocks/>
              </p:cNvSpPr>
              <p:nvPr/>
            </p:nvSpPr>
            <p:spPr bwMode="auto">
              <a:xfrm>
                <a:off x="9115426" y="1858963"/>
                <a:ext cx="603250" cy="831850"/>
              </a:xfrm>
              <a:custGeom>
                <a:avLst/>
                <a:gdLst>
                  <a:gd name="T0" fmla="*/ 302 w 302"/>
                  <a:gd name="T1" fmla="*/ 129 h 416"/>
                  <a:gd name="T2" fmla="*/ 295 w 302"/>
                  <a:gd name="T3" fmla="*/ 12 h 416"/>
                  <a:gd name="T4" fmla="*/ 260 w 302"/>
                  <a:gd name="T5" fmla="*/ 8 h 416"/>
                  <a:gd name="T6" fmla="*/ 246 w 302"/>
                  <a:gd name="T7" fmla="*/ 1 h 416"/>
                  <a:gd name="T8" fmla="*/ 228 w 302"/>
                  <a:gd name="T9" fmla="*/ 25 h 416"/>
                  <a:gd name="T10" fmla="*/ 149 w 302"/>
                  <a:gd name="T11" fmla="*/ 333 h 416"/>
                  <a:gd name="T12" fmla="*/ 71 w 302"/>
                  <a:gd name="T13" fmla="*/ 24 h 416"/>
                  <a:gd name="T14" fmla="*/ 53 w 302"/>
                  <a:gd name="T15" fmla="*/ 0 h 416"/>
                  <a:gd name="T16" fmla="*/ 38 w 302"/>
                  <a:gd name="T17" fmla="*/ 8 h 416"/>
                  <a:gd name="T18" fmla="*/ 6 w 302"/>
                  <a:gd name="T19" fmla="*/ 11 h 416"/>
                  <a:gd name="T20" fmla="*/ 0 w 302"/>
                  <a:gd name="T21" fmla="*/ 128 h 416"/>
                  <a:gd name="T22" fmla="*/ 44 w 302"/>
                  <a:gd name="T23" fmla="*/ 136 h 416"/>
                  <a:gd name="T24" fmla="*/ 35 w 302"/>
                  <a:gd name="T25" fmla="*/ 181 h 416"/>
                  <a:gd name="T26" fmla="*/ 143 w 302"/>
                  <a:gd name="T27" fmla="*/ 389 h 416"/>
                  <a:gd name="T28" fmla="*/ 141 w 302"/>
                  <a:gd name="T29" fmla="*/ 416 h 416"/>
                  <a:gd name="T30" fmla="*/ 267 w 302"/>
                  <a:gd name="T31" fmla="*/ 182 h 416"/>
                  <a:gd name="T32" fmla="*/ 258 w 302"/>
                  <a:gd name="T33" fmla="*/ 137 h 416"/>
                  <a:gd name="T34" fmla="*/ 302 w 302"/>
                  <a:gd name="T35" fmla="*/ 12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2" h="416">
                    <a:moveTo>
                      <a:pt x="302" y="129"/>
                    </a:moveTo>
                    <a:cubicBezTo>
                      <a:pt x="295" y="12"/>
                      <a:pt x="295" y="12"/>
                      <a:pt x="295" y="12"/>
                    </a:cubicBez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6"/>
                      <a:pt x="250" y="4"/>
                      <a:pt x="246" y="1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149" y="333"/>
                      <a:pt x="149" y="333"/>
                      <a:pt x="149" y="33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3"/>
                      <a:pt x="43" y="5"/>
                      <a:pt x="38" y="8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143" y="389"/>
                      <a:pt x="143" y="389"/>
                      <a:pt x="143" y="389"/>
                    </a:cubicBezTo>
                    <a:cubicBezTo>
                      <a:pt x="141" y="416"/>
                      <a:pt x="141" y="416"/>
                      <a:pt x="141" y="416"/>
                    </a:cubicBezTo>
                    <a:cubicBezTo>
                      <a:pt x="267" y="182"/>
                      <a:pt x="267" y="182"/>
                      <a:pt x="267" y="182"/>
                    </a:cubicBezTo>
                    <a:cubicBezTo>
                      <a:pt x="258" y="137"/>
                      <a:pt x="258" y="137"/>
                      <a:pt x="258" y="137"/>
                    </a:cubicBezTo>
                    <a:lnTo>
                      <a:pt x="302" y="12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779"/>
              <p:cNvSpPr>
                <a:spLocks/>
              </p:cNvSpPr>
              <p:nvPr/>
            </p:nvSpPr>
            <p:spPr bwMode="auto">
              <a:xfrm>
                <a:off x="9347201" y="1920875"/>
                <a:ext cx="127000" cy="604837"/>
              </a:xfrm>
              <a:custGeom>
                <a:avLst/>
                <a:gdLst>
                  <a:gd name="T0" fmla="*/ 0 w 80"/>
                  <a:gd name="T1" fmla="*/ 218 h 381"/>
                  <a:gd name="T2" fmla="*/ 41 w 80"/>
                  <a:gd name="T3" fmla="*/ 381 h 381"/>
                  <a:gd name="T4" fmla="*/ 77 w 80"/>
                  <a:gd name="T5" fmla="*/ 244 h 381"/>
                  <a:gd name="T6" fmla="*/ 55 w 80"/>
                  <a:gd name="T7" fmla="*/ 78 h 381"/>
                  <a:gd name="T8" fmla="*/ 80 w 80"/>
                  <a:gd name="T9" fmla="*/ 42 h 381"/>
                  <a:gd name="T10" fmla="*/ 65 w 80"/>
                  <a:gd name="T11" fmla="*/ 1 h 381"/>
                  <a:gd name="T12" fmla="*/ 14 w 80"/>
                  <a:gd name="T13" fmla="*/ 0 h 381"/>
                  <a:gd name="T14" fmla="*/ 1 w 80"/>
                  <a:gd name="T15" fmla="*/ 43 h 381"/>
                  <a:gd name="T16" fmla="*/ 24 w 80"/>
                  <a:gd name="T17" fmla="*/ 77 h 381"/>
                  <a:gd name="T18" fmla="*/ 0 w 80"/>
                  <a:gd name="T19" fmla="*/ 218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381">
                    <a:moveTo>
                      <a:pt x="0" y="218"/>
                    </a:moveTo>
                    <a:lnTo>
                      <a:pt x="41" y="381"/>
                    </a:lnTo>
                    <a:lnTo>
                      <a:pt x="77" y="244"/>
                    </a:lnTo>
                    <a:lnTo>
                      <a:pt x="55" y="78"/>
                    </a:lnTo>
                    <a:lnTo>
                      <a:pt x="80" y="42"/>
                    </a:lnTo>
                    <a:lnTo>
                      <a:pt x="65" y="1"/>
                    </a:lnTo>
                    <a:lnTo>
                      <a:pt x="14" y="0"/>
                    </a:lnTo>
                    <a:lnTo>
                      <a:pt x="1" y="43"/>
                    </a:lnTo>
                    <a:lnTo>
                      <a:pt x="24" y="77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5FA6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80"/>
              <p:cNvSpPr>
                <a:spLocks/>
              </p:cNvSpPr>
              <p:nvPr/>
            </p:nvSpPr>
            <p:spPr bwMode="auto">
              <a:xfrm>
                <a:off x="9202738" y="1795463"/>
                <a:ext cx="209550" cy="230187"/>
              </a:xfrm>
              <a:custGeom>
                <a:avLst/>
                <a:gdLst>
                  <a:gd name="T0" fmla="*/ 42 w 132"/>
                  <a:gd name="T1" fmla="*/ 0 h 145"/>
                  <a:gd name="T2" fmla="*/ 132 w 132"/>
                  <a:gd name="T3" fmla="*/ 78 h 145"/>
                  <a:gd name="T4" fmla="*/ 66 w 132"/>
                  <a:gd name="T5" fmla="*/ 145 h 145"/>
                  <a:gd name="T6" fmla="*/ 0 w 132"/>
                  <a:gd name="T7" fmla="*/ 44 h 145"/>
                  <a:gd name="T8" fmla="*/ 42 w 132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45">
                    <a:moveTo>
                      <a:pt x="42" y="0"/>
                    </a:moveTo>
                    <a:lnTo>
                      <a:pt x="132" y="78"/>
                    </a:lnTo>
                    <a:lnTo>
                      <a:pt x="66" y="145"/>
                    </a:lnTo>
                    <a:lnTo>
                      <a:pt x="0" y="4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781"/>
              <p:cNvSpPr>
                <a:spLocks/>
              </p:cNvSpPr>
              <p:nvPr/>
            </p:nvSpPr>
            <p:spPr bwMode="auto">
              <a:xfrm>
                <a:off x="8983663" y="2873375"/>
                <a:ext cx="182563" cy="155575"/>
              </a:xfrm>
              <a:custGeom>
                <a:avLst/>
                <a:gdLst>
                  <a:gd name="T0" fmla="*/ 92 w 92"/>
                  <a:gd name="T1" fmla="*/ 44 h 78"/>
                  <a:gd name="T2" fmla="*/ 92 w 92"/>
                  <a:gd name="T3" fmla="*/ 43 h 78"/>
                  <a:gd name="T4" fmla="*/ 75 w 92"/>
                  <a:gd name="T5" fmla="*/ 17 h 78"/>
                  <a:gd name="T6" fmla="*/ 35 w 92"/>
                  <a:gd name="T7" fmla="*/ 9 h 78"/>
                  <a:gd name="T8" fmla="*/ 6 w 92"/>
                  <a:gd name="T9" fmla="*/ 29 h 78"/>
                  <a:gd name="T10" fmla="*/ 0 w 92"/>
                  <a:gd name="T11" fmla="*/ 56 h 78"/>
                  <a:gd name="T12" fmla="*/ 49 w 92"/>
                  <a:gd name="T13" fmla="*/ 78 h 78"/>
                  <a:gd name="T14" fmla="*/ 92 w 92"/>
                  <a:gd name="T15" fmla="*/ 4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78">
                    <a:moveTo>
                      <a:pt x="92" y="44"/>
                    </a:moveTo>
                    <a:cubicBezTo>
                      <a:pt x="92" y="43"/>
                      <a:pt x="92" y="43"/>
                      <a:pt x="92" y="43"/>
                    </a:cubicBezTo>
                    <a:cubicBezTo>
                      <a:pt x="78" y="22"/>
                      <a:pt x="82" y="28"/>
                      <a:pt x="75" y="17"/>
                    </a:cubicBezTo>
                    <a:cubicBezTo>
                      <a:pt x="66" y="4"/>
                      <a:pt x="48" y="0"/>
                      <a:pt x="35" y="9"/>
                    </a:cubicBezTo>
                    <a:cubicBezTo>
                      <a:pt x="3" y="30"/>
                      <a:pt x="8" y="27"/>
                      <a:pt x="6" y="29"/>
                    </a:cubicBezTo>
                    <a:cubicBezTo>
                      <a:pt x="2" y="37"/>
                      <a:pt x="0" y="46"/>
                      <a:pt x="0" y="56"/>
                    </a:cubicBezTo>
                    <a:cubicBezTo>
                      <a:pt x="16" y="64"/>
                      <a:pt x="32" y="71"/>
                      <a:pt x="49" y="78"/>
                    </a:cubicBezTo>
                    <a:cubicBezTo>
                      <a:pt x="67" y="71"/>
                      <a:pt x="82" y="59"/>
                      <a:pt x="92" y="44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782"/>
              <p:cNvSpPr>
                <a:spLocks/>
              </p:cNvSpPr>
              <p:nvPr/>
            </p:nvSpPr>
            <p:spPr bwMode="auto">
              <a:xfrm>
                <a:off x="9412288" y="1795463"/>
                <a:ext cx="209550" cy="230187"/>
              </a:xfrm>
              <a:custGeom>
                <a:avLst/>
                <a:gdLst>
                  <a:gd name="T0" fmla="*/ 92 w 132"/>
                  <a:gd name="T1" fmla="*/ 0 h 145"/>
                  <a:gd name="T2" fmla="*/ 0 w 132"/>
                  <a:gd name="T3" fmla="*/ 78 h 145"/>
                  <a:gd name="T4" fmla="*/ 67 w 132"/>
                  <a:gd name="T5" fmla="*/ 145 h 145"/>
                  <a:gd name="T6" fmla="*/ 132 w 132"/>
                  <a:gd name="T7" fmla="*/ 44 h 145"/>
                  <a:gd name="T8" fmla="*/ 92 w 132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45">
                    <a:moveTo>
                      <a:pt x="92" y="0"/>
                    </a:moveTo>
                    <a:lnTo>
                      <a:pt x="0" y="78"/>
                    </a:lnTo>
                    <a:lnTo>
                      <a:pt x="67" y="145"/>
                    </a:lnTo>
                    <a:lnTo>
                      <a:pt x="132" y="44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783"/>
              <p:cNvSpPr>
                <a:spLocks/>
              </p:cNvSpPr>
              <p:nvPr/>
            </p:nvSpPr>
            <p:spPr bwMode="auto">
              <a:xfrm>
                <a:off x="8961438" y="2851150"/>
                <a:ext cx="141288" cy="117475"/>
              </a:xfrm>
              <a:custGeom>
                <a:avLst/>
                <a:gdLst>
                  <a:gd name="T0" fmla="*/ 89 w 89"/>
                  <a:gd name="T1" fmla="*/ 19 h 74"/>
                  <a:gd name="T2" fmla="*/ 12 w 89"/>
                  <a:gd name="T3" fmla="*/ 74 h 74"/>
                  <a:gd name="T4" fmla="*/ 0 w 89"/>
                  <a:gd name="T5" fmla="*/ 54 h 74"/>
                  <a:gd name="T6" fmla="*/ 75 w 89"/>
                  <a:gd name="T7" fmla="*/ 0 h 74"/>
                  <a:gd name="T8" fmla="*/ 89 w 89"/>
                  <a:gd name="T9" fmla="*/ 1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89" y="19"/>
                    </a:moveTo>
                    <a:lnTo>
                      <a:pt x="12" y="74"/>
                    </a:lnTo>
                    <a:lnTo>
                      <a:pt x="0" y="54"/>
                    </a:lnTo>
                    <a:lnTo>
                      <a:pt x="75" y="0"/>
                    </a:lnTo>
                    <a:lnTo>
                      <a:pt x="89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784"/>
              <p:cNvSpPr>
                <a:spLocks/>
              </p:cNvSpPr>
              <p:nvPr/>
            </p:nvSpPr>
            <p:spPr bwMode="auto">
              <a:xfrm>
                <a:off x="9080501" y="2836863"/>
                <a:ext cx="147638" cy="206375"/>
              </a:xfrm>
              <a:custGeom>
                <a:avLst/>
                <a:gdLst>
                  <a:gd name="T0" fmla="*/ 72 w 74"/>
                  <a:gd name="T1" fmla="*/ 0 h 103"/>
                  <a:gd name="T2" fmla="*/ 54 w 74"/>
                  <a:gd name="T3" fmla="*/ 0 h 103"/>
                  <a:gd name="T4" fmla="*/ 56 w 74"/>
                  <a:gd name="T5" fmla="*/ 16 h 103"/>
                  <a:gd name="T6" fmla="*/ 43 w 74"/>
                  <a:gd name="T7" fmla="*/ 62 h 103"/>
                  <a:gd name="T8" fmla="*/ 0 w 74"/>
                  <a:gd name="T9" fmla="*/ 96 h 103"/>
                  <a:gd name="T10" fmla="*/ 24 w 74"/>
                  <a:gd name="T11" fmla="*/ 103 h 103"/>
                  <a:gd name="T12" fmla="*/ 73 w 74"/>
                  <a:gd name="T13" fmla="*/ 16 h 103"/>
                  <a:gd name="T14" fmla="*/ 72 w 74"/>
                  <a:gd name="T1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03">
                    <a:moveTo>
                      <a:pt x="72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5" y="5"/>
                      <a:pt x="56" y="11"/>
                      <a:pt x="56" y="16"/>
                    </a:cubicBezTo>
                    <a:cubicBezTo>
                      <a:pt x="56" y="33"/>
                      <a:pt x="52" y="48"/>
                      <a:pt x="43" y="62"/>
                    </a:cubicBezTo>
                    <a:cubicBezTo>
                      <a:pt x="33" y="77"/>
                      <a:pt x="18" y="89"/>
                      <a:pt x="0" y="96"/>
                    </a:cubicBezTo>
                    <a:cubicBezTo>
                      <a:pt x="5" y="97"/>
                      <a:pt x="15" y="101"/>
                      <a:pt x="24" y="103"/>
                    </a:cubicBezTo>
                    <a:cubicBezTo>
                      <a:pt x="54" y="86"/>
                      <a:pt x="74" y="53"/>
                      <a:pt x="73" y="16"/>
                    </a:cubicBezTo>
                    <a:cubicBezTo>
                      <a:pt x="73" y="11"/>
                      <a:pt x="72" y="5"/>
                      <a:pt x="72" y="0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85"/>
              <p:cNvSpPr>
                <a:spLocks/>
              </p:cNvSpPr>
              <p:nvPr/>
            </p:nvSpPr>
            <p:spPr bwMode="auto">
              <a:xfrm>
                <a:off x="9656763" y="2868613"/>
                <a:ext cx="185738" cy="153987"/>
              </a:xfrm>
              <a:custGeom>
                <a:avLst/>
                <a:gdLst>
                  <a:gd name="T0" fmla="*/ 85 w 93"/>
                  <a:gd name="T1" fmla="*/ 26 h 77"/>
                  <a:gd name="T2" fmla="*/ 57 w 93"/>
                  <a:gd name="T3" fmla="*/ 8 h 77"/>
                  <a:gd name="T4" fmla="*/ 17 w 93"/>
                  <a:gd name="T5" fmla="*/ 17 h 77"/>
                  <a:gd name="T6" fmla="*/ 0 w 93"/>
                  <a:gd name="T7" fmla="*/ 43 h 77"/>
                  <a:gd name="T8" fmla="*/ 0 w 93"/>
                  <a:gd name="T9" fmla="*/ 44 h 77"/>
                  <a:gd name="T10" fmla="*/ 44 w 93"/>
                  <a:gd name="T11" fmla="*/ 77 h 77"/>
                  <a:gd name="T12" fmla="*/ 93 w 93"/>
                  <a:gd name="T13" fmla="*/ 56 h 77"/>
                  <a:gd name="T14" fmla="*/ 85 w 93"/>
                  <a:gd name="T15" fmla="*/ 2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77">
                    <a:moveTo>
                      <a:pt x="85" y="26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44" y="0"/>
                      <a:pt x="26" y="4"/>
                      <a:pt x="17" y="17"/>
                    </a:cubicBezTo>
                    <a:cubicBezTo>
                      <a:pt x="10" y="28"/>
                      <a:pt x="14" y="22"/>
                      <a:pt x="0" y="43"/>
                    </a:cubicBezTo>
                    <a:cubicBezTo>
                      <a:pt x="0" y="43"/>
                      <a:pt x="0" y="44"/>
                      <a:pt x="0" y="44"/>
                    </a:cubicBezTo>
                    <a:cubicBezTo>
                      <a:pt x="10" y="60"/>
                      <a:pt x="26" y="72"/>
                      <a:pt x="44" y="77"/>
                    </a:cubicBezTo>
                    <a:cubicBezTo>
                      <a:pt x="61" y="71"/>
                      <a:pt x="77" y="64"/>
                      <a:pt x="93" y="56"/>
                    </a:cubicBezTo>
                    <a:cubicBezTo>
                      <a:pt x="93" y="47"/>
                      <a:pt x="90" y="30"/>
                      <a:pt x="85" y="26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86"/>
              <p:cNvSpPr>
                <a:spLocks/>
              </p:cNvSpPr>
              <p:nvPr/>
            </p:nvSpPr>
            <p:spPr bwMode="auto">
              <a:xfrm>
                <a:off x="9596438" y="2833688"/>
                <a:ext cx="147638" cy="207962"/>
              </a:xfrm>
              <a:custGeom>
                <a:avLst/>
                <a:gdLst>
                  <a:gd name="T0" fmla="*/ 30 w 74"/>
                  <a:gd name="T1" fmla="*/ 62 h 104"/>
                  <a:gd name="T2" fmla="*/ 17 w 74"/>
                  <a:gd name="T3" fmla="*/ 17 h 104"/>
                  <a:gd name="T4" fmla="*/ 18 w 74"/>
                  <a:gd name="T5" fmla="*/ 0 h 104"/>
                  <a:gd name="T6" fmla="*/ 1 w 74"/>
                  <a:gd name="T7" fmla="*/ 0 h 104"/>
                  <a:gd name="T8" fmla="*/ 0 w 74"/>
                  <a:gd name="T9" fmla="*/ 17 h 104"/>
                  <a:gd name="T10" fmla="*/ 51 w 74"/>
                  <a:gd name="T11" fmla="*/ 104 h 104"/>
                  <a:gd name="T12" fmla="*/ 74 w 74"/>
                  <a:gd name="T13" fmla="*/ 95 h 104"/>
                  <a:gd name="T14" fmla="*/ 30 w 74"/>
                  <a:gd name="T15" fmla="*/ 6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04">
                    <a:moveTo>
                      <a:pt x="30" y="62"/>
                    </a:moveTo>
                    <a:cubicBezTo>
                      <a:pt x="22" y="49"/>
                      <a:pt x="17" y="33"/>
                      <a:pt x="17" y="17"/>
                    </a:cubicBezTo>
                    <a:cubicBezTo>
                      <a:pt x="17" y="11"/>
                      <a:pt x="17" y="6"/>
                      <a:pt x="1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1"/>
                      <a:pt x="0" y="17"/>
                    </a:cubicBezTo>
                    <a:cubicBezTo>
                      <a:pt x="0" y="54"/>
                      <a:pt x="20" y="87"/>
                      <a:pt x="51" y="104"/>
                    </a:cubicBezTo>
                    <a:cubicBezTo>
                      <a:pt x="60" y="100"/>
                      <a:pt x="67" y="98"/>
                      <a:pt x="74" y="95"/>
                    </a:cubicBezTo>
                    <a:cubicBezTo>
                      <a:pt x="56" y="90"/>
                      <a:pt x="40" y="78"/>
                      <a:pt x="30" y="62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87"/>
              <p:cNvSpPr>
                <a:spLocks/>
              </p:cNvSpPr>
              <p:nvPr/>
            </p:nvSpPr>
            <p:spPr bwMode="auto">
              <a:xfrm>
                <a:off x="9732963" y="2841625"/>
                <a:ext cx="141288" cy="117475"/>
              </a:xfrm>
              <a:custGeom>
                <a:avLst/>
                <a:gdLst>
                  <a:gd name="T0" fmla="*/ 0 w 89"/>
                  <a:gd name="T1" fmla="*/ 18 h 74"/>
                  <a:gd name="T2" fmla="*/ 75 w 89"/>
                  <a:gd name="T3" fmla="*/ 74 h 74"/>
                  <a:gd name="T4" fmla="*/ 89 w 89"/>
                  <a:gd name="T5" fmla="*/ 55 h 74"/>
                  <a:gd name="T6" fmla="*/ 14 w 89"/>
                  <a:gd name="T7" fmla="*/ 0 h 74"/>
                  <a:gd name="T8" fmla="*/ 0 w 89"/>
                  <a:gd name="T9" fmla="*/ 1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0" y="18"/>
                    </a:moveTo>
                    <a:lnTo>
                      <a:pt x="75" y="74"/>
                    </a:lnTo>
                    <a:lnTo>
                      <a:pt x="89" y="55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88"/>
              <p:cNvSpPr>
                <a:spLocks/>
              </p:cNvSpPr>
              <p:nvPr/>
            </p:nvSpPr>
            <p:spPr bwMode="auto">
              <a:xfrm>
                <a:off x="9274176" y="1652588"/>
                <a:ext cx="274638" cy="123825"/>
              </a:xfrm>
              <a:custGeom>
                <a:avLst/>
                <a:gdLst>
                  <a:gd name="T0" fmla="*/ 64 w 137"/>
                  <a:gd name="T1" fmla="*/ 28 h 62"/>
                  <a:gd name="T2" fmla="*/ 0 w 137"/>
                  <a:gd name="T3" fmla="*/ 1 h 62"/>
                  <a:gd name="T4" fmla="*/ 0 w 137"/>
                  <a:gd name="T5" fmla="*/ 34 h 62"/>
                  <a:gd name="T6" fmla="*/ 37 w 137"/>
                  <a:gd name="T7" fmla="*/ 57 h 62"/>
                  <a:gd name="T8" fmla="*/ 52 w 137"/>
                  <a:gd name="T9" fmla="*/ 62 h 62"/>
                  <a:gd name="T10" fmla="*/ 92 w 137"/>
                  <a:gd name="T11" fmla="*/ 62 h 62"/>
                  <a:gd name="T12" fmla="*/ 107 w 137"/>
                  <a:gd name="T13" fmla="*/ 58 h 62"/>
                  <a:gd name="T14" fmla="*/ 137 w 137"/>
                  <a:gd name="T15" fmla="*/ 37 h 62"/>
                  <a:gd name="T16" fmla="*/ 137 w 137"/>
                  <a:gd name="T17" fmla="*/ 0 h 62"/>
                  <a:gd name="T18" fmla="*/ 64 w 137"/>
                  <a:gd name="T19" fmla="*/ 2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62">
                    <a:moveTo>
                      <a:pt x="64" y="28"/>
                    </a:moveTo>
                    <a:cubicBezTo>
                      <a:pt x="64" y="28"/>
                      <a:pt x="37" y="20"/>
                      <a:pt x="0" y="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1" y="41"/>
                      <a:pt x="26" y="51"/>
                      <a:pt x="37" y="57"/>
                    </a:cubicBezTo>
                    <a:cubicBezTo>
                      <a:pt x="42" y="61"/>
                      <a:pt x="52" y="62"/>
                      <a:pt x="5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102" y="61"/>
                      <a:pt x="107" y="58"/>
                    </a:cubicBezTo>
                    <a:cubicBezTo>
                      <a:pt x="116" y="52"/>
                      <a:pt x="126" y="44"/>
                      <a:pt x="137" y="37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98" y="19"/>
                      <a:pt x="64" y="28"/>
                      <a:pt x="64" y="28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89"/>
              <p:cNvSpPr>
                <a:spLocks/>
              </p:cNvSpPr>
              <p:nvPr/>
            </p:nvSpPr>
            <p:spPr bwMode="auto">
              <a:xfrm>
                <a:off x="9110663" y="1049338"/>
                <a:ext cx="592138" cy="698500"/>
              </a:xfrm>
              <a:custGeom>
                <a:avLst/>
                <a:gdLst>
                  <a:gd name="T0" fmla="*/ 281 w 296"/>
                  <a:gd name="T1" fmla="*/ 157 h 349"/>
                  <a:gd name="T2" fmla="*/ 270 w 296"/>
                  <a:gd name="T3" fmla="*/ 158 h 349"/>
                  <a:gd name="T4" fmla="*/ 266 w 296"/>
                  <a:gd name="T5" fmla="*/ 69 h 349"/>
                  <a:gd name="T6" fmla="*/ 149 w 296"/>
                  <a:gd name="T7" fmla="*/ 0 h 349"/>
                  <a:gd name="T8" fmla="*/ 149 w 296"/>
                  <a:gd name="T9" fmla="*/ 0 h 349"/>
                  <a:gd name="T10" fmla="*/ 149 w 296"/>
                  <a:gd name="T11" fmla="*/ 0 h 349"/>
                  <a:gd name="T12" fmla="*/ 37 w 296"/>
                  <a:gd name="T13" fmla="*/ 69 h 349"/>
                  <a:gd name="T14" fmla="*/ 31 w 296"/>
                  <a:gd name="T15" fmla="*/ 161 h 349"/>
                  <a:gd name="T16" fmla="*/ 15 w 296"/>
                  <a:gd name="T17" fmla="*/ 157 h 349"/>
                  <a:gd name="T18" fmla="*/ 6 w 296"/>
                  <a:gd name="T19" fmla="*/ 199 h 349"/>
                  <a:gd name="T20" fmla="*/ 33 w 296"/>
                  <a:gd name="T21" fmla="*/ 227 h 349"/>
                  <a:gd name="T22" fmla="*/ 37 w 296"/>
                  <a:gd name="T23" fmla="*/ 293 h 349"/>
                  <a:gd name="T24" fmla="*/ 115 w 296"/>
                  <a:gd name="T25" fmla="*/ 345 h 349"/>
                  <a:gd name="T26" fmla="*/ 128 w 296"/>
                  <a:gd name="T27" fmla="*/ 349 h 349"/>
                  <a:gd name="T28" fmla="*/ 169 w 296"/>
                  <a:gd name="T29" fmla="*/ 349 h 349"/>
                  <a:gd name="T30" fmla="*/ 183 w 296"/>
                  <a:gd name="T31" fmla="*/ 345 h 349"/>
                  <a:gd name="T32" fmla="*/ 262 w 296"/>
                  <a:gd name="T33" fmla="*/ 293 h 349"/>
                  <a:gd name="T34" fmla="*/ 267 w 296"/>
                  <a:gd name="T35" fmla="*/ 226 h 349"/>
                  <a:gd name="T36" fmla="*/ 290 w 296"/>
                  <a:gd name="T37" fmla="*/ 199 h 349"/>
                  <a:gd name="T38" fmla="*/ 281 w 296"/>
                  <a:gd name="T39" fmla="*/ 157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6" h="349">
                    <a:moveTo>
                      <a:pt x="281" y="157"/>
                    </a:moveTo>
                    <a:cubicBezTo>
                      <a:pt x="278" y="156"/>
                      <a:pt x="274" y="156"/>
                      <a:pt x="270" y="158"/>
                    </a:cubicBezTo>
                    <a:cubicBezTo>
                      <a:pt x="272" y="116"/>
                      <a:pt x="271" y="78"/>
                      <a:pt x="266" y="69"/>
                    </a:cubicBezTo>
                    <a:cubicBezTo>
                      <a:pt x="236" y="23"/>
                      <a:pt x="201" y="2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98" y="2"/>
                      <a:pt x="67" y="23"/>
                      <a:pt x="37" y="69"/>
                    </a:cubicBezTo>
                    <a:cubicBezTo>
                      <a:pt x="31" y="78"/>
                      <a:pt x="30" y="118"/>
                      <a:pt x="31" y="161"/>
                    </a:cubicBezTo>
                    <a:cubicBezTo>
                      <a:pt x="26" y="157"/>
                      <a:pt x="20" y="156"/>
                      <a:pt x="15" y="157"/>
                    </a:cubicBezTo>
                    <a:cubicBezTo>
                      <a:pt x="4" y="161"/>
                      <a:pt x="0" y="180"/>
                      <a:pt x="6" y="199"/>
                    </a:cubicBezTo>
                    <a:cubicBezTo>
                      <a:pt x="12" y="215"/>
                      <a:pt x="23" y="227"/>
                      <a:pt x="33" y="227"/>
                    </a:cubicBezTo>
                    <a:cubicBezTo>
                      <a:pt x="35" y="264"/>
                      <a:pt x="37" y="293"/>
                      <a:pt x="37" y="293"/>
                    </a:cubicBezTo>
                    <a:cubicBezTo>
                      <a:pt x="72" y="317"/>
                      <a:pt x="95" y="333"/>
                      <a:pt x="115" y="345"/>
                    </a:cubicBezTo>
                    <a:cubicBezTo>
                      <a:pt x="120" y="348"/>
                      <a:pt x="128" y="349"/>
                      <a:pt x="128" y="349"/>
                    </a:cubicBezTo>
                    <a:cubicBezTo>
                      <a:pt x="169" y="349"/>
                      <a:pt x="169" y="349"/>
                      <a:pt x="169" y="349"/>
                    </a:cubicBezTo>
                    <a:cubicBezTo>
                      <a:pt x="169" y="349"/>
                      <a:pt x="179" y="348"/>
                      <a:pt x="183" y="345"/>
                    </a:cubicBezTo>
                    <a:cubicBezTo>
                      <a:pt x="204" y="333"/>
                      <a:pt x="227" y="317"/>
                      <a:pt x="262" y="293"/>
                    </a:cubicBezTo>
                    <a:cubicBezTo>
                      <a:pt x="262" y="293"/>
                      <a:pt x="264" y="264"/>
                      <a:pt x="267" y="226"/>
                    </a:cubicBezTo>
                    <a:cubicBezTo>
                      <a:pt x="276" y="224"/>
                      <a:pt x="285" y="213"/>
                      <a:pt x="290" y="199"/>
                    </a:cubicBezTo>
                    <a:cubicBezTo>
                      <a:pt x="296" y="180"/>
                      <a:pt x="292" y="161"/>
                      <a:pt x="281" y="157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90"/>
              <p:cNvSpPr>
                <a:spLocks/>
              </p:cNvSpPr>
              <p:nvPr/>
            </p:nvSpPr>
            <p:spPr bwMode="auto">
              <a:xfrm>
                <a:off x="9458326" y="1296988"/>
                <a:ext cx="152400" cy="82550"/>
              </a:xfrm>
              <a:custGeom>
                <a:avLst/>
                <a:gdLst>
                  <a:gd name="T0" fmla="*/ 5 w 76"/>
                  <a:gd name="T1" fmla="*/ 19 h 41"/>
                  <a:gd name="T2" fmla="*/ 65 w 76"/>
                  <a:gd name="T3" fmla="*/ 22 h 41"/>
                  <a:gd name="T4" fmla="*/ 42 w 76"/>
                  <a:gd name="T5" fmla="*/ 23 h 41"/>
                  <a:gd name="T6" fmla="*/ 7 w 76"/>
                  <a:gd name="T7" fmla="*/ 25 h 41"/>
                  <a:gd name="T8" fmla="*/ 5 w 76"/>
                  <a:gd name="T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1">
                    <a:moveTo>
                      <a:pt x="5" y="19"/>
                    </a:moveTo>
                    <a:cubicBezTo>
                      <a:pt x="8" y="17"/>
                      <a:pt x="51" y="0"/>
                      <a:pt x="65" y="22"/>
                    </a:cubicBezTo>
                    <a:cubicBezTo>
                      <a:pt x="76" y="41"/>
                      <a:pt x="55" y="22"/>
                      <a:pt x="42" y="23"/>
                    </a:cubicBezTo>
                    <a:cubicBezTo>
                      <a:pt x="25" y="23"/>
                      <a:pt x="20" y="23"/>
                      <a:pt x="7" y="25"/>
                    </a:cubicBezTo>
                    <a:cubicBezTo>
                      <a:pt x="2" y="26"/>
                      <a:pt x="0" y="21"/>
                      <a:pt x="5" y="19"/>
                    </a:cubicBezTo>
                    <a:close/>
                  </a:path>
                </a:pathLst>
              </a:custGeom>
              <a:solidFill>
                <a:srgbClr val="663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91"/>
              <p:cNvSpPr>
                <a:spLocks/>
              </p:cNvSpPr>
              <p:nvPr/>
            </p:nvSpPr>
            <p:spPr bwMode="auto">
              <a:xfrm>
                <a:off x="9202738" y="1301750"/>
                <a:ext cx="147638" cy="77787"/>
              </a:xfrm>
              <a:custGeom>
                <a:avLst/>
                <a:gdLst>
                  <a:gd name="T0" fmla="*/ 69 w 74"/>
                  <a:gd name="T1" fmla="*/ 17 h 39"/>
                  <a:gd name="T2" fmla="*/ 11 w 74"/>
                  <a:gd name="T3" fmla="*/ 21 h 39"/>
                  <a:gd name="T4" fmla="*/ 33 w 74"/>
                  <a:gd name="T5" fmla="*/ 21 h 39"/>
                  <a:gd name="T6" fmla="*/ 67 w 74"/>
                  <a:gd name="T7" fmla="*/ 24 h 39"/>
                  <a:gd name="T8" fmla="*/ 69 w 74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9">
                    <a:moveTo>
                      <a:pt x="69" y="17"/>
                    </a:moveTo>
                    <a:cubicBezTo>
                      <a:pt x="66" y="15"/>
                      <a:pt x="24" y="0"/>
                      <a:pt x="11" y="21"/>
                    </a:cubicBezTo>
                    <a:cubicBezTo>
                      <a:pt x="0" y="39"/>
                      <a:pt x="20" y="21"/>
                      <a:pt x="33" y="21"/>
                    </a:cubicBezTo>
                    <a:cubicBezTo>
                      <a:pt x="50" y="21"/>
                      <a:pt x="60" y="23"/>
                      <a:pt x="67" y="24"/>
                    </a:cubicBezTo>
                    <a:cubicBezTo>
                      <a:pt x="72" y="24"/>
                      <a:pt x="74" y="20"/>
                      <a:pt x="69" y="17"/>
                    </a:cubicBezTo>
                    <a:close/>
                  </a:path>
                </a:pathLst>
              </a:custGeom>
              <a:solidFill>
                <a:srgbClr val="663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92"/>
              <p:cNvSpPr>
                <a:spLocks/>
              </p:cNvSpPr>
              <p:nvPr/>
            </p:nvSpPr>
            <p:spPr bwMode="auto">
              <a:xfrm>
                <a:off x="9247188" y="1366838"/>
                <a:ext cx="96838" cy="46037"/>
              </a:xfrm>
              <a:custGeom>
                <a:avLst/>
                <a:gdLst>
                  <a:gd name="T0" fmla="*/ 49 w 49"/>
                  <a:gd name="T1" fmla="*/ 18 h 23"/>
                  <a:gd name="T2" fmla="*/ 21 w 49"/>
                  <a:gd name="T3" fmla="*/ 23 h 23"/>
                  <a:gd name="T4" fmla="*/ 0 w 49"/>
                  <a:gd name="T5" fmla="*/ 12 h 23"/>
                  <a:gd name="T6" fmla="*/ 21 w 49"/>
                  <a:gd name="T7" fmla="*/ 0 h 23"/>
                  <a:gd name="T8" fmla="*/ 49 w 49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3">
                    <a:moveTo>
                      <a:pt x="49" y="18"/>
                    </a:moveTo>
                    <a:cubicBezTo>
                      <a:pt x="35" y="23"/>
                      <a:pt x="29" y="23"/>
                      <a:pt x="21" y="23"/>
                    </a:cubicBezTo>
                    <a:cubicBezTo>
                      <a:pt x="10" y="23"/>
                      <a:pt x="0" y="19"/>
                      <a:pt x="0" y="12"/>
                    </a:cubicBezTo>
                    <a:cubicBezTo>
                      <a:pt x="0" y="5"/>
                      <a:pt x="10" y="0"/>
                      <a:pt x="21" y="0"/>
                    </a:cubicBezTo>
                    <a:cubicBezTo>
                      <a:pt x="33" y="0"/>
                      <a:pt x="48" y="12"/>
                      <a:pt x="49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Oval 793"/>
              <p:cNvSpPr>
                <a:spLocks noChangeArrowheads="1"/>
              </p:cNvSpPr>
              <p:nvPr/>
            </p:nvSpPr>
            <p:spPr bwMode="auto">
              <a:xfrm>
                <a:off x="9269413" y="1366838"/>
                <a:ext cx="42863" cy="46037"/>
              </a:xfrm>
              <a:prstGeom prst="ellipse">
                <a:avLst/>
              </a:prstGeom>
              <a:solidFill>
                <a:srgbClr val="7B9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Oval 794"/>
              <p:cNvSpPr>
                <a:spLocks noChangeArrowheads="1"/>
              </p:cNvSpPr>
              <p:nvPr/>
            </p:nvSpPr>
            <p:spPr bwMode="auto">
              <a:xfrm>
                <a:off x="9277351" y="1374775"/>
                <a:ext cx="26988" cy="3016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95"/>
              <p:cNvSpPr>
                <a:spLocks noChangeArrowheads="1"/>
              </p:cNvSpPr>
              <p:nvPr/>
            </p:nvSpPr>
            <p:spPr bwMode="auto">
              <a:xfrm>
                <a:off x="9299576" y="1385888"/>
                <a:ext cx="12700" cy="95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96"/>
              <p:cNvSpPr>
                <a:spLocks/>
              </p:cNvSpPr>
              <p:nvPr/>
            </p:nvSpPr>
            <p:spPr bwMode="auto">
              <a:xfrm>
                <a:off x="9239251" y="1360488"/>
                <a:ext cx="104775" cy="42862"/>
              </a:xfrm>
              <a:custGeom>
                <a:avLst/>
                <a:gdLst>
                  <a:gd name="T0" fmla="*/ 53 w 53"/>
                  <a:gd name="T1" fmla="*/ 21 h 21"/>
                  <a:gd name="T2" fmla="*/ 34 w 53"/>
                  <a:gd name="T3" fmla="*/ 10 h 21"/>
                  <a:gd name="T4" fmla="*/ 5 w 53"/>
                  <a:gd name="T5" fmla="*/ 19 h 21"/>
                  <a:gd name="T6" fmla="*/ 12 w 53"/>
                  <a:gd name="T7" fmla="*/ 5 h 21"/>
                  <a:gd name="T8" fmla="*/ 52 w 53"/>
                  <a:gd name="T9" fmla="*/ 18 h 21"/>
                  <a:gd name="T10" fmla="*/ 53 w 53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">
                    <a:moveTo>
                      <a:pt x="53" y="21"/>
                    </a:moveTo>
                    <a:cubicBezTo>
                      <a:pt x="53" y="21"/>
                      <a:pt x="49" y="14"/>
                      <a:pt x="34" y="10"/>
                    </a:cubicBezTo>
                    <a:cubicBezTo>
                      <a:pt x="22" y="6"/>
                      <a:pt x="6" y="11"/>
                      <a:pt x="5" y="19"/>
                    </a:cubicBezTo>
                    <a:cubicBezTo>
                      <a:pt x="1" y="16"/>
                      <a:pt x="0" y="9"/>
                      <a:pt x="12" y="5"/>
                    </a:cubicBezTo>
                    <a:cubicBezTo>
                      <a:pt x="26" y="0"/>
                      <a:pt x="42" y="3"/>
                      <a:pt x="52" y="18"/>
                    </a:cubicBezTo>
                    <a:cubicBezTo>
                      <a:pt x="52" y="19"/>
                      <a:pt x="53" y="20"/>
                      <a:pt x="53" y="21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97"/>
              <p:cNvSpPr>
                <a:spLocks/>
              </p:cNvSpPr>
              <p:nvPr/>
            </p:nvSpPr>
            <p:spPr bwMode="auto">
              <a:xfrm>
                <a:off x="9466263" y="1366838"/>
                <a:ext cx="98425" cy="46037"/>
              </a:xfrm>
              <a:custGeom>
                <a:avLst/>
                <a:gdLst>
                  <a:gd name="T0" fmla="*/ 0 w 49"/>
                  <a:gd name="T1" fmla="*/ 18 h 23"/>
                  <a:gd name="T2" fmla="*/ 27 w 49"/>
                  <a:gd name="T3" fmla="*/ 23 h 23"/>
                  <a:gd name="T4" fmla="*/ 49 w 49"/>
                  <a:gd name="T5" fmla="*/ 13 h 23"/>
                  <a:gd name="T6" fmla="*/ 28 w 49"/>
                  <a:gd name="T7" fmla="*/ 0 h 23"/>
                  <a:gd name="T8" fmla="*/ 0 w 49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3">
                    <a:moveTo>
                      <a:pt x="0" y="18"/>
                    </a:moveTo>
                    <a:cubicBezTo>
                      <a:pt x="14" y="23"/>
                      <a:pt x="19" y="23"/>
                      <a:pt x="27" y="23"/>
                    </a:cubicBezTo>
                    <a:cubicBezTo>
                      <a:pt x="39" y="23"/>
                      <a:pt x="49" y="20"/>
                      <a:pt x="49" y="13"/>
                    </a:cubicBezTo>
                    <a:cubicBezTo>
                      <a:pt x="49" y="6"/>
                      <a:pt x="39" y="0"/>
                      <a:pt x="28" y="0"/>
                    </a:cubicBezTo>
                    <a:cubicBezTo>
                      <a:pt x="16" y="0"/>
                      <a:pt x="2" y="12"/>
                      <a:pt x="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Oval 798"/>
              <p:cNvSpPr>
                <a:spLocks noChangeArrowheads="1"/>
              </p:cNvSpPr>
              <p:nvPr/>
            </p:nvSpPr>
            <p:spPr bwMode="auto">
              <a:xfrm>
                <a:off x="9498013" y="1366838"/>
                <a:ext cx="44450" cy="46037"/>
              </a:xfrm>
              <a:prstGeom prst="ellipse">
                <a:avLst/>
              </a:prstGeom>
              <a:solidFill>
                <a:srgbClr val="7B9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Oval 799"/>
              <p:cNvSpPr>
                <a:spLocks noChangeArrowheads="1"/>
              </p:cNvSpPr>
              <p:nvPr/>
            </p:nvSpPr>
            <p:spPr bwMode="auto">
              <a:xfrm>
                <a:off x="9505951" y="1374775"/>
                <a:ext cx="28575" cy="3016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Oval 800"/>
              <p:cNvSpPr>
                <a:spLocks noChangeArrowheads="1"/>
              </p:cNvSpPr>
              <p:nvPr/>
            </p:nvSpPr>
            <p:spPr bwMode="auto">
              <a:xfrm>
                <a:off x="9528176" y="1382713"/>
                <a:ext cx="14288" cy="111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801"/>
              <p:cNvSpPr>
                <a:spLocks/>
              </p:cNvSpPr>
              <p:nvPr/>
            </p:nvSpPr>
            <p:spPr bwMode="auto">
              <a:xfrm>
                <a:off x="9466263" y="1360488"/>
                <a:ext cx="106363" cy="42862"/>
              </a:xfrm>
              <a:custGeom>
                <a:avLst/>
                <a:gdLst>
                  <a:gd name="T0" fmla="*/ 0 w 53"/>
                  <a:gd name="T1" fmla="*/ 21 h 21"/>
                  <a:gd name="T2" fmla="*/ 20 w 53"/>
                  <a:gd name="T3" fmla="*/ 10 h 21"/>
                  <a:gd name="T4" fmla="*/ 48 w 53"/>
                  <a:gd name="T5" fmla="*/ 19 h 21"/>
                  <a:gd name="T6" fmla="*/ 40 w 53"/>
                  <a:gd name="T7" fmla="*/ 5 h 21"/>
                  <a:gd name="T8" fmla="*/ 2 w 53"/>
                  <a:gd name="T9" fmla="*/ 18 h 21"/>
                  <a:gd name="T10" fmla="*/ 0 w 53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">
                    <a:moveTo>
                      <a:pt x="0" y="21"/>
                    </a:moveTo>
                    <a:cubicBezTo>
                      <a:pt x="0" y="21"/>
                      <a:pt x="4" y="14"/>
                      <a:pt x="20" y="10"/>
                    </a:cubicBezTo>
                    <a:cubicBezTo>
                      <a:pt x="31" y="6"/>
                      <a:pt x="48" y="11"/>
                      <a:pt x="48" y="19"/>
                    </a:cubicBezTo>
                    <a:cubicBezTo>
                      <a:pt x="53" y="16"/>
                      <a:pt x="52" y="9"/>
                      <a:pt x="40" y="5"/>
                    </a:cubicBezTo>
                    <a:cubicBezTo>
                      <a:pt x="27" y="0"/>
                      <a:pt x="11" y="3"/>
                      <a:pt x="2" y="18"/>
                    </a:cubicBezTo>
                    <a:cubicBezTo>
                      <a:pt x="1" y="19"/>
                      <a:pt x="0" y="20"/>
                      <a:pt x="0" y="21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802"/>
              <p:cNvSpPr>
                <a:spLocks/>
              </p:cNvSpPr>
              <p:nvPr/>
            </p:nvSpPr>
            <p:spPr bwMode="auto">
              <a:xfrm>
                <a:off x="9358313" y="1506538"/>
                <a:ext cx="92075" cy="34925"/>
              </a:xfrm>
              <a:custGeom>
                <a:avLst/>
                <a:gdLst>
                  <a:gd name="T0" fmla="*/ 32 w 46"/>
                  <a:gd name="T1" fmla="*/ 10 h 17"/>
                  <a:gd name="T2" fmla="*/ 14 w 46"/>
                  <a:gd name="T3" fmla="*/ 10 h 17"/>
                  <a:gd name="T4" fmla="*/ 1 w 46"/>
                  <a:gd name="T5" fmla="*/ 0 h 17"/>
                  <a:gd name="T6" fmla="*/ 0 w 46"/>
                  <a:gd name="T7" fmla="*/ 6 h 17"/>
                  <a:gd name="T8" fmla="*/ 18 w 46"/>
                  <a:gd name="T9" fmla="*/ 17 h 17"/>
                  <a:gd name="T10" fmla="*/ 28 w 46"/>
                  <a:gd name="T11" fmla="*/ 17 h 17"/>
                  <a:gd name="T12" fmla="*/ 46 w 46"/>
                  <a:gd name="T13" fmla="*/ 6 h 17"/>
                  <a:gd name="T14" fmla="*/ 45 w 46"/>
                  <a:gd name="T15" fmla="*/ 0 h 17"/>
                  <a:gd name="T16" fmla="*/ 32 w 46"/>
                  <a:gd name="T1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17">
                    <a:moveTo>
                      <a:pt x="32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8" y="10"/>
                      <a:pt x="3" y="6"/>
                      <a:pt x="1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14"/>
                      <a:pt x="10" y="17"/>
                      <a:pt x="1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5" y="17"/>
                      <a:pt x="46" y="14"/>
                      <a:pt x="46" y="6"/>
                    </a:cubicBezTo>
                    <a:cubicBezTo>
                      <a:pt x="46" y="4"/>
                      <a:pt x="46" y="2"/>
                      <a:pt x="45" y="0"/>
                    </a:cubicBezTo>
                    <a:cubicBezTo>
                      <a:pt x="43" y="6"/>
                      <a:pt x="38" y="10"/>
                      <a:pt x="32" y="10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803"/>
              <p:cNvSpPr>
                <a:spLocks/>
              </p:cNvSpPr>
              <p:nvPr/>
            </p:nvSpPr>
            <p:spPr bwMode="auto">
              <a:xfrm>
                <a:off x="9124951" y="1374775"/>
                <a:ext cx="41275" cy="90487"/>
              </a:xfrm>
              <a:custGeom>
                <a:avLst/>
                <a:gdLst>
                  <a:gd name="T0" fmla="*/ 0 w 21"/>
                  <a:gd name="T1" fmla="*/ 8 h 45"/>
                  <a:gd name="T2" fmla="*/ 7 w 21"/>
                  <a:gd name="T3" fmla="*/ 1 h 45"/>
                  <a:gd name="T4" fmla="*/ 19 w 21"/>
                  <a:gd name="T5" fmla="*/ 25 h 45"/>
                  <a:gd name="T6" fmla="*/ 19 w 21"/>
                  <a:gd name="T7" fmla="*/ 42 h 45"/>
                  <a:gd name="T8" fmla="*/ 8 w 21"/>
                  <a:gd name="T9" fmla="*/ 11 h 45"/>
                  <a:gd name="T10" fmla="*/ 0 w 21"/>
                  <a:gd name="T11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5">
                    <a:moveTo>
                      <a:pt x="0" y="8"/>
                    </a:moveTo>
                    <a:cubicBezTo>
                      <a:pt x="0" y="7"/>
                      <a:pt x="3" y="0"/>
                      <a:pt x="7" y="1"/>
                    </a:cubicBezTo>
                    <a:cubicBezTo>
                      <a:pt x="13" y="3"/>
                      <a:pt x="16" y="14"/>
                      <a:pt x="19" y="25"/>
                    </a:cubicBezTo>
                    <a:cubicBezTo>
                      <a:pt x="21" y="36"/>
                      <a:pt x="20" y="45"/>
                      <a:pt x="19" y="42"/>
                    </a:cubicBezTo>
                    <a:cubicBezTo>
                      <a:pt x="17" y="37"/>
                      <a:pt x="15" y="24"/>
                      <a:pt x="8" y="11"/>
                    </a:cubicBezTo>
                    <a:cubicBezTo>
                      <a:pt x="4" y="3"/>
                      <a:pt x="1" y="20"/>
                      <a:pt x="0" y="8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804"/>
              <p:cNvSpPr>
                <a:spLocks/>
              </p:cNvSpPr>
              <p:nvPr/>
            </p:nvSpPr>
            <p:spPr bwMode="auto">
              <a:xfrm>
                <a:off x="9647238" y="1374775"/>
                <a:ext cx="41275" cy="90487"/>
              </a:xfrm>
              <a:custGeom>
                <a:avLst/>
                <a:gdLst>
                  <a:gd name="T0" fmla="*/ 21 w 21"/>
                  <a:gd name="T1" fmla="*/ 8 h 45"/>
                  <a:gd name="T2" fmla="*/ 14 w 21"/>
                  <a:gd name="T3" fmla="*/ 1 h 45"/>
                  <a:gd name="T4" fmla="*/ 2 w 21"/>
                  <a:gd name="T5" fmla="*/ 25 h 45"/>
                  <a:gd name="T6" fmla="*/ 2 w 21"/>
                  <a:gd name="T7" fmla="*/ 42 h 45"/>
                  <a:gd name="T8" fmla="*/ 13 w 21"/>
                  <a:gd name="T9" fmla="*/ 11 h 45"/>
                  <a:gd name="T10" fmla="*/ 21 w 21"/>
                  <a:gd name="T11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5">
                    <a:moveTo>
                      <a:pt x="21" y="8"/>
                    </a:moveTo>
                    <a:cubicBezTo>
                      <a:pt x="21" y="7"/>
                      <a:pt x="18" y="0"/>
                      <a:pt x="14" y="1"/>
                    </a:cubicBezTo>
                    <a:cubicBezTo>
                      <a:pt x="9" y="3"/>
                      <a:pt x="5" y="14"/>
                      <a:pt x="2" y="25"/>
                    </a:cubicBezTo>
                    <a:cubicBezTo>
                      <a:pt x="0" y="36"/>
                      <a:pt x="1" y="45"/>
                      <a:pt x="2" y="42"/>
                    </a:cubicBezTo>
                    <a:cubicBezTo>
                      <a:pt x="4" y="37"/>
                      <a:pt x="6" y="24"/>
                      <a:pt x="13" y="11"/>
                    </a:cubicBezTo>
                    <a:cubicBezTo>
                      <a:pt x="17" y="3"/>
                      <a:pt x="20" y="20"/>
                      <a:pt x="21" y="8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805"/>
              <p:cNvSpPr>
                <a:spLocks/>
              </p:cNvSpPr>
              <p:nvPr/>
            </p:nvSpPr>
            <p:spPr bwMode="auto">
              <a:xfrm>
                <a:off x="9148763" y="995363"/>
                <a:ext cx="531813" cy="460375"/>
              </a:xfrm>
              <a:custGeom>
                <a:avLst/>
                <a:gdLst>
                  <a:gd name="T0" fmla="*/ 223 w 266"/>
                  <a:gd name="T1" fmla="*/ 34 h 230"/>
                  <a:gd name="T2" fmla="*/ 58 w 266"/>
                  <a:gd name="T3" fmla="*/ 24 h 230"/>
                  <a:gd name="T4" fmla="*/ 1 w 266"/>
                  <a:gd name="T5" fmla="*/ 83 h 230"/>
                  <a:gd name="T6" fmla="*/ 2 w 266"/>
                  <a:gd name="T7" fmla="*/ 184 h 230"/>
                  <a:gd name="T8" fmla="*/ 11 w 266"/>
                  <a:gd name="T9" fmla="*/ 187 h 230"/>
                  <a:gd name="T10" fmla="*/ 18 w 266"/>
                  <a:gd name="T11" fmla="*/ 219 h 230"/>
                  <a:gd name="T12" fmla="*/ 25 w 266"/>
                  <a:gd name="T13" fmla="*/ 169 h 230"/>
                  <a:gd name="T14" fmla="*/ 105 w 266"/>
                  <a:gd name="T15" fmla="*/ 89 h 230"/>
                  <a:gd name="T16" fmla="*/ 67 w 266"/>
                  <a:gd name="T17" fmla="*/ 122 h 230"/>
                  <a:gd name="T18" fmla="*/ 145 w 266"/>
                  <a:gd name="T19" fmla="*/ 100 h 230"/>
                  <a:gd name="T20" fmla="*/ 145 w 266"/>
                  <a:gd name="T21" fmla="*/ 118 h 230"/>
                  <a:gd name="T22" fmla="*/ 201 w 266"/>
                  <a:gd name="T23" fmla="*/ 98 h 230"/>
                  <a:gd name="T24" fmla="*/ 230 w 266"/>
                  <a:gd name="T25" fmla="*/ 120 h 230"/>
                  <a:gd name="T26" fmla="*/ 238 w 266"/>
                  <a:gd name="T27" fmla="*/ 230 h 230"/>
                  <a:gd name="T28" fmla="*/ 254 w 266"/>
                  <a:gd name="T29" fmla="*/ 184 h 230"/>
                  <a:gd name="T30" fmla="*/ 257 w 266"/>
                  <a:gd name="T31" fmla="*/ 184 h 230"/>
                  <a:gd name="T32" fmla="*/ 259 w 266"/>
                  <a:gd name="T33" fmla="*/ 149 h 230"/>
                  <a:gd name="T34" fmla="*/ 223 w 266"/>
                  <a:gd name="T35" fmla="*/ 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6" h="230">
                    <a:moveTo>
                      <a:pt x="223" y="34"/>
                    </a:moveTo>
                    <a:cubicBezTo>
                      <a:pt x="203" y="0"/>
                      <a:pt x="93" y="14"/>
                      <a:pt x="58" y="24"/>
                    </a:cubicBezTo>
                    <a:cubicBezTo>
                      <a:pt x="23" y="34"/>
                      <a:pt x="0" y="53"/>
                      <a:pt x="1" y="83"/>
                    </a:cubicBezTo>
                    <a:cubicBezTo>
                      <a:pt x="2" y="109"/>
                      <a:pt x="2" y="168"/>
                      <a:pt x="2" y="184"/>
                    </a:cubicBezTo>
                    <a:cubicBezTo>
                      <a:pt x="5" y="184"/>
                      <a:pt x="8" y="185"/>
                      <a:pt x="11" y="187"/>
                    </a:cubicBezTo>
                    <a:cubicBezTo>
                      <a:pt x="18" y="219"/>
                      <a:pt x="18" y="219"/>
                      <a:pt x="18" y="21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5" y="169"/>
                      <a:pt x="10" y="72"/>
                      <a:pt x="105" y="89"/>
                    </a:cubicBezTo>
                    <a:cubicBezTo>
                      <a:pt x="92" y="97"/>
                      <a:pt x="67" y="122"/>
                      <a:pt x="67" y="122"/>
                    </a:cubicBezTo>
                    <a:cubicBezTo>
                      <a:pt x="67" y="122"/>
                      <a:pt x="123" y="109"/>
                      <a:pt x="145" y="100"/>
                    </a:cubicBezTo>
                    <a:cubicBezTo>
                      <a:pt x="167" y="92"/>
                      <a:pt x="145" y="118"/>
                      <a:pt x="145" y="118"/>
                    </a:cubicBezTo>
                    <a:cubicBezTo>
                      <a:pt x="145" y="118"/>
                      <a:pt x="187" y="103"/>
                      <a:pt x="201" y="98"/>
                    </a:cubicBezTo>
                    <a:cubicBezTo>
                      <a:pt x="214" y="93"/>
                      <a:pt x="227" y="97"/>
                      <a:pt x="230" y="120"/>
                    </a:cubicBezTo>
                    <a:cubicBezTo>
                      <a:pt x="232" y="143"/>
                      <a:pt x="238" y="230"/>
                      <a:pt x="238" y="230"/>
                    </a:cubicBezTo>
                    <a:cubicBezTo>
                      <a:pt x="254" y="184"/>
                      <a:pt x="254" y="184"/>
                      <a:pt x="254" y="184"/>
                    </a:cubicBezTo>
                    <a:cubicBezTo>
                      <a:pt x="255" y="184"/>
                      <a:pt x="256" y="184"/>
                      <a:pt x="257" y="184"/>
                    </a:cubicBezTo>
                    <a:cubicBezTo>
                      <a:pt x="258" y="174"/>
                      <a:pt x="258" y="163"/>
                      <a:pt x="259" y="149"/>
                    </a:cubicBezTo>
                    <a:cubicBezTo>
                      <a:pt x="266" y="11"/>
                      <a:pt x="237" y="59"/>
                      <a:pt x="223" y="34"/>
                    </a:cubicBezTo>
                    <a:close/>
                  </a:path>
                </a:pathLst>
              </a:custGeom>
              <a:solidFill>
                <a:srgbClr val="663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806"/>
              <p:cNvSpPr>
                <a:spLocks/>
              </p:cNvSpPr>
              <p:nvPr/>
            </p:nvSpPr>
            <p:spPr bwMode="auto">
              <a:xfrm>
                <a:off x="9340851" y="1604963"/>
                <a:ext cx="125413" cy="30162"/>
              </a:xfrm>
              <a:custGeom>
                <a:avLst/>
                <a:gdLst>
                  <a:gd name="T0" fmla="*/ 0 w 63"/>
                  <a:gd name="T1" fmla="*/ 0 h 15"/>
                  <a:gd name="T2" fmla="*/ 12 w 63"/>
                  <a:gd name="T3" fmla="*/ 15 h 15"/>
                  <a:gd name="T4" fmla="*/ 52 w 63"/>
                  <a:gd name="T5" fmla="*/ 15 h 15"/>
                  <a:gd name="T6" fmla="*/ 63 w 63"/>
                  <a:gd name="T7" fmla="*/ 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cubicBezTo>
                      <a:pt x="1" y="5"/>
                      <a:pt x="8" y="15"/>
                      <a:pt x="1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6" y="15"/>
                      <a:pt x="62" y="5"/>
                      <a:pt x="6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8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807"/>
              <p:cNvSpPr>
                <a:spLocks/>
              </p:cNvSpPr>
              <p:nvPr/>
            </p:nvSpPr>
            <p:spPr bwMode="auto">
              <a:xfrm>
                <a:off x="9324976" y="1589088"/>
                <a:ext cx="160338" cy="23812"/>
              </a:xfrm>
              <a:custGeom>
                <a:avLst/>
                <a:gdLst>
                  <a:gd name="T0" fmla="*/ 58 w 80"/>
                  <a:gd name="T1" fmla="*/ 10 h 12"/>
                  <a:gd name="T2" fmla="*/ 18 w 80"/>
                  <a:gd name="T3" fmla="*/ 10 h 12"/>
                  <a:gd name="T4" fmla="*/ 1 w 80"/>
                  <a:gd name="T5" fmla="*/ 3 h 12"/>
                  <a:gd name="T6" fmla="*/ 4 w 80"/>
                  <a:gd name="T7" fmla="*/ 3 h 12"/>
                  <a:gd name="T8" fmla="*/ 16 w 80"/>
                  <a:gd name="T9" fmla="*/ 4 h 12"/>
                  <a:gd name="T10" fmla="*/ 38 w 80"/>
                  <a:gd name="T11" fmla="*/ 4 h 12"/>
                  <a:gd name="T12" fmla="*/ 60 w 80"/>
                  <a:gd name="T13" fmla="*/ 4 h 12"/>
                  <a:gd name="T14" fmla="*/ 75 w 80"/>
                  <a:gd name="T15" fmla="*/ 6 h 12"/>
                  <a:gd name="T16" fmla="*/ 79 w 80"/>
                  <a:gd name="T17" fmla="*/ 6 h 12"/>
                  <a:gd name="T18" fmla="*/ 58 w 80"/>
                  <a:gd name="T1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2">
                    <a:moveTo>
                      <a:pt x="58" y="10"/>
                    </a:moveTo>
                    <a:cubicBezTo>
                      <a:pt x="50" y="9"/>
                      <a:pt x="22" y="10"/>
                      <a:pt x="18" y="10"/>
                    </a:cubicBezTo>
                    <a:cubicBezTo>
                      <a:pt x="7" y="10"/>
                      <a:pt x="0" y="4"/>
                      <a:pt x="1" y="3"/>
                    </a:cubicBezTo>
                    <a:cubicBezTo>
                      <a:pt x="1" y="1"/>
                      <a:pt x="3" y="1"/>
                      <a:pt x="4" y="3"/>
                    </a:cubicBezTo>
                    <a:cubicBezTo>
                      <a:pt x="5" y="5"/>
                      <a:pt x="12" y="4"/>
                      <a:pt x="16" y="4"/>
                    </a:cubicBezTo>
                    <a:cubicBezTo>
                      <a:pt x="34" y="0"/>
                      <a:pt x="30" y="4"/>
                      <a:pt x="38" y="4"/>
                    </a:cubicBezTo>
                    <a:cubicBezTo>
                      <a:pt x="47" y="4"/>
                      <a:pt x="44" y="0"/>
                      <a:pt x="60" y="4"/>
                    </a:cubicBezTo>
                    <a:cubicBezTo>
                      <a:pt x="65" y="5"/>
                      <a:pt x="73" y="7"/>
                      <a:pt x="75" y="6"/>
                    </a:cubicBezTo>
                    <a:cubicBezTo>
                      <a:pt x="77" y="5"/>
                      <a:pt x="79" y="4"/>
                      <a:pt x="79" y="6"/>
                    </a:cubicBezTo>
                    <a:cubicBezTo>
                      <a:pt x="80" y="7"/>
                      <a:pt x="72" y="12"/>
                      <a:pt x="58" y="10"/>
                    </a:cubicBezTo>
                    <a:close/>
                  </a:path>
                </a:pathLst>
              </a:custGeom>
              <a:solidFill>
                <a:srgbClr val="D87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1602595" y="2377689"/>
              <a:ext cx="470811" cy="1721315"/>
            </a:xfrm>
            <a:custGeom>
              <a:avLst/>
              <a:gdLst>
                <a:gd name="connsiteX0" fmla="*/ 587759 w 587759"/>
                <a:gd name="connsiteY0" fmla="*/ 0 h 2148886"/>
                <a:gd name="connsiteX1" fmla="*/ 587759 w 587759"/>
                <a:gd name="connsiteY1" fmla="*/ 566513 h 2148886"/>
                <a:gd name="connsiteX2" fmla="*/ 142655 w 587759"/>
                <a:gd name="connsiteY2" fmla="*/ 2148886 h 2148886"/>
                <a:gd name="connsiteX3" fmla="*/ 0 w 587759"/>
                <a:gd name="connsiteY3" fmla="*/ 2140806 h 2148886"/>
                <a:gd name="connsiteX4" fmla="*/ 587759 w 587759"/>
                <a:gd name="connsiteY4" fmla="*/ 0 h 214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759" h="2148886">
                  <a:moveTo>
                    <a:pt x="587759" y="0"/>
                  </a:moveTo>
                  <a:lnTo>
                    <a:pt x="587759" y="566513"/>
                  </a:lnTo>
                  <a:lnTo>
                    <a:pt x="142655" y="2148886"/>
                  </a:lnTo>
                  <a:lnTo>
                    <a:pt x="0" y="2140806"/>
                  </a:lnTo>
                  <a:lnTo>
                    <a:pt x="587759" y="0"/>
                  </a:lnTo>
                  <a:close/>
                </a:path>
              </a:pathLst>
            </a:custGeom>
            <a:solidFill>
              <a:srgbClr val="4BC0C4"/>
            </a:solidFill>
            <a:ln>
              <a:solidFill>
                <a:srgbClr val="4BC0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2609" y="290852"/>
              <a:ext cx="741937" cy="36000"/>
            </a:xfrm>
            <a:prstGeom prst="rect">
              <a:avLst/>
            </a:prstGeom>
            <a:solidFill>
              <a:srgbClr val="1AB49C"/>
            </a:solidFill>
            <a:ln>
              <a:solidFill>
                <a:srgbClr val="4BC0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7834" y="671970"/>
              <a:ext cx="3158791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" dirty="0" smtClean="0"/>
                <a:t>LOREM IPSUM DOLOR SIT AMET, CONSECTETUR ADIPISICING ELIT</a:t>
              </a:r>
              <a:endParaRPr lang="zh-CN" altLang="en-US" sz="8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8309" y="385417"/>
              <a:ext cx="70068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关注微信号免费赠送</a:t>
              </a:r>
              <a:r>
                <a:rPr lang="en-US" altLang="zh-CN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40GB PPT</a:t>
              </a:r>
              <a:r>
                <a:rPr lang="zh-CN" altLang="en-US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视频</a:t>
              </a:r>
              <a:r>
                <a:rPr lang="en-US" altLang="zh-CN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书籍教程</a:t>
              </a:r>
              <a:endParaRPr lang="en-US" altLang="zh-CN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107" y="1450512"/>
              <a:ext cx="2457450" cy="2457450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990742" y="4172130"/>
              <a:ext cx="4991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800" b="1" kern="1200" baseline="0" dirty="0" smtClean="0">
                  <a:solidFill>
                    <a:schemeClr val="tx1"/>
                  </a:solidFill>
                  <a:latin typeface="+mj-ea"/>
                  <a:ea typeface="+mn-ea"/>
                  <a:cs typeface="+mn-cs"/>
                </a:rPr>
                <a:t>获取</a:t>
              </a:r>
              <a:r>
                <a:rPr lang="zh-CN" altLang="en-US" sz="1800" b="1" dirty="0" smtClean="0">
                  <a:latin typeface="微软雅黑" panose="020B0503020204020204" charset="-122"/>
                  <a:ea typeface="微软雅黑" panose="020B0503020204020204" charset="-122"/>
                </a:rPr>
                <a:t>汇报</a:t>
              </a:r>
              <a:r>
                <a:rPr lang="en-US" altLang="zh-CN" sz="1800" b="1" dirty="0" smtClean="0"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800" b="1" dirty="0" smtClean="0">
                  <a:latin typeface="微软雅黑" panose="020B0503020204020204" charset="-122"/>
                  <a:ea typeface="微软雅黑" panose="020B0503020204020204" charset="-122"/>
                </a:rPr>
                <a:t>总结</a:t>
              </a:r>
              <a:r>
                <a:rPr lang="en-US" altLang="zh-CN" sz="1800" b="1" dirty="0" smtClean="0"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1800" b="1" dirty="0" smtClean="0">
                  <a:latin typeface="微软雅黑" panose="020B0503020204020204" charset="-122"/>
                  <a:ea typeface="微软雅黑" panose="020B0503020204020204" charset="-122"/>
                </a:rPr>
                <a:t>计划</a:t>
              </a:r>
              <a:r>
                <a:rPr lang="en-US" altLang="zh-CN" sz="1800" b="1" dirty="0" smtClean="0">
                  <a:latin typeface="微软雅黑" panose="020B0503020204020204" charset="-122"/>
                  <a:ea typeface="微软雅黑" panose="020B0503020204020204" charset="-122"/>
                </a:rPr>
                <a:t>PPT</a:t>
              </a:r>
              <a:r>
                <a:rPr lang="zh-CN" altLang="en-US" sz="1800" b="1" dirty="0" smtClean="0">
                  <a:latin typeface="微软雅黑" panose="020B0503020204020204" charset="-122"/>
                  <a:ea typeface="微软雅黑" panose="020B0503020204020204" charset="-122"/>
                </a:rPr>
                <a:t>图表</a:t>
              </a:r>
              <a:r>
                <a:rPr lang="en-US" altLang="zh-CN" b="1" dirty="0" smtClean="0">
                  <a:latin typeface="+mj-ea"/>
                  <a:ea typeface="+mj-ea"/>
                </a:rPr>
                <a:t>PPT</a:t>
              </a:r>
              <a:r>
                <a:rPr lang="zh-CN" altLang="en-US" b="1" dirty="0" smtClean="0">
                  <a:latin typeface="+mj-ea"/>
                  <a:ea typeface="+mj-ea"/>
                </a:rPr>
                <a:t>图表和模板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grpSp>
          <p:nvGrpSpPr>
            <p:cNvPr id="2" name="组合 1"/>
            <p:cNvGrpSpPr/>
            <p:nvPr userDrawn="1"/>
          </p:nvGrpSpPr>
          <p:grpSpPr>
            <a:xfrm>
              <a:off x="1213209" y="4890224"/>
              <a:ext cx="4408026" cy="680460"/>
              <a:chOff x="1239605" y="5303184"/>
              <a:chExt cx="4408026" cy="68046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239605" y="5333683"/>
                <a:ext cx="216000" cy="216000"/>
                <a:chOff x="4530324" y="2961150"/>
                <a:chExt cx="748877" cy="748877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4530324" y="2961150"/>
                  <a:ext cx="748877" cy="748877"/>
                </a:xfrm>
                <a:prstGeom prst="ellipse">
                  <a:avLst/>
                </a:prstGeom>
                <a:solidFill>
                  <a:srgbClr val="4BC0C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5" name="ppt-open-file-format-with-pie-chart_28957"/>
                <p:cNvSpPr>
                  <a:spLocks noChangeAspect="1"/>
                </p:cNvSpPr>
                <p:nvPr/>
              </p:nvSpPr>
              <p:spPr bwMode="auto">
                <a:xfrm>
                  <a:off x="4736029" y="3137046"/>
                  <a:ext cx="382530" cy="397084"/>
                </a:xfrm>
                <a:custGeom>
                  <a:avLst/>
                  <a:gdLst>
                    <a:gd name="connsiteX0" fmla="*/ 75651 w 584211"/>
                    <a:gd name="connsiteY0" fmla="*/ 264077 h 606439"/>
                    <a:gd name="connsiteX1" fmla="*/ 94628 w 584211"/>
                    <a:gd name="connsiteY1" fmla="*/ 280685 h 606439"/>
                    <a:gd name="connsiteX2" fmla="*/ 73707 w 584211"/>
                    <a:gd name="connsiteY2" fmla="*/ 299621 h 606439"/>
                    <a:gd name="connsiteX3" fmla="*/ 65696 w 584211"/>
                    <a:gd name="connsiteY3" fmla="*/ 298923 h 606439"/>
                    <a:gd name="connsiteX4" fmla="*/ 65696 w 584211"/>
                    <a:gd name="connsiteY4" fmla="*/ 265241 h 606439"/>
                    <a:gd name="connsiteX5" fmla="*/ 75651 w 584211"/>
                    <a:gd name="connsiteY5" fmla="*/ 264077 h 606439"/>
                    <a:gd name="connsiteX6" fmla="*/ 171759 w 584211"/>
                    <a:gd name="connsiteY6" fmla="*/ 262383 h 606439"/>
                    <a:gd name="connsiteX7" fmla="*/ 192503 w 584211"/>
                    <a:gd name="connsiteY7" fmla="*/ 279767 h 606439"/>
                    <a:gd name="connsiteX8" fmla="*/ 169739 w 584211"/>
                    <a:gd name="connsiteY8" fmla="*/ 299479 h 606439"/>
                    <a:gd name="connsiteX9" fmla="*/ 160960 w 584211"/>
                    <a:gd name="connsiteY9" fmla="*/ 298781 h 606439"/>
                    <a:gd name="connsiteX10" fmla="*/ 160960 w 584211"/>
                    <a:gd name="connsiteY10" fmla="*/ 263625 h 606439"/>
                    <a:gd name="connsiteX11" fmla="*/ 171759 w 584211"/>
                    <a:gd name="connsiteY11" fmla="*/ 262383 h 606439"/>
                    <a:gd name="connsiteX12" fmla="*/ 74329 w 584211"/>
                    <a:gd name="connsiteY12" fmla="*/ 244532 h 606439"/>
                    <a:gd name="connsiteX13" fmla="*/ 42218 w 584211"/>
                    <a:gd name="connsiteY13" fmla="*/ 247715 h 606439"/>
                    <a:gd name="connsiteX14" fmla="*/ 42218 w 584211"/>
                    <a:gd name="connsiteY14" fmla="*/ 359190 h 606439"/>
                    <a:gd name="connsiteX15" fmla="*/ 65698 w 584211"/>
                    <a:gd name="connsiteY15" fmla="*/ 359811 h 606439"/>
                    <a:gd name="connsiteX16" fmla="*/ 65698 w 584211"/>
                    <a:gd name="connsiteY16" fmla="*/ 318978 h 606439"/>
                    <a:gd name="connsiteX17" fmla="*/ 73862 w 584211"/>
                    <a:gd name="connsiteY17" fmla="*/ 319522 h 606439"/>
                    <a:gd name="connsiteX18" fmla="*/ 109083 w 584211"/>
                    <a:gd name="connsiteY18" fmla="*/ 307489 h 606439"/>
                    <a:gd name="connsiteX19" fmla="*/ 119268 w 584211"/>
                    <a:gd name="connsiteY19" fmla="*/ 279776 h 606439"/>
                    <a:gd name="connsiteX20" fmla="*/ 107450 w 584211"/>
                    <a:gd name="connsiteY20" fmla="*/ 252993 h 606439"/>
                    <a:gd name="connsiteX21" fmla="*/ 74329 w 584211"/>
                    <a:gd name="connsiteY21" fmla="*/ 244532 h 606439"/>
                    <a:gd name="connsiteX22" fmla="*/ 170427 w 584211"/>
                    <a:gd name="connsiteY22" fmla="*/ 241970 h 606439"/>
                    <a:gd name="connsiteX23" fmla="*/ 135440 w 584211"/>
                    <a:gd name="connsiteY23" fmla="*/ 245386 h 606439"/>
                    <a:gd name="connsiteX24" fmla="*/ 135440 w 584211"/>
                    <a:gd name="connsiteY24" fmla="*/ 361519 h 606439"/>
                    <a:gd name="connsiteX25" fmla="*/ 160942 w 584211"/>
                    <a:gd name="connsiteY25" fmla="*/ 362218 h 606439"/>
                    <a:gd name="connsiteX26" fmla="*/ 160942 w 584211"/>
                    <a:gd name="connsiteY26" fmla="*/ 319599 h 606439"/>
                    <a:gd name="connsiteX27" fmla="*/ 169883 w 584211"/>
                    <a:gd name="connsiteY27" fmla="*/ 320220 h 606439"/>
                    <a:gd name="connsiteX28" fmla="*/ 208214 w 584211"/>
                    <a:gd name="connsiteY28" fmla="*/ 307722 h 606439"/>
                    <a:gd name="connsiteX29" fmla="*/ 219332 w 584211"/>
                    <a:gd name="connsiteY29" fmla="*/ 278766 h 606439"/>
                    <a:gd name="connsiteX30" fmla="*/ 206425 w 584211"/>
                    <a:gd name="connsiteY30" fmla="*/ 250742 h 606439"/>
                    <a:gd name="connsiteX31" fmla="*/ 170427 w 584211"/>
                    <a:gd name="connsiteY31" fmla="*/ 241970 h 606439"/>
                    <a:gd name="connsiteX32" fmla="*/ 325227 w 584211"/>
                    <a:gd name="connsiteY32" fmla="*/ 238865 h 606439"/>
                    <a:gd name="connsiteX33" fmla="*/ 227651 w 584211"/>
                    <a:gd name="connsiteY33" fmla="*/ 241427 h 606439"/>
                    <a:gd name="connsiteX34" fmla="*/ 227651 w 584211"/>
                    <a:gd name="connsiteY34" fmla="*/ 264638 h 606439"/>
                    <a:gd name="connsiteX35" fmla="*/ 260850 w 584211"/>
                    <a:gd name="connsiteY35" fmla="*/ 264094 h 606439"/>
                    <a:gd name="connsiteX36" fmla="*/ 260850 w 584211"/>
                    <a:gd name="connsiteY36" fmla="*/ 364779 h 606439"/>
                    <a:gd name="connsiteX37" fmla="*/ 289695 w 584211"/>
                    <a:gd name="connsiteY37" fmla="*/ 365478 h 606439"/>
                    <a:gd name="connsiteX38" fmla="*/ 289695 w 584211"/>
                    <a:gd name="connsiteY38" fmla="*/ 263629 h 606439"/>
                    <a:gd name="connsiteX39" fmla="*/ 325227 w 584211"/>
                    <a:gd name="connsiteY39" fmla="*/ 263085 h 606439"/>
                    <a:gd name="connsiteX40" fmla="*/ 522926 w 584211"/>
                    <a:gd name="connsiteY40" fmla="*/ 227644 h 606439"/>
                    <a:gd name="connsiteX41" fmla="*/ 550693 w 584211"/>
                    <a:gd name="connsiteY41" fmla="*/ 292917 h 606439"/>
                    <a:gd name="connsiteX42" fmla="*/ 459381 w 584211"/>
                    <a:gd name="connsiteY42" fmla="*/ 292917 h 606439"/>
                    <a:gd name="connsiteX43" fmla="*/ 459381 w 584211"/>
                    <a:gd name="connsiteY43" fmla="*/ 292839 h 606439"/>
                    <a:gd name="connsiteX44" fmla="*/ 458393 w 584211"/>
                    <a:gd name="connsiteY44" fmla="*/ 185757 h 606439"/>
                    <a:gd name="connsiteX45" fmla="*/ 522890 w 584211"/>
                    <a:gd name="connsiteY45" fmla="*/ 212387 h 606439"/>
                    <a:gd name="connsiteX46" fmla="*/ 458471 w 584211"/>
                    <a:gd name="connsiteY46" fmla="*/ 276828 h 606439"/>
                    <a:gd name="connsiteX47" fmla="*/ 458393 w 584211"/>
                    <a:gd name="connsiteY47" fmla="*/ 276828 h 606439"/>
                    <a:gd name="connsiteX48" fmla="*/ 361303 w 584211"/>
                    <a:gd name="connsiteY48" fmla="*/ 72971 h 606439"/>
                    <a:gd name="connsiteX49" fmla="*/ 358892 w 584211"/>
                    <a:gd name="connsiteY49" fmla="*/ 73204 h 606439"/>
                    <a:gd name="connsiteX50" fmla="*/ 358892 w 584211"/>
                    <a:gd name="connsiteY50" fmla="*/ 284045 h 606439"/>
                    <a:gd name="connsiteX51" fmla="*/ 447061 w 584211"/>
                    <a:gd name="connsiteY51" fmla="*/ 216120 h 606439"/>
                    <a:gd name="connsiteX52" fmla="*/ 447061 w 584211"/>
                    <a:gd name="connsiteY52" fmla="*/ 307179 h 606439"/>
                    <a:gd name="connsiteX53" fmla="*/ 538261 w 584211"/>
                    <a:gd name="connsiteY53" fmla="*/ 307179 h 606439"/>
                    <a:gd name="connsiteX54" fmla="*/ 447061 w 584211"/>
                    <a:gd name="connsiteY54" fmla="*/ 398315 h 606439"/>
                    <a:gd name="connsiteX55" fmla="*/ 358892 w 584211"/>
                    <a:gd name="connsiteY55" fmla="*/ 330390 h 606439"/>
                    <a:gd name="connsiteX56" fmla="*/ 358892 w 584211"/>
                    <a:gd name="connsiteY56" fmla="*/ 531682 h 606439"/>
                    <a:gd name="connsiteX57" fmla="*/ 361303 w 584211"/>
                    <a:gd name="connsiteY57" fmla="*/ 531993 h 606439"/>
                    <a:gd name="connsiteX58" fmla="*/ 545258 w 584211"/>
                    <a:gd name="connsiteY58" fmla="*/ 531993 h 606439"/>
                    <a:gd name="connsiteX59" fmla="*/ 561975 w 584211"/>
                    <a:gd name="connsiteY59" fmla="*/ 515302 h 606439"/>
                    <a:gd name="connsiteX60" fmla="*/ 561975 w 584211"/>
                    <a:gd name="connsiteY60" fmla="*/ 89662 h 606439"/>
                    <a:gd name="connsiteX61" fmla="*/ 545258 w 584211"/>
                    <a:gd name="connsiteY61" fmla="*/ 72971 h 606439"/>
                    <a:gd name="connsiteX62" fmla="*/ 358892 w 584211"/>
                    <a:gd name="connsiteY62" fmla="*/ 0 h 606439"/>
                    <a:gd name="connsiteX63" fmla="*/ 358892 w 584211"/>
                    <a:gd name="connsiteY63" fmla="*/ 50769 h 606439"/>
                    <a:gd name="connsiteX64" fmla="*/ 361303 w 584211"/>
                    <a:gd name="connsiteY64" fmla="*/ 50692 h 606439"/>
                    <a:gd name="connsiteX65" fmla="*/ 545258 w 584211"/>
                    <a:gd name="connsiteY65" fmla="*/ 50692 h 606439"/>
                    <a:gd name="connsiteX66" fmla="*/ 584211 w 584211"/>
                    <a:gd name="connsiteY66" fmla="*/ 89662 h 606439"/>
                    <a:gd name="connsiteX67" fmla="*/ 584211 w 584211"/>
                    <a:gd name="connsiteY67" fmla="*/ 515225 h 606439"/>
                    <a:gd name="connsiteX68" fmla="*/ 545258 w 584211"/>
                    <a:gd name="connsiteY68" fmla="*/ 554195 h 606439"/>
                    <a:gd name="connsiteX69" fmla="*/ 361303 w 584211"/>
                    <a:gd name="connsiteY69" fmla="*/ 554195 h 606439"/>
                    <a:gd name="connsiteX70" fmla="*/ 358892 w 584211"/>
                    <a:gd name="connsiteY70" fmla="*/ 554117 h 606439"/>
                    <a:gd name="connsiteX71" fmla="*/ 358892 w 584211"/>
                    <a:gd name="connsiteY71" fmla="*/ 606439 h 606439"/>
                    <a:gd name="connsiteX72" fmla="*/ 0 w 584211"/>
                    <a:gd name="connsiteY72" fmla="*/ 557377 h 606439"/>
                    <a:gd name="connsiteX73" fmla="*/ 0 w 584211"/>
                    <a:gd name="connsiteY73" fmla="*/ 47820 h 60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84211" h="606439">
                      <a:moveTo>
                        <a:pt x="75651" y="264077"/>
                      </a:moveTo>
                      <a:cubicBezTo>
                        <a:pt x="87784" y="263844"/>
                        <a:pt x="94628" y="270053"/>
                        <a:pt x="94628" y="280685"/>
                      </a:cubicBezTo>
                      <a:cubicBezTo>
                        <a:pt x="94628" y="292559"/>
                        <a:pt x="86617" y="299621"/>
                        <a:pt x="73707" y="299621"/>
                      </a:cubicBezTo>
                      <a:cubicBezTo>
                        <a:pt x="70207" y="299621"/>
                        <a:pt x="67718" y="299466"/>
                        <a:pt x="65696" y="298923"/>
                      </a:cubicBezTo>
                      <a:lnTo>
                        <a:pt x="65696" y="265241"/>
                      </a:lnTo>
                      <a:cubicBezTo>
                        <a:pt x="67407" y="264698"/>
                        <a:pt x="70674" y="264154"/>
                        <a:pt x="75651" y="264077"/>
                      </a:cubicBezTo>
                      <a:close/>
                      <a:moveTo>
                        <a:pt x="171759" y="262383"/>
                      </a:moveTo>
                      <a:cubicBezTo>
                        <a:pt x="184967" y="262150"/>
                        <a:pt x="192503" y="268669"/>
                        <a:pt x="192503" y="279767"/>
                      </a:cubicBezTo>
                      <a:cubicBezTo>
                        <a:pt x="192503" y="292106"/>
                        <a:pt x="183724" y="299401"/>
                        <a:pt x="169739" y="299479"/>
                      </a:cubicBezTo>
                      <a:cubicBezTo>
                        <a:pt x="165932" y="299479"/>
                        <a:pt x="163213" y="299324"/>
                        <a:pt x="160960" y="298781"/>
                      </a:cubicBezTo>
                      <a:lnTo>
                        <a:pt x="160960" y="263625"/>
                      </a:lnTo>
                      <a:cubicBezTo>
                        <a:pt x="162825" y="263081"/>
                        <a:pt x="166476" y="262460"/>
                        <a:pt x="171759" y="262383"/>
                      </a:cubicBezTo>
                      <a:close/>
                      <a:moveTo>
                        <a:pt x="74329" y="244532"/>
                      </a:moveTo>
                      <a:cubicBezTo>
                        <a:pt x="59712" y="244920"/>
                        <a:pt x="49449" y="246162"/>
                        <a:pt x="42218" y="247715"/>
                      </a:cubicBezTo>
                      <a:lnTo>
                        <a:pt x="42218" y="359190"/>
                      </a:lnTo>
                      <a:lnTo>
                        <a:pt x="65698" y="359811"/>
                      </a:lnTo>
                      <a:lnTo>
                        <a:pt x="65698" y="318978"/>
                      </a:lnTo>
                      <a:cubicBezTo>
                        <a:pt x="67875" y="319289"/>
                        <a:pt x="70752" y="319522"/>
                        <a:pt x="73862" y="319522"/>
                      </a:cubicBezTo>
                      <a:cubicBezTo>
                        <a:pt x="88246" y="319599"/>
                        <a:pt x="100608" y="315951"/>
                        <a:pt x="109083" y="307489"/>
                      </a:cubicBezTo>
                      <a:cubicBezTo>
                        <a:pt x="115692" y="300968"/>
                        <a:pt x="119268" y="291265"/>
                        <a:pt x="119268" y="279776"/>
                      </a:cubicBezTo>
                      <a:cubicBezTo>
                        <a:pt x="119268" y="268364"/>
                        <a:pt x="114525" y="258738"/>
                        <a:pt x="107450" y="252993"/>
                      </a:cubicBezTo>
                      <a:cubicBezTo>
                        <a:pt x="100142" y="246938"/>
                        <a:pt x="89334" y="244144"/>
                        <a:pt x="74329" y="244532"/>
                      </a:cubicBezTo>
                      <a:close/>
                      <a:moveTo>
                        <a:pt x="170427" y="241970"/>
                      </a:moveTo>
                      <a:cubicBezTo>
                        <a:pt x="154489" y="242436"/>
                        <a:pt x="143293" y="243756"/>
                        <a:pt x="135440" y="245386"/>
                      </a:cubicBezTo>
                      <a:lnTo>
                        <a:pt x="135440" y="361519"/>
                      </a:lnTo>
                      <a:lnTo>
                        <a:pt x="160942" y="362218"/>
                      </a:lnTo>
                      <a:lnTo>
                        <a:pt x="160942" y="319599"/>
                      </a:lnTo>
                      <a:cubicBezTo>
                        <a:pt x="163352" y="319987"/>
                        <a:pt x="166462" y="320220"/>
                        <a:pt x="169883" y="320220"/>
                      </a:cubicBezTo>
                      <a:cubicBezTo>
                        <a:pt x="185511" y="320298"/>
                        <a:pt x="199039" y="316494"/>
                        <a:pt x="208214" y="307722"/>
                      </a:cubicBezTo>
                      <a:cubicBezTo>
                        <a:pt x="215367" y="300813"/>
                        <a:pt x="219332" y="290721"/>
                        <a:pt x="219332" y="278766"/>
                      </a:cubicBezTo>
                      <a:cubicBezTo>
                        <a:pt x="219332" y="266811"/>
                        <a:pt x="214123" y="256720"/>
                        <a:pt x="206425" y="250742"/>
                      </a:cubicBezTo>
                      <a:cubicBezTo>
                        <a:pt x="198495" y="244454"/>
                        <a:pt x="186755" y="241582"/>
                        <a:pt x="170427" y="241970"/>
                      </a:cubicBezTo>
                      <a:close/>
                      <a:moveTo>
                        <a:pt x="325227" y="238865"/>
                      </a:moveTo>
                      <a:lnTo>
                        <a:pt x="227651" y="241427"/>
                      </a:lnTo>
                      <a:lnTo>
                        <a:pt x="227651" y="264638"/>
                      </a:lnTo>
                      <a:lnTo>
                        <a:pt x="260850" y="264094"/>
                      </a:lnTo>
                      <a:lnTo>
                        <a:pt x="260850" y="364779"/>
                      </a:lnTo>
                      <a:lnTo>
                        <a:pt x="289695" y="365478"/>
                      </a:lnTo>
                      <a:lnTo>
                        <a:pt x="289695" y="263629"/>
                      </a:lnTo>
                      <a:lnTo>
                        <a:pt x="325227" y="263085"/>
                      </a:lnTo>
                      <a:close/>
                      <a:moveTo>
                        <a:pt x="522926" y="227644"/>
                      </a:moveTo>
                      <a:cubicBezTo>
                        <a:pt x="540037" y="244176"/>
                        <a:pt x="550693" y="267305"/>
                        <a:pt x="550693" y="292917"/>
                      </a:cubicBezTo>
                      <a:lnTo>
                        <a:pt x="459381" y="292917"/>
                      </a:lnTo>
                      <a:lnTo>
                        <a:pt x="459381" y="292839"/>
                      </a:lnTo>
                      <a:close/>
                      <a:moveTo>
                        <a:pt x="458393" y="185757"/>
                      </a:moveTo>
                      <a:cubicBezTo>
                        <a:pt x="482171" y="185446"/>
                        <a:pt x="504784" y="194297"/>
                        <a:pt x="522890" y="212387"/>
                      </a:cubicBezTo>
                      <a:lnTo>
                        <a:pt x="458471" y="276828"/>
                      </a:lnTo>
                      <a:lnTo>
                        <a:pt x="458393" y="276828"/>
                      </a:lnTo>
                      <a:close/>
                      <a:moveTo>
                        <a:pt x="361303" y="72971"/>
                      </a:moveTo>
                      <a:cubicBezTo>
                        <a:pt x="360525" y="72971"/>
                        <a:pt x="359670" y="73049"/>
                        <a:pt x="358892" y="73204"/>
                      </a:cubicBezTo>
                      <a:lnTo>
                        <a:pt x="358892" y="284045"/>
                      </a:lnTo>
                      <a:cubicBezTo>
                        <a:pt x="369155" y="244998"/>
                        <a:pt x="404687" y="216120"/>
                        <a:pt x="447061" y="216120"/>
                      </a:cubicBezTo>
                      <a:lnTo>
                        <a:pt x="447061" y="307179"/>
                      </a:lnTo>
                      <a:lnTo>
                        <a:pt x="538261" y="307179"/>
                      </a:lnTo>
                      <a:cubicBezTo>
                        <a:pt x="538261" y="357560"/>
                        <a:pt x="497442" y="398315"/>
                        <a:pt x="447061" y="398315"/>
                      </a:cubicBezTo>
                      <a:cubicBezTo>
                        <a:pt x="404687" y="398315"/>
                        <a:pt x="369233" y="369437"/>
                        <a:pt x="358892" y="330390"/>
                      </a:cubicBezTo>
                      <a:lnTo>
                        <a:pt x="358892" y="531682"/>
                      </a:lnTo>
                      <a:cubicBezTo>
                        <a:pt x="359748" y="531837"/>
                        <a:pt x="360525" y="531993"/>
                        <a:pt x="361303" y="531993"/>
                      </a:cubicBezTo>
                      <a:lnTo>
                        <a:pt x="545258" y="531993"/>
                      </a:lnTo>
                      <a:cubicBezTo>
                        <a:pt x="554433" y="531993"/>
                        <a:pt x="561975" y="524463"/>
                        <a:pt x="561975" y="515302"/>
                      </a:cubicBezTo>
                      <a:lnTo>
                        <a:pt x="561975" y="89662"/>
                      </a:lnTo>
                      <a:cubicBezTo>
                        <a:pt x="561975" y="80424"/>
                        <a:pt x="554433" y="72971"/>
                        <a:pt x="545258" y="72971"/>
                      </a:cubicBezTo>
                      <a:close/>
                      <a:moveTo>
                        <a:pt x="358892" y="0"/>
                      </a:moveTo>
                      <a:lnTo>
                        <a:pt x="358892" y="50769"/>
                      </a:lnTo>
                      <a:cubicBezTo>
                        <a:pt x="359748" y="50769"/>
                        <a:pt x="360525" y="50692"/>
                        <a:pt x="361303" y="50692"/>
                      </a:cubicBezTo>
                      <a:lnTo>
                        <a:pt x="545258" y="50692"/>
                      </a:lnTo>
                      <a:cubicBezTo>
                        <a:pt x="566717" y="50692"/>
                        <a:pt x="584211" y="68158"/>
                        <a:pt x="584211" y="89662"/>
                      </a:cubicBezTo>
                      <a:lnTo>
                        <a:pt x="584211" y="515225"/>
                      </a:lnTo>
                      <a:cubicBezTo>
                        <a:pt x="584211" y="536728"/>
                        <a:pt x="566717" y="554195"/>
                        <a:pt x="545258" y="554195"/>
                      </a:cubicBezTo>
                      <a:lnTo>
                        <a:pt x="361303" y="554195"/>
                      </a:lnTo>
                      <a:cubicBezTo>
                        <a:pt x="360525" y="554195"/>
                        <a:pt x="359748" y="554117"/>
                        <a:pt x="358892" y="554117"/>
                      </a:cubicBezTo>
                      <a:lnTo>
                        <a:pt x="358892" y="606439"/>
                      </a:lnTo>
                      <a:lnTo>
                        <a:pt x="0" y="557377"/>
                      </a:lnTo>
                      <a:lnTo>
                        <a:pt x="0" y="478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1486907" y="5303184"/>
                <a:ext cx="12198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+mj-ea"/>
                    <a:ea typeface="+mj-ea"/>
                  </a:rPr>
                  <a:t>并列关系</a:t>
                </a:r>
                <a:r>
                  <a:rPr lang="en-US" altLang="zh-CN" sz="1600" dirty="0" smtClean="0">
                    <a:latin typeface="+mj-ea"/>
                    <a:ea typeface="+mj-ea"/>
                  </a:rPr>
                  <a:t>	</a:t>
                </a:r>
                <a:endParaRPr lang="zh-CN" altLang="en-US" sz="1600" dirty="0">
                  <a:latin typeface="+mj-ea"/>
                  <a:ea typeface="+mj-ea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952255" y="5303184"/>
                <a:ext cx="12198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+mj-ea"/>
                    <a:ea typeface="+mj-ea"/>
                  </a:rPr>
                  <a:t>递进关系</a:t>
                </a:r>
                <a:endParaRPr lang="zh-CN" altLang="en-US" sz="1600" dirty="0">
                  <a:latin typeface="+mj-ea"/>
                  <a:ea typeface="+mj-ea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427823" y="5303184"/>
                <a:ext cx="12198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+mj-ea"/>
                    <a:ea typeface="+mj-ea"/>
                  </a:rPr>
                  <a:t>循环关系</a:t>
                </a:r>
                <a:endParaRPr lang="zh-CN" altLang="en-US" sz="1600" dirty="0">
                  <a:latin typeface="+mj-ea"/>
                  <a:ea typeface="+mj-ea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501213" y="5645090"/>
                <a:ext cx="12198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+mj-ea"/>
                    <a:ea typeface="+mj-ea"/>
                  </a:rPr>
                  <a:t>时间线</a:t>
                </a:r>
                <a:r>
                  <a:rPr lang="en-US" altLang="zh-CN" sz="1600" dirty="0" smtClean="0">
                    <a:latin typeface="+mj-ea"/>
                    <a:ea typeface="+mj-ea"/>
                  </a:rPr>
                  <a:t>	</a:t>
                </a:r>
                <a:endParaRPr lang="zh-CN" altLang="en-US" sz="1600" dirty="0">
                  <a:latin typeface="+mj-ea"/>
                  <a:ea typeface="+mj-ea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954369" y="5645090"/>
                <a:ext cx="12198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+mj-ea"/>
                    <a:ea typeface="+mj-ea"/>
                  </a:rPr>
                  <a:t>微立体</a:t>
                </a:r>
                <a:endParaRPr lang="zh-CN" altLang="en-US" sz="1600" dirty="0">
                  <a:latin typeface="+mj-ea"/>
                  <a:ea typeface="+mj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419280" y="5645090"/>
                <a:ext cx="12198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latin typeface="+mj-ea"/>
                    <a:ea typeface="+mj-ea"/>
                  </a:rPr>
                  <a:t>流程关系</a:t>
                </a:r>
                <a:endParaRPr lang="zh-CN" altLang="en-US" sz="1600" dirty="0">
                  <a:latin typeface="+mj-ea"/>
                  <a:ea typeface="+mj-ea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239605" y="5665994"/>
                <a:ext cx="216000" cy="216000"/>
                <a:chOff x="4530324" y="2961150"/>
                <a:chExt cx="748877" cy="748877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4530324" y="2961150"/>
                  <a:ext cx="748877" cy="748877"/>
                </a:xfrm>
                <a:prstGeom prst="ellipse">
                  <a:avLst/>
                </a:prstGeom>
                <a:solidFill>
                  <a:srgbClr val="4BC0C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3" name="ppt-open-file-format-with-pie-chart_28957"/>
                <p:cNvSpPr>
                  <a:spLocks noChangeAspect="1"/>
                </p:cNvSpPr>
                <p:nvPr/>
              </p:nvSpPr>
              <p:spPr bwMode="auto">
                <a:xfrm>
                  <a:off x="4736029" y="3137046"/>
                  <a:ext cx="382530" cy="397084"/>
                </a:xfrm>
                <a:custGeom>
                  <a:avLst/>
                  <a:gdLst>
                    <a:gd name="connsiteX0" fmla="*/ 75651 w 584211"/>
                    <a:gd name="connsiteY0" fmla="*/ 264077 h 606439"/>
                    <a:gd name="connsiteX1" fmla="*/ 94628 w 584211"/>
                    <a:gd name="connsiteY1" fmla="*/ 280685 h 606439"/>
                    <a:gd name="connsiteX2" fmla="*/ 73707 w 584211"/>
                    <a:gd name="connsiteY2" fmla="*/ 299621 h 606439"/>
                    <a:gd name="connsiteX3" fmla="*/ 65696 w 584211"/>
                    <a:gd name="connsiteY3" fmla="*/ 298923 h 606439"/>
                    <a:gd name="connsiteX4" fmla="*/ 65696 w 584211"/>
                    <a:gd name="connsiteY4" fmla="*/ 265241 h 606439"/>
                    <a:gd name="connsiteX5" fmla="*/ 75651 w 584211"/>
                    <a:gd name="connsiteY5" fmla="*/ 264077 h 606439"/>
                    <a:gd name="connsiteX6" fmla="*/ 171759 w 584211"/>
                    <a:gd name="connsiteY6" fmla="*/ 262383 h 606439"/>
                    <a:gd name="connsiteX7" fmla="*/ 192503 w 584211"/>
                    <a:gd name="connsiteY7" fmla="*/ 279767 h 606439"/>
                    <a:gd name="connsiteX8" fmla="*/ 169739 w 584211"/>
                    <a:gd name="connsiteY8" fmla="*/ 299479 h 606439"/>
                    <a:gd name="connsiteX9" fmla="*/ 160960 w 584211"/>
                    <a:gd name="connsiteY9" fmla="*/ 298781 h 606439"/>
                    <a:gd name="connsiteX10" fmla="*/ 160960 w 584211"/>
                    <a:gd name="connsiteY10" fmla="*/ 263625 h 606439"/>
                    <a:gd name="connsiteX11" fmla="*/ 171759 w 584211"/>
                    <a:gd name="connsiteY11" fmla="*/ 262383 h 606439"/>
                    <a:gd name="connsiteX12" fmla="*/ 74329 w 584211"/>
                    <a:gd name="connsiteY12" fmla="*/ 244532 h 606439"/>
                    <a:gd name="connsiteX13" fmla="*/ 42218 w 584211"/>
                    <a:gd name="connsiteY13" fmla="*/ 247715 h 606439"/>
                    <a:gd name="connsiteX14" fmla="*/ 42218 w 584211"/>
                    <a:gd name="connsiteY14" fmla="*/ 359190 h 606439"/>
                    <a:gd name="connsiteX15" fmla="*/ 65698 w 584211"/>
                    <a:gd name="connsiteY15" fmla="*/ 359811 h 606439"/>
                    <a:gd name="connsiteX16" fmla="*/ 65698 w 584211"/>
                    <a:gd name="connsiteY16" fmla="*/ 318978 h 606439"/>
                    <a:gd name="connsiteX17" fmla="*/ 73862 w 584211"/>
                    <a:gd name="connsiteY17" fmla="*/ 319522 h 606439"/>
                    <a:gd name="connsiteX18" fmla="*/ 109083 w 584211"/>
                    <a:gd name="connsiteY18" fmla="*/ 307489 h 606439"/>
                    <a:gd name="connsiteX19" fmla="*/ 119268 w 584211"/>
                    <a:gd name="connsiteY19" fmla="*/ 279776 h 606439"/>
                    <a:gd name="connsiteX20" fmla="*/ 107450 w 584211"/>
                    <a:gd name="connsiteY20" fmla="*/ 252993 h 606439"/>
                    <a:gd name="connsiteX21" fmla="*/ 74329 w 584211"/>
                    <a:gd name="connsiteY21" fmla="*/ 244532 h 606439"/>
                    <a:gd name="connsiteX22" fmla="*/ 170427 w 584211"/>
                    <a:gd name="connsiteY22" fmla="*/ 241970 h 606439"/>
                    <a:gd name="connsiteX23" fmla="*/ 135440 w 584211"/>
                    <a:gd name="connsiteY23" fmla="*/ 245386 h 606439"/>
                    <a:gd name="connsiteX24" fmla="*/ 135440 w 584211"/>
                    <a:gd name="connsiteY24" fmla="*/ 361519 h 606439"/>
                    <a:gd name="connsiteX25" fmla="*/ 160942 w 584211"/>
                    <a:gd name="connsiteY25" fmla="*/ 362218 h 606439"/>
                    <a:gd name="connsiteX26" fmla="*/ 160942 w 584211"/>
                    <a:gd name="connsiteY26" fmla="*/ 319599 h 606439"/>
                    <a:gd name="connsiteX27" fmla="*/ 169883 w 584211"/>
                    <a:gd name="connsiteY27" fmla="*/ 320220 h 606439"/>
                    <a:gd name="connsiteX28" fmla="*/ 208214 w 584211"/>
                    <a:gd name="connsiteY28" fmla="*/ 307722 h 606439"/>
                    <a:gd name="connsiteX29" fmla="*/ 219332 w 584211"/>
                    <a:gd name="connsiteY29" fmla="*/ 278766 h 606439"/>
                    <a:gd name="connsiteX30" fmla="*/ 206425 w 584211"/>
                    <a:gd name="connsiteY30" fmla="*/ 250742 h 606439"/>
                    <a:gd name="connsiteX31" fmla="*/ 170427 w 584211"/>
                    <a:gd name="connsiteY31" fmla="*/ 241970 h 606439"/>
                    <a:gd name="connsiteX32" fmla="*/ 325227 w 584211"/>
                    <a:gd name="connsiteY32" fmla="*/ 238865 h 606439"/>
                    <a:gd name="connsiteX33" fmla="*/ 227651 w 584211"/>
                    <a:gd name="connsiteY33" fmla="*/ 241427 h 606439"/>
                    <a:gd name="connsiteX34" fmla="*/ 227651 w 584211"/>
                    <a:gd name="connsiteY34" fmla="*/ 264638 h 606439"/>
                    <a:gd name="connsiteX35" fmla="*/ 260850 w 584211"/>
                    <a:gd name="connsiteY35" fmla="*/ 264094 h 606439"/>
                    <a:gd name="connsiteX36" fmla="*/ 260850 w 584211"/>
                    <a:gd name="connsiteY36" fmla="*/ 364779 h 606439"/>
                    <a:gd name="connsiteX37" fmla="*/ 289695 w 584211"/>
                    <a:gd name="connsiteY37" fmla="*/ 365478 h 606439"/>
                    <a:gd name="connsiteX38" fmla="*/ 289695 w 584211"/>
                    <a:gd name="connsiteY38" fmla="*/ 263629 h 606439"/>
                    <a:gd name="connsiteX39" fmla="*/ 325227 w 584211"/>
                    <a:gd name="connsiteY39" fmla="*/ 263085 h 606439"/>
                    <a:gd name="connsiteX40" fmla="*/ 522926 w 584211"/>
                    <a:gd name="connsiteY40" fmla="*/ 227644 h 606439"/>
                    <a:gd name="connsiteX41" fmla="*/ 550693 w 584211"/>
                    <a:gd name="connsiteY41" fmla="*/ 292917 h 606439"/>
                    <a:gd name="connsiteX42" fmla="*/ 459381 w 584211"/>
                    <a:gd name="connsiteY42" fmla="*/ 292917 h 606439"/>
                    <a:gd name="connsiteX43" fmla="*/ 459381 w 584211"/>
                    <a:gd name="connsiteY43" fmla="*/ 292839 h 606439"/>
                    <a:gd name="connsiteX44" fmla="*/ 458393 w 584211"/>
                    <a:gd name="connsiteY44" fmla="*/ 185757 h 606439"/>
                    <a:gd name="connsiteX45" fmla="*/ 522890 w 584211"/>
                    <a:gd name="connsiteY45" fmla="*/ 212387 h 606439"/>
                    <a:gd name="connsiteX46" fmla="*/ 458471 w 584211"/>
                    <a:gd name="connsiteY46" fmla="*/ 276828 h 606439"/>
                    <a:gd name="connsiteX47" fmla="*/ 458393 w 584211"/>
                    <a:gd name="connsiteY47" fmla="*/ 276828 h 606439"/>
                    <a:gd name="connsiteX48" fmla="*/ 361303 w 584211"/>
                    <a:gd name="connsiteY48" fmla="*/ 72971 h 606439"/>
                    <a:gd name="connsiteX49" fmla="*/ 358892 w 584211"/>
                    <a:gd name="connsiteY49" fmla="*/ 73204 h 606439"/>
                    <a:gd name="connsiteX50" fmla="*/ 358892 w 584211"/>
                    <a:gd name="connsiteY50" fmla="*/ 284045 h 606439"/>
                    <a:gd name="connsiteX51" fmla="*/ 447061 w 584211"/>
                    <a:gd name="connsiteY51" fmla="*/ 216120 h 606439"/>
                    <a:gd name="connsiteX52" fmla="*/ 447061 w 584211"/>
                    <a:gd name="connsiteY52" fmla="*/ 307179 h 606439"/>
                    <a:gd name="connsiteX53" fmla="*/ 538261 w 584211"/>
                    <a:gd name="connsiteY53" fmla="*/ 307179 h 606439"/>
                    <a:gd name="connsiteX54" fmla="*/ 447061 w 584211"/>
                    <a:gd name="connsiteY54" fmla="*/ 398315 h 606439"/>
                    <a:gd name="connsiteX55" fmla="*/ 358892 w 584211"/>
                    <a:gd name="connsiteY55" fmla="*/ 330390 h 606439"/>
                    <a:gd name="connsiteX56" fmla="*/ 358892 w 584211"/>
                    <a:gd name="connsiteY56" fmla="*/ 531682 h 606439"/>
                    <a:gd name="connsiteX57" fmla="*/ 361303 w 584211"/>
                    <a:gd name="connsiteY57" fmla="*/ 531993 h 606439"/>
                    <a:gd name="connsiteX58" fmla="*/ 545258 w 584211"/>
                    <a:gd name="connsiteY58" fmla="*/ 531993 h 606439"/>
                    <a:gd name="connsiteX59" fmla="*/ 561975 w 584211"/>
                    <a:gd name="connsiteY59" fmla="*/ 515302 h 606439"/>
                    <a:gd name="connsiteX60" fmla="*/ 561975 w 584211"/>
                    <a:gd name="connsiteY60" fmla="*/ 89662 h 606439"/>
                    <a:gd name="connsiteX61" fmla="*/ 545258 w 584211"/>
                    <a:gd name="connsiteY61" fmla="*/ 72971 h 606439"/>
                    <a:gd name="connsiteX62" fmla="*/ 358892 w 584211"/>
                    <a:gd name="connsiteY62" fmla="*/ 0 h 606439"/>
                    <a:gd name="connsiteX63" fmla="*/ 358892 w 584211"/>
                    <a:gd name="connsiteY63" fmla="*/ 50769 h 606439"/>
                    <a:gd name="connsiteX64" fmla="*/ 361303 w 584211"/>
                    <a:gd name="connsiteY64" fmla="*/ 50692 h 606439"/>
                    <a:gd name="connsiteX65" fmla="*/ 545258 w 584211"/>
                    <a:gd name="connsiteY65" fmla="*/ 50692 h 606439"/>
                    <a:gd name="connsiteX66" fmla="*/ 584211 w 584211"/>
                    <a:gd name="connsiteY66" fmla="*/ 89662 h 606439"/>
                    <a:gd name="connsiteX67" fmla="*/ 584211 w 584211"/>
                    <a:gd name="connsiteY67" fmla="*/ 515225 h 606439"/>
                    <a:gd name="connsiteX68" fmla="*/ 545258 w 584211"/>
                    <a:gd name="connsiteY68" fmla="*/ 554195 h 606439"/>
                    <a:gd name="connsiteX69" fmla="*/ 361303 w 584211"/>
                    <a:gd name="connsiteY69" fmla="*/ 554195 h 606439"/>
                    <a:gd name="connsiteX70" fmla="*/ 358892 w 584211"/>
                    <a:gd name="connsiteY70" fmla="*/ 554117 h 606439"/>
                    <a:gd name="connsiteX71" fmla="*/ 358892 w 584211"/>
                    <a:gd name="connsiteY71" fmla="*/ 606439 h 606439"/>
                    <a:gd name="connsiteX72" fmla="*/ 0 w 584211"/>
                    <a:gd name="connsiteY72" fmla="*/ 557377 h 606439"/>
                    <a:gd name="connsiteX73" fmla="*/ 0 w 584211"/>
                    <a:gd name="connsiteY73" fmla="*/ 47820 h 60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84211" h="606439">
                      <a:moveTo>
                        <a:pt x="75651" y="264077"/>
                      </a:moveTo>
                      <a:cubicBezTo>
                        <a:pt x="87784" y="263844"/>
                        <a:pt x="94628" y="270053"/>
                        <a:pt x="94628" y="280685"/>
                      </a:cubicBezTo>
                      <a:cubicBezTo>
                        <a:pt x="94628" y="292559"/>
                        <a:pt x="86617" y="299621"/>
                        <a:pt x="73707" y="299621"/>
                      </a:cubicBezTo>
                      <a:cubicBezTo>
                        <a:pt x="70207" y="299621"/>
                        <a:pt x="67718" y="299466"/>
                        <a:pt x="65696" y="298923"/>
                      </a:cubicBezTo>
                      <a:lnTo>
                        <a:pt x="65696" y="265241"/>
                      </a:lnTo>
                      <a:cubicBezTo>
                        <a:pt x="67407" y="264698"/>
                        <a:pt x="70674" y="264154"/>
                        <a:pt x="75651" y="264077"/>
                      </a:cubicBezTo>
                      <a:close/>
                      <a:moveTo>
                        <a:pt x="171759" y="262383"/>
                      </a:moveTo>
                      <a:cubicBezTo>
                        <a:pt x="184967" y="262150"/>
                        <a:pt x="192503" y="268669"/>
                        <a:pt x="192503" y="279767"/>
                      </a:cubicBezTo>
                      <a:cubicBezTo>
                        <a:pt x="192503" y="292106"/>
                        <a:pt x="183724" y="299401"/>
                        <a:pt x="169739" y="299479"/>
                      </a:cubicBezTo>
                      <a:cubicBezTo>
                        <a:pt x="165932" y="299479"/>
                        <a:pt x="163213" y="299324"/>
                        <a:pt x="160960" y="298781"/>
                      </a:cubicBezTo>
                      <a:lnTo>
                        <a:pt x="160960" y="263625"/>
                      </a:lnTo>
                      <a:cubicBezTo>
                        <a:pt x="162825" y="263081"/>
                        <a:pt x="166476" y="262460"/>
                        <a:pt x="171759" y="262383"/>
                      </a:cubicBezTo>
                      <a:close/>
                      <a:moveTo>
                        <a:pt x="74329" y="244532"/>
                      </a:moveTo>
                      <a:cubicBezTo>
                        <a:pt x="59712" y="244920"/>
                        <a:pt x="49449" y="246162"/>
                        <a:pt x="42218" y="247715"/>
                      </a:cubicBezTo>
                      <a:lnTo>
                        <a:pt x="42218" y="359190"/>
                      </a:lnTo>
                      <a:lnTo>
                        <a:pt x="65698" y="359811"/>
                      </a:lnTo>
                      <a:lnTo>
                        <a:pt x="65698" y="318978"/>
                      </a:lnTo>
                      <a:cubicBezTo>
                        <a:pt x="67875" y="319289"/>
                        <a:pt x="70752" y="319522"/>
                        <a:pt x="73862" y="319522"/>
                      </a:cubicBezTo>
                      <a:cubicBezTo>
                        <a:pt x="88246" y="319599"/>
                        <a:pt x="100608" y="315951"/>
                        <a:pt x="109083" y="307489"/>
                      </a:cubicBezTo>
                      <a:cubicBezTo>
                        <a:pt x="115692" y="300968"/>
                        <a:pt x="119268" y="291265"/>
                        <a:pt x="119268" y="279776"/>
                      </a:cubicBezTo>
                      <a:cubicBezTo>
                        <a:pt x="119268" y="268364"/>
                        <a:pt x="114525" y="258738"/>
                        <a:pt x="107450" y="252993"/>
                      </a:cubicBezTo>
                      <a:cubicBezTo>
                        <a:pt x="100142" y="246938"/>
                        <a:pt x="89334" y="244144"/>
                        <a:pt x="74329" y="244532"/>
                      </a:cubicBezTo>
                      <a:close/>
                      <a:moveTo>
                        <a:pt x="170427" y="241970"/>
                      </a:moveTo>
                      <a:cubicBezTo>
                        <a:pt x="154489" y="242436"/>
                        <a:pt x="143293" y="243756"/>
                        <a:pt x="135440" y="245386"/>
                      </a:cubicBezTo>
                      <a:lnTo>
                        <a:pt x="135440" y="361519"/>
                      </a:lnTo>
                      <a:lnTo>
                        <a:pt x="160942" y="362218"/>
                      </a:lnTo>
                      <a:lnTo>
                        <a:pt x="160942" y="319599"/>
                      </a:lnTo>
                      <a:cubicBezTo>
                        <a:pt x="163352" y="319987"/>
                        <a:pt x="166462" y="320220"/>
                        <a:pt x="169883" y="320220"/>
                      </a:cubicBezTo>
                      <a:cubicBezTo>
                        <a:pt x="185511" y="320298"/>
                        <a:pt x="199039" y="316494"/>
                        <a:pt x="208214" y="307722"/>
                      </a:cubicBezTo>
                      <a:cubicBezTo>
                        <a:pt x="215367" y="300813"/>
                        <a:pt x="219332" y="290721"/>
                        <a:pt x="219332" y="278766"/>
                      </a:cubicBezTo>
                      <a:cubicBezTo>
                        <a:pt x="219332" y="266811"/>
                        <a:pt x="214123" y="256720"/>
                        <a:pt x="206425" y="250742"/>
                      </a:cubicBezTo>
                      <a:cubicBezTo>
                        <a:pt x="198495" y="244454"/>
                        <a:pt x="186755" y="241582"/>
                        <a:pt x="170427" y="241970"/>
                      </a:cubicBezTo>
                      <a:close/>
                      <a:moveTo>
                        <a:pt x="325227" y="238865"/>
                      </a:moveTo>
                      <a:lnTo>
                        <a:pt x="227651" y="241427"/>
                      </a:lnTo>
                      <a:lnTo>
                        <a:pt x="227651" y="264638"/>
                      </a:lnTo>
                      <a:lnTo>
                        <a:pt x="260850" y="264094"/>
                      </a:lnTo>
                      <a:lnTo>
                        <a:pt x="260850" y="364779"/>
                      </a:lnTo>
                      <a:lnTo>
                        <a:pt x="289695" y="365478"/>
                      </a:lnTo>
                      <a:lnTo>
                        <a:pt x="289695" y="263629"/>
                      </a:lnTo>
                      <a:lnTo>
                        <a:pt x="325227" y="263085"/>
                      </a:lnTo>
                      <a:close/>
                      <a:moveTo>
                        <a:pt x="522926" y="227644"/>
                      </a:moveTo>
                      <a:cubicBezTo>
                        <a:pt x="540037" y="244176"/>
                        <a:pt x="550693" y="267305"/>
                        <a:pt x="550693" y="292917"/>
                      </a:cubicBezTo>
                      <a:lnTo>
                        <a:pt x="459381" y="292917"/>
                      </a:lnTo>
                      <a:lnTo>
                        <a:pt x="459381" y="292839"/>
                      </a:lnTo>
                      <a:close/>
                      <a:moveTo>
                        <a:pt x="458393" y="185757"/>
                      </a:moveTo>
                      <a:cubicBezTo>
                        <a:pt x="482171" y="185446"/>
                        <a:pt x="504784" y="194297"/>
                        <a:pt x="522890" y="212387"/>
                      </a:cubicBezTo>
                      <a:lnTo>
                        <a:pt x="458471" y="276828"/>
                      </a:lnTo>
                      <a:lnTo>
                        <a:pt x="458393" y="276828"/>
                      </a:lnTo>
                      <a:close/>
                      <a:moveTo>
                        <a:pt x="361303" y="72971"/>
                      </a:moveTo>
                      <a:cubicBezTo>
                        <a:pt x="360525" y="72971"/>
                        <a:pt x="359670" y="73049"/>
                        <a:pt x="358892" y="73204"/>
                      </a:cubicBezTo>
                      <a:lnTo>
                        <a:pt x="358892" y="284045"/>
                      </a:lnTo>
                      <a:cubicBezTo>
                        <a:pt x="369155" y="244998"/>
                        <a:pt x="404687" y="216120"/>
                        <a:pt x="447061" y="216120"/>
                      </a:cubicBezTo>
                      <a:lnTo>
                        <a:pt x="447061" y="307179"/>
                      </a:lnTo>
                      <a:lnTo>
                        <a:pt x="538261" y="307179"/>
                      </a:lnTo>
                      <a:cubicBezTo>
                        <a:pt x="538261" y="357560"/>
                        <a:pt x="497442" y="398315"/>
                        <a:pt x="447061" y="398315"/>
                      </a:cubicBezTo>
                      <a:cubicBezTo>
                        <a:pt x="404687" y="398315"/>
                        <a:pt x="369233" y="369437"/>
                        <a:pt x="358892" y="330390"/>
                      </a:cubicBezTo>
                      <a:lnTo>
                        <a:pt x="358892" y="531682"/>
                      </a:lnTo>
                      <a:cubicBezTo>
                        <a:pt x="359748" y="531837"/>
                        <a:pt x="360525" y="531993"/>
                        <a:pt x="361303" y="531993"/>
                      </a:cubicBezTo>
                      <a:lnTo>
                        <a:pt x="545258" y="531993"/>
                      </a:lnTo>
                      <a:cubicBezTo>
                        <a:pt x="554433" y="531993"/>
                        <a:pt x="561975" y="524463"/>
                        <a:pt x="561975" y="515302"/>
                      </a:cubicBezTo>
                      <a:lnTo>
                        <a:pt x="561975" y="89662"/>
                      </a:lnTo>
                      <a:cubicBezTo>
                        <a:pt x="561975" y="80424"/>
                        <a:pt x="554433" y="72971"/>
                        <a:pt x="545258" y="72971"/>
                      </a:cubicBezTo>
                      <a:close/>
                      <a:moveTo>
                        <a:pt x="358892" y="0"/>
                      </a:moveTo>
                      <a:lnTo>
                        <a:pt x="358892" y="50769"/>
                      </a:lnTo>
                      <a:cubicBezTo>
                        <a:pt x="359748" y="50769"/>
                        <a:pt x="360525" y="50692"/>
                        <a:pt x="361303" y="50692"/>
                      </a:cubicBezTo>
                      <a:lnTo>
                        <a:pt x="545258" y="50692"/>
                      </a:lnTo>
                      <a:cubicBezTo>
                        <a:pt x="566717" y="50692"/>
                        <a:pt x="584211" y="68158"/>
                        <a:pt x="584211" y="89662"/>
                      </a:cubicBezTo>
                      <a:lnTo>
                        <a:pt x="584211" y="515225"/>
                      </a:lnTo>
                      <a:cubicBezTo>
                        <a:pt x="584211" y="536728"/>
                        <a:pt x="566717" y="554195"/>
                        <a:pt x="545258" y="554195"/>
                      </a:cubicBezTo>
                      <a:lnTo>
                        <a:pt x="361303" y="554195"/>
                      </a:lnTo>
                      <a:cubicBezTo>
                        <a:pt x="360525" y="554195"/>
                        <a:pt x="359748" y="554117"/>
                        <a:pt x="358892" y="554117"/>
                      </a:cubicBezTo>
                      <a:lnTo>
                        <a:pt x="358892" y="606439"/>
                      </a:lnTo>
                      <a:lnTo>
                        <a:pt x="0" y="557377"/>
                      </a:lnTo>
                      <a:lnTo>
                        <a:pt x="0" y="478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2703224" y="5333683"/>
                <a:ext cx="216000" cy="216000"/>
                <a:chOff x="4530324" y="2961150"/>
                <a:chExt cx="748877" cy="748877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4530324" y="2961150"/>
                  <a:ext cx="748877" cy="748877"/>
                </a:xfrm>
                <a:prstGeom prst="ellipse">
                  <a:avLst/>
                </a:prstGeom>
                <a:solidFill>
                  <a:srgbClr val="4BC0C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1" name="ppt-open-file-format-with-pie-chart_28957"/>
                <p:cNvSpPr>
                  <a:spLocks noChangeAspect="1"/>
                </p:cNvSpPr>
                <p:nvPr/>
              </p:nvSpPr>
              <p:spPr bwMode="auto">
                <a:xfrm>
                  <a:off x="4736029" y="3137046"/>
                  <a:ext cx="382530" cy="397084"/>
                </a:xfrm>
                <a:custGeom>
                  <a:avLst/>
                  <a:gdLst>
                    <a:gd name="connsiteX0" fmla="*/ 75651 w 584211"/>
                    <a:gd name="connsiteY0" fmla="*/ 264077 h 606439"/>
                    <a:gd name="connsiteX1" fmla="*/ 94628 w 584211"/>
                    <a:gd name="connsiteY1" fmla="*/ 280685 h 606439"/>
                    <a:gd name="connsiteX2" fmla="*/ 73707 w 584211"/>
                    <a:gd name="connsiteY2" fmla="*/ 299621 h 606439"/>
                    <a:gd name="connsiteX3" fmla="*/ 65696 w 584211"/>
                    <a:gd name="connsiteY3" fmla="*/ 298923 h 606439"/>
                    <a:gd name="connsiteX4" fmla="*/ 65696 w 584211"/>
                    <a:gd name="connsiteY4" fmla="*/ 265241 h 606439"/>
                    <a:gd name="connsiteX5" fmla="*/ 75651 w 584211"/>
                    <a:gd name="connsiteY5" fmla="*/ 264077 h 606439"/>
                    <a:gd name="connsiteX6" fmla="*/ 171759 w 584211"/>
                    <a:gd name="connsiteY6" fmla="*/ 262383 h 606439"/>
                    <a:gd name="connsiteX7" fmla="*/ 192503 w 584211"/>
                    <a:gd name="connsiteY7" fmla="*/ 279767 h 606439"/>
                    <a:gd name="connsiteX8" fmla="*/ 169739 w 584211"/>
                    <a:gd name="connsiteY8" fmla="*/ 299479 h 606439"/>
                    <a:gd name="connsiteX9" fmla="*/ 160960 w 584211"/>
                    <a:gd name="connsiteY9" fmla="*/ 298781 h 606439"/>
                    <a:gd name="connsiteX10" fmla="*/ 160960 w 584211"/>
                    <a:gd name="connsiteY10" fmla="*/ 263625 h 606439"/>
                    <a:gd name="connsiteX11" fmla="*/ 171759 w 584211"/>
                    <a:gd name="connsiteY11" fmla="*/ 262383 h 606439"/>
                    <a:gd name="connsiteX12" fmla="*/ 74329 w 584211"/>
                    <a:gd name="connsiteY12" fmla="*/ 244532 h 606439"/>
                    <a:gd name="connsiteX13" fmla="*/ 42218 w 584211"/>
                    <a:gd name="connsiteY13" fmla="*/ 247715 h 606439"/>
                    <a:gd name="connsiteX14" fmla="*/ 42218 w 584211"/>
                    <a:gd name="connsiteY14" fmla="*/ 359190 h 606439"/>
                    <a:gd name="connsiteX15" fmla="*/ 65698 w 584211"/>
                    <a:gd name="connsiteY15" fmla="*/ 359811 h 606439"/>
                    <a:gd name="connsiteX16" fmla="*/ 65698 w 584211"/>
                    <a:gd name="connsiteY16" fmla="*/ 318978 h 606439"/>
                    <a:gd name="connsiteX17" fmla="*/ 73862 w 584211"/>
                    <a:gd name="connsiteY17" fmla="*/ 319522 h 606439"/>
                    <a:gd name="connsiteX18" fmla="*/ 109083 w 584211"/>
                    <a:gd name="connsiteY18" fmla="*/ 307489 h 606439"/>
                    <a:gd name="connsiteX19" fmla="*/ 119268 w 584211"/>
                    <a:gd name="connsiteY19" fmla="*/ 279776 h 606439"/>
                    <a:gd name="connsiteX20" fmla="*/ 107450 w 584211"/>
                    <a:gd name="connsiteY20" fmla="*/ 252993 h 606439"/>
                    <a:gd name="connsiteX21" fmla="*/ 74329 w 584211"/>
                    <a:gd name="connsiteY21" fmla="*/ 244532 h 606439"/>
                    <a:gd name="connsiteX22" fmla="*/ 170427 w 584211"/>
                    <a:gd name="connsiteY22" fmla="*/ 241970 h 606439"/>
                    <a:gd name="connsiteX23" fmla="*/ 135440 w 584211"/>
                    <a:gd name="connsiteY23" fmla="*/ 245386 h 606439"/>
                    <a:gd name="connsiteX24" fmla="*/ 135440 w 584211"/>
                    <a:gd name="connsiteY24" fmla="*/ 361519 h 606439"/>
                    <a:gd name="connsiteX25" fmla="*/ 160942 w 584211"/>
                    <a:gd name="connsiteY25" fmla="*/ 362218 h 606439"/>
                    <a:gd name="connsiteX26" fmla="*/ 160942 w 584211"/>
                    <a:gd name="connsiteY26" fmla="*/ 319599 h 606439"/>
                    <a:gd name="connsiteX27" fmla="*/ 169883 w 584211"/>
                    <a:gd name="connsiteY27" fmla="*/ 320220 h 606439"/>
                    <a:gd name="connsiteX28" fmla="*/ 208214 w 584211"/>
                    <a:gd name="connsiteY28" fmla="*/ 307722 h 606439"/>
                    <a:gd name="connsiteX29" fmla="*/ 219332 w 584211"/>
                    <a:gd name="connsiteY29" fmla="*/ 278766 h 606439"/>
                    <a:gd name="connsiteX30" fmla="*/ 206425 w 584211"/>
                    <a:gd name="connsiteY30" fmla="*/ 250742 h 606439"/>
                    <a:gd name="connsiteX31" fmla="*/ 170427 w 584211"/>
                    <a:gd name="connsiteY31" fmla="*/ 241970 h 606439"/>
                    <a:gd name="connsiteX32" fmla="*/ 325227 w 584211"/>
                    <a:gd name="connsiteY32" fmla="*/ 238865 h 606439"/>
                    <a:gd name="connsiteX33" fmla="*/ 227651 w 584211"/>
                    <a:gd name="connsiteY33" fmla="*/ 241427 h 606439"/>
                    <a:gd name="connsiteX34" fmla="*/ 227651 w 584211"/>
                    <a:gd name="connsiteY34" fmla="*/ 264638 h 606439"/>
                    <a:gd name="connsiteX35" fmla="*/ 260850 w 584211"/>
                    <a:gd name="connsiteY35" fmla="*/ 264094 h 606439"/>
                    <a:gd name="connsiteX36" fmla="*/ 260850 w 584211"/>
                    <a:gd name="connsiteY36" fmla="*/ 364779 h 606439"/>
                    <a:gd name="connsiteX37" fmla="*/ 289695 w 584211"/>
                    <a:gd name="connsiteY37" fmla="*/ 365478 h 606439"/>
                    <a:gd name="connsiteX38" fmla="*/ 289695 w 584211"/>
                    <a:gd name="connsiteY38" fmla="*/ 263629 h 606439"/>
                    <a:gd name="connsiteX39" fmla="*/ 325227 w 584211"/>
                    <a:gd name="connsiteY39" fmla="*/ 263085 h 606439"/>
                    <a:gd name="connsiteX40" fmla="*/ 522926 w 584211"/>
                    <a:gd name="connsiteY40" fmla="*/ 227644 h 606439"/>
                    <a:gd name="connsiteX41" fmla="*/ 550693 w 584211"/>
                    <a:gd name="connsiteY41" fmla="*/ 292917 h 606439"/>
                    <a:gd name="connsiteX42" fmla="*/ 459381 w 584211"/>
                    <a:gd name="connsiteY42" fmla="*/ 292917 h 606439"/>
                    <a:gd name="connsiteX43" fmla="*/ 459381 w 584211"/>
                    <a:gd name="connsiteY43" fmla="*/ 292839 h 606439"/>
                    <a:gd name="connsiteX44" fmla="*/ 458393 w 584211"/>
                    <a:gd name="connsiteY44" fmla="*/ 185757 h 606439"/>
                    <a:gd name="connsiteX45" fmla="*/ 522890 w 584211"/>
                    <a:gd name="connsiteY45" fmla="*/ 212387 h 606439"/>
                    <a:gd name="connsiteX46" fmla="*/ 458471 w 584211"/>
                    <a:gd name="connsiteY46" fmla="*/ 276828 h 606439"/>
                    <a:gd name="connsiteX47" fmla="*/ 458393 w 584211"/>
                    <a:gd name="connsiteY47" fmla="*/ 276828 h 606439"/>
                    <a:gd name="connsiteX48" fmla="*/ 361303 w 584211"/>
                    <a:gd name="connsiteY48" fmla="*/ 72971 h 606439"/>
                    <a:gd name="connsiteX49" fmla="*/ 358892 w 584211"/>
                    <a:gd name="connsiteY49" fmla="*/ 73204 h 606439"/>
                    <a:gd name="connsiteX50" fmla="*/ 358892 w 584211"/>
                    <a:gd name="connsiteY50" fmla="*/ 284045 h 606439"/>
                    <a:gd name="connsiteX51" fmla="*/ 447061 w 584211"/>
                    <a:gd name="connsiteY51" fmla="*/ 216120 h 606439"/>
                    <a:gd name="connsiteX52" fmla="*/ 447061 w 584211"/>
                    <a:gd name="connsiteY52" fmla="*/ 307179 h 606439"/>
                    <a:gd name="connsiteX53" fmla="*/ 538261 w 584211"/>
                    <a:gd name="connsiteY53" fmla="*/ 307179 h 606439"/>
                    <a:gd name="connsiteX54" fmla="*/ 447061 w 584211"/>
                    <a:gd name="connsiteY54" fmla="*/ 398315 h 606439"/>
                    <a:gd name="connsiteX55" fmla="*/ 358892 w 584211"/>
                    <a:gd name="connsiteY55" fmla="*/ 330390 h 606439"/>
                    <a:gd name="connsiteX56" fmla="*/ 358892 w 584211"/>
                    <a:gd name="connsiteY56" fmla="*/ 531682 h 606439"/>
                    <a:gd name="connsiteX57" fmla="*/ 361303 w 584211"/>
                    <a:gd name="connsiteY57" fmla="*/ 531993 h 606439"/>
                    <a:gd name="connsiteX58" fmla="*/ 545258 w 584211"/>
                    <a:gd name="connsiteY58" fmla="*/ 531993 h 606439"/>
                    <a:gd name="connsiteX59" fmla="*/ 561975 w 584211"/>
                    <a:gd name="connsiteY59" fmla="*/ 515302 h 606439"/>
                    <a:gd name="connsiteX60" fmla="*/ 561975 w 584211"/>
                    <a:gd name="connsiteY60" fmla="*/ 89662 h 606439"/>
                    <a:gd name="connsiteX61" fmla="*/ 545258 w 584211"/>
                    <a:gd name="connsiteY61" fmla="*/ 72971 h 606439"/>
                    <a:gd name="connsiteX62" fmla="*/ 358892 w 584211"/>
                    <a:gd name="connsiteY62" fmla="*/ 0 h 606439"/>
                    <a:gd name="connsiteX63" fmla="*/ 358892 w 584211"/>
                    <a:gd name="connsiteY63" fmla="*/ 50769 h 606439"/>
                    <a:gd name="connsiteX64" fmla="*/ 361303 w 584211"/>
                    <a:gd name="connsiteY64" fmla="*/ 50692 h 606439"/>
                    <a:gd name="connsiteX65" fmla="*/ 545258 w 584211"/>
                    <a:gd name="connsiteY65" fmla="*/ 50692 h 606439"/>
                    <a:gd name="connsiteX66" fmla="*/ 584211 w 584211"/>
                    <a:gd name="connsiteY66" fmla="*/ 89662 h 606439"/>
                    <a:gd name="connsiteX67" fmla="*/ 584211 w 584211"/>
                    <a:gd name="connsiteY67" fmla="*/ 515225 h 606439"/>
                    <a:gd name="connsiteX68" fmla="*/ 545258 w 584211"/>
                    <a:gd name="connsiteY68" fmla="*/ 554195 h 606439"/>
                    <a:gd name="connsiteX69" fmla="*/ 361303 w 584211"/>
                    <a:gd name="connsiteY69" fmla="*/ 554195 h 606439"/>
                    <a:gd name="connsiteX70" fmla="*/ 358892 w 584211"/>
                    <a:gd name="connsiteY70" fmla="*/ 554117 h 606439"/>
                    <a:gd name="connsiteX71" fmla="*/ 358892 w 584211"/>
                    <a:gd name="connsiteY71" fmla="*/ 606439 h 606439"/>
                    <a:gd name="connsiteX72" fmla="*/ 0 w 584211"/>
                    <a:gd name="connsiteY72" fmla="*/ 557377 h 606439"/>
                    <a:gd name="connsiteX73" fmla="*/ 0 w 584211"/>
                    <a:gd name="connsiteY73" fmla="*/ 47820 h 60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84211" h="606439">
                      <a:moveTo>
                        <a:pt x="75651" y="264077"/>
                      </a:moveTo>
                      <a:cubicBezTo>
                        <a:pt x="87784" y="263844"/>
                        <a:pt x="94628" y="270053"/>
                        <a:pt x="94628" y="280685"/>
                      </a:cubicBezTo>
                      <a:cubicBezTo>
                        <a:pt x="94628" y="292559"/>
                        <a:pt x="86617" y="299621"/>
                        <a:pt x="73707" y="299621"/>
                      </a:cubicBezTo>
                      <a:cubicBezTo>
                        <a:pt x="70207" y="299621"/>
                        <a:pt x="67718" y="299466"/>
                        <a:pt x="65696" y="298923"/>
                      </a:cubicBezTo>
                      <a:lnTo>
                        <a:pt x="65696" y="265241"/>
                      </a:lnTo>
                      <a:cubicBezTo>
                        <a:pt x="67407" y="264698"/>
                        <a:pt x="70674" y="264154"/>
                        <a:pt x="75651" y="264077"/>
                      </a:cubicBezTo>
                      <a:close/>
                      <a:moveTo>
                        <a:pt x="171759" y="262383"/>
                      </a:moveTo>
                      <a:cubicBezTo>
                        <a:pt x="184967" y="262150"/>
                        <a:pt x="192503" y="268669"/>
                        <a:pt x="192503" y="279767"/>
                      </a:cubicBezTo>
                      <a:cubicBezTo>
                        <a:pt x="192503" y="292106"/>
                        <a:pt x="183724" y="299401"/>
                        <a:pt x="169739" y="299479"/>
                      </a:cubicBezTo>
                      <a:cubicBezTo>
                        <a:pt x="165932" y="299479"/>
                        <a:pt x="163213" y="299324"/>
                        <a:pt x="160960" y="298781"/>
                      </a:cubicBezTo>
                      <a:lnTo>
                        <a:pt x="160960" y="263625"/>
                      </a:lnTo>
                      <a:cubicBezTo>
                        <a:pt x="162825" y="263081"/>
                        <a:pt x="166476" y="262460"/>
                        <a:pt x="171759" y="262383"/>
                      </a:cubicBezTo>
                      <a:close/>
                      <a:moveTo>
                        <a:pt x="74329" y="244532"/>
                      </a:moveTo>
                      <a:cubicBezTo>
                        <a:pt x="59712" y="244920"/>
                        <a:pt x="49449" y="246162"/>
                        <a:pt x="42218" y="247715"/>
                      </a:cubicBezTo>
                      <a:lnTo>
                        <a:pt x="42218" y="359190"/>
                      </a:lnTo>
                      <a:lnTo>
                        <a:pt x="65698" y="359811"/>
                      </a:lnTo>
                      <a:lnTo>
                        <a:pt x="65698" y="318978"/>
                      </a:lnTo>
                      <a:cubicBezTo>
                        <a:pt x="67875" y="319289"/>
                        <a:pt x="70752" y="319522"/>
                        <a:pt x="73862" y="319522"/>
                      </a:cubicBezTo>
                      <a:cubicBezTo>
                        <a:pt x="88246" y="319599"/>
                        <a:pt x="100608" y="315951"/>
                        <a:pt x="109083" y="307489"/>
                      </a:cubicBezTo>
                      <a:cubicBezTo>
                        <a:pt x="115692" y="300968"/>
                        <a:pt x="119268" y="291265"/>
                        <a:pt x="119268" y="279776"/>
                      </a:cubicBezTo>
                      <a:cubicBezTo>
                        <a:pt x="119268" y="268364"/>
                        <a:pt x="114525" y="258738"/>
                        <a:pt x="107450" y="252993"/>
                      </a:cubicBezTo>
                      <a:cubicBezTo>
                        <a:pt x="100142" y="246938"/>
                        <a:pt x="89334" y="244144"/>
                        <a:pt x="74329" y="244532"/>
                      </a:cubicBezTo>
                      <a:close/>
                      <a:moveTo>
                        <a:pt x="170427" y="241970"/>
                      </a:moveTo>
                      <a:cubicBezTo>
                        <a:pt x="154489" y="242436"/>
                        <a:pt x="143293" y="243756"/>
                        <a:pt x="135440" y="245386"/>
                      </a:cubicBezTo>
                      <a:lnTo>
                        <a:pt x="135440" y="361519"/>
                      </a:lnTo>
                      <a:lnTo>
                        <a:pt x="160942" y="362218"/>
                      </a:lnTo>
                      <a:lnTo>
                        <a:pt x="160942" y="319599"/>
                      </a:lnTo>
                      <a:cubicBezTo>
                        <a:pt x="163352" y="319987"/>
                        <a:pt x="166462" y="320220"/>
                        <a:pt x="169883" y="320220"/>
                      </a:cubicBezTo>
                      <a:cubicBezTo>
                        <a:pt x="185511" y="320298"/>
                        <a:pt x="199039" y="316494"/>
                        <a:pt x="208214" y="307722"/>
                      </a:cubicBezTo>
                      <a:cubicBezTo>
                        <a:pt x="215367" y="300813"/>
                        <a:pt x="219332" y="290721"/>
                        <a:pt x="219332" y="278766"/>
                      </a:cubicBezTo>
                      <a:cubicBezTo>
                        <a:pt x="219332" y="266811"/>
                        <a:pt x="214123" y="256720"/>
                        <a:pt x="206425" y="250742"/>
                      </a:cubicBezTo>
                      <a:cubicBezTo>
                        <a:pt x="198495" y="244454"/>
                        <a:pt x="186755" y="241582"/>
                        <a:pt x="170427" y="241970"/>
                      </a:cubicBezTo>
                      <a:close/>
                      <a:moveTo>
                        <a:pt x="325227" y="238865"/>
                      </a:moveTo>
                      <a:lnTo>
                        <a:pt x="227651" y="241427"/>
                      </a:lnTo>
                      <a:lnTo>
                        <a:pt x="227651" y="264638"/>
                      </a:lnTo>
                      <a:lnTo>
                        <a:pt x="260850" y="264094"/>
                      </a:lnTo>
                      <a:lnTo>
                        <a:pt x="260850" y="364779"/>
                      </a:lnTo>
                      <a:lnTo>
                        <a:pt x="289695" y="365478"/>
                      </a:lnTo>
                      <a:lnTo>
                        <a:pt x="289695" y="263629"/>
                      </a:lnTo>
                      <a:lnTo>
                        <a:pt x="325227" y="263085"/>
                      </a:lnTo>
                      <a:close/>
                      <a:moveTo>
                        <a:pt x="522926" y="227644"/>
                      </a:moveTo>
                      <a:cubicBezTo>
                        <a:pt x="540037" y="244176"/>
                        <a:pt x="550693" y="267305"/>
                        <a:pt x="550693" y="292917"/>
                      </a:cubicBezTo>
                      <a:lnTo>
                        <a:pt x="459381" y="292917"/>
                      </a:lnTo>
                      <a:lnTo>
                        <a:pt x="459381" y="292839"/>
                      </a:lnTo>
                      <a:close/>
                      <a:moveTo>
                        <a:pt x="458393" y="185757"/>
                      </a:moveTo>
                      <a:cubicBezTo>
                        <a:pt x="482171" y="185446"/>
                        <a:pt x="504784" y="194297"/>
                        <a:pt x="522890" y="212387"/>
                      </a:cubicBezTo>
                      <a:lnTo>
                        <a:pt x="458471" y="276828"/>
                      </a:lnTo>
                      <a:lnTo>
                        <a:pt x="458393" y="276828"/>
                      </a:lnTo>
                      <a:close/>
                      <a:moveTo>
                        <a:pt x="361303" y="72971"/>
                      </a:moveTo>
                      <a:cubicBezTo>
                        <a:pt x="360525" y="72971"/>
                        <a:pt x="359670" y="73049"/>
                        <a:pt x="358892" y="73204"/>
                      </a:cubicBezTo>
                      <a:lnTo>
                        <a:pt x="358892" y="284045"/>
                      </a:lnTo>
                      <a:cubicBezTo>
                        <a:pt x="369155" y="244998"/>
                        <a:pt x="404687" y="216120"/>
                        <a:pt x="447061" y="216120"/>
                      </a:cubicBezTo>
                      <a:lnTo>
                        <a:pt x="447061" y="307179"/>
                      </a:lnTo>
                      <a:lnTo>
                        <a:pt x="538261" y="307179"/>
                      </a:lnTo>
                      <a:cubicBezTo>
                        <a:pt x="538261" y="357560"/>
                        <a:pt x="497442" y="398315"/>
                        <a:pt x="447061" y="398315"/>
                      </a:cubicBezTo>
                      <a:cubicBezTo>
                        <a:pt x="404687" y="398315"/>
                        <a:pt x="369233" y="369437"/>
                        <a:pt x="358892" y="330390"/>
                      </a:cubicBezTo>
                      <a:lnTo>
                        <a:pt x="358892" y="531682"/>
                      </a:lnTo>
                      <a:cubicBezTo>
                        <a:pt x="359748" y="531837"/>
                        <a:pt x="360525" y="531993"/>
                        <a:pt x="361303" y="531993"/>
                      </a:cubicBezTo>
                      <a:lnTo>
                        <a:pt x="545258" y="531993"/>
                      </a:lnTo>
                      <a:cubicBezTo>
                        <a:pt x="554433" y="531993"/>
                        <a:pt x="561975" y="524463"/>
                        <a:pt x="561975" y="515302"/>
                      </a:cubicBezTo>
                      <a:lnTo>
                        <a:pt x="561975" y="89662"/>
                      </a:lnTo>
                      <a:cubicBezTo>
                        <a:pt x="561975" y="80424"/>
                        <a:pt x="554433" y="72971"/>
                        <a:pt x="545258" y="72971"/>
                      </a:cubicBezTo>
                      <a:close/>
                      <a:moveTo>
                        <a:pt x="358892" y="0"/>
                      </a:moveTo>
                      <a:lnTo>
                        <a:pt x="358892" y="50769"/>
                      </a:lnTo>
                      <a:cubicBezTo>
                        <a:pt x="359748" y="50769"/>
                        <a:pt x="360525" y="50692"/>
                        <a:pt x="361303" y="50692"/>
                      </a:cubicBezTo>
                      <a:lnTo>
                        <a:pt x="545258" y="50692"/>
                      </a:lnTo>
                      <a:cubicBezTo>
                        <a:pt x="566717" y="50692"/>
                        <a:pt x="584211" y="68158"/>
                        <a:pt x="584211" y="89662"/>
                      </a:cubicBezTo>
                      <a:lnTo>
                        <a:pt x="584211" y="515225"/>
                      </a:lnTo>
                      <a:cubicBezTo>
                        <a:pt x="584211" y="536728"/>
                        <a:pt x="566717" y="554195"/>
                        <a:pt x="545258" y="554195"/>
                      </a:cubicBezTo>
                      <a:lnTo>
                        <a:pt x="361303" y="554195"/>
                      </a:lnTo>
                      <a:cubicBezTo>
                        <a:pt x="360525" y="554195"/>
                        <a:pt x="359748" y="554117"/>
                        <a:pt x="358892" y="554117"/>
                      </a:cubicBezTo>
                      <a:lnTo>
                        <a:pt x="358892" y="606439"/>
                      </a:lnTo>
                      <a:lnTo>
                        <a:pt x="0" y="557377"/>
                      </a:lnTo>
                      <a:lnTo>
                        <a:pt x="0" y="478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703224" y="5665994"/>
                <a:ext cx="216000" cy="216000"/>
                <a:chOff x="4530324" y="2961150"/>
                <a:chExt cx="748877" cy="748877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4530324" y="2961150"/>
                  <a:ext cx="748877" cy="748877"/>
                </a:xfrm>
                <a:prstGeom prst="ellipse">
                  <a:avLst/>
                </a:prstGeom>
                <a:solidFill>
                  <a:srgbClr val="4BC0C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39" name="ppt-open-file-format-with-pie-chart_28957"/>
                <p:cNvSpPr>
                  <a:spLocks noChangeAspect="1"/>
                </p:cNvSpPr>
                <p:nvPr/>
              </p:nvSpPr>
              <p:spPr bwMode="auto">
                <a:xfrm>
                  <a:off x="4736029" y="3137046"/>
                  <a:ext cx="382530" cy="397084"/>
                </a:xfrm>
                <a:custGeom>
                  <a:avLst/>
                  <a:gdLst>
                    <a:gd name="connsiteX0" fmla="*/ 75651 w 584211"/>
                    <a:gd name="connsiteY0" fmla="*/ 264077 h 606439"/>
                    <a:gd name="connsiteX1" fmla="*/ 94628 w 584211"/>
                    <a:gd name="connsiteY1" fmla="*/ 280685 h 606439"/>
                    <a:gd name="connsiteX2" fmla="*/ 73707 w 584211"/>
                    <a:gd name="connsiteY2" fmla="*/ 299621 h 606439"/>
                    <a:gd name="connsiteX3" fmla="*/ 65696 w 584211"/>
                    <a:gd name="connsiteY3" fmla="*/ 298923 h 606439"/>
                    <a:gd name="connsiteX4" fmla="*/ 65696 w 584211"/>
                    <a:gd name="connsiteY4" fmla="*/ 265241 h 606439"/>
                    <a:gd name="connsiteX5" fmla="*/ 75651 w 584211"/>
                    <a:gd name="connsiteY5" fmla="*/ 264077 h 606439"/>
                    <a:gd name="connsiteX6" fmla="*/ 171759 w 584211"/>
                    <a:gd name="connsiteY6" fmla="*/ 262383 h 606439"/>
                    <a:gd name="connsiteX7" fmla="*/ 192503 w 584211"/>
                    <a:gd name="connsiteY7" fmla="*/ 279767 h 606439"/>
                    <a:gd name="connsiteX8" fmla="*/ 169739 w 584211"/>
                    <a:gd name="connsiteY8" fmla="*/ 299479 h 606439"/>
                    <a:gd name="connsiteX9" fmla="*/ 160960 w 584211"/>
                    <a:gd name="connsiteY9" fmla="*/ 298781 h 606439"/>
                    <a:gd name="connsiteX10" fmla="*/ 160960 w 584211"/>
                    <a:gd name="connsiteY10" fmla="*/ 263625 h 606439"/>
                    <a:gd name="connsiteX11" fmla="*/ 171759 w 584211"/>
                    <a:gd name="connsiteY11" fmla="*/ 262383 h 606439"/>
                    <a:gd name="connsiteX12" fmla="*/ 74329 w 584211"/>
                    <a:gd name="connsiteY12" fmla="*/ 244532 h 606439"/>
                    <a:gd name="connsiteX13" fmla="*/ 42218 w 584211"/>
                    <a:gd name="connsiteY13" fmla="*/ 247715 h 606439"/>
                    <a:gd name="connsiteX14" fmla="*/ 42218 w 584211"/>
                    <a:gd name="connsiteY14" fmla="*/ 359190 h 606439"/>
                    <a:gd name="connsiteX15" fmla="*/ 65698 w 584211"/>
                    <a:gd name="connsiteY15" fmla="*/ 359811 h 606439"/>
                    <a:gd name="connsiteX16" fmla="*/ 65698 w 584211"/>
                    <a:gd name="connsiteY16" fmla="*/ 318978 h 606439"/>
                    <a:gd name="connsiteX17" fmla="*/ 73862 w 584211"/>
                    <a:gd name="connsiteY17" fmla="*/ 319522 h 606439"/>
                    <a:gd name="connsiteX18" fmla="*/ 109083 w 584211"/>
                    <a:gd name="connsiteY18" fmla="*/ 307489 h 606439"/>
                    <a:gd name="connsiteX19" fmla="*/ 119268 w 584211"/>
                    <a:gd name="connsiteY19" fmla="*/ 279776 h 606439"/>
                    <a:gd name="connsiteX20" fmla="*/ 107450 w 584211"/>
                    <a:gd name="connsiteY20" fmla="*/ 252993 h 606439"/>
                    <a:gd name="connsiteX21" fmla="*/ 74329 w 584211"/>
                    <a:gd name="connsiteY21" fmla="*/ 244532 h 606439"/>
                    <a:gd name="connsiteX22" fmla="*/ 170427 w 584211"/>
                    <a:gd name="connsiteY22" fmla="*/ 241970 h 606439"/>
                    <a:gd name="connsiteX23" fmla="*/ 135440 w 584211"/>
                    <a:gd name="connsiteY23" fmla="*/ 245386 h 606439"/>
                    <a:gd name="connsiteX24" fmla="*/ 135440 w 584211"/>
                    <a:gd name="connsiteY24" fmla="*/ 361519 h 606439"/>
                    <a:gd name="connsiteX25" fmla="*/ 160942 w 584211"/>
                    <a:gd name="connsiteY25" fmla="*/ 362218 h 606439"/>
                    <a:gd name="connsiteX26" fmla="*/ 160942 w 584211"/>
                    <a:gd name="connsiteY26" fmla="*/ 319599 h 606439"/>
                    <a:gd name="connsiteX27" fmla="*/ 169883 w 584211"/>
                    <a:gd name="connsiteY27" fmla="*/ 320220 h 606439"/>
                    <a:gd name="connsiteX28" fmla="*/ 208214 w 584211"/>
                    <a:gd name="connsiteY28" fmla="*/ 307722 h 606439"/>
                    <a:gd name="connsiteX29" fmla="*/ 219332 w 584211"/>
                    <a:gd name="connsiteY29" fmla="*/ 278766 h 606439"/>
                    <a:gd name="connsiteX30" fmla="*/ 206425 w 584211"/>
                    <a:gd name="connsiteY30" fmla="*/ 250742 h 606439"/>
                    <a:gd name="connsiteX31" fmla="*/ 170427 w 584211"/>
                    <a:gd name="connsiteY31" fmla="*/ 241970 h 606439"/>
                    <a:gd name="connsiteX32" fmla="*/ 325227 w 584211"/>
                    <a:gd name="connsiteY32" fmla="*/ 238865 h 606439"/>
                    <a:gd name="connsiteX33" fmla="*/ 227651 w 584211"/>
                    <a:gd name="connsiteY33" fmla="*/ 241427 h 606439"/>
                    <a:gd name="connsiteX34" fmla="*/ 227651 w 584211"/>
                    <a:gd name="connsiteY34" fmla="*/ 264638 h 606439"/>
                    <a:gd name="connsiteX35" fmla="*/ 260850 w 584211"/>
                    <a:gd name="connsiteY35" fmla="*/ 264094 h 606439"/>
                    <a:gd name="connsiteX36" fmla="*/ 260850 w 584211"/>
                    <a:gd name="connsiteY36" fmla="*/ 364779 h 606439"/>
                    <a:gd name="connsiteX37" fmla="*/ 289695 w 584211"/>
                    <a:gd name="connsiteY37" fmla="*/ 365478 h 606439"/>
                    <a:gd name="connsiteX38" fmla="*/ 289695 w 584211"/>
                    <a:gd name="connsiteY38" fmla="*/ 263629 h 606439"/>
                    <a:gd name="connsiteX39" fmla="*/ 325227 w 584211"/>
                    <a:gd name="connsiteY39" fmla="*/ 263085 h 606439"/>
                    <a:gd name="connsiteX40" fmla="*/ 522926 w 584211"/>
                    <a:gd name="connsiteY40" fmla="*/ 227644 h 606439"/>
                    <a:gd name="connsiteX41" fmla="*/ 550693 w 584211"/>
                    <a:gd name="connsiteY41" fmla="*/ 292917 h 606439"/>
                    <a:gd name="connsiteX42" fmla="*/ 459381 w 584211"/>
                    <a:gd name="connsiteY42" fmla="*/ 292917 h 606439"/>
                    <a:gd name="connsiteX43" fmla="*/ 459381 w 584211"/>
                    <a:gd name="connsiteY43" fmla="*/ 292839 h 606439"/>
                    <a:gd name="connsiteX44" fmla="*/ 458393 w 584211"/>
                    <a:gd name="connsiteY44" fmla="*/ 185757 h 606439"/>
                    <a:gd name="connsiteX45" fmla="*/ 522890 w 584211"/>
                    <a:gd name="connsiteY45" fmla="*/ 212387 h 606439"/>
                    <a:gd name="connsiteX46" fmla="*/ 458471 w 584211"/>
                    <a:gd name="connsiteY46" fmla="*/ 276828 h 606439"/>
                    <a:gd name="connsiteX47" fmla="*/ 458393 w 584211"/>
                    <a:gd name="connsiteY47" fmla="*/ 276828 h 606439"/>
                    <a:gd name="connsiteX48" fmla="*/ 361303 w 584211"/>
                    <a:gd name="connsiteY48" fmla="*/ 72971 h 606439"/>
                    <a:gd name="connsiteX49" fmla="*/ 358892 w 584211"/>
                    <a:gd name="connsiteY49" fmla="*/ 73204 h 606439"/>
                    <a:gd name="connsiteX50" fmla="*/ 358892 w 584211"/>
                    <a:gd name="connsiteY50" fmla="*/ 284045 h 606439"/>
                    <a:gd name="connsiteX51" fmla="*/ 447061 w 584211"/>
                    <a:gd name="connsiteY51" fmla="*/ 216120 h 606439"/>
                    <a:gd name="connsiteX52" fmla="*/ 447061 w 584211"/>
                    <a:gd name="connsiteY52" fmla="*/ 307179 h 606439"/>
                    <a:gd name="connsiteX53" fmla="*/ 538261 w 584211"/>
                    <a:gd name="connsiteY53" fmla="*/ 307179 h 606439"/>
                    <a:gd name="connsiteX54" fmla="*/ 447061 w 584211"/>
                    <a:gd name="connsiteY54" fmla="*/ 398315 h 606439"/>
                    <a:gd name="connsiteX55" fmla="*/ 358892 w 584211"/>
                    <a:gd name="connsiteY55" fmla="*/ 330390 h 606439"/>
                    <a:gd name="connsiteX56" fmla="*/ 358892 w 584211"/>
                    <a:gd name="connsiteY56" fmla="*/ 531682 h 606439"/>
                    <a:gd name="connsiteX57" fmla="*/ 361303 w 584211"/>
                    <a:gd name="connsiteY57" fmla="*/ 531993 h 606439"/>
                    <a:gd name="connsiteX58" fmla="*/ 545258 w 584211"/>
                    <a:gd name="connsiteY58" fmla="*/ 531993 h 606439"/>
                    <a:gd name="connsiteX59" fmla="*/ 561975 w 584211"/>
                    <a:gd name="connsiteY59" fmla="*/ 515302 h 606439"/>
                    <a:gd name="connsiteX60" fmla="*/ 561975 w 584211"/>
                    <a:gd name="connsiteY60" fmla="*/ 89662 h 606439"/>
                    <a:gd name="connsiteX61" fmla="*/ 545258 w 584211"/>
                    <a:gd name="connsiteY61" fmla="*/ 72971 h 606439"/>
                    <a:gd name="connsiteX62" fmla="*/ 358892 w 584211"/>
                    <a:gd name="connsiteY62" fmla="*/ 0 h 606439"/>
                    <a:gd name="connsiteX63" fmla="*/ 358892 w 584211"/>
                    <a:gd name="connsiteY63" fmla="*/ 50769 h 606439"/>
                    <a:gd name="connsiteX64" fmla="*/ 361303 w 584211"/>
                    <a:gd name="connsiteY64" fmla="*/ 50692 h 606439"/>
                    <a:gd name="connsiteX65" fmla="*/ 545258 w 584211"/>
                    <a:gd name="connsiteY65" fmla="*/ 50692 h 606439"/>
                    <a:gd name="connsiteX66" fmla="*/ 584211 w 584211"/>
                    <a:gd name="connsiteY66" fmla="*/ 89662 h 606439"/>
                    <a:gd name="connsiteX67" fmla="*/ 584211 w 584211"/>
                    <a:gd name="connsiteY67" fmla="*/ 515225 h 606439"/>
                    <a:gd name="connsiteX68" fmla="*/ 545258 w 584211"/>
                    <a:gd name="connsiteY68" fmla="*/ 554195 h 606439"/>
                    <a:gd name="connsiteX69" fmla="*/ 361303 w 584211"/>
                    <a:gd name="connsiteY69" fmla="*/ 554195 h 606439"/>
                    <a:gd name="connsiteX70" fmla="*/ 358892 w 584211"/>
                    <a:gd name="connsiteY70" fmla="*/ 554117 h 606439"/>
                    <a:gd name="connsiteX71" fmla="*/ 358892 w 584211"/>
                    <a:gd name="connsiteY71" fmla="*/ 606439 h 606439"/>
                    <a:gd name="connsiteX72" fmla="*/ 0 w 584211"/>
                    <a:gd name="connsiteY72" fmla="*/ 557377 h 606439"/>
                    <a:gd name="connsiteX73" fmla="*/ 0 w 584211"/>
                    <a:gd name="connsiteY73" fmla="*/ 47820 h 60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84211" h="606439">
                      <a:moveTo>
                        <a:pt x="75651" y="264077"/>
                      </a:moveTo>
                      <a:cubicBezTo>
                        <a:pt x="87784" y="263844"/>
                        <a:pt x="94628" y="270053"/>
                        <a:pt x="94628" y="280685"/>
                      </a:cubicBezTo>
                      <a:cubicBezTo>
                        <a:pt x="94628" y="292559"/>
                        <a:pt x="86617" y="299621"/>
                        <a:pt x="73707" y="299621"/>
                      </a:cubicBezTo>
                      <a:cubicBezTo>
                        <a:pt x="70207" y="299621"/>
                        <a:pt x="67718" y="299466"/>
                        <a:pt x="65696" y="298923"/>
                      </a:cubicBezTo>
                      <a:lnTo>
                        <a:pt x="65696" y="265241"/>
                      </a:lnTo>
                      <a:cubicBezTo>
                        <a:pt x="67407" y="264698"/>
                        <a:pt x="70674" y="264154"/>
                        <a:pt x="75651" y="264077"/>
                      </a:cubicBezTo>
                      <a:close/>
                      <a:moveTo>
                        <a:pt x="171759" y="262383"/>
                      </a:moveTo>
                      <a:cubicBezTo>
                        <a:pt x="184967" y="262150"/>
                        <a:pt x="192503" y="268669"/>
                        <a:pt x="192503" y="279767"/>
                      </a:cubicBezTo>
                      <a:cubicBezTo>
                        <a:pt x="192503" y="292106"/>
                        <a:pt x="183724" y="299401"/>
                        <a:pt x="169739" y="299479"/>
                      </a:cubicBezTo>
                      <a:cubicBezTo>
                        <a:pt x="165932" y="299479"/>
                        <a:pt x="163213" y="299324"/>
                        <a:pt x="160960" y="298781"/>
                      </a:cubicBezTo>
                      <a:lnTo>
                        <a:pt x="160960" y="263625"/>
                      </a:lnTo>
                      <a:cubicBezTo>
                        <a:pt x="162825" y="263081"/>
                        <a:pt x="166476" y="262460"/>
                        <a:pt x="171759" y="262383"/>
                      </a:cubicBezTo>
                      <a:close/>
                      <a:moveTo>
                        <a:pt x="74329" y="244532"/>
                      </a:moveTo>
                      <a:cubicBezTo>
                        <a:pt x="59712" y="244920"/>
                        <a:pt x="49449" y="246162"/>
                        <a:pt x="42218" y="247715"/>
                      </a:cubicBezTo>
                      <a:lnTo>
                        <a:pt x="42218" y="359190"/>
                      </a:lnTo>
                      <a:lnTo>
                        <a:pt x="65698" y="359811"/>
                      </a:lnTo>
                      <a:lnTo>
                        <a:pt x="65698" y="318978"/>
                      </a:lnTo>
                      <a:cubicBezTo>
                        <a:pt x="67875" y="319289"/>
                        <a:pt x="70752" y="319522"/>
                        <a:pt x="73862" y="319522"/>
                      </a:cubicBezTo>
                      <a:cubicBezTo>
                        <a:pt x="88246" y="319599"/>
                        <a:pt x="100608" y="315951"/>
                        <a:pt x="109083" y="307489"/>
                      </a:cubicBezTo>
                      <a:cubicBezTo>
                        <a:pt x="115692" y="300968"/>
                        <a:pt x="119268" y="291265"/>
                        <a:pt x="119268" y="279776"/>
                      </a:cubicBezTo>
                      <a:cubicBezTo>
                        <a:pt x="119268" y="268364"/>
                        <a:pt x="114525" y="258738"/>
                        <a:pt x="107450" y="252993"/>
                      </a:cubicBezTo>
                      <a:cubicBezTo>
                        <a:pt x="100142" y="246938"/>
                        <a:pt x="89334" y="244144"/>
                        <a:pt x="74329" y="244532"/>
                      </a:cubicBezTo>
                      <a:close/>
                      <a:moveTo>
                        <a:pt x="170427" y="241970"/>
                      </a:moveTo>
                      <a:cubicBezTo>
                        <a:pt x="154489" y="242436"/>
                        <a:pt x="143293" y="243756"/>
                        <a:pt x="135440" y="245386"/>
                      </a:cubicBezTo>
                      <a:lnTo>
                        <a:pt x="135440" y="361519"/>
                      </a:lnTo>
                      <a:lnTo>
                        <a:pt x="160942" y="362218"/>
                      </a:lnTo>
                      <a:lnTo>
                        <a:pt x="160942" y="319599"/>
                      </a:lnTo>
                      <a:cubicBezTo>
                        <a:pt x="163352" y="319987"/>
                        <a:pt x="166462" y="320220"/>
                        <a:pt x="169883" y="320220"/>
                      </a:cubicBezTo>
                      <a:cubicBezTo>
                        <a:pt x="185511" y="320298"/>
                        <a:pt x="199039" y="316494"/>
                        <a:pt x="208214" y="307722"/>
                      </a:cubicBezTo>
                      <a:cubicBezTo>
                        <a:pt x="215367" y="300813"/>
                        <a:pt x="219332" y="290721"/>
                        <a:pt x="219332" y="278766"/>
                      </a:cubicBezTo>
                      <a:cubicBezTo>
                        <a:pt x="219332" y="266811"/>
                        <a:pt x="214123" y="256720"/>
                        <a:pt x="206425" y="250742"/>
                      </a:cubicBezTo>
                      <a:cubicBezTo>
                        <a:pt x="198495" y="244454"/>
                        <a:pt x="186755" y="241582"/>
                        <a:pt x="170427" y="241970"/>
                      </a:cubicBezTo>
                      <a:close/>
                      <a:moveTo>
                        <a:pt x="325227" y="238865"/>
                      </a:moveTo>
                      <a:lnTo>
                        <a:pt x="227651" y="241427"/>
                      </a:lnTo>
                      <a:lnTo>
                        <a:pt x="227651" y="264638"/>
                      </a:lnTo>
                      <a:lnTo>
                        <a:pt x="260850" y="264094"/>
                      </a:lnTo>
                      <a:lnTo>
                        <a:pt x="260850" y="364779"/>
                      </a:lnTo>
                      <a:lnTo>
                        <a:pt x="289695" y="365478"/>
                      </a:lnTo>
                      <a:lnTo>
                        <a:pt x="289695" y="263629"/>
                      </a:lnTo>
                      <a:lnTo>
                        <a:pt x="325227" y="263085"/>
                      </a:lnTo>
                      <a:close/>
                      <a:moveTo>
                        <a:pt x="522926" y="227644"/>
                      </a:moveTo>
                      <a:cubicBezTo>
                        <a:pt x="540037" y="244176"/>
                        <a:pt x="550693" y="267305"/>
                        <a:pt x="550693" y="292917"/>
                      </a:cubicBezTo>
                      <a:lnTo>
                        <a:pt x="459381" y="292917"/>
                      </a:lnTo>
                      <a:lnTo>
                        <a:pt x="459381" y="292839"/>
                      </a:lnTo>
                      <a:close/>
                      <a:moveTo>
                        <a:pt x="458393" y="185757"/>
                      </a:moveTo>
                      <a:cubicBezTo>
                        <a:pt x="482171" y="185446"/>
                        <a:pt x="504784" y="194297"/>
                        <a:pt x="522890" y="212387"/>
                      </a:cubicBezTo>
                      <a:lnTo>
                        <a:pt x="458471" y="276828"/>
                      </a:lnTo>
                      <a:lnTo>
                        <a:pt x="458393" y="276828"/>
                      </a:lnTo>
                      <a:close/>
                      <a:moveTo>
                        <a:pt x="361303" y="72971"/>
                      </a:moveTo>
                      <a:cubicBezTo>
                        <a:pt x="360525" y="72971"/>
                        <a:pt x="359670" y="73049"/>
                        <a:pt x="358892" y="73204"/>
                      </a:cubicBezTo>
                      <a:lnTo>
                        <a:pt x="358892" y="284045"/>
                      </a:lnTo>
                      <a:cubicBezTo>
                        <a:pt x="369155" y="244998"/>
                        <a:pt x="404687" y="216120"/>
                        <a:pt x="447061" y="216120"/>
                      </a:cubicBezTo>
                      <a:lnTo>
                        <a:pt x="447061" y="307179"/>
                      </a:lnTo>
                      <a:lnTo>
                        <a:pt x="538261" y="307179"/>
                      </a:lnTo>
                      <a:cubicBezTo>
                        <a:pt x="538261" y="357560"/>
                        <a:pt x="497442" y="398315"/>
                        <a:pt x="447061" y="398315"/>
                      </a:cubicBezTo>
                      <a:cubicBezTo>
                        <a:pt x="404687" y="398315"/>
                        <a:pt x="369233" y="369437"/>
                        <a:pt x="358892" y="330390"/>
                      </a:cubicBezTo>
                      <a:lnTo>
                        <a:pt x="358892" y="531682"/>
                      </a:lnTo>
                      <a:cubicBezTo>
                        <a:pt x="359748" y="531837"/>
                        <a:pt x="360525" y="531993"/>
                        <a:pt x="361303" y="531993"/>
                      </a:cubicBezTo>
                      <a:lnTo>
                        <a:pt x="545258" y="531993"/>
                      </a:lnTo>
                      <a:cubicBezTo>
                        <a:pt x="554433" y="531993"/>
                        <a:pt x="561975" y="524463"/>
                        <a:pt x="561975" y="515302"/>
                      </a:cubicBezTo>
                      <a:lnTo>
                        <a:pt x="561975" y="89662"/>
                      </a:lnTo>
                      <a:cubicBezTo>
                        <a:pt x="561975" y="80424"/>
                        <a:pt x="554433" y="72971"/>
                        <a:pt x="545258" y="72971"/>
                      </a:cubicBezTo>
                      <a:close/>
                      <a:moveTo>
                        <a:pt x="358892" y="0"/>
                      </a:moveTo>
                      <a:lnTo>
                        <a:pt x="358892" y="50769"/>
                      </a:lnTo>
                      <a:cubicBezTo>
                        <a:pt x="359748" y="50769"/>
                        <a:pt x="360525" y="50692"/>
                        <a:pt x="361303" y="50692"/>
                      </a:cubicBezTo>
                      <a:lnTo>
                        <a:pt x="545258" y="50692"/>
                      </a:lnTo>
                      <a:cubicBezTo>
                        <a:pt x="566717" y="50692"/>
                        <a:pt x="584211" y="68158"/>
                        <a:pt x="584211" y="89662"/>
                      </a:cubicBezTo>
                      <a:lnTo>
                        <a:pt x="584211" y="515225"/>
                      </a:lnTo>
                      <a:cubicBezTo>
                        <a:pt x="584211" y="536728"/>
                        <a:pt x="566717" y="554195"/>
                        <a:pt x="545258" y="554195"/>
                      </a:cubicBezTo>
                      <a:lnTo>
                        <a:pt x="361303" y="554195"/>
                      </a:lnTo>
                      <a:cubicBezTo>
                        <a:pt x="360525" y="554195"/>
                        <a:pt x="359748" y="554117"/>
                        <a:pt x="358892" y="554117"/>
                      </a:cubicBezTo>
                      <a:lnTo>
                        <a:pt x="358892" y="606439"/>
                      </a:lnTo>
                      <a:lnTo>
                        <a:pt x="0" y="557377"/>
                      </a:lnTo>
                      <a:lnTo>
                        <a:pt x="0" y="478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4166843" y="5333683"/>
                <a:ext cx="216000" cy="216000"/>
                <a:chOff x="4530324" y="2961150"/>
                <a:chExt cx="748877" cy="748877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4530324" y="2961150"/>
                  <a:ext cx="748877" cy="748877"/>
                </a:xfrm>
                <a:prstGeom prst="ellipse">
                  <a:avLst/>
                </a:prstGeom>
                <a:solidFill>
                  <a:srgbClr val="4BC0C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37" name="ppt-open-file-format-with-pie-chart_28957"/>
                <p:cNvSpPr>
                  <a:spLocks noChangeAspect="1"/>
                </p:cNvSpPr>
                <p:nvPr/>
              </p:nvSpPr>
              <p:spPr bwMode="auto">
                <a:xfrm>
                  <a:off x="4736029" y="3137046"/>
                  <a:ext cx="382530" cy="397084"/>
                </a:xfrm>
                <a:custGeom>
                  <a:avLst/>
                  <a:gdLst>
                    <a:gd name="connsiteX0" fmla="*/ 75651 w 584211"/>
                    <a:gd name="connsiteY0" fmla="*/ 264077 h 606439"/>
                    <a:gd name="connsiteX1" fmla="*/ 94628 w 584211"/>
                    <a:gd name="connsiteY1" fmla="*/ 280685 h 606439"/>
                    <a:gd name="connsiteX2" fmla="*/ 73707 w 584211"/>
                    <a:gd name="connsiteY2" fmla="*/ 299621 h 606439"/>
                    <a:gd name="connsiteX3" fmla="*/ 65696 w 584211"/>
                    <a:gd name="connsiteY3" fmla="*/ 298923 h 606439"/>
                    <a:gd name="connsiteX4" fmla="*/ 65696 w 584211"/>
                    <a:gd name="connsiteY4" fmla="*/ 265241 h 606439"/>
                    <a:gd name="connsiteX5" fmla="*/ 75651 w 584211"/>
                    <a:gd name="connsiteY5" fmla="*/ 264077 h 606439"/>
                    <a:gd name="connsiteX6" fmla="*/ 171759 w 584211"/>
                    <a:gd name="connsiteY6" fmla="*/ 262383 h 606439"/>
                    <a:gd name="connsiteX7" fmla="*/ 192503 w 584211"/>
                    <a:gd name="connsiteY7" fmla="*/ 279767 h 606439"/>
                    <a:gd name="connsiteX8" fmla="*/ 169739 w 584211"/>
                    <a:gd name="connsiteY8" fmla="*/ 299479 h 606439"/>
                    <a:gd name="connsiteX9" fmla="*/ 160960 w 584211"/>
                    <a:gd name="connsiteY9" fmla="*/ 298781 h 606439"/>
                    <a:gd name="connsiteX10" fmla="*/ 160960 w 584211"/>
                    <a:gd name="connsiteY10" fmla="*/ 263625 h 606439"/>
                    <a:gd name="connsiteX11" fmla="*/ 171759 w 584211"/>
                    <a:gd name="connsiteY11" fmla="*/ 262383 h 606439"/>
                    <a:gd name="connsiteX12" fmla="*/ 74329 w 584211"/>
                    <a:gd name="connsiteY12" fmla="*/ 244532 h 606439"/>
                    <a:gd name="connsiteX13" fmla="*/ 42218 w 584211"/>
                    <a:gd name="connsiteY13" fmla="*/ 247715 h 606439"/>
                    <a:gd name="connsiteX14" fmla="*/ 42218 w 584211"/>
                    <a:gd name="connsiteY14" fmla="*/ 359190 h 606439"/>
                    <a:gd name="connsiteX15" fmla="*/ 65698 w 584211"/>
                    <a:gd name="connsiteY15" fmla="*/ 359811 h 606439"/>
                    <a:gd name="connsiteX16" fmla="*/ 65698 w 584211"/>
                    <a:gd name="connsiteY16" fmla="*/ 318978 h 606439"/>
                    <a:gd name="connsiteX17" fmla="*/ 73862 w 584211"/>
                    <a:gd name="connsiteY17" fmla="*/ 319522 h 606439"/>
                    <a:gd name="connsiteX18" fmla="*/ 109083 w 584211"/>
                    <a:gd name="connsiteY18" fmla="*/ 307489 h 606439"/>
                    <a:gd name="connsiteX19" fmla="*/ 119268 w 584211"/>
                    <a:gd name="connsiteY19" fmla="*/ 279776 h 606439"/>
                    <a:gd name="connsiteX20" fmla="*/ 107450 w 584211"/>
                    <a:gd name="connsiteY20" fmla="*/ 252993 h 606439"/>
                    <a:gd name="connsiteX21" fmla="*/ 74329 w 584211"/>
                    <a:gd name="connsiteY21" fmla="*/ 244532 h 606439"/>
                    <a:gd name="connsiteX22" fmla="*/ 170427 w 584211"/>
                    <a:gd name="connsiteY22" fmla="*/ 241970 h 606439"/>
                    <a:gd name="connsiteX23" fmla="*/ 135440 w 584211"/>
                    <a:gd name="connsiteY23" fmla="*/ 245386 h 606439"/>
                    <a:gd name="connsiteX24" fmla="*/ 135440 w 584211"/>
                    <a:gd name="connsiteY24" fmla="*/ 361519 h 606439"/>
                    <a:gd name="connsiteX25" fmla="*/ 160942 w 584211"/>
                    <a:gd name="connsiteY25" fmla="*/ 362218 h 606439"/>
                    <a:gd name="connsiteX26" fmla="*/ 160942 w 584211"/>
                    <a:gd name="connsiteY26" fmla="*/ 319599 h 606439"/>
                    <a:gd name="connsiteX27" fmla="*/ 169883 w 584211"/>
                    <a:gd name="connsiteY27" fmla="*/ 320220 h 606439"/>
                    <a:gd name="connsiteX28" fmla="*/ 208214 w 584211"/>
                    <a:gd name="connsiteY28" fmla="*/ 307722 h 606439"/>
                    <a:gd name="connsiteX29" fmla="*/ 219332 w 584211"/>
                    <a:gd name="connsiteY29" fmla="*/ 278766 h 606439"/>
                    <a:gd name="connsiteX30" fmla="*/ 206425 w 584211"/>
                    <a:gd name="connsiteY30" fmla="*/ 250742 h 606439"/>
                    <a:gd name="connsiteX31" fmla="*/ 170427 w 584211"/>
                    <a:gd name="connsiteY31" fmla="*/ 241970 h 606439"/>
                    <a:gd name="connsiteX32" fmla="*/ 325227 w 584211"/>
                    <a:gd name="connsiteY32" fmla="*/ 238865 h 606439"/>
                    <a:gd name="connsiteX33" fmla="*/ 227651 w 584211"/>
                    <a:gd name="connsiteY33" fmla="*/ 241427 h 606439"/>
                    <a:gd name="connsiteX34" fmla="*/ 227651 w 584211"/>
                    <a:gd name="connsiteY34" fmla="*/ 264638 h 606439"/>
                    <a:gd name="connsiteX35" fmla="*/ 260850 w 584211"/>
                    <a:gd name="connsiteY35" fmla="*/ 264094 h 606439"/>
                    <a:gd name="connsiteX36" fmla="*/ 260850 w 584211"/>
                    <a:gd name="connsiteY36" fmla="*/ 364779 h 606439"/>
                    <a:gd name="connsiteX37" fmla="*/ 289695 w 584211"/>
                    <a:gd name="connsiteY37" fmla="*/ 365478 h 606439"/>
                    <a:gd name="connsiteX38" fmla="*/ 289695 w 584211"/>
                    <a:gd name="connsiteY38" fmla="*/ 263629 h 606439"/>
                    <a:gd name="connsiteX39" fmla="*/ 325227 w 584211"/>
                    <a:gd name="connsiteY39" fmla="*/ 263085 h 606439"/>
                    <a:gd name="connsiteX40" fmla="*/ 522926 w 584211"/>
                    <a:gd name="connsiteY40" fmla="*/ 227644 h 606439"/>
                    <a:gd name="connsiteX41" fmla="*/ 550693 w 584211"/>
                    <a:gd name="connsiteY41" fmla="*/ 292917 h 606439"/>
                    <a:gd name="connsiteX42" fmla="*/ 459381 w 584211"/>
                    <a:gd name="connsiteY42" fmla="*/ 292917 h 606439"/>
                    <a:gd name="connsiteX43" fmla="*/ 459381 w 584211"/>
                    <a:gd name="connsiteY43" fmla="*/ 292839 h 606439"/>
                    <a:gd name="connsiteX44" fmla="*/ 458393 w 584211"/>
                    <a:gd name="connsiteY44" fmla="*/ 185757 h 606439"/>
                    <a:gd name="connsiteX45" fmla="*/ 522890 w 584211"/>
                    <a:gd name="connsiteY45" fmla="*/ 212387 h 606439"/>
                    <a:gd name="connsiteX46" fmla="*/ 458471 w 584211"/>
                    <a:gd name="connsiteY46" fmla="*/ 276828 h 606439"/>
                    <a:gd name="connsiteX47" fmla="*/ 458393 w 584211"/>
                    <a:gd name="connsiteY47" fmla="*/ 276828 h 606439"/>
                    <a:gd name="connsiteX48" fmla="*/ 361303 w 584211"/>
                    <a:gd name="connsiteY48" fmla="*/ 72971 h 606439"/>
                    <a:gd name="connsiteX49" fmla="*/ 358892 w 584211"/>
                    <a:gd name="connsiteY49" fmla="*/ 73204 h 606439"/>
                    <a:gd name="connsiteX50" fmla="*/ 358892 w 584211"/>
                    <a:gd name="connsiteY50" fmla="*/ 284045 h 606439"/>
                    <a:gd name="connsiteX51" fmla="*/ 447061 w 584211"/>
                    <a:gd name="connsiteY51" fmla="*/ 216120 h 606439"/>
                    <a:gd name="connsiteX52" fmla="*/ 447061 w 584211"/>
                    <a:gd name="connsiteY52" fmla="*/ 307179 h 606439"/>
                    <a:gd name="connsiteX53" fmla="*/ 538261 w 584211"/>
                    <a:gd name="connsiteY53" fmla="*/ 307179 h 606439"/>
                    <a:gd name="connsiteX54" fmla="*/ 447061 w 584211"/>
                    <a:gd name="connsiteY54" fmla="*/ 398315 h 606439"/>
                    <a:gd name="connsiteX55" fmla="*/ 358892 w 584211"/>
                    <a:gd name="connsiteY55" fmla="*/ 330390 h 606439"/>
                    <a:gd name="connsiteX56" fmla="*/ 358892 w 584211"/>
                    <a:gd name="connsiteY56" fmla="*/ 531682 h 606439"/>
                    <a:gd name="connsiteX57" fmla="*/ 361303 w 584211"/>
                    <a:gd name="connsiteY57" fmla="*/ 531993 h 606439"/>
                    <a:gd name="connsiteX58" fmla="*/ 545258 w 584211"/>
                    <a:gd name="connsiteY58" fmla="*/ 531993 h 606439"/>
                    <a:gd name="connsiteX59" fmla="*/ 561975 w 584211"/>
                    <a:gd name="connsiteY59" fmla="*/ 515302 h 606439"/>
                    <a:gd name="connsiteX60" fmla="*/ 561975 w 584211"/>
                    <a:gd name="connsiteY60" fmla="*/ 89662 h 606439"/>
                    <a:gd name="connsiteX61" fmla="*/ 545258 w 584211"/>
                    <a:gd name="connsiteY61" fmla="*/ 72971 h 606439"/>
                    <a:gd name="connsiteX62" fmla="*/ 358892 w 584211"/>
                    <a:gd name="connsiteY62" fmla="*/ 0 h 606439"/>
                    <a:gd name="connsiteX63" fmla="*/ 358892 w 584211"/>
                    <a:gd name="connsiteY63" fmla="*/ 50769 h 606439"/>
                    <a:gd name="connsiteX64" fmla="*/ 361303 w 584211"/>
                    <a:gd name="connsiteY64" fmla="*/ 50692 h 606439"/>
                    <a:gd name="connsiteX65" fmla="*/ 545258 w 584211"/>
                    <a:gd name="connsiteY65" fmla="*/ 50692 h 606439"/>
                    <a:gd name="connsiteX66" fmla="*/ 584211 w 584211"/>
                    <a:gd name="connsiteY66" fmla="*/ 89662 h 606439"/>
                    <a:gd name="connsiteX67" fmla="*/ 584211 w 584211"/>
                    <a:gd name="connsiteY67" fmla="*/ 515225 h 606439"/>
                    <a:gd name="connsiteX68" fmla="*/ 545258 w 584211"/>
                    <a:gd name="connsiteY68" fmla="*/ 554195 h 606439"/>
                    <a:gd name="connsiteX69" fmla="*/ 361303 w 584211"/>
                    <a:gd name="connsiteY69" fmla="*/ 554195 h 606439"/>
                    <a:gd name="connsiteX70" fmla="*/ 358892 w 584211"/>
                    <a:gd name="connsiteY70" fmla="*/ 554117 h 606439"/>
                    <a:gd name="connsiteX71" fmla="*/ 358892 w 584211"/>
                    <a:gd name="connsiteY71" fmla="*/ 606439 h 606439"/>
                    <a:gd name="connsiteX72" fmla="*/ 0 w 584211"/>
                    <a:gd name="connsiteY72" fmla="*/ 557377 h 606439"/>
                    <a:gd name="connsiteX73" fmla="*/ 0 w 584211"/>
                    <a:gd name="connsiteY73" fmla="*/ 47820 h 60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84211" h="606439">
                      <a:moveTo>
                        <a:pt x="75651" y="264077"/>
                      </a:moveTo>
                      <a:cubicBezTo>
                        <a:pt x="87784" y="263844"/>
                        <a:pt x="94628" y="270053"/>
                        <a:pt x="94628" y="280685"/>
                      </a:cubicBezTo>
                      <a:cubicBezTo>
                        <a:pt x="94628" y="292559"/>
                        <a:pt x="86617" y="299621"/>
                        <a:pt x="73707" y="299621"/>
                      </a:cubicBezTo>
                      <a:cubicBezTo>
                        <a:pt x="70207" y="299621"/>
                        <a:pt x="67718" y="299466"/>
                        <a:pt x="65696" y="298923"/>
                      </a:cubicBezTo>
                      <a:lnTo>
                        <a:pt x="65696" y="265241"/>
                      </a:lnTo>
                      <a:cubicBezTo>
                        <a:pt x="67407" y="264698"/>
                        <a:pt x="70674" y="264154"/>
                        <a:pt x="75651" y="264077"/>
                      </a:cubicBezTo>
                      <a:close/>
                      <a:moveTo>
                        <a:pt x="171759" y="262383"/>
                      </a:moveTo>
                      <a:cubicBezTo>
                        <a:pt x="184967" y="262150"/>
                        <a:pt x="192503" y="268669"/>
                        <a:pt x="192503" y="279767"/>
                      </a:cubicBezTo>
                      <a:cubicBezTo>
                        <a:pt x="192503" y="292106"/>
                        <a:pt x="183724" y="299401"/>
                        <a:pt x="169739" y="299479"/>
                      </a:cubicBezTo>
                      <a:cubicBezTo>
                        <a:pt x="165932" y="299479"/>
                        <a:pt x="163213" y="299324"/>
                        <a:pt x="160960" y="298781"/>
                      </a:cubicBezTo>
                      <a:lnTo>
                        <a:pt x="160960" y="263625"/>
                      </a:lnTo>
                      <a:cubicBezTo>
                        <a:pt x="162825" y="263081"/>
                        <a:pt x="166476" y="262460"/>
                        <a:pt x="171759" y="262383"/>
                      </a:cubicBezTo>
                      <a:close/>
                      <a:moveTo>
                        <a:pt x="74329" y="244532"/>
                      </a:moveTo>
                      <a:cubicBezTo>
                        <a:pt x="59712" y="244920"/>
                        <a:pt x="49449" y="246162"/>
                        <a:pt x="42218" y="247715"/>
                      </a:cubicBezTo>
                      <a:lnTo>
                        <a:pt x="42218" y="359190"/>
                      </a:lnTo>
                      <a:lnTo>
                        <a:pt x="65698" y="359811"/>
                      </a:lnTo>
                      <a:lnTo>
                        <a:pt x="65698" y="318978"/>
                      </a:lnTo>
                      <a:cubicBezTo>
                        <a:pt x="67875" y="319289"/>
                        <a:pt x="70752" y="319522"/>
                        <a:pt x="73862" y="319522"/>
                      </a:cubicBezTo>
                      <a:cubicBezTo>
                        <a:pt x="88246" y="319599"/>
                        <a:pt x="100608" y="315951"/>
                        <a:pt x="109083" y="307489"/>
                      </a:cubicBezTo>
                      <a:cubicBezTo>
                        <a:pt x="115692" y="300968"/>
                        <a:pt x="119268" y="291265"/>
                        <a:pt x="119268" y="279776"/>
                      </a:cubicBezTo>
                      <a:cubicBezTo>
                        <a:pt x="119268" y="268364"/>
                        <a:pt x="114525" y="258738"/>
                        <a:pt x="107450" y="252993"/>
                      </a:cubicBezTo>
                      <a:cubicBezTo>
                        <a:pt x="100142" y="246938"/>
                        <a:pt x="89334" y="244144"/>
                        <a:pt x="74329" y="244532"/>
                      </a:cubicBezTo>
                      <a:close/>
                      <a:moveTo>
                        <a:pt x="170427" y="241970"/>
                      </a:moveTo>
                      <a:cubicBezTo>
                        <a:pt x="154489" y="242436"/>
                        <a:pt x="143293" y="243756"/>
                        <a:pt x="135440" y="245386"/>
                      </a:cubicBezTo>
                      <a:lnTo>
                        <a:pt x="135440" y="361519"/>
                      </a:lnTo>
                      <a:lnTo>
                        <a:pt x="160942" y="362218"/>
                      </a:lnTo>
                      <a:lnTo>
                        <a:pt x="160942" y="319599"/>
                      </a:lnTo>
                      <a:cubicBezTo>
                        <a:pt x="163352" y="319987"/>
                        <a:pt x="166462" y="320220"/>
                        <a:pt x="169883" y="320220"/>
                      </a:cubicBezTo>
                      <a:cubicBezTo>
                        <a:pt x="185511" y="320298"/>
                        <a:pt x="199039" y="316494"/>
                        <a:pt x="208214" y="307722"/>
                      </a:cubicBezTo>
                      <a:cubicBezTo>
                        <a:pt x="215367" y="300813"/>
                        <a:pt x="219332" y="290721"/>
                        <a:pt x="219332" y="278766"/>
                      </a:cubicBezTo>
                      <a:cubicBezTo>
                        <a:pt x="219332" y="266811"/>
                        <a:pt x="214123" y="256720"/>
                        <a:pt x="206425" y="250742"/>
                      </a:cubicBezTo>
                      <a:cubicBezTo>
                        <a:pt x="198495" y="244454"/>
                        <a:pt x="186755" y="241582"/>
                        <a:pt x="170427" y="241970"/>
                      </a:cubicBezTo>
                      <a:close/>
                      <a:moveTo>
                        <a:pt x="325227" y="238865"/>
                      </a:moveTo>
                      <a:lnTo>
                        <a:pt x="227651" y="241427"/>
                      </a:lnTo>
                      <a:lnTo>
                        <a:pt x="227651" y="264638"/>
                      </a:lnTo>
                      <a:lnTo>
                        <a:pt x="260850" y="264094"/>
                      </a:lnTo>
                      <a:lnTo>
                        <a:pt x="260850" y="364779"/>
                      </a:lnTo>
                      <a:lnTo>
                        <a:pt x="289695" y="365478"/>
                      </a:lnTo>
                      <a:lnTo>
                        <a:pt x="289695" y="263629"/>
                      </a:lnTo>
                      <a:lnTo>
                        <a:pt x="325227" y="263085"/>
                      </a:lnTo>
                      <a:close/>
                      <a:moveTo>
                        <a:pt x="522926" y="227644"/>
                      </a:moveTo>
                      <a:cubicBezTo>
                        <a:pt x="540037" y="244176"/>
                        <a:pt x="550693" y="267305"/>
                        <a:pt x="550693" y="292917"/>
                      </a:cubicBezTo>
                      <a:lnTo>
                        <a:pt x="459381" y="292917"/>
                      </a:lnTo>
                      <a:lnTo>
                        <a:pt x="459381" y="292839"/>
                      </a:lnTo>
                      <a:close/>
                      <a:moveTo>
                        <a:pt x="458393" y="185757"/>
                      </a:moveTo>
                      <a:cubicBezTo>
                        <a:pt x="482171" y="185446"/>
                        <a:pt x="504784" y="194297"/>
                        <a:pt x="522890" y="212387"/>
                      </a:cubicBezTo>
                      <a:lnTo>
                        <a:pt x="458471" y="276828"/>
                      </a:lnTo>
                      <a:lnTo>
                        <a:pt x="458393" y="276828"/>
                      </a:lnTo>
                      <a:close/>
                      <a:moveTo>
                        <a:pt x="361303" y="72971"/>
                      </a:moveTo>
                      <a:cubicBezTo>
                        <a:pt x="360525" y="72971"/>
                        <a:pt x="359670" y="73049"/>
                        <a:pt x="358892" y="73204"/>
                      </a:cubicBezTo>
                      <a:lnTo>
                        <a:pt x="358892" y="284045"/>
                      </a:lnTo>
                      <a:cubicBezTo>
                        <a:pt x="369155" y="244998"/>
                        <a:pt x="404687" y="216120"/>
                        <a:pt x="447061" y="216120"/>
                      </a:cubicBezTo>
                      <a:lnTo>
                        <a:pt x="447061" y="307179"/>
                      </a:lnTo>
                      <a:lnTo>
                        <a:pt x="538261" y="307179"/>
                      </a:lnTo>
                      <a:cubicBezTo>
                        <a:pt x="538261" y="357560"/>
                        <a:pt x="497442" y="398315"/>
                        <a:pt x="447061" y="398315"/>
                      </a:cubicBezTo>
                      <a:cubicBezTo>
                        <a:pt x="404687" y="398315"/>
                        <a:pt x="369233" y="369437"/>
                        <a:pt x="358892" y="330390"/>
                      </a:cubicBezTo>
                      <a:lnTo>
                        <a:pt x="358892" y="531682"/>
                      </a:lnTo>
                      <a:cubicBezTo>
                        <a:pt x="359748" y="531837"/>
                        <a:pt x="360525" y="531993"/>
                        <a:pt x="361303" y="531993"/>
                      </a:cubicBezTo>
                      <a:lnTo>
                        <a:pt x="545258" y="531993"/>
                      </a:lnTo>
                      <a:cubicBezTo>
                        <a:pt x="554433" y="531993"/>
                        <a:pt x="561975" y="524463"/>
                        <a:pt x="561975" y="515302"/>
                      </a:cubicBezTo>
                      <a:lnTo>
                        <a:pt x="561975" y="89662"/>
                      </a:lnTo>
                      <a:cubicBezTo>
                        <a:pt x="561975" y="80424"/>
                        <a:pt x="554433" y="72971"/>
                        <a:pt x="545258" y="72971"/>
                      </a:cubicBezTo>
                      <a:close/>
                      <a:moveTo>
                        <a:pt x="358892" y="0"/>
                      </a:moveTo>
                      <a:lnTo>
                        <a:pt x="358892" y="50769"/>
                      </a:lnTo>
                      <a:cubicBezTo>
                        <a:pt x="359748" y="50769"/>
                        <a:pt x="360525" y="50692"/>
                        <a:pt x="361303" y="50692"/>
                      </a:cubicBezTo>
                      <a:lnTo>
                        <a:pt x="545258" y="50692"/>
                      </a:lnTo>
                      <a:cubicBezTo>
                        <a:pt x="566717" y="50692"/>
                        <a:pt x="584211" y="68158"/>
                        <a:pt x="584211" y="89662"/>
                      </a:cubicBezTo>
                      <a:lnTo>
                        <a:pt x="584211" y="515225"/>
                      </a:lnTo>
                      <a:cubicBezTo>
                        <a:pt x="584211" y="536728"/>
                        <a:pt x="566717" y="554195"/>
                        <a:pt x="545258" y="554195"/>
                      </a:cubicBezTo>
                      <a:lnTo>
                        <a:pt x="361303" y="554195"/>
                      </a:lnTo>
                      <a:cubicBezTo>
                        <a:pt x="360525" y="554195"/>
                        <a:pt x="359748" y="554117"/>
                        <a:pt x="358892" y="554117"/>
                      </a:cubicBezTo>
                      <a:lnTo>
                        <a:pt x="358892" y="606439"/>
                      </a:lnTo>
                      <a:lnTo>
                        <a:pt x="0" y="557377"/>
                      </a:lnTo>
                      <a:lnTo>
                        <a:pt x="0" y="478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4166843" y="5665994"/>
                <a:ext cx="216000" cy="216000"/>
                <a:chOff x="4530324" y="2961150"/>
                <a:chExt cx="748877" cy="748877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4530324" y="2961150"/>
                  <a:ext cx="748877" cy="748877"/>
                </a:xfrm>
                <a:prstGeom prst="ellipse">
                  <a:avLst/>
                </a:prstGeom>
                <a:solidFill>
                  <a:srgbClr val="4BC0C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35" name="ppt-open-file-format-with-pie-chart_28957"/>
                <p:cNvSpPr>
                  <a:spLocks noChangeAspect="1"/>
                </p:cNvSpPr>
                <p:nvPr/>
              </p:nvSpPr>
              <p:spPr bwMode="auto">
                <a:xfrm>
                  <a:off x="4736029" y="3137046"/>
                  <a:ext cx="382530" cy="397084"/>
                </a:xfrm>
                <a:custGeom>
                  <a:avLst/>
                  <a:gdLst>
                    <a:gd name="connsiteX0" fmla="*/ 75651 w 584211"/>
                    <a:gd name="connsiteY0" fmla="*/ 264077 h 606439"/>
                    <a:gd name="connsiteX1" fmla="*/ 94628 w 584211"/>
                    <a:gd name="connsiteY1" fmla="*/ 280685 h 606439"/>
                    <a:gd name="connsiteX2" fmla="*/ 73707 w 584211"/>
                    <a:gd name="connsiteY2" fmla="*/ 299621 h 606439"/>
                    <a:gd name="connsiteX3" fmla="*/ 65696 w 584211"/>
                    <a:gd name="connsiteY3" fmla="*/ 298923 h 606439"/>
                    <a:gd name="connsiteX4" fmla="*/ 65696 w 584211"/>
                    <a:gd name="connsiteY4" fmla="*/ 265241 h 606439"/>
                    <a:gd name="connsiteX5" fmla="*/ 75651 w 584211"/>
                    <a:gd name="connsiteY5" fmla="*/ 264077 h 606439"/>
                    <a:gd name="connsiteX6" fmla="*/ 171759 w 584211"/>
                    <a:gd name="connsiteY6" fmla="*/ 262383 h 606439"/>
                    <a:gd name="connsiteX7" fmla="*/ 192503 w 584211"/>
                    <a:gd name="connsiteY7" fmla="*/ 279767 h 606439"/>
                    <a:gd name="connsiteX8" fmla="*/ 169739 w 584211"/>
                    <a:gd name="connsiteY8" fmla="*/ 299479 h 606439"/>
                    <a:gd name="connsiteX9" fmla="*/ 160960 w 584211"/>
                    <a:gd name="connsiteY9" fmla="*/ 298781 h 606439"/>
                    <a:gd name="connsiteX10" fmla="*/ 160960 w 584211"/>
                    <a:gd name="connsiteY10" fmla="*/ 263625 h 606439"/>
                    <a:gd name="connsiteX11" fmla="*/ 171759 w 584211"/>
                    <a:gd name="connsiteY11" fmla="*/ 262383 h 606439"/>
                    <a:gd name="connsiteX12" fmla="*/ 74329 w 584211"/>
                    <a:gd name="connsiteY12" fmla="*/ 244532 h 606439"/>
                    <a:gd name="connsiteX13" fmla="*/ 42218 w 584211"/>
                    <a:gd name="connsiteY13" fmla="*/ 247715 h 606439"/>
                    <a:gd name="connsiteX14" fmla="*/ 42218 w 584211"/>
                    <a:gd name="connsiteY14" fmla="*/ 359190 h 606439"/>
                    <a:gd name="connsiteX15" fmla="*/ 65698 w 584211"/>
                    <a:gd name="connsiteY15" fmla="*/ 359811 h 606439"/>
                    <a:gd name="connsiteX16" fmla="*/ 65698 w 584211"/>
                    <a:gd name="connsiteY16" fmla="*/ 318978 h 606439"/>
                    <a:gd name="connsiteX17" fmla="*/ 73862 w 584211"/>
                    <a:gd name="connsiteY17" fmla="*/ 319522 h 606439"/>
                    <a:gd name="connsiteX18" fmla="*/ 109083 w 584211"/>
                    <a:gd name="connsiteY18" fmla="*/ 307489 h 606439"/>
                    <a:gd name="connsiteX19" fmla="*/ 119268 w 584211"/>
                    <a:gd name="connsiteY19" fmla="*/ 279776 h 606439"/>
                    <a:gd name="connsiteX20" fmla="*/ 107450 w 584211"/>
                    <a:gd name="connsiteY20" fmla="*/ 252993 h 606439"/>
                    <a:gd name="connsiteX21" fmla="*/ 74329 w 584211"/>
                    <a:gd name="connsiteY21" fmla="*/ 244532 h 606439"/>
                    <a:gd name="connsiteX22" fmla="*/ 170427 w 584211"/>
                    <a:gd name="connsiteY22" fmla="*/ 241970 h 606439"/>
                    <a:gd name="connsiteX23" fmla="*/ 135440 w 584211"/>
                    <a:gd name="connsiteY23" fmla="*/ 245386 h 606439"/>
                    <a:gd name="connsiteX24" fmla="*/ 135440 w 584211"/>
                    <a:gd name="connsiteY24" fmla="*/ 361519 h 606439"/>
                    <a:gd name="connsiteX25" fmla="*/ 160942 w 584211"/>
                    <a:gd name="connsiteY25" fmla="*/ 362218 h 606439"/>
                    <a:gd name="connsiteX26" fmla="*/ 160942 w 584211"/>
                    <a:gd name="connsiteY26" fmla="*/ 319599 h 606439"/>
                    <a:gd name="connsiteX27" fmla="*/ 169883 w 584211"/>
                    <a:gd name="connsiteY27" fmla="*/ 320220 h 606439"/>
                    <a:gd name="connsiteX28" fmla="*/ 208214 w 584211"/>
                    <a:gd name="connsiteY28" fmla="*/ 307722 h 606439"/>
                    <a:gd name="connsiteX29" fmla="*/ 219332 w 584211"/>
                    <a:gd name="connsiteY29" fmla="*/ 278766 h 606439"/>
                    <a:gd name="connsiteX30" fmla="*/ 206425 w 584211"/>
                    <a:gd name="connsiteY30" fmla="*/ 250742 h 606439"/>
                    <a:gd name="connsiteX31" fmla="*/ 170427 w 584211"/>
                    <a:gd name="connsiteY31" fmla="*/ 241970 h 606439"/>
                    <a:gd name="connsiteX32" fmla="*/ 325227 w 584211"/>
                    <a:gd name="connsiteY32" fmla="*/ 238865 h 606439"/>
                    <a:gd name="connsiteX33" fmla="*/ 227651 w 584211"/>
                    <a:gd name="connsiteY33" fmla="*/ 241427 h 606439"/>
                    <a:gd name="connsiteX34" fmla="*/ 227651 w 584211"/>
                    <a:gd name="connsiteY34" fmla="*/ 264638 h 606439"/>
                    <a:gd name="connsiteX35" fmla="*/ 260850 w 584211"/>
                    <a:gd name="connsiteY35" fmla="*/ 264094 h 606439"/>
                    <a:gd name="connsiteX36" fmla="*/ 260850 w 584211"/>
                    <a:gd name="connsiteY36" fmla="*/ 364779 h 606439"/>
                    <a:gd name="connsiteX37" fmla="*/ 289695 w 584211"/>
                    <a:gd name="connsiteY37" fmla="*/ 365478 h 606439"/>
                    <a:gd name="connsiteX38" fmla="*/ 289695 w 584211"/>
                    <a:gd name="connsiteY38" fmla="*/ 263629 h 606439"/>
                    <a:gd name="connsiteX39" fmla="*/ 325227 w 584211"/>
                    <a:gd name="connsiteY39" fmla="*/ 263085 h 606439"/>
                    <a:gd name="connsiteX40" fmla="*/ 522926 w 584211"/>
                    <a:gd name="connsiteY40" fmla="*/ 227644 h 606439"/>
                    <a:gd name="connsiteX41" fmla="*/ 550693 w 584211"/>
                    <a:gd name="connsiteY41" fmla="*/ 292917 h 606439"/>
                    <a:gd name="connsiteX42" fmla="*/ 459381 w 584211"/>
                    <a:gd name="connsiteY42" fmla="*/ 292917 h 606439"/>
                    <a:gd name="connsiteX43" fmla="*/ 459381 w 584211"/>
                    <a:gd name="connsiteY43" fmla="*/ 292839 h 606439"/>
                    <a:gd name="connsiteX44" fmla="*/ 458393 w 584211"/>
                    <a:gd name="connsiteY44" fmla="*/ 185757 h 606439"/>
                    <a:gd name="connsiteX45" fmla="*/ 522890 w 584211"/>
                    <a:gd name="connsiteY45" fmla="*/ 212387 h 606439"/>
                    <a:gd name="connsiteX46" fmla="*/ 458471 w 584211"/>
                    <a:gd name="connsiteY46" fmla="*/ 276828 h 606439"/>
                    <a:gd name="connsiteX47" fmla="*/ 458393 w 584211"/>
                    <a:gd name="connsiteY47" fmla="*/ 276828 h 606439"/>
                    <a:gd name="connsiteX48" fmla="*/ 361303 w 584211"/>
                    <a:gd name="connsiteY48" fmla="*/ 72971 h 606439"/>
                    <a:gd name="connsiteX49" fmla="*/ 358892 w 584211"/>
                    <a:gd name="connsiteY49" fmla="*/ 73204 h 606439"/>
                    <a:gd name="connsiteX50" fmla="*/ 358892 w 584211"/>
                    <a:gd name="connsiteY50" fmla="*/ 284045 h 606439"/>
                    <a:gd name="connsiteX51" fmla="*/ 447061 w 584211"/>
                    <a:gd name="connsiteY51" fmla="*/ 216120 h 606439"/>
                    <a:gd name="connsiteX52" fmla="*/ 447061 w 584211"/>
                    <a:gd name="connsiteY52" fmla="*/ 307179 h 606439"/>
                    <a:gd name="connsiteX53" fmla="*/ 538261 w 584211"/>
                    <a:gd name="connsiteY53" fmla="*/ 307179 h 606439"/>
                    <a:gd name="connsiteX54" fmla="*/ 447061 w 584211"/>
                    <a:gd name="connsiteY54" fmla="*/ 398315 h 606439"/>
                    <a:gd name="connsiteX55" fmla="*/ 358892 w 584211"/>
                    <a:gd name="connsiteY55" fmla="*/ 330390 h 606439"/>
                    <a:gd name="connsiteX56" fmla="*/ 358892 w 584211"/>
                    <a:gd name="connsiteY56" fmla="*/ 531682 h 606439"/>
                    <a:gd name="connsiteX57" fmla="*/ 361303 w 584211"/>
                    <a:gd name="connsiteY57" fmla="*/ 531993 h 606439"/>
                    <a:gd name="connsiteX58" fmla="*/ 545258 w 584211"/>
                    <a:gd name="connsiteY58" fmla="*/ 531993 h 606439"/>
                    <a:gd name="connsiteX59" fmla="*/ 561975 w 584211"/>
                    <a:gd name="connsiteY59" fmla="*/ 515302 h 606439"/>
                    <a:gd name="connsiteX60" fmla="*/ 561975 w 584211"/>
                    <a:gd name="connsiteY60" fmla="*/ 89662 h 606439"/>
                    <a:gd name="connsiteX61" fmla="*/ 545258 w 584211"/>
                    <a:gd name="connsiteY61" fmla="*/ 72971 h 606439"/>
                    <a:gd name="connsiteX62" fmla="*/ 358892 w 584211"/>
                    <a:gd name="connsiteY62" fmla="*/ 0 h 606439"/>
                    <a:gd name="connsiteX63" fmla="*/ 358892 w 584211"/>
                    <a:gd name="connsiteY63" fmla="*/ 50769 h 606439"/>
                    <a:gd name="connsiteX64" fmla="*/ 361303 w 584211"/>
                    <a:gd name="connsiteY64" fmla="*/ 50692 h 606439"/>
                    <a:gd name="connsiteX65" fmla="*/ 545258 w 584211"/>
                    <a:gd name="connsiteY65" fmla="*/ 50692 h 606439"/>
                    <a:gd name="connsiteX66" fmla="*/ 584211 w 584211"/>
                    <a:gd name="connsiteY66" fmla="*/ 89662 h 606439"/>
                    <a:gd name="connsiteX67" fmla="*/ 584211 w 584211"/>
                    <a:gd name="connsiteY67" fmla="*/ 515225 h 606439"/>
                    <a:gd name="connsiteX68" fmla="*/ 545258 w 584211"/>
                    <a:gd name="connsiteY68" fmla="*/ 554195 h 606439"/>
                    <a:gd name="connsiteX69" fmla="*/ 361303 w 584211"/>
                    <a:gd name="connsiteY69" fmla="*/ 554195 h 606439"/>
                    <a:gd name="connsiteX70" fmla="*/ 358892 w 584211"/>
                    <a:gd name="connsiteY70" fmla="*/ 554117 h 606439"/>
                    <a:gd name="connsiteX71" fmla="*/ 358892 w 584211"/>
                    <a:gd name="connsiteY71" fmla="*/ 606439 h 606439"/>
                    <a:gd name="connsiteX72" fmla="*/ 0 w 584211"/>
                    <a:gd name="connsiteY72" fmla="*/ 557377 h 606439"/>
                    <a:gd name="connsiteX73" fmla="*/ 0 w 584211"/>
                    <a:gd name="connsiteY73" fmla="*/ 47820 h 60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84211" h="606439">
                      <a:moveTo>
                        <a:pt x="75651" y="264077"/>
                      </a:moveTo>
                      <a:cubicBezTo>
                        <a:pt x="87784" y="263844"/>
                        <a:pt x="94628" y="270053"/>
                        <a:pt x="94628" y="280685"/>
                      </a:cubicBezTo>
                      <a:cubicBezTo>
                        <a:pt x="94628" y="292559"/>
                        <a:pt x="86617" y="299621"/>
                        <a:pt x="73707" y="299621"/>
                      </a:cubicBezTo>
                      <a:cubicBezTo>
                        <a:pt x="70207" y="299621"/>
                        <a:pt x="67718" y="299466"/>
                        <a:pt x="65696" y="298923"/>
                      </a:cubicBezTo>
                      <a:lnTo>
                        <a:pt x="65696" y="265241"/>
                      </a:lnTo>
                      <a:cubicBezTo>
                        <a:pt x="67407" y="264698"/>
                        <a:pt x="70674" y="264154"/>
                        <a:pt x="75651" y="264077"/>
                      </a:cubicBezTo>
                      <a:close/>
                      <a:moveTo>
                        <a:pt x="171759" y="262383"/>
                      </a:moveTo>
                      <a:cubicBezTo>
                        <a:pt x="184967" y="262150"/>
                        <a:pt x="192503" y="268669"/>
                        <a:pt x="192503" y="279767"/>
                      </a:cubicBezTo>
                      <a:cubicBezTo>
                        <a:pt x="192503" y="292106"/>
                        <a:pt x="183724" y="299401"/>
                        <a:pt x="169739" y="299479"/>
                      </a:cubicBezTo>
                      <a:cubicBezTo>
                        <a:pt x="165932" y="299479"/>
                        <a:pt x="163213" y="299324"/>
                        <a:pt x="160960" y="298781"/>
                      </a:cubicBezTo>
                      <a:lnTo>
                        <a:pt x="160960" y="263625"/>
                      </a:lnTo>
                      <a:cubicBezTo>
                        <a:pt x="162825" y="263081"/>
                        <a:pt x="166476" y="262460"/>
                        <a:pt x="171759" y="262383"/>
                      </a:cubicBezTo>
                      <a:close/>
                      <a:moveTo>
                        <a:pt x="74329" y="244532"/>
                      </a:moveTo>
                      <a:cubicBezTo>
                        <a:pt x="59712" y="244920"/>
                        <a:pt x="49449" y="246162"/>
                        <a:pt x="42218" y="247715"/>
                      </a:cubicBezTo>
                      <a:lnTo>
                        <a:pt x="42218" y="359190"/>
                      </a:lnTo>
                      <a:lnTo>
                        <a:pt x="65698" y="359811"/>
                      </a:lnTo>
                      <a:lnTo>
                        <a:pt x="65698" y="318978"/>
                      </a:lnTo>
                      <a:cubicBezTo>
                        <a:pt x="67875" y="319289"/>
                        <a:pt x="70752" y="319522"/>
                        <a:pt x="73862" y="319522"/>
                      </a:cubicBezTo>
                      <a:cubicBezTo>
                        <a:pt x="88246" y="319599"/>
                        <a:pt x="100608" y="315951"/>
                        <a:pt x="109083" y="307489"/>
                      </a:cubicBezTo>
                      <a:cubicBezTo>
                        <a:pt x="115692" y="300968"/>
                        <a:pt x="119268" y="291265"/>
                        <a:pt x="119268" y="279776"/>
                      </a:cubicBezTo>
                      <a:cubicBezTo>
                        <a:pt x="119268" y="268364"/>
                        <a:pt x="114525" y="258738"/>
                        <a:pt x="107450" y="252993"/>
                      </a:cubicBezTo>
                      <a:cubicBezTo>
                        <a:pt x="100142" y="246938"/>
                        <a:pt x="89334" y="244144"/>
                        <a:pt x="74329" y="244532"/>
                      </a:cubicBezTo>
                      <a:close/>
                      <a:moveTo>
                        <a:pt x="170427" y="241970"/>
                      </a:moveTo>
                      <a:cubicBezTo>
                        <a:pt x="154489" y="242436"/>
                        <a:pt x="143293" y="243756"/>
                        <a:pt x="135440" y="245386"/>
                      </a:cubicBezTo>
                      <a:lnTo>
                        <a:pt x="135440" y="361519"/>
                      </a:lnTo>
                      <a:lnTo>
                        <a:pt x="160942" y="362218"/>
                      </a:lnTo>
                      <a:lnTo>
                        <a:pt x="160942" y="319599"/>
                      </a:lnTo>
                      <a:cubicBezTo>
                        <a:pt x="163352" y="319987"/>
                        <a:pt x="166462" y="320220"/>
                        <a:pt x="169883" y="320220"/>
                      </a:cubicBezTo>
                      <a:cubicBezTo>
                        <a:pt x="185511" y="320298"/>
                        <a:pt x="199039" y="316494"/>
                        <a:pt x="208214" y="307722"/>
                      </a:cubicBezTo>
                      <a:cubicBezTo>
                        <a:pt x="215367" y="300813"/>
                        <a:pt x="219332" y="290721"/>
                        <a:pt x="219332" y="278766"/>
                      </a:cubicBezTo>
                      <a:cubicBezTo>
                        <a:pt x="219332" y="266811"/>
                        <a:pt x="214123" y="256720"/>
                        <a:pt x="206425" y="250742"/>
                      </a:cubicBezTo>
                      <a:cubicBezTo>
                        <a:pt x="198495" y="244454"/>
                        <a:pt x="186755" y="241582"/>
                        <a:pt x="170427" y="241970"/>
                      </a:cubicBezTo>
                      <a:close/>
                      <a:moveTo>
                        <a:pt x="325227" y="238865"/>
                      </a:moveTo>
                      <a:lnTo>
                        <a:pt x="227651" y="241427"/>
                      </a:lnTo>
                      <a:lnTo>
                        <a:pt x="227651" y="264638"/>
                      </a:lnTo>
                      <a:lnTo>
                        <a:pt x="260850" y="264094"/>
                      </a:lnTo>
                      <a:lnTo>
                        <a:pt x="260850" y="364779"/>
                      </a:lnTo>
                      <a:lnTo>
                        <a:pt x="289695" y="365478"/>
                      </a:lnTo>
                      <a:lnTo>
                        <a:pt x="289695" y="263629"/>
                      </a:lnTo>
                      <a:lnTo>
                        <a:pt x="325227" y="263085"/>
                      </a:lnTo>
                      <a:close/>
                      <a:moveTo>
                        <a:pt x="522926" y="227644"/>
                      </a:moveTo>
                      <a:cubicBezTo>
                        <a:pt x="540037" y="244176"/>
                        <a:pt x="550693" y="267305"/>
                        <a:pt x="550693" y="292917"/>
                      </a:cubicBezTo>
                      <a:lnTo>
                        <a:pt x="459381" y="292917"/>
                      </a:lnTo>
                      <a:lnTo>
                        <a:pt x="459381" y="292839"/>
                      </a:lnTo>
                      <a:close/>
                      <a:moveTo>
                        <a:pt x="458393" y="185757"/>
                      </a:moveTo>
                      <a:cubicBezTo>
                        <a:pt x="482171" y="185446"/>
                        <a:pt x="504784" y="194297"/>
                        <a:pt x="522890" y="212387"/>
                      </a:cubicBezTo>
                      <a:lnTo>
                        <a:pt x="458471" y="276828"/>
                      </a:lnTo>
                      <a:lnTo>
                        <a:pt x="458393" y="276828"/>
                      </a:lnTo>
                      <a:close/>
                      <a:moveTo>
                        <a:pt x="361303" y="72971"/>
                      </a:moveTo>
                      <a:cubicBezTo>
                        <a:pt x="360525" y="72971"/>
                        <a:pt x="359670" y="73049"/>
                        <a:pt x="358892" y="73204"/>
                      </a:cubicBezTo>
                      <a:lnTo>
                        <a:pt x="358892" y="284045"/>
                      </a:lnTo>
                      <a:cubicBezTo>
                        <a:pt x="369155" y="244998"/>
                        <a:pt x="404687" y="216120"/>
                        <a:pt x="447061" y="216120"/>
                      </a:cubicBezTo>
                      <a:lnTo>
                        <a:pt x="447061" y="307179"/>
                      </a:lnTo>
                      <a:lnTo>
                        <a:pt x="538261" y="307179"/>
                      </a:lnTo>
                      <a:cubicBezTo>
                        <a:pt x="538261" y="357560"/>
                        <a:pt x="497442" y="398315"/>
                        <a:pt x="447061" y="398315"/>
                      </a:cubicBezTo>
                      <a:cubicBezTo>
                        <a:pt x="404687" y="398315"/>
                        <a:pt x="369233" y="369437"/>
                        <a:pt x="358892" y="330390"/>
                      </a:cubicBezTo>
                      <a:lnTo>
                        <a:pt x="358892" y="531682"/>
                      </a:lnTo>
                      <a:cubicBezTo>
                        <a:pt x="359748" y="531837"/>
                        <a:pt x="360525" y="531993"/>
                        <a:pt x="361303" y="531993"/>
                      </a:cubicBezTo>
                      <a:lnTo>
                        <a:pt x="545258" y="531993"/>
                      </a:lnTo>
                      <a:cubicBezTo>
                        <a:pt x="554433" y="531993"/>
                        <a:pt x="561975" y="524463"/>
                        <a:pt x="561975" y="515302"/>
                      </a:cubicBezTo>
                      <a:lnTo>
                        <a:pt x="561975" y="89662"/>
                      </a:lnTo>
                      <a:cubicBezTo>
                        <a:pt x="561975" y="80424"/>
                        <a:pt x="554433" y="72971"/>
                        <a:pt x="545258" y="72971"/>
                      </a:cubicBezTo>
                      <a:close/>
                      <a:moveTo>
                        <a:pt x="358892" y="0"/>
                      </a:moveTo>
                      <a:lnTo>
                        <a:pt x="358892" y="50769"/>
                      </a:lnTo>
                      <a:cubicBezTo>
                        <a:pt x="359748" y="50769"/>
                        <a:pt x="360525" y="50692"/>
                        <a:pt x="361303" y="50692"/>
                      </a:cubicBezTo>
                      <a:lnTo>
                        <a:pt x="545258" y="50692"/>
                      </a:lnTo>
                      <a:cubicBezTo>
                        <a:pt x="566717" y="50692"/>
                        <a:pt x="584211" y="68158"/>
                        <a:pt x="584211" y="89662"/>
                      </a:cubicBezTo>
                      <a:lnTo>
                        <a:pt x="584211" y="515225"/>
                      </a:lnTo>
                      <a:cubicBezTo>
                        <a:pt x="584211" y="536728"/>
                        <a:pt x="566717" y="554195"/>
                        <a:pt x="545258" y="554195"/>
                      </a:cubicBezTo>
                      <a:lnTo>
                        <a:pt x="361303" y="554195"/>
                      </a:lnTo>
                      <a:cubicBezTo>
                        <a:pt x="360525" y="554195"/>
                        <a:pt x="359748" y="554117"/>
                        <a:pt x="358892" y="554117"/>
                      </a:cubicBezTo>
                      <a:lnTo>
                        <a:pt x="358892" y="606439"/>
                      </a:lnTo>
                      <a:lnTo>
                        <a:pt x="0" y="557377"/>
                      </a:lnTo>
                      <a:lnTo>
                        <a:pt x="0" y="478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</p:grpSp>
        <p:sp>
          <p:nvSpPr>
            <p:cNvPr id="79" name="email_95642"/>
            <p:cNvSpPr>
              <a:spLocks noChangeAspect="1"/>
            </p:cNvSpPr>
            <p:nvPr userDrawn="1"/>
          </p:nvSpPr>
          <p:spPr bwMode="auto">
            <a:xfrm>
              <a:off x="3264849" y="5971910"/>
              <a:ext cx="380004" cy="273586"/>
            </a:xfrm>
            <a:custGeom>
              <a:avLst/>
              <a:gdLst>
                <a:gd name="T0" fmla="*/ 2775 w 3202"/>
                <a:gd name="T1" fmla="*/ 1049 h 2309"/>
                <a:gd name="T2" fmla="*/ 3067 w 3202"/>
                <a:gd name="T3" fmla="*/ 975 h 2309"/>
                <a:gd name="T4" fmla="*/ 3067 w 3202"/>
                <a:gd name="T5" fmla="*/ 2089 h 2309"/>
                <a:gd name="T6" fmla="*/ 3068 w 3202"/>
                <a:gd name="T7" fmla="*/ 2106 h 2309"/>
                <a:gd name="T8" fmla="*/ 2133 w 3202"/>
                <a:gd name="T9" fmla="*/ 1234 h 2309"/>
                <a:gd name="T10" fmla="*/ 2432 w 3202"/>
                <a:gd name="T11" fmla="*/ 945 h 2309"/>
                <a:gd name="T12" fmla="*/ 2775 w 3202"/>
                <a:gd name="T13" fmla="*/ 1049 h 2309"/>
                <a:gd name="T14" fmla="*/ 2287 w 3202"/>
                <a:gd name="T15" fmla="*/ 809 h 2309"/>
                <a:gd name="T16" fmla="*/ 2153 w 3202"/>
                <a:gd name="T17" fmla="*/ 422 h 2309"/>
                <a:gd name="T18" fmla="*/ 2230 w 3202"/>
                <a:gd name="T19" fmla="*/ 122 h 2309"/>
                <a:gd name="T20" fmla="*/ 220 w 3202"/>
                <a:gd name="T21" fmla="*/ 122 h 2309"/>
                <a:gd name="T22" fmla="*/ 81 w 3202"/>
                <a:gd name="T23" fmla="*/ 174 h 2309"/>
                <a:gd name="T24" fmla="*/ 1537 w 3202"/>
                <a:gd name="T25" fmla="*/ 1531 h 2309"/>
                <a:gd name="T26" fmla="*/ 2287 w 3202"/>
                <a:gd name="T27" fmla="*/ 809 h 2309"/>
                <a:gd name="T28" fmla="*/ 0 w 3202"/>
                <a:gd name="T29" fmla="*/ 376 h 2309"/>
                <a:gd name="T30" fmla="*/ 0 w 3202"/>
                <a:gd name="T31" fmla="*/ 2089 h 2309"/>
                <a:gd name="T32" fmla="*/ 10 w 3202"/>
                <a:gd name="T33" fmla="*/ 2145 h 2309"/>
                <a:gd name="T34" fmla="*/ 938 w 3202"/>
                <a:gd name="T35" fmla="*/ 1250 h 2309"/>
                <a:gd name="T36" fmla="*/ 0 w 3202"/>
                <a:gd name="T37" fmla="*/ 376 h 2309"/>
                <a:gd name="T38" fmla="*/ 1607 w 3202"/>
                <a:gd name="T39" fmla="*/ 1741 h 2309"/>
                <a:gd name="T40" fmla="*/ 1538 w 3202"/>
                <a:gd name="T41" fmla="*/ 1769 h 2309"/>
                <a:gd name="T42" fmla="*/ 1470 w 3202"/>
                <a:gd name="T43" fmla="*/ 1742 h 2309"/>
                <a:gd name="T44" fmla="*/ 1088 w 3202"/>
                <a:gd name="T45" fmla="*/ 1386 h 2309"/>
                <a:gd name="T46" fmla="*/ 145 w 3202"/>
                <a:gd name="T47" fmla="*/ 2294 h 2309"/>
                <a:gd name="T48" fmla="*/ 220 w 3202"/>
                <a:gd name="T49" fmla="*/ 2309 h 2309"/>
                <a:gd name="T50" fmla="*/ 2856 w 3202"/>
                <a:gd name="T51" fmla="*/ 2309 h 2309"/>
                <a:gd name="T52" fmla="*/ 2962 w 3202"/>
                <a:gd name="T53" fmla="*/ 2279 h 2309"/>
                <a:gd name="T54" fmla="*/ 1989 w 3202"/>
                <a:gd name="T55" fmla="*/ 1373 h 2309"/>
                <a:gd name="T56" fmla="*/ 1607 w 3202"/>
                <a:gd name="T57" fmla="*/ 1741 h 2309"/>
                <a:gd name="T58" fmla="*/ 3202 w 3202"/>
                <a:gd name="T59" fmla="*/ 424 h 2309"/>
                <a:gd name="T60" fmla="*/ 2778 w 3202"/>
                <a:gd name="T61" fmla="*/ 849 h 2309"/>
                <a:gd name="T62" fmla="*/ 2353 w 3202"/>
                <a:gd name="T63" fmla="*/ 424 h 2309"/>
                <a:gd name="T64" fmla="*/ 2778 w 3202"/>
                <a:gd name="T65" fmla="*/ 0 h 2309"/>
                <a:gd name="T66" fmla="*/ 3202 w 3202"/>
                <a:gd name="T67" fmla="*/ 424 h 2309"/>
                <a:gd name="T68" fmla="*/ 2913 w 3202"/>
                <a:gd name="T69" fmla="*/ 422 h 2309"/>
                <a:gd name="T70" fmla="*/ 2979 w 3202"/>
                <a:gd name="T71" fmla="*/ 356 h 2309"/>
                <a:gd name="T72" fmla="*/ 2979 w 3202"/>
                <a:gd name="T73" fmla="*/ 214 h 2309"/>
                <a:gd name="T74" fmla="*/ 2837 w 3202"/>
                <a:gd name="T75" fmla="*/ 214 h 2309"/>
                <a:gd name="T76" fmla="*/ 2771 w 3202"/>
                <a:gd name="T77" fmla="*/ 280 h 2309"/>
                <a:gd name="T78" fmla="*/ 2705 w 3202"/>
                <a:gd name="T79" fmla="*/ 214 h 2309"/>
                <a:gd name="T80" fmla="*/ 2564 w 3202"/>
                <a:gd name="T81" fmla="*/ 214 h 2309"/>
                <a:gd name="T82" fmla="*/ 2564 w 3202"/>
                <a:gd name="T83" fmla="*/ 356 h 2309"/>
                <a:gd name="T84" fmla="*/ 2630 w 3202"/>
                <a:gd name="T85" fmla="*/ 422 h 2309"/>
                <a:gd name="T86" fmla="*/ 2564 w 3202"/>
                <a:gd name="T87" fmla="*/ 488 h 2309"/>
                <a:gd name="T88" fmla="*/ 2564 w 3202"/>
                <a:gd name="T89" fmla="*/ 629 h 2309"/>
                <a:gd name="T90" fmla="*/ 2634 w 3202"/>
                <a:gd name="T91" fmla="*/ 659 h 2309"/>
                <a:gd name="T92" fmla="*/ 2705 w 3202"/>
                <a:gd name="T93" fmla="*/ 629 h 2309"/>
                <a:gd name="T94" fmla="*/ 2771 w 3202"/>
                <a:gd name="T95" fmla="*/ 563 h 2309"/>
                <a:gd name="T96" fmla="*/ 2837 w 3202"/>
                <a:gd name="T97" fmla="*/ 629 h 2309"/>
                <a:gd name="T98" fmla="*/ 2908 w 3202"/>
                <a:gd name="T99" fmla="*/ 659 h 2309"/>
                <a:gd name="T100" fmla="*/ 2979 w 3202"/>
                <a:gd name="T101" fmla="*/ 629 h 2309"/>
                <a:gd name="T102" fmla="*/ 2979 w 3202"/>
                <a:gd name="T103" fmla="*/ 488 h 2309"/>
                <a:gd name="T104" fmla="*/ 2913 w 3202"/>
                <a:gd name="T105" fmla="*/ 422 h 2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2" h="2309">
                  <a:moveTo>
                    <a:pt x="2775" y="1049"/>
                  </a:moveTo>
                  <a:cubicBezTo>
                    <a:pt x="2881" y="1049"/>
                    <a:pt x="2973" y="1022"/>
                    <a:pt x="3067" y="975"/>
                  </a:cubicBezTo>
                  <a:lnTo>
                    <a:pt x="3067" y="2089"/>
                  </a:lnTo>
                  <a:cubicBezTo>
                    <a:pt x="3067" y="2095"/>
                    <a:pt x="3068" y="2101"/>
                    <a:pt x="3068" y="2106"/>
                  </a:cubicBezTo>
                  <a:lnTo>
                    <a:pt x="2133" y="1234"/>
                  </a:lnTo>
                  <a:lnTo>
                    <a:pt x="2432" y="945"/>
                  </a:lnTo>
                  <a:cubicBezTo>
                    <a:pt x="2531" y="1010"/>
                    <a:pt x="2648" y="1049"/>
                    <a:pt x="2775" y="1049"/>
                  </a:cubicBezTo>
                  <a:close/>
                  <a:moveTo>
                    <a:pt x="2287" y="809"/>
                  </a:moveTo>
                  <a:cubicBezTo>
                    <a:pt x="2203" y="702"/>
                    <a:pt x="2153" y="568"/>
                    <a:pt x="2153" y="422"/>
                  </a:cubicBezTo>
                  <a:cubicBezTo>
                    <a:pt x="2153" y="314"/>
                    <a:pt x="2181" y="215"/>
                    <a:pt x="2230" y="122"/>
                  </a:cubicBezTo>
                  <a:lnTo>
                    <a:pt x="220" y="122"/>
                  </a:lnTo>
                  <a:cubicBezTo>
                    <a:pt x="167" y="122"/>
                    <a:pt x="118" y="142"/>
                    <a:pt x="81" y="174"/>
                  </a:cubicBezTo>
                  <a:lnTo>
                    <a:pt x="1537" y="1531"/>
                  </a:lnTo>
                  <a:lnTo>
                    <a:pt x="2287" y="809"/>
                  </a:lnTo>
                  <a:close/>
                  <a:moveTo>
                    <a:pt x="0" y="376"/>
                  </a:moveTo>
                  <a:lnTo>
                    <a:pt x="0" y="2089"/>
                  </a:lnTo>
                  <a:cubicBezTo>
                    <a:pt x="0" y="2108"/>
                    <a:pt x="5" y="2127"/>
                    <a:pt x="10" y="2145"/>
                  </a:cubicBezTo>
                  <a:lnTo>
                    <a:pt x="938" y="1250"/>
                  </a:lnTo>
                  <a:lnTo>
                    <a:pt x="0" y="376"/>
                  </a:lnTo>
                  <a:close/>
                  <a:moveTo>
                    <a:pt x="1607" y="1741"/>
                  </a:moveTo>
                  <a:cubicBezTo>
                    <a:pt x="1588" y="1759"/>
                    <a:pt x="1563" y="1769"/>
                    <a:pt x="1538" y="1769"/>
                  </a:cubicBezTo>
                  <a:cubicBezTo>
                    <a:pt x="1513" y="1769"/>
                    <a:pt x="1489" y="1760"/>
                    <a:pt x="1470" y="1742"/>
                  </a:cubicBezTo>
                  <a:lnTo>
                    <a:pt x="1088" y="1386"/>
                  </a:lnTo>
                  <a:lnTo>
                    <a:pt x="145" y="2294"/>
                  </a:lnTo>
                  <a:cubicBezTo>
                    <a:pt x="168" y="2303"/>
                    <a:pt x="193" y="2309"/>
                    <a:pt x="220" y="2309"/>
                  </a:cubicBezTo>
                  <a:lnTo>
                    <a:pt x="2856" y="2309"/>
                  </a:lnTo>
                  <a:cubicBezTo>
                    <a:pt x="2895" y="2309"/>
                    <a:pt x="2931" y="2298"/>
                    <a:pt x="2962" y="2279"/>
                  </a:cubicBezTo>
                  <a:lnTo>
                    <a:pt x="1989" y="1373"/>
                  </a:lnTo>
                  <a:lnTo>
                    <a:pt x="1607" y="1741"/>
                  </a:lnTo>
                  <a:close/>
                  <a:moveTo>
                    <a:pt x="3202" y="424"/>
                  </a:moveTo>
                  <a:cubicBezTo>
                    <a:pt x="3202" y="658"/>
                    <a:pt x="3012" y="849"/>
                    <a:pt x="2778" y="849"/>
                  </a:cubicBezTo>
                  <a:cubicBezTo>
                    <a:pt x="2544" y="849"/>
                    <a:pt x="2353" y="658"/>
                    <a:pt x="2353" y="424"/>
                  </a:cubicBezTo>
                  <a:cubicBezTo>
                    <a:pt x="2353" y="190"/>
                    <a:pt x="2544" y="0"/>
                    <a:pt x="2778" y="0"/>
                  </a:cubicBezTo>
                  <a:cubicBezTo>
                    <a:pt x="3012" y="0"/>
                    <a:pt x="3202" y="190"/>
                    <a:pt x="3202" y="424"/>
                  </a:cubicBezTo>
                  <a:close/>
                  <a:moveTo>
                    <a:pt x="2913" y="422"/>
                  </a:moveTo>
                  <a:lnTo>
                    <a:pt x="2979" y="356"/>
                  </a:lnTo>
                  <a:cubicBezTo>
                    <a:pt x="3018" y="317"/>
                    <a:pt x="3018" y="254"/>
                    <a:pt x="2979" y="214"/>
                  </a:cubicBezTo>
                  <a:cubicBezTo>
                    <a:pt x="2939" y="175"/>
                    <a:pt x="2876" y="175"/>
                    <a:pt x="2837" y="214"/>
                  </a:cubicBezTo>
                  <a:lnTo>
                    <a:pt x="2771" y="280"/>
                  </a:lnTo>
                  <a:lnTo>
                    <a:pt x="2705" y="214"/>
                  </a:lnTo>
                  <a:cubicBezTo>
                    <a:pt x="2666" y="175"/>
                    <a:pt x="2603" y="175"/>
                    <a:pt x="2564" y="214"/>
                  </a:cubicBezTo>
                  <a:cubicBezTo>
                    <a:pt x="2525" y="254"/>
                    <a:pt x="2525" y="317"/>
                    <a:pt x="2564" y="356"/>
                  </a:cubicBezTo>
                  <a:lnTo>
                    <a:pt x="2630" y="422"/>
                  </a:lnTo>
                  <a:lnTo>
                    <a:pt x="2564" y="488"/>
                  </a:lnTo>
                  <a:cubicBezTo>
                    <a:pt x="2525" y="527"/>
                    <a:pt x="2525" y="590"/>
                    <a:pt x="2564" y="629"/>
                  </a:cubicBezTo>
                  <a:cubicBezTo>
                    <a:pt x="2583" y="649"/>
                    <a:pt x="2609" y="659"/>
                    <a:pt x="2634" y="659"/>
                  </a:cubicBezTo>
                  <a:cubicBezTo>
                    <a:pt x="2660" y="659"/>
                    <a:pt x="2686" y="649"/>
                    <a:pt x="2705" y="629"/>
                  </a:cubicBezTo>
                  <a:lnTo>
                    <a:pt x="2771" y="563"/>
                  </a:lnTo>
                  <a:lnTo>
                    <a:pt x="2837" y="629"/>
                  </a:lnTo>
                  <a:cubicBezTo>
                    <a:pt x="2857" y="649"/>
                    <a:pt x="2882" y="659"/>
                    <a:pt x="2908" y="659"/>
                  </a:cubicBezTo>
                  <a:cubicBezTo>
                    <a:pt x="2933" y="659"/>
                    <a:pt x="2959" y="649"/>
                    <a:pt x="2979" y="629"/>
                  </a:cubicBezTo>
                  <a:cubicBezTo>
                    <a:pt x="3018" y="590"/>
                    <a:pt x="3018" y="527"/>
                    <a:pt x="2979" y="488"/>
                  </a:cubicBezTo>
                  <a:lnTo>
                    <a:pt x="2913" y="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</p:sp>
        <p:sp>
          <p:nvSpPr>
            <p:cNvPr id="80" name="文本框 79"/>
            <p:cNvSpPr txBox="1"/>
            <p:nvPr userDrawn="1"/>
          </p:nvSpPr>
          <p:spPr>
            <a:xfrm>
              <a:off x="1211268" y="5987301"/>
              <a:ext cx="19379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QQ: 418157732</a:t>
              </a:r>
              <a:endParaRPr lang="zh-CN" altLang="en-US" sz="1200" b="1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qq-social-logo-of-a-penguin_49013"/>
            <p:cNvSpPr>
              <a:spLocks noChangeAspect="1"/>
            </p:cNvSpPr>
            <p:nvPr userDrawn="1"/>
          </p:nvSpPr>
          <p:spPr bwMode="auto">
            <a:xfrm>
              <a:off x="849010" y="5887316"/>
              <a:ext cx="364908" cy="372563"/>
            </a:xfrm>
            <a:custGeom>
              <a:avLst/>
              <a:gdLst>
                <a:gd name="connsiteX0" fmla="*/ 120973 w 594062"/>
                <a:gd name="connsiteY0" fmla="*/ 518014 h 606524"/>
                <a:gd name="connsiteX1" fmla="*/ 103971 w 594062"/>
                <a:gd name="connsiteY1" fmla="*/ 521582 h 606524"/>
                <a:gd name="connsiteX2" fmla="*/ 89678 w 594062"/>
                <a:gd name="connsiteY2" fmla="*/ 529409 h 606524"/>
                <a:gd name="connsiteX3" fmla="*/ 82301 w 594062"/>
                <a:gd name="connsiteY3" fmla="*/ 537696 h 606524"/>
                <a:gd name="connsiteX4" fmla="*/ 81840 w 594062"/>
                <a:gd name="connsiteY4" fmla="*/ 543221 h 606524"/>
                <a:gd name="connsiteX5" fmla="*/ 86911 w 594062"/>
                <a:gd name="connsiteY5" fmla="*/ 543221 h 606524"/>
                <a:gd name="connsiteX6" fmla="*/ 97977 w 594062"/>
                <a:gd name="connsiteY6" fmla="*/ 541379 h 606524"/>
                <a:gd name="connsiteX7" fmla="*/ 83684 w 594062"/>
                <a:gd name="connsiteY7" fmla="*/ 554270 h 606524"/>
                <a:gd name="connsiteX8" fmla="*/ 83684 w 594062"/>
                <a:gd name="connsiteY8" fmla="*/ 575448 h 606524"/>
                <a:gd name="connsiteX9" fmla="*/ 118725 w 594062"/>
                <a:gd name="connsiteY9" fmla="*/ 592943 h 606524"/>
                <a:gd name="connsiteX10" fmla="*/ 242293 w 594062"/>
                <a:gd name="connsiteY10" fmla="*/ 592943 h 606524"/>
                <a:gd name="connsiteX11" fmla="*/ 273185 w 594062"/>
                <a:gd name="connsiteY11" fmla="*/ 579131 h 606524"/>
                <a:gd name="connsiteX12" fmla="*/ 275491 w 594062"/>
                <a:gd name="connsiteY12" fmla="*/ 574988 h 606524"/>
                <a:gd name="connsiteX13" fmla="*/ 271341 w 594062"/>
                <a:gd name="connsiteY13" fmla="*/ 573606 h 606524"/>
                <a:gd name="connsiteX14" fmla="*/ 212784 w 594062"/>
                <a:gd name="connsiteY14" fmla="*/ 560715 h 606524"/>
                <a:gd name="connsiteX15" fmla="*/ 137629 w 594062"/>
                <a:gd name="connsiteY15" fmla="*/ 524805 h 606524"/>
                <a:gd name="connsiteX16" fmla="*/ 120973 w 594062"/>
                <a:gd name="connsiteY16" fmla="*/ 518014 h 606524"/>
                <a:gd name="connsiteX17" fmla="*/ 485163 w 594062"/>
                <a:gd name="connsiteY17" fmla="*/ 514044 h 606524"/>
                <a:gd name="connsiteX18" fmla="*/ 476979 w 594062"/>
                <a:gd name="connsiteY18" fmla="*/ 518820 h 606524"/>
                <a:gd name="connsiteX19" fmla="*/ 351567 w 594062"/>
                <a:gd name="connsiteY19" fmla="*/ 575908 h 606524"/>
                <a:gd name="connsiteX20" fmla="*/ 364939 w 594062"/>
                <a:gd name="connsiteY20" fmla="*/ 584195 h 606524"/>
                <a:gd name="connsiteX21" fmla="*/ 501877 w 594062"/>
                <a:gd name="connsiteY21" fmla="*/ 587878 h 606524"/>
                <a:gd name="connsiteX22" fmla="*/ 537380 w 594062"/>
                <a:gd name="connsiteY22" fmla="*/ 562097 h 606524"/>
                <a:gd name="connsiteX23" fmla="*/ 522625 w 594062"/>
                <a:gd name="connsiteY23" fmla="*/ 539077 h 606524"/>
                <a:gd name="connsiteX24" fmla="*/ 501416 w 594062"/>
                <a:gd name="connsiteY24" fmla="*/ 539077 h 606524"/>
                <a:gd name="connsiteX25" fmla="*/ 497266 w 594062"/>
                <a:gd name="connsiteY25" fmla="*/ 537696 h 606524"/>
                <a:gd name="connsiteX26" fmla="*/ 500033 w 594062"/>
                <a:gd name="connsiteY26" fmla="*/ 534934 h 606524"/>
                <a:gd name="connsiteX27" fmla="*/ 518937 w 594062"/>
                <a:gd name="connsiteY27" fmla="*/ 530790 h 606524"/>
                <a:gd name="connsiteX28" fmla="*/ 494039 w 594062"/>
                <a:gd name="connsiteY28" fmla="*/ 516518 h 606524"/>
                <a:gd name="connsiteX29" fmla="*/ 485163 w 594062"/>
                <a:gd name="connsiteY29" fmla="*/ 514044 h 606524"/>
                <a:gd name="connsiteX30" fmla="*/ 171288 w 594062"/>
                <a:gd name="connsiteY30" fmla="*/ 348477 h 606524"/>
                <a:gd name="connsiteX31" fmla="*/ 166677 w 594062"/>
                <a:gd name="connsiteY31" fmla="*/ 350318 h 606524"/>
                <a:gd name="connsiteX32" fmla="*/ 158839 w 594062"/>
                <a:gd name="connsiteY32" fmla="*/ 409248 h 606524"/>
                <a:gd name="connsiteX33" fmla="*/ 185120 w 594062"/>
                <a:gd name="connsiteY33" fmla="*/ 443777 h 606524"/>
                <a:gd name="connsiteX34" fmla="*/ 225694 w 594062"/>
                <a:gd name="connsiteY34" fmla="*/ 445618 h 606524"/>
                <a:gd name="connsiteX35" fmla="*/ 239526 w 594062"/>
                <a:gd name="connsiteY35" fmla="*/ 431346 h 606524"/>
                <a:gd name="connsiteX36" fmla="*/ 237682 w 594062"/>
                <a:gd name="connsiteY36" fmla="*/ 378862 h 606524"/>
                <a:gd name="connsiteX37" fmla="*/ 223389 w 594062"/>
                <a:gd name="connsiteY37" fmla="*/ 368273 h 606524"/>
                <a:gd name="connsiteX38" fmla="*/ 219700 w 594062"/>
                <a:gd name="connsiteY38" fmla="*/ 378862 h 606524"/>
                <a:gd name="connsiteX39" fmla="*/ 220161 w 594062"/>
                <a:gd name="connsiteY39" fmla="*/ 397738 h 606524"/>
                <a:gd name="connsiteX40" fmla="*/ 220161 w 594062"/>
                <a:gd name="connsiteY40" fmla="*/ 412931 h 606524"/>
                <a:gd name="connsiteX41" fmla="*/ 216934 w 594062"/>
                <a:gd name="connsiteY41" fmla="*/ 405565 h 606524"/>
                <a:gd name="connsiteX42" fmla="*/ 210940 w 594062"/>
                <a:gd name="connsiteY42" fmla="*/ 368734 h 606524"/>
                <a:gd name="connsiteX43" fmla="*/ 207251 w 594062"/>
                <a:gd name="connsiteY43" fmla="*/ 362749 h 606524"/>
                <a:gd name="connsiteX44" fmla="*/ 171288 w 594062"/>
                <a:gd name="connsiteY44" fmla="*/ 348477 h 606524"/>
                <a:gd name="connsiteX45" fmla="*/ 126564 w 594062"/>
                <a:gd name="connsiteY45" fmla="*/ 325976 h 606524"/>
                <a:gd name="connsiteX46" fmla="*/ 122414 w 594062"/>
                <a:gd name="connsiteY46" fmla="*/ 330982 h 606524"/>
                <a:gd name="connsiteX47" fmla="*/ 119187 w 594062"/>
                <a:gd name="connsiteY47" fmla="*/ 337427 h 606524"/>
                <a:gd name="connsiteX48" fmla="*/ 108582 w 594062"/>
                <a:gd name="connsiteY48" fmla="*/ 434569 h 606524"/>
                <a:gd name="connsiteX49" fmla="*/ 166677 w 594062"/>
                <a:gd name="connsiteY49" fmla="*/ 521122 h 606524"/>
                <a:gd name="connsiteX50" fmla="*/ 214629 w 594062"/>
                <a:gd name="connsiteY50" fmla="*/ 548745 h 606524"/>
                <a:gd name="connsiteX51" fmla="*/ 300850 w 594062"/>
                <a:gd name="connsiteY51" fmla="*/ 568542 h 606524"/>
                <a:gd name="connsiteX52" fmla="*/ 358484 w 594062"/>
                <a:gd name="connsiteY52" fmla="*/ 568082 h 606524"/>
                <a:gd name="connsiteX53" fmla="*/ 482512 w 594062"/>
                <a:gd name="connsiteY53" fmla="*/ 490736 h 606524"/>
                <a:gd name="connsiteX54" fmla="*/ 511098 w 594062"/>
                <a:gd name="connsiteY54" fmla="*/ 417995 h 606524"/>
                <a:gd name="connsiteX55" fmla="*/ 483895 w 594062"/>
                <a:gd name="connsiteY55" fmla="*/ 330061 h 606524"/>
                <a:gd name="connsiteX56" fmla="*/ 477901 w 594062"/>
                <a:gd name="connsiteY56" fmla="*/ 328680 h 606524"/>
                <a:gd name="connsiteX57" fmla="*/ 441016 w 594062"/>
                <a:gd name="connsiteY57" fmla="*/ 349397 h 606524"/>
                <a:gd name="connsiteX58" fmla="*/ 305460 w 594062"/>
                <a:gd name="connsiteY58" fmla="*/ 380243 h 606524"/>
                <a:gd name="connsiteX59" fmla="*/ 245059 w 594062"/>
                <a:gd name="connsiteY59" fmla="*/ 372417 h 606524"/>
                <a:gd name="connsiteX60" fmla="*/ 245520 w 594062"/>
                <a:gd name="connsiteY60" fmla="*/ 383006 h 606524"/>
                <a:gd name="connsiteX61" fmla="*/ 246904 w 594062"/>
                <a:gd name="connsiteY61" fmla="*/ 432728 h 606524"/>
                <a:gd name="connsiteX62" fmla="*/ 231227 w 594062"/>
                <a:gd name="connsiteY62" fmla="*/ 454366 h 606524"/>
                <a:gd name="connsiteX63" fmla="*/ 177743 w 594062"/>
                <a:gd name="connsiteY63" fmla="*/ 450683 h 606524"/>
                <a:gd name="connsiteX64" fmla="*/ 154689 w 594062"/>
                <a:gd name="connsiteY64" fmla="*/ 421218 h 606524"/>
                <a:gd name="connsiteX65" fmla="*/ 157456 w 594062"/>
                <a:gd name="connsiteY65" fmla="*/ 346175 h 606524"/>
                <a:gd name="connsiteX66" fmla="*/ 154689 w 594062"/>
                <a:gd name="connsiteY66" fmla="*/ 340190 h 606524"/>
                <a:gd name="connsiteX67" fmla="*/ 133480 w 594062"/>
                <a:gd name="connsiteY67" fmla="*/ 328220 h 606524"/>
                <a:gd name="connsiteX68" fmla="*/ 126564 w 594062"/>
                <a:gd name="connsiteY68" fmla="*/ 325976 h 606524"/>
                <a:gd name="connsiteX69" fmla="*/ 104893 w 594062"/>
                <a:gd name="connsiteY69" fmla="*/ 216806 h 606524"/>
                <a:gd name="connsiteX70" fmla="*/ 103049 w 594062"/>
                <a:gd name="connsiteY70" fmla="*/ 217266 h 606524"/>
                <a:gd name="connsiteX71" fmla="*/ 109043 w 594062"/>
                <a:gd name="connsiteY71" fmla="*/ 257320 h 606524"/>
                <a:gd name="connsiteX72" fmla="*/ 129330 w 594062"/>
                <a:gd name="connsiteY72" fmla="*/ 292309 h 606524"/>
                <a:gd name="connsiteX73" fmla="*/ 94750 w 594062"/>
                <a:gd name="connsiteY73" fmla="*/ 239365 h 606524"/>
                <a:gd name="connsiteX74" fmla="*/ 97516 w 594062"/>
                <a:gd name="connsiteY74" fmla="*/ 290928 h 606524"/>
                <a:gd name="connsiteX75" fmla="*/ 168060 w 594062"/>
                <a:gd name="connsiteY75" fmla="*/ 340650 h 606524"/>
                <a:gd name="connsiteX76" fmla="*/ 268574 w 594062"/>
                <a:gd name="connsiteY76" fmla="*/ 369655 h 606524"/>
                <a:gd name="connsiteX77" fmla="*/ 356178 w 594062"/>
                <a:gd name="connsiteY77" fmla="*/ 368273 h 606524"/>
                <a:gd name="connsiteX78" fmla="*/ 494961 w 594062"/>
                <a:gd name="connsiteY78" fmla="*/ 311646 h 606524"/>
                <a:gd name="connsiteX79" fmla="*/ 533691 w 594062"/>
                <a:gd name="connsiteY79" fmla="*/ 257320 h 606524"/>
                <a:gd name="connsiteX80" fmla="*/ 529541 w 594062"/>
                <a:gd name="connsiteY80" fmla="*/ 223712 h 606524"/>
                <a:gd name="connsiteX81" fmla="*/ 443321 w 594062"/>
                <a:gd name="connsiteY81" fmla="*/ 320393 h 606524"/>
                <a:gd name="connsiteX82" fmla="*/ 514326 w 594062"/>
                <a:gd name="connsiteY82" fmla="*/ 236602 h 606524"/>
                <a:gd name="connsiteX83" fmla="*/ 506949 w 594062"/>
                <a:gd name="connsiteY83" fmla="*/ 243048 h 606524"/>
                <a:gd name="connsiteX84" fmla="*/ 362172 w 594062"/>
                <a:gd name="connsiteY84" fmla="*/ 307042 h 606524"/>
                <a:gd name="connsiteX85" fmla="*/ 204946 w 594062"/>
                <a:gd name="connsiteY85" fmla="*/ 289547 h 606524"/>
                <a:gd name="connsiteX86" fmla="*/ 104893 w 594062"/>
                <a:gd name="connsiteY86" fmla="*/ 216806 h 606524"/>
                <a:gd name="connsiteX87" fmla="*/ 316757 w 594062"/>
                <a:gd name="connsiteY87" fmla="*/ 207368 h 606524"/>
                <a:gd name="connsiteX88" fmla="*/ 245520 w 594062"/>
                <a:gd name="connsiteY88" fmla="*/ 215425 h 606524"/>
                <a:gd name="connsiteX89" fmla="*/ 184659 w 594062"/>
                <a:gd name="connsiteY89" fmla="*/ 240286 h 606524"/>
                <a:gd name="connsiteX90" fmla="*/ 184659 w 594062"/>
                <a:gd name="connsiteY90" fmla="*/ 254558 h 606524"/>
                <a:gd name="connsiteX91" fmla="*/ 221545 w 594062"/>
                <a:gd name="connsiteY91" fmla="*/ 266988 h 606524"/>
                <a:gd name="connsiteX92" fmla="*/ 211401 w 594062"/>
                <a:gd name="connsiteY92" fmla="*/ 250874 h 606524"/>
                <a:gd name="connsiteX93" fmla="*/ 421189 w 594062"/>
                <a:gd name="connsiteY93" fmla="*/ 248573 h 606524"/>
                <a:gd name="connsiteX94" fmla="*/ 405052 w 594062"/>
                <a:gd name="connsiteY94" fmla="*/ 266528 h 606524"/>
                <a:gd name="connsiteX95" fmla="*/ 442399 w 594062"/>
                <a:gd name="connsiteY95" fmla="*/ 254097 h 606524"/>
                <a:gd name="connsiteX96" fmla="*/ 442860 w 594062"/>
                <a:gd name="connsiteY96" fmla="*/ 238444 h 606524"/>
                <a:gd name="connsiteX97" fmla="*/ 387992 w 594062"/>
                <a:gd name="connsiteY97" fmla="*/ 215885 h 606524"/>
                <a:gd name="connsiteX98" fmla="*/ 316757 w 594062"/>
                <a:gd name="connsiteY98" fmla="*/ 207368 h 606524"/>
                <a:gd name="connsiteX99" fmla="*/ 364938 w 594062"/>
                <a:gd name="connsiteY99" fmla="*/ 124274 h 606524"/>
                <a:gd name="connsiteX100" fmla="*/ 371854 w 594062"/>
                <a:gd name="connsiteY100" fmla="*/ 149583 h 606524"/>
                <a:gd name="connsiteX101" fmla="*/ 366321 w 594062"/>
                <a:gd name="connsiteY101" fmla="*/ 144061 h 606524"/>
                <a:gd name="connsiteX102" fmla="*/ 360328 w 594062"/>
                <a:gd name="connsiteY102" fmla="*/ 134398 h 606524"/>
                <a:gd name="connsiteX103" fmla="*/ 352951 w 594062"/>
                <a:gd name="connsiteY103" fmla="*/ 144981 h 606524"/>
                <a:gd name="connsiteX104" fmla="*/ 348802 w 594062"/>
                <a:gd name="connsiteY104" fmla="*/ 149583 h 606524"/>
                <a:gd name="connsiteX105" fmla="*/ 345574 w 594062"/>
                <a:gd name="connsiteY105" fmla="*/ 143601 h 606524"/>
                <a:gd name="connsiteX106" fmla="*/ 364938 w 594062"/>
                <a:gd name="connsiteY106" fmla="*/ 124274 h 606524"/>
                <a:gd name="connsiteX107" fmla="*/ 282038 w 594062"/>
                <a:gd name="connsiteY107" fmla="*/ 119309 h 606524"/>
                <a:gd name="connsiteX108" fmla="*/ 289757 w 594062"/>
                <a:gd name="connsiteY108" fmla="*/ 124776 h 606524"/>
                <a:gd name="connsiteX109" fmla="*/ 290678 w 594062"/>
                <a:gd name="connsiteY109" fmla="*/ 154242 h 606524"/>
                <a:gd name="connsiteX110" fmla="*/ 281001 w 594062"/>
                <a:gd name="connsiteY110" fmla="*/ 161149 h 606524"/>
                <a:gd name="connsiteX111" fmla="*/ 271324 w 594062"/>
                <a:gd name="connsiteY111" fmla="*/ 153322 h 606524"/>
                <a:gd name="connsiteX112" fmla="*/ 269020 w 594062"/>
                <a:gd name="connsiteY112" fmla="*/ 140430 h 606524"/>
                <a:gd name="connsiteX113" fmla="*/ 273628 w 594062"/>
                <a:gd name="connsiteY113" fmla="*/ 123856 h 606524"/>
                <a:gd name="connsiteX114" fmla="*/ 282038 w 594062"/>
                <a:gd name="connsiteY114" fmla="*/ 119309 h 606524"/>
                <a:gd name="connsiteX115" fmla="*/ 365861 w 594062"/>
                <a:gd name="connsiteY115" fmla="*/ 85826 h 606524"/>
                <a:gd name="connsiteX116" fmla="*/ 340963 w 594062"/>
                <a:gd name="connsiteY116" fmla="*/ 102630 h 606524"/>
                <a:gd name="connsiteX117" fmla="*/ 331741 w 594062"/>
                <a:gd name="connsiteY117" fmla="*/ 139461 h 606524"/>
                <a:gd name="connsiteX118" fmla="*/ 343729 w 594062"/>
                <a:gd name="connsiteY118" fmla="*/ 182277 h 606524"/>
                <a:gd name="connsiteX119" fmla="*/ 379693 w 594062"/>
                <a:gd name="connsiteY119" fmla="*/ 190564 h 606524"/>
                <a:gd name="connsiteX120" fmla="*/ 396753 w 594062"/>
                <a:gd name="connsiteY120" fmla="*/ 166163 h 606524"/>
                <a:gd name="connsiteX121" fmla="*/ 390759 w 594062"/>
                <a:gd name="connsiteY121" fmla="*/ 102169 h 606524"/>
                <a:gd name="connsiteX122" fmla="*/ 365861 w 594062"/>
                <a:gd name="connsiteY122" fmla="*/ 85826 h 606524"/>
                <a:gd name="connsiteX123" fmla="*/ 264136 w 594062"/>
                <a:gd name="connsiteY123" fmla="*/ 85192 h 606524"/>
                <a:gd name="connsiteX124" fmla="*/ 241832 w 594062"/>
                <a:gd name="connsiteY124" fmla="*/ 98026 h 606524"/>
                <a:gd name="connsiteX125" fmla="*/ 242293 w 594062"/>
                <a:gd name="connsiteY125" fmla="*/ 182737 h 606524"/>
                <a:gd name="connsiteX126" fmla="*/ 284251 w 594062"/>
                <a:gd name="connsiteY126" fmla="*/ 184118 h 606524"/>
                <a:gd name="connsiteX127" fmla="*/ 299005 w 594062"/>
                <a:gd name="connsiteY127" fmla="*/ 141763 h 606524"/>
                <a:gd name="connsiteX128" fmla="*/ 286095 w 594062"/>
                <a:gd name="connsiteY128" fmla="*/ 97565 h 606524"/>
                <a:gd name="connsiteX129" fmla="*/ 264136 w 594062"/>
                <a:gd name="connsiteY129" fmla="*/ 85192 h 606524"/>
                <a:gd name="connsiteX130" fmla="*/ 299293 w 594062"/>
                <a:gd name="connsiteY130" fmla="*/ 251 h 606524"/>
                <a:gd name="connsiteX131" fmla="*/ 344651 w 594062"/>
                <a:gd name="connsiteY131" fmla="*/ 1805 h 606524"/>
                <a:gd name="connsiteX132" fmla="*/ 427644 w 594062"/>
                <a:gd name="connsiteY132" fmla="*/ 27126 h 606524"/>
                <a:gd name="connsiteX133" fmla="*/ 513404 w 594062"/>
                <a:gd name="connsiteY133" fmla="*/ 140381 h 606524"/>
                <a:gd name="connsiteX134" fmla="*/ 521703 w 594062"/>
                <a:gd name="connsiteY134" fmla="*/ 183197 h 606524"/>
                <a:gd name="connsiteX135" fmla="*/ 532308 w 594062"/>
                <a:gd name="connsiteY135" fmla="*/ 209900 h 606524"/>
                <a:gd name="connsiteX136" fmla="*/ 537380 w 594062"/>
                <a:gd name="connsiteY136" fmla="*/ 268369 h 606524"/>
                <a:gd name="connsiteX137" fmla="*/ 539224 w 594062"/>
                <a:gd name="connsiteY137" fmla="*/ 277117 h 606524"/>
                <a:gd name="connsiteX138" fmla="*/ 580720 w 594062"/>
                <a:gd name="connsiteY138" fmla="*/ 352620 h 606524"/>
                <a:gd name="connsiteX139" fmla="*/ 589020 w 594062"/>
                <a:gd name="connsiteY139" fmla="*/ 450222 h 606524"/>
                <a:gd name="connsiteX140" fmla="*/ 581181 w 594062"/>
                <a:gd name="connsiteY140" fmla="*/ 464494 h 606524"/>
                <a:gd name="connsiteX141" fmla="*/ 555822 w 594062"/>
                <a:gd name="connsiteY141" fmla="*/ 464955 h 606524"/>
                <a:gd name="connsiteX142" fmla="*/ 534613 w 594062"/>
                <a:gd name="connsiteY142" fmla="*/ 431346 h 606524"/>
                <a:gd name="connsiteX143" fmla="*/ 489428 w 594062"/>
                <a:gd name="connsiteY143" fmla="*/ 507771 h 606524"/>
                <a:gd name="connsiteX144" fmla="*/ 497727 w 594062"/>
                <a:gd name="connsiteY144" fmla="*/ 513296 h 606524"/>
                <a:gd name="connsiteX145" fmla="*/ 529541 w 594062"/>
                <a:gd name="connsiteY145" fmla="*/ 531711 h 606524"/>
                <a:gd name="connsiteX146" fmla="*/ 527697 w 594062"/>
                <a:gd name="connsiteY146" fmla="*/ 582814 h 606524"/>
                <a:gd name="connsiteX147" fmla="*/ 472368 w 594062"/>
                <a:gd name="connsiteY147" fmla="*/ 599848 h 606524"/>
                <a:gd name="connsiteX148" fmla="*/ 387070 w 594062"/>
                <a:gd name="connsiteY148" fmla="*/ 596626 h 606524"/>
                <a:gd name="connsiteX149" fmla="*/ 331741 w 594062"/>
                <a:gd name="connsiteY149" fmla="*/ 581433 h 606524"/>
                <a:gd name="connsiteX150" fmla="*/ 298083 w 594062"/>
                <a:gd name="connsiteY150" fmla="*/ 577289 h 606524"/>
                <a:gd name="connsiteX151" fmla="*/ 293933 w 594062"/>
                <a:gd name="connsiteY151" fmla="*/ 579591 h 606524"/>
                <a:gd name="connsiteX152" fmla="*/ 249209 w 594062"/>
                <a:gd name="connsiteY152" fmla="*/ 600309 h 606524"/>
                <a:gd name="connsiteX153" fmla="*/ 165755 w 594062"/>
                <a:gd name="connsiteY153" fmla="*/ 605373 h 606524"/>
                <a:gd name="connsiteX154" fmla="*/ 98899 w 594062"/>
                <a:gd name="connsiteY154" fmla="*/ 592022 h 606524"/>
                <a:gd name="connsiteX155" fmla="*/ 82301 w 594062"/>
                <a:gd name="connsiteY155" fmla="*/ 581893 h 606524"/>
                <a:gd name="connsiteX156" fmla="*/ 73079 w 594062"/>
                <a:gd name="connsiteY156" fmla="*/ 543681 h 606524"/>
                <a:gd name="connsiteX157" fmla="*/ 100283 w 594062"/>
                <a:gd name="connsiteY157" fmla="*/ 518360 h 606524"/>
                <a:gd name="connsiteX158" fmla="*/ 123797 w 594062"/>
                <a:gd name="connsiteY158" fmla="*/ 514677 h 606524"/>
                <a:gd name="connsiteX159" fmla="*/ 111809 w 594062"/>
                <a:gd name="connsiteY159" fmla="*/ 503167 h 606524"/>
                <a:gd name="connsiteX160" fmla="*/ 80918 w 594062"/>
                <a:gd name="connsiteY160" fmla="*/ 467717 h 606524"/>
                <a:gd name="connsiteX161" fmla="*/ 63397 w 594062"/>
                <a:gd name="connsiteY161" fmla="*/ 426743 h 606524"/>
                <a:gd name="connsiteX162" fmla="*/ 60630 w 594062"/>
                <a:gd name="connsiteY162" fmla="*/ 423520 h 606524"/>
                <a:gd name="connsiteX163" fmla="*/ 57864 w 594062"/>
                <a:gd name="connsiteY163" fmla="*/ 426743 h 606524"/>
                <a:gd name="connsiteX164" fmla="*/ 34810 w 594062"/>
                <a:gd name="connsiteY164" fmla="*/ 457589 h 606524"/>
                <a:gd name="connsiteX165" fmla="*/ 18673 w 594062"/>
                <a:gd name="connsiteY165" fmla="*/ 466336 h 606524"/>
                <a:gd name="connsiteX166" fmla="*/ 5763 w 594062"/>
                <a:gd name="connsiteY166" fmla="*/ 459430 h 606524"/>
                <a:gd name="connsiteX167" fmla="*/ 230 w 594062"/>
                <a:gd name="connsiteY167" fmla="*/ 419376 h 606524"/>
                <a:gd name="connsiteX168" fmla="*/ 32044 w 594062"/>
                <a:gd name="connsiteY168" fmla="*/ 326378 h 606524"/>
                <a:gd name="connsiteX169" fmla="*/ 79995 w 594062"/>
                <a:gd name="connsiteY169" fmla="*/ 274815 h 606524"/>
                <a:gd name="connsiteX170" fmla="*/ 83684 w 594062"/>
                <a:gd name="connsiteY170" fmla="*/ 265607 h 606524"/>
                <a:gd name="connsiteX171" fmla="*/ 88295 w 594062"/>
                <a:gd name="connsiteY171" fmla="*/ 233840 h 606524"/>
                <a:gd name="connsiteX172" fmla="*/ 96133 w 594062"/>
                <a:gd name="connsiteY172" fmla="*/ 208979 h 606524"/>
                <a:gd name="connsiteX173" fmla="*/ 102588 w 594062"/>
                <a:gd name="connsiteY173" fmla="*/ 192405 h 606524"/>
                <a:gd name="connsiteX174" fmla="*/ 105354 w 594062"/>
                <a:gd name="connsiteY174" fmla="*/ 173529 h 606524"/>
                <a:gd name="connsiteX175" fmla="*/ 140857 w 594062"/>
                <a:gd name="connsiteY175" fmla="*/ 85595 h 606524"/>
                <a:gd name="connsiteX176" fmla="*/ 254281 w 594062"/>
                <a:gd name="connsiteY176" fmla="*/ 5948 h 606524"/>
                <a:gd name="connsiteX177" fmla="*/ 299293 w 594062"/>
                <a:gd name="connsiteY177" fmla="*/ 251 h 60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594062" h="606524">
                  <a:moveTo>
                    <a:pt x="120973" y="518014"/>
                  </a:moveTo>
                  <a:cubicBezTo>
                    <a:pt x="115498" y="517669"/>
                    <a:pt x="109965" y="519050"/>
                    <a:pt x="103971" y="521582"/>
                  </a:cubicBezTo>
                  <a:cubicBezTo>
                    <a:pt x="98899" y="523884"/>
                    <a:pt x="94289" y="526647"/>
                    <a:pt x="89678" y="529409"/>
                  </a:cubicBezTo>
                  <a:cubicBezTo>
                    <a:pt x="86450" y="531251"/>
                    <a:pt x="83684" y="534473"/>
                    <a:pt x="82301" y="537696"/>
                  </a:cubicBezTo>
                  <a:cubicBezTo>
                    <a:pt x="81379" y="539077"/>
                    <a:pt x="81379" y="541840"/>
                    <a:pt x="81840" y="543221"/>
                  </a:cubicBezTo>
                  <a:cubicBezTo>
                    <a:pt x="83223" y="545062"/>
                    <a:pt x="85067" y="543681"/>
                    <a:pt x="86911" y="543221"/>
                  </a:cubicBezTo>
                  <a:cubicBezTo>
                    <a:pt x="90600" y="542300"/>
                    <a:pt x="94289" y="541840"/>
                    <a:pt x="97977" y="541379"/>
                  </a:cubicBezTo>
                  <a:cubicBezTo>
                    <a:pt x="93367" y="545983"/>
                    <a:pt x="88295" y="549666"/>
                    <a:pt x="83684" y="554270"/>
                  </a:cubicBezTo>
                  <a:cubicBezTo>
                    <a:pt x="76307" y="562097"/>
                    <a:pt x="76307" y="568082"/>
                    <a:pt x="83684" y="575448"/>
                  </a:cubicBezTo>
                  <a:cubicBezTo>
                    <a:pt x="93367" y="585116"/>
                    <a:pt x="105815" y="589720"/>
                    <a:pt x="118725" y="592943"/>
                  </a:cubicBezTo>
                  <a:cubicBezTo>
                    <a:pt x="159761" y="603992"/>
                    <a:pt x="201257" y="601690"/>
                    <a:pt x="242293" y="592943"/>
                  </a:cubicBezTo>
                  <a:cubicBezTo>
                    <a:pt x="253359" y="590180"/>
                    <a:pt x="264424" y="587418"/>
                    <a:pt x="273185" y="579131"/>
                  </a:cubicBezTo>
                  <a:cubicBezTo>
                    <a:pt x="274107" y="578210"/>
                    <a:pt x="276874" y="577289"/>
                    <a:pt x="275491" y="574988"/>
                  </a:cubicBezTo>
                  <a:cubicBezTo>
                    <a:pt x="275029" y="573146"/>
                    <a:pt x="272724" y="574067"/>
                    <a:pt x="271341" y="573606"/>
                  </a:cubicBezTo>
                  <a:cubicBezTo>
                    <a:pt x="251514" y="570844"/>
                    <a:pt x="232149" y="566700"/>
                    <a:pt x="212784" y="560715"/>
                  </a:cubicBezTo>
                  <a:cubicBezTo>
                    <a:pt x="186042" y="552428"/>
                    <a:pt x="160222" y="541840"/>
                    <a:pt x="137629" y="524805"/>
                  </a:cubicBezTo>
                  <a:cubicBezTo>
                    <a:pt x="131866" y="520432"/>
                    <a:pt x="126449" y="518360"/>
                    <a:pt x="120973" y="518014"/>
                  </a:cubicBezTo>
                  <a:close/>
                  <a:moveTo>
                    <a:pt x="485163" y="514044"/>
                  </a:moveTo>
                  <a:cubicBezTo>
                    <a:pt x="482627" y="514331"/>
                    <a:pt x="480207" y="515828"/>
                    <a:pt x="476979" y="518820"/>
                  </a:cubicBezTo>
                  <a:cubicBezTo>
                    <a:pt x="441016" y="550126"/>
                    <a:pt x="399058" y="568542"/>
                    <a:pt x="351567" y="575908"/>
                  </a:cubicBezTo>
                  <a:cubicBezTo>
                    <a:pt x="353873" y="582814"/>
                    <a:pt x="359867" y="582814"/>
                    <a:pt x="364939" y="584195"/>
                  </a:cubicBezTo>
                  <a:cubicBezTo>
                    <a:pt x="410124" y="598007"/>
                    <a:pt x="455770" y="602611"/>
                    <a:pt x="501877" y="587878"/>
                  </a:cubicBezTo>
                  <a:cubicBezTo>
                    <a:pt x="516170" y="583274"/>
                    <a:pt x="530925" y="577750"/>
                    <a:pt x="537380" y="562097"/>
                  </a:cubicBezTo>
                  <a:cubicBezTo>
                    <a:pt x="541990" y="550126"/>
                    <a:pt x="535535" y="539998"/>
                    <a:pt x="522625" y="539077"/>
                  </a:cubicBezTo>
                  <a:cubicBezTo>
                    <a:pt x="515248" y="539077"/>
                    <a:pt x="508332" y="539077"/>
                    <a:pt x="501416" y="539077"/>
                  </a:cubicBezTo>
                  <a:cubicBezTo>
                    <a:pt x="499572" y="539077"/>
                    <a:pt x="497727" y="539998"/>
                    <a:pt x="497266" y="537696"/>
                  </a:cubicBezTo>
                  <a:cubicBezTo>
                    <a:pt x="497266" y="536775"/>
                    <a:pt x="499111" y="535394"/>
                    <a:pt x="500033" y="534934"/>
                  </a:cubicBezTo>
                  <a:cubicBezTo>
                    <a:pt x="505105" y="531711"/>
                    <a:pt x="511560" y="531251"/>
                    <a:pt x="518937" y="530790"/>
                  </a:cubicBezTo>
                  <a:cubicBezTo>
                    <a:pt x="509715" y="523424"/>
                    <a:pt x="501877" y="520201"/>
                    <a:pt x="494039" y="516518"/>
                  </a:cubicBezTo>
                  <a:cubicBezTo>
                    <a:pt x="490350" y="514676"/>
                    <a:pt x="487699" y="513756"/>
                    <a:pt x="485163" y="514044"/>
                  </a:cubicBezTo>
                  <a:close/>
                  <a:moveTo>
                    <a:pt x="171288" y="348477"/>
                  </a:moveTo>
                  <a:cubicBezTo>
                    <a:pt x="168521" y="347096"/>
                    <a:pt x="167599" y="347096"/>
                    <a:pt x="166677" y="350318"/>
                  </a:cubicBezTo>
                  <a:cubicBezTo>
                    <a:pt x="162988" y="369655"/>
                    <a:pt x="158378" y="388991"/>
                    <a:pt x="158839" y="409248"/>
                  </a:cubicBezTo>
                  <a:cubicBezTo>
                    <a:pt x="159300" y="430426"/>
                    <a:pt x="166216" y="439633"/>
                    <a:pt x="185120" y="443777"/>
                  </a:cubicBezTo>
                  <a:cubicBezTo>
                    <a:pt x="198491" y="446539"/>
                    <a:pt x="211862" y="446079"/>
                    <a:pt x="225694" y="445618"/>
                  </a:cubicBezTo>
                  <a:cubicBezTo>
                    <a:pt x="235377" y="445158"/>
                    <a:pt x="239526" y="440094"/>
                    <a:pt x="239526" y="431346"/>
                  </a:cubicBezTo>
                  <a:cubicBezTo>
                    <a:pt x="240449" y="413852"/>
                    <a:pt x="239065" y="396357"/>
                    <a:pt x="237682" y="378862"/>
                  </a:cubicBezTo>
                  <a:cubicBezTo>
                    <a:pt x="236760" y="371956"/>
                    <a:pt x="230305" y="367353"/>
                    <a:pt x="223389" y="368273"/>
                  </a:cubicBezTo>
                  <a:cubicBezTo>
                    <a:pt x="217856" y="369194"/>
                    <a:pt x="219700" y="375640"/>
                    <a:pt x="219700" y="378862"/>
                  </a:cubicBezTo>
                  <a:lnTo>
                    <a:pt x="220161" y="397738"/>
                  </a:lnTo>
                  <a:lnTo>
                    <a:pt x="220161" y="412931"/>
                  </a:lnTo>
                  <a:cubicBezTo>
                    <a:pt x="218778" y="409248"/>
                    <a:pt x="217856" y="407406"/>
                    <a:pt x="216934" y="405565"/>
                  </a:cubicBezTo>
                  <a:cubicBezTo>
                    <a:pt x="212784" y="393595"/>
                    <a:pt x="211401" y="381625"/>
                    <a:pt x="210940" y="368734"/>
                  </a:cubicBezTo>
                  <a:cubicBezTo>
                    <a:pt x="210479" y="365971"/>
                    <a:pt x="211401" y="363670"/>
                    <a:pt x="207251" y="362749"/>
                  </a:cubicBezTo>
                  <a:cubicBezTo>
                    <a:pt x="194802" y="359066"/>
                    <a:pt x="183276" y="353541"/>
                    <a:pt x="171288" y="348477"/>
                  </a:cubicBezTo>
                  <a:close/>
                  <a:moveTo>
                    <a:pt x="126564" y="325976"/>
                  </a:moveTo>
                  <a:cubicBezTo>
                    <a:pt x="124835" y="326609"/>
                    <a:pt x="123567" y="328450"/>
                    <a:pt x="122414" y="330982"/>
                  </a:cubicBezTo>
                  <a:cubicBezTo>
                    <a:pt x="121492" y="333284"/>
                    <a:pt x="120109" y="335125"/>
                    <a:pt x="119187" y="337427"/>
                  </a:cubicBezTo>
                  <a:cubicBezTo>
                    <a:pt x="104893" y="368734"/>
                    <a:pt x="102127" y="401421"/>
                    <a:pt x="108582" y="434569"/>
                  </a:cubicBezTo>
                  <a:cubicBezTo>
                    <a:pt x="115959" y="470940"/>
                    <a:pt x="138552" y="498103"/>
                    <a:pt x="166677" y="521122"/>
                  </a:cubicBezTo>
                  <a:cubicBezTo>
                    <a:pt x="181431" y="533092"/>
                    <a:pt x="198030" y="541379"/>
                    <a:pt x="214629" y="548745"/>
                  </a:cubicBezTo>
                  <a:cubicBezTo>
                    <a:pt x="242293" y="560255"/>
                    <a:pt x="271341" y="565780"/>
                    <a:pt x="300850" y="568542"/>
                  </a:cubicBezTo>
                  <a:cubicBezTo>
                    <a:pt x="319753" y="570384"/>
                    <a:pt x="339119" y="572686"/>
                    <a:pt x="358484" y="568082"/>
                  </a:cubicBezTo>
                  <a:cubicBezTo>
                    <a:pt x="408740" y="556572"/>
                    <a:pt x="450698" y="531711"/>
                    <a:pt x="482512" y="490736"/>
                  </a:cubicBezTo>
                  <a:cubicBezTo>
                    <a:pt x="499111" y="469098"/>
                    <a:pt x="509715" y="445158"/>
                    <a:pt x="511098" y="417995"/>
                  </a:cubicBezTo>
                  <a:cubicBezTo>
                    <a:pt x="512943" y="385308"/>
                    <a:pt x="501877" y="356764"/>
                    <a:pt x="483895" y="330061"/>
                  </a:cubicBezTo>
                  <a:cubicBezTo>
                    <a:pt x="481590" y="326838"/>
                    <a:pt x="480668" y="326838"/>
                    <a:pt x="477901" y="328680"/>
                  </a:cubicBezTo>
                  <a:cubicBezTo>
                    <a:pt x="465913" y="336507"/>
                    <a:pt x="453926" y="343412"/>
                    <a:pt x="441016" y="349397"/>
                  </a:cubicBezTo>
                  <a:cubicBezTo>
                    <a:pt x="398136" y="369655"/>
                    <a:pt x="352951" y="381164"/>
                    <a:pt x="305460" y="380243"/>
                  </a:cubicBezTo>
                  <a:cubicBezTo>
                    <a:pt x="285173" y="379783"/>
                    <a:pt x="264885" y="377942"/>
                    <a:pt x="245059" y="372417"/>
                  </a:cubicBezTo>
                  <a:lnTo>
                    <a:pt x="245520" y="383006"/>
                  </a:lnTo>
                  <a:lnTo>
                    <a:pt x="246904" y="432728"/>
                  </a:lnTo>
                  <a:cubicBezTo>
                    <a:pt x="246904" y="443317"/>
                    <a:pt x="238604" y="452985"/>
                    <a:pt x="231227" y="454366"/>
                  </a:cubicBezTo>
                  <a:cubicBezTo>
                    <a:pt x="213245" y="457128"/>
                    <a:pt x="194802" y="458049"/>
                    <a:pt x="177743" y="450683"/>
                  </a:cubicBezTo>
                  <a:cubicBezTo>
                    <a:pt x="165294" y="445618"/>
                    <a:pt x="156072" y="435950"/>
                    <a:pt x="154689" y="421218"/>
                  </a:cubicBezTo>
                  <a:cubicBezTo>
                    <a:pt x="151923" y="395897"/>
                    <a:pt x="154228" y="371036"/>
                    <a:pt x="157456" y="346175"/>
                  </a:cubicBezTo>
                  <a:cubicBezTo>
                    <a:pt x="157917" y="342952"/>
                    <a:pt x="157456" y="341571"/>
                    <a:pt x="154689" y="340190"/>
                  </a:cubicBezTo>
                  <a:cubicBezTo>
                    <a:pt x="147312" y="336507"/>
                    <a:pt x="139935" y="332824"/>
                    <a:pt x="133480" y="328220"/>
                  </a:cubicBezTo>
                  <a:cubicBezTo>
                    <a:pt x="130483" y="325918"/>
                    <a:pt x="128293" y="325342"/>
                    <a:pt x="126564" y="325976"/>
                  </a:cubicBezTo>
                  <a:close/>
                  <a:moveTo>
                    <a:pt x="104893" y="216806"/>
                  </a:moveTo>
                  <a:cubicBezTo>
                    <a:pt x="104893" y="216806"/>
                    <a:pt x="103971" y="217266"/>
                    <a:pt x="103049" y="217266"/>
                  </a:cubicBezTo>
                  <a:cubicBezTo>
                    <a:pt x="102588" y="231078"/>
                    <a:pt x="102127" y="244429"/>
                    <a:pt x="109043" y="257320"/>
                  </a:cubicBezTo>
                  <a:cubicBezTo>
                    <a:pt x="115498" y="268830"/>
                    <a:pt x="122875" y="280339"/>
                    <a:pt x="129330" y="292309"/>
                  </a:cubicBezTo>
                  <a:cubicBezTo>
                    <a:pt x="111348" y="278958"/>
                    <a:pt x="98438" y="262384"/>
                    <a:pt x="94750" y="239365"/>
                  </a:cubicBezTo>
                  <a:cubicBezTo>
                    <a:pt x="82301" y="255478"/>
                    <a:pt x="84145" y="273434"/>
                    <a:pt x="97516" y="290928"/>
                  </a:cubicBezTo>
                  <a:cubicBezTo>
                    <a:pt x="115959" y="314408"/>
                    <a:pt x="141318" y="328680"/>
                    <a:pt x="168060" y="340650"/>
                  </a:cubicBezTo>
                  <a:cubicBezTo>
                    <a:pt x="200335" y="355382"/>
                    <a:pt x="233532" y="365511"/>
                    <a:pt x="268574" y="369655"/>
                  </a:cubicBezTo>
                  <a:cubicBezTo>
                    <a:pt x="298083" y="373338"/>
                    <a:pt x="327131" y="373798"/>
                    <a:pt x="356178" y="368273"/>
                  </a:cubicBezTo>
                  <a:cubicBezTo>
                    <a:pt x="406435" y="359066"/>
                    <a:pt x="452081" y="338348"/>
                    <a:pt x="494961" y="311646"/>
                  </a:cubicBezTo>
                  <a:cubicBezTo>
                    <a:pt x="515248" y="299215"/>
                    <a:pt x="529080" y="281720"/>
                    <a:pt x="533691" y="257320"/>
                  </a:cubicBezTo>
                  <a:cubicBezTo>
                    <a:pt x="535535" y="244889"/>
                    <a:pt x="534613" y="231078"/>
                    <a:pt x="529541" y="223712"/>
                  </a:cubicBezTo>
                  <a:cubicBezTo>
                    <a:pt x="513404" y="266988"/>
                    <a:pt x="489428" y="303819"/>
                    <a:pt x="443321" y="320393"/>
                  </a:cubicBezTo>
                  <a:cubicBezTo>
                    <a:pt x="476979" y="300136"/>
                    <a:pt x="504643" y="275735"/>
                    <a:pt x="514326" y="236602"/>
                  </a:cubicBezTo>
                  <a:cubicBezTo>
                    <a:pt x="512021" y="238444"/>
                    <a:pt x="509254" y="240746"/>
                    <a:pt x="506949" y="243048"/>
                  </a:cubicBezTo>
                  <a:cubicBezTo>
                    <a:pt x="465452" y="279879"/>
                    <a:pt x="416579" y="301057"/>
                    <a:pt x="362172" y="307042"/>
                  </a:cubicBezTo>
                  <a:cubicBezTo>
                    <a:pt x="308688" y="313027"/>
                    <a:pt x="256125" y="307502"/>
                    <a:pt x="204946" y="289547"/>
                  </a:cubicBezTo>
                  <a:cubicBezTo>
                    <a:pt x="164372" y="275275"/>
                    <a:pt x="129330" y="253176"/>
                    <a:pt x="104893" y="216806"/>
                  </a:cubicBezTo>
                  <a:close/>
                  <a:moveTo>
                    <a:pt x="316757" y="207368"/>
                  </a:moveTo>
                  <a:cubicBezTo>
                    <a:pt x="293011" y="207483"/>
                    <a:pt x="269266" y="210361"/>
                    <a:pt x="245520" y="215425"/>
                  </a:cubicBezTo>
                  <a:cubicBezTo>
                    <a:pt x="223850" y="220029"/>
                    <a:pt x="203102" y="227395"/>
                    <a:pt x="184659" y="240286"/>
                  </a:cubicBezTo>
                  <a:cubicBezTo>
                    <a:pt x="176360" y="245810"/>
                    <a:pt x="175898" y="249493"/>
                    <a:pt x="184659" y="254558"/>
                  </a:cubicBezTo>
                  <a:cubicBezTo>
                    <a:pt x="195725" y="260082"/>
                    <a:pt x="207712" y="263305"/>
                    <a:pt x="221545" y="266988"/>
                  </a:cubicBezTo>
                  <a:cubicBezTo>
                    <a:pt x="217395" y="261003"/>
                    <a:pt x="214629" y="255939"/>
                    <a:pt x="211401" y="250874"/>
                  </a:cubicBezTo>
                  <a:cubicBezTo>
                    <a:pt x="281023" y="301057"/>
                    <a:pt x="350184" y="297374"/>
                    <a:pt x="421189" y="248573"/>
                  </a:cubicBezTo>
                  <a:cubicBezTo>
                    <a:pt x="417040" y="257780"/>
                    <a:pt x="410585" y="261003"/>
                    <a:pt x="405052" y="266528"/>
                  </a:cubicBezTo>
                  <a:cubicBezTo>
                    <a:pt x="419806" y="266528"/>
                    <a:pt x="431333" y="261003"/>
                    <a:pt x="442399" y="254097"/>
                  </a:cubicBezTo>
                  <a:cubicBezTo>
                    <a:pt x="453003" y="247652"/>
                    <a:pt x="453003" y="245350"/>
                    <a:pt x="442860" y="238444"/>
                  </a:cubicBezTo>
                  <a:cubicBezTo>
                    <a:pt x="425800" y="227855"/>
                    <a:pt x="407357" y="220949"/>
                    <a:pt x="387992" y="215885"/>
                  </a:cubicBezTo>
                  <a:cubicBezTo>
                    <a:pt x="364247" y="209900"/>
                    <a:pt x="340502" y="207253"/>
                    <a:pt x="316757" y="207368"/>
                  </a:cubicBezTo>
                  <a:close/>
                  <a:moveTo>
                    <a:pt x="364938" y="124274"/>
                  </a:moveTo>
                  <a:cubicBezTo>
                    <a:pt x="375542" y="127955"/>
                    <a:pt x="376003" y="149123"/>
                    <a:pt x="371854" y="149583"/>
                  </a:cubicBezTo>
                  <a:cubicBezTo>
                    <a:pt x="368627" y="150043"/>
                    <a:pt x="366782" y="146822"/>
                    <a:pt x="366321" y="144061"/>
                  </a:cubicBezTo>
                  <a:cubicBezTo>
                    <a:pt x="365860" y="140380"/>
                    <a:pt x="365399" y="134398"/>
                    <a:pt x="360328" y="134398"/>
                  </a:cubicBezTo>
                  <a:cubicBezTo>
                    <a:pt x="354795" y="134858"/>
                    <a:pt x="354334" y="140380"/>
                    <a:pt x="352951" y="144981"/>
                  </a:cubicBezTo>
                  <a:cubicBezTo>
                    <a:pt x="352490" y="147282"/>
                    <a:pt x="352029" y="150503"/>
                    <a:pt x="348802" y="149583"/>
                  </a:cubicBezTo>
                  <a:cubicBezTo>
                    <a:pt x="345574" y="149123"/>
                    <a:pt x="345574" y="145901"/>
                    <a:pt x="345574" y="143601"/>
                  </a:cubicBezTo>
                  <a:cubicBezTo>
                    <a:pt x="345574" y="130256"/>
                    <a:pt x="355256" y="120593"/>
                    <a:pt x="364938" y="124274"/>
                  </a:cubicBezTo>
                  <a:close/>
                  <a:moveTo>
                    <a:pt x="282038" y="119309"/>
                  </a:moveTo>
                  <a:cubicBezTo>
                    <a:pt x="284918" y="119482"/>
                    <a:pt x="287683" y="121323"/>
                    <a:pt x="289757" y="124776"/>
                  </a:cubicBezTo>
                  <a:cubicBezTo>
                    <a:pt x="295286" y="133985"/>
                    <a:pt x="295747" y="144114"/>
                    <a:pt x="290678" y="154242"/>
                  </a:cubicBezTo>
                  <a:cubicBezTo>
                    <a:pt x="288835" y="157926"/>
                    <a:pt x="286070" y="161609"/>
                    <a:pt x="281001" y="161149"/>
                  </a:cubicBezTo>
                  <a:cubicBezTo>
                    <a:pt x="275932" y="160688"/>
                    <a:pt x="273168" y="157465"/>
                    <a:pt x="271324" y="153322"/>
                  </a:cubicBezTo>
                  <a:cubicBezTo>
                    <a:pt x="269481" y="149178"/>
                    <a:pt x="269020" y="145034"/>
                    <a:pt x="269020" y="140430"/>
                  </a:cubicBezTo>
                  <a:cubicBezTo>
                    <a:pt x="269020" y="134445"/>
                    <a:pt x="269942" y="128460"/>
                    <a:pt x="273628" y="123856"/>
                  </a:cubicBezTo>
                  <a:cubicBezTo>
                    <a:pt x="276163" y="120633"/>
                    <a:pt x="279158" y="119137"/>
                    <a:pt x="282038" y="119309"/>
                  </a:cubicBezTo>
                  <a:close/>
                  <a:moveTo>
                    <a:pt x="365861" y="85826"/>
                  </a:moveTo>
                  <a:cubicBezTo>
                    <a:pt x="356754" y="85941"/>
                    <a:pt x="347648" y="91581"/>
                    <a:pt x="340963" y="102630"/>
                  </a:cubicBezTo>
                  <a:cubicBezTo>
                    <a:pt x="334047" y="114139"/>
                    <a:pt x="331280" y="126570"/>
                    <a:pt x="331741" y="139461"/>
                  </a:cubicBezTo>
                  <a:cubicBezTo>
                    <a:pt x="330819" y="155114"/>
                    <a:pt x="334508" y="169846"/>
                    <a:pt x="343729" y="182277"/>
                  </a:cubicBezTo>
                  <a:cubicBezTo>
                    <a:pt x="352951" y="194707"/>
                    <a:pt x="365861" y="197470"/>
                    <a:pt x="379693" y="190564"/>
                  </a:cubicBezTo>
                  <a:cubicBezTo>
                    <a:pt x="389836" y="185499"/>
                    <a:pt x="393986" y="176292"/>
                    <a:pt x="396753" y="166163"/>
                  </a:cubicBezTo>
                  <a:cubicBezTo>
                    <a:pt x="402747" y="144985"/>
                    <a:pt x="402285" y="121045"/>
                    <a:pt x="390759" y="102169"/>
                  </a:cubicBezTo>
                  <a:cubicBezTo>
                    <a:pt x="384073" y="91120"/>
                    <a:pt x="374967" y="85711"/>
                    <a:pt x="365861" y="85826"/>
                  </a:cubicBezTo>
                  <a:close/>
                  <a:moveTo>
                    <a:pt x="264136" y="85192"/>
                  </a:moveTo>
                  <a:cubicBezTo>
                    <a:pt x="256240" y="85250"/>
                    <a:pt x="248287" y="89509"/>
                    <a:pt x="241832" y="98026"/>
                  </a:cubicBezTo>
                  <a:cubicBezTo>
                    <a:pt x="224772" y="119664"/>
                    <a:pt x="225233" y="161099"/>
                    <a:pt x="242293" y="182737"/>
                  </a:cubicBezTo>
                  <a:cubicBezTo>
                    <a:pt x="254281" y="197470"/>
                    <a:pt x="271341" y="198390"/>
                    <a:pt x="284251" y="184118"/>
                  </a:cubicBezTo>
                  <a:cubicBezTo>
                    <a:pt x="295317" y="171688"/>
                    <a:pt x="298544" y="156495"/>
                    <a:pt x="299005" y="141763"/>
                  </a:cubicBezTo>
                  <a:cubicBezTo>
                    <a:pt x="299005" y="124728"/>
                    <a:pt x="295778" y="110456"/>
                    <a:pt x="286095" y="97565"/>
                  </a:cubicBezTo>
                  <a:cubicBezTo>
                    <a:pt x="279871" y="89278"/>
                    <a:pt x="272033" y="85135"/>
                    <a:pt x="264136" y="85192"/>
                  </a:cubicBezTo>
                  <a:close/>
                  <a:moveTo>
                    <a:pt x="299293" y="251"/>
                  </a:moveTo>
                  <a:cubicBezTo>
                    <a:pt x="314336" y="-382"/>
                    <a:pt x="329436" y="194"/>
                    <a:pt x="344651" y="1805"/>
                  </a:cubicBezTo>
                  <a:cubicBezTo>
                    <a:pt x="373699" y="5027"/>
                    <a:pt x="401824" y="12854"/>
                    <a:pt x="427644" y="27126"/>
                  </a:cubicBezTo>
                  <a:cubicBezTo>
                    <a:pt x="473291" y="51527"/>
                    <a:pt x="500033" y="91120"/>
                    <a:pt x="513404" y="140381"/>
                  </a:cubicBezTo>
                  <a:cubicBezTo>
                    <a:pt x="517092" y="154653"/>
                    <a:pt x="520781" y="168465"/>
                    <a:pt x="521703" y="183197"/>
                  </a:cubicBezTo>
                  <a:cubicBezTo>
                    <a:pt x="522164" y="193326"/>
                    <a:pt x="527697" y="201613"/>
                    <a:pt x="532308" y="209900"/>
                  </a:cubicBezTo>
                  <a:cubicBezTo>
                    <a:pt x="542912" y="228776"/>
                    <a:pt x="545679" y="248112"/>
                    <a:pt x="537380" y="268369"/>
                  </a:cubicBezTo>
                  <a:cubicBezTo>
                    <a:pt x="535535" y="272513"/>
                    <a:pt x="537841" y="274354"/>
                    <a:pt x="539224" y="277117"/>
                  </a:cubicBezTo>
                  <a:cubicBezTo>
                    <a:pt x="556284" y="300596"/>
                    <a:pt x="570116" y="325918"/>
                    <a:pt x="580720" y="352620"/>
                  </a:cubicBezTo>
                  <a:cubicBezTo>
                    <a:pt x="593630" y="384387"/>
                    <a:pt x="598702" y="416614"/>
                    <a:pt x="589020" y="450222"/>
                  </a:cubicBezTo>
                  <a:cubicBezTo>
                    <a:pt x="587175" y="455747"/>
                    <a:pt x="584870" y="460351"/>
                    <a:pt x="581181" y="464494"/>
                  </a:cubicBezTo>
                  <a:cubicBezTo>
                    <a:pt x="572421" y="475083"/>
                    <a:pt x="564583" y="475544"/>
                    <a:pt x="555822" y="464955"/>
                  </a:cubicBezTo>
                  <a:cubicBezTo>
                    <a:pt x="547523" y="454826"/>
                    <a:pt x="541068" y="443317"/>
                    <a:pt x="534613" y="431346"/>
                  </a:cubicBezTo>
                  <a:cubicBezTo>
                    <a:pt x="523547" y="459430"/>
                    <a:pt x="512021" y="487053"/>
                    <a:pt x="489428" y="507771"/>
                  </a:cubicBezTo>
                  <a:cubicBezTo>
                    <a:pt x="491733" y="510994"/>
                    <a:pt x="494961" y="511914"/>
                    <a:pt x="497727" y="513296"/>
                  </a:cubicBezTo>
                  <a:cubicBezTo>
                    <a:pt x="508793" y="518360"/>
                    <a:pt x="519859" y="524345"/>
                    <a:pt x="529541" y="531711"/>
                  </a:cubicBezTo>
                  <a:cubicBezTo>
                    <a:pt x="550290" y="546904"/>
                    <a:pt x="549367" y="569463"/>
                    <a:pt x="527697" y="582814"/>
                  </a:cubicBezTo>
                  <a:cubicBezTo>
                    <a:pt x="510637" y="592943"/>
                    <a:pt x="491733" y="597546"/>
                    <a:pt x="472368" y="599848"/>
                  </a:cubicBezTo>
                  <a:cubicBezTo>
                    <a:pt x="443782" y="603532"/>
                    <a:pt x="415657" y="601230"/>
                    <a:pt x="387070" y="596626"/>
                  </a:cubicBezTo>
                  <a:cubicBezTo>
                    <a:pt x="368166" y="593863"/>
                    <a:pt x="349723" y="588339"/>
                    <a:pt x="331741" y="581433"/>
                  </a:cubicBezTo>
                  <a:cubicBezTo>
                    <a:pt x="320676" y="577289"/>
                    <a:pt x="309149" y="580512"/>
                    <a:pt x="298083" y="577289"/>
                  </a:cubicBezTo>
                  <a:cubicBezTo>
                    <a:pt x="296239" y="576829"/>
                    <a:pt x="295317" y="578671"/>
                    <a:pt x="293933" y="579591"/>
                  </a:cubicBezTo>
                  <a:cubicBezTo>
                    <a:pt x="280101" y="588339"/>
                    <a:pt x="265346" y="595705"/>
                    <a:pt x="249209" y="600309"/>
                  </a:cubicBezTo>
                  <a:cubicBezTo>
                    <a:pt x="222006" y="607675"/>
                    <a:pt x="193419" y="607215"/>
                    <a:pt x="165755" y="605373"/>
                  </a:cubicBezTo>
                  <a:cubicBezTo>
                    <a:pt x="142701" y="603992"/>
                    <a:pt x="120109" y="600769"/>
                    <a:pt x="98899" y="592022"/>
                  </a:cubicBezTo>
                  <a:cubicBezTo>
                    <a:pt x="92905" y="589260"/>
                    <a:pt x="87373" y="586037"/>
                    <a:pt x="82301" y="581893"/>
                  </a:cubicBezTo>
                  <a:cubicBezTo>
                    <a:pt x="69391" y="571765"/>
                    <a:pt x="70313" y="557953"/>
                    <a:pt x="73079" y="543681"/>
                  </a:cubicBezTo>
                  <a:cubicBezTo>
                    <a:pt x="76307" y="529409"/>
                    <a:pt x="87373" y="522503"/>
                    <a:pt x="100283" y="518360"/>
                  </a:cubicBezTo>
                  <a:cubicBezTo>
                    <a:pt x="107660" y="515597"/>
                    <a:pt x="115498" y="514677"/>
                    <a:pt x="123797" y="514677"/>
                  </a:cubicBezTo>
                  <a:cubicBezTo>
                    <a:pt x="121492" y="508692"/>
                    <a:pt x="115498" y="506850"/>
                    <a:pt x="111809" y="503167"/>
                  </a:cubicBezTo>
                  <a:cubicBezTo>
                    <a:pt x="99822" y="492578"/>
                    <a:pt x="88756" y="481529"/>
                    <a:pt x="80918" y="467717"/>
                  </a:cubicBezTo>
                  <a:cubicBezTo>
                    <a:pt x="73540" y="454826"/>
                    <a:pt x="66624" y="441475"/>
                    <a:pt x="63397" y="426743"/>
                  </a:cubicBezTo>
                  <a:cubicBezTo>
                    <a:pt x="62936" y="425361"/>
                    <a:pt x="62936" y="423520"/>
                    <a:pt x="60630" y="423520"/>
                  </a:cubicBezTo>
                  <a:cubicBezTo>
                    <a:pt x="58325" y="423520"/>
                    <a:pt x="58786" y="425361"/>
                    <a:pt x="57864" y="426743"/>
                  </a:cubicBezTo>
                  <a:cubicBezTo>
                    <a:pt x="52792" y="439173"/>
                    <a:pt x="44954" y="448841"/>
                    <a:pt x="34810" y="457589"/>
                  </a:cubicBezTo>
                  <a:cubicBezTo>
                    <a:pt x="30200" y="461732"/>
                    <a:pt x="24667" y="464494"/>
                    <a:pt x="18673" y="466336"/>
                  </a:cubicBezTo>
                  <a:cubicBezTo>
                    <a:pt x="11296" y="468638"/>
                    <a:pt x="8068" y="465415"/>
                    <a:pt x="5763" y="459430"/>
                  </a:cubicBezTo>
                  <a:cubicBezTo>
                    <a:pt x="1152" y="446539"/>
                    <a:pt x="-692" y="433188"/>
                    <a:pt x="230" y="419376"/>
                  </a:cubicBezTo>
                  <a:cubicBezTo>
                    <a:pt x="2074" y="385308"/>
                    <a:pt x="13140" y="354462"/>
                    <a:pt x="32044" y="326378"/>
                  </a:cubicBezTo>
                  <a:cubicBezTo>
                    <a:pt x="45415" y="306581"/>
                    <a:pt x="61091" y="289087"/>
                    <a:pt x="79995" y="274815"/>
                  </a:cubicBezTo>
                  <a:cubicBezTo>
                    <a:pt x="83223" y="272513"/>
                    <a:pt x="84606" y="270211"/>
                    <a:pt x="83684" y="265607"/>
                  </a:cubicBezTo>
                  <a:cubicBezTo>
                    <a:pt x="81379" y="254558"/>
                    <a:pt x="82762" y="243508"/>
                    <a:pt x="88295" y="233840"/>
                  </a:cubicBezTo>
                  <a:cubicBezTo>
                    <a:pt x="92444" y="226014"/>
                    <a:pt x="94750" y="217727"/>
                    <a:pt x="96133" y="208979"/>
                  </a:cubicBezTo>
                  <a:cubicBezTo>
                    <a:pt x="97055" y="202994"/>
                    <a:pt x="99360" y="197470"/>
                    <a:pt x="102588" y="192405"/>
                  </a:cubicBezTo>
                  <a:cubicBezTo>
                    <a:pt x="106738" y="186881"/>
                    <a:pt x="104432" y="179975"/>
                    <a:pt x="105354" y="173529"/>
                  </a:cubicBezTo>
                  <a:cubicBezTo>
                    <a:pt x="109043" y="140842"/>
                    <a:pt x="122414" y="112298"/>
                    <a:pt x="140857" y="85595"/>
                  </a:cubicBezTo>
                  <a:cubicBezTo>
                    <a:pt x="168982" y="45542"/>
                    <a:pt x="204946" y="16537"/>
                    <a:pt x="254281" y="5948"/>
                  </a:cubicBezTo>
                  <a:cubicBezTo>
                    <a:pt x="269266" y="2726"/>
                    <a:pt x="284251" y="884"/>
                    <a:pt x="299293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</p:sp>
        <p:sp>
          <p:nvSpPr>
            <p:cNvPr id="82" name="文本框 81"/>
            <p:cNvSpPr txBox="1"/>
            <p:nvPr userDrawn="1"/>
          </p:nvSpPr>
          <p:spPr>
            <a:xfrm>
              <a:off x="3696247" y="5971910"/>
              <a:ext cx="22833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418157732@qq.com</a:t>
              </a:r>
              <a:endParaRPr lang="zh-CN" altLang="en-US" sz="1200" b="1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1" y="-1"/>
            <a:ext cx="12182827" cy="6858001"/>
            <a:chOff x="-1" y="-1"/>
            <a:chExt cx="12182827" cy="6858001"/>
          </a:xfrm>
        </p:grpSpPr>
        <p:pic>
          <p:nvPicPr>
            <p:cNvPr id="6" name="Picture 6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013"/>
            <a:stretch/>
          </p:blipFill>
          <p:spPr>
            <a:xfrm>
              <a:off x="-1" y="-1"/>
              <a:ext cx="12182827" cy="685800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406012" y="871268"/>
              <a:ext cx="3772687" cy="5591055"/>
              <a:chOff x="8709026" y="995363"/>
              <a:chExt cx="1409700" cy="2089150"/>
            </a:xfrm>
          </p:grpSpPr>
          <p:sp>
            <p:nvSpPr>
              <p:cNvPr id="16" name="Freeform 775"/>
              <p:cNvSpPr>
                <a:spLocks/>
              </p:cNvSpPr>
              <p:nvPr/>
            </p:nvSpPr>
            <p:spPr bwMode="auto">
              <a:xfrm>
                <a:off x="8851901" y="1649413"/>
                <a:ext cx="1112838" cy="779462"/>
              </a:xfrm>
              <a:custGeom>
                <a:avLst/>
                <a:gdLst>
                  <a:gd name="T0" fmla="*/ 557 w 557"/>
                  <a:gd name="T1" fmla="*/ 172 h 390"/>
                  <a:gd name="T2" fmla="*/ 492 w 557"/>
                  <a:gd name="T3" fmla="*/ 125 h 390"/>
                  <a:gd name="T4" fmla="*/ 389 w 557"/>
                  <a:gd name="T5" fmla="*/ 113 h 390"/>
                  <a:gd name="T6" fmla="*/ 349 w 557"/>
                  <a:gd name="T7" fmla="*/ 74 h 390"/>
                  <a:gd name="T8" fmla="*/ 348 w 557"/>
                  <a:gd name="T9" fmla="*/ 21 h 390"/>
                  <a:gd name="T10" fmla="*/ 313 w 557"/>
                  <a:gd name="T11" fmla="*/ 43 h 390"/>
                  <a:gd name="T12" fmla="*/ 275 w 557"/>
                  <a:gd name="T13" fmla="*/ 43 h 390"/>
                  <a:gd name="T14" fmla="*/ 214 w 557"/>
                  <a:gd name="T15" fmla="*/ 0 h 390"/>
                  <a:gd name="T16" fmla="*/ 211 w 557"/>
                  <a:gd name="T17" fmla="*/ 75 h 390"/>
                  <a:gd name="T18" fmla="*/ 170 w 557"/>
                  <a:gd name="T19" fmla="*/ 113 h 390"/>
                  <a:gd name="T20" fmla="*/ 68 w 557"/>
                  <a:gd name="T21" fmla="*/ 125 h 390"/>
                  <a:gd name="T22" fmla="*/ 1 w 557"/>
                  <a:gd name="T23" fmla="*/ 182 h 390"/>
                  <a:gd name="T24" fmla="*/ 0 w 557"/>
                  <a:gd name="T25" fmla="*/ 186 h 390"/>
                  <a:gd name="T26" fmla="*/ 0 w 557"/>
                  <a:gd name="T27" fmla="*/ 188 h 390"/>
                  <a:gd name="T28" fmla="*/ 0 w 557"/>
                  <a:gd name="T29" fmla="*/ 189 h 390"/>
                  <a:gd name="T30" fmla="*/ 100 w 557"/>
                  <a:gd name="T31" fmla="*/ 271 h 390"/>
                  <a:gd name="T32" fmla="*/ 136 w 557"/>
                  <a:gd name="T33" fmla="*/ 390 h 390"/>
                  <a:gd name="T34" fmla="*/ 424 w 557"/>
                  <a:gd name="T35" fmla="*/ 390 h 390"/>
                  <a:gd name="T36" fmla="*/ 464 w 557"/>
                  <a:gd name="T37" fmla="*/ 262 h 390"/>
                  <a:gd name="T38" fmla="*/ 474 w 557"/>
                  <a:gd name="T39" fmla="*/ 262 h 390"/>
                  <a:gd name="T40" fmla="*/ 557 w 557"/>
                  <a:gd name="T41" fmla="*/ 17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7" h="390">
                    <a:moveTo>
                      <a:pt x="557" y="172"/>
                    </a:moveTo>
                    <a:cubicBezTo>
                      <a:pt x="548" y="145"/>
                      <a:pt x="522" y="125"/>
                      <a:pt x="492" y="125"/>
                    </a:cubicBezTo>
                    <a:cubicBezTo>
                      <a:pt x="389" y="113"/>
                      <a:pt x="389" y="113"/>
                      <a:pt x="389" y="113"/>
                    </a:cubicBezTo>
                    <a:cubicBezTo>
                      <a:pt x="370" y="106"/>
                      <a:pt x="353" y="87"/>
                      <a:pt x="349" y="74"/>
                    </a:cubicBezTo>
                    <a:cubicBezTo>
                      <a:pt x="348" y="21"/>
                      <a:pt x="348" y="21"/>
                      <a:pt x="348" y="21"/>
                    </a:cubicBezTo>
                    <a:cubicBezTo>
                      <a:pt x="337" y="30"/>
                      <a:pt x="326" y="35"/>
                      <a:pt x="313" y="43"/>
                    </a:cubicBezTo>
                    <a:cubicBezTo>
                      <a:pt x="307" y="45"/>
                      <a:pt x="283" y="46"/>
                      <a:pt x="275" y="43"/>
                    </a:cubicBezTo>
                    <a:cubicBezTo>
                      <a:pt x="256" y="32"/>
                      <a:pt x="234" y="19"/>
                      <a:pt x="214" y="0"/>
                    </a:cubicBezTo>
                    <a:cubicBezTo>
                      <a:pt x="211" y="75"/>
                      <a:pt x="211" y="75"/>
                      <a:pt x="211" y="75"/>
                    </a:cubicBezTo>
                    <a:cubicBezTo>
                      <a:pt x="206" y="88"/>
                      <a:pt x="189" y="105"/>
                      <a:pt x="170" y="113"/>
                    </a:cubicBezTo>
                    <a:cubicBezTo>
                      <a:pt x="68" y="125"/>
                      <a:pt x="68" y="125"/>
                      <a:pt x="68" y="125"/>
                    </a:cubicBezTo>
                    <a:cubicBezTo>
                      <a:pt x="34" y="125"/>
                      <a:pt x="6" y="150"/>
                      <a:pt x="1" y="182"/>
                    </a:cubicBezTo>
                    <a:cubicBezTo>
                      <a:pt x="0" y="183"/>
                      <a:pt x="0" y="184"/>
                      <a:pt x="0" y="186"/>
                    </a:cubicBezTo>
                    <a:cubicBezTo>
                      <a:pt x="0" y="186"/>
                      <a:pt x="0" y="187"/>
                      <a:pt x="0" y="188"/>
                    </a:cubicBezTo>
                    <a:cubicBezTo>
                      <a:pt x="0" y="188"/>
                      <a:pt x="0" y="189"/>
                      <a:pt x="0" y="189"/>
                    </a:cubicBezTo>
                    <a:cubicBezTo>
                      <a:pt x="100" y="271"/>
                      <a:pt x="100" y="271"/>
                      <a:pt x="100" y="271"/>
                    </a:cubicBezTo>
                    <a:cubicBezTo>
                      <a:pt x="136" y="390"/>
                      <a:pt x="136" y="390"/>
                      <a:pt x="136" y="390"/>
                    </a:cubicBezTo>
                    <a:cubicBezTo>
                      <a:pt x="424" y="390"/>
                      <a:pt x="424" y="390"/>
                      <a:pt x="424" y="390"/>
                    </a:cubicBezTo>
                    <a:cubicBezTo>
                      <a:pt x="464" y="262"/>
                      <a:pt x="464" y="262"/>
                      <a:pt x="464" y="262"/>
                    </a:cubicBezTo>
                    <a:cubicBezTo>
                      <a:pt x="474" y="262"/>
                      <a:pt x="474" y="262"/>
                      <a:pt x="474" y="262"/>
                    </a:cubicBezTo>
                    <a:lnTo>
                      <a:pt x="557" y="172"/>
                    </a:ln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776"/>
              <p:cNvSpPr>
                <a:spLocks noChangeArrowheads="1"/>
              </p:cNvSpPr>
              <p:nvPr/>
            </p:nvSpPr>
            <p:spPr bwMode="auto">
              <a:xfrm>
                <a:off x="9228138" y="1936750"/>
                <a:ext cx="346075" cy="638175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777"/>
              <p:cNvSpPr>
                <a:spLocks noEditPoints="1"/>
              </p:cNvSpPr>
              <p:nvPr/>
            </p:nvSpPr>
            <p:spPr bwMode="auto">
              <a:xfrm>
                <a:off x="8709026" y="1843088"/>
                <a:ext cx="1409700" cy="1241425"/>
              </a:xfrm>
              <a:custGeom>
                <a:avLst/>
                <a:gdLst>
                  <a:gd name="T0" fmla="*/ 627 w 705"/>
                  <a:gd name="T1" fmla="*/ 72 h 621"/>
                  <a:gd name="T2" fmla="*/ 563 w 705"/>
                  <a:gd name="T3" fmla="*/ 28 h 621"/>
                  <a:gd name="T4" fmla="*/ 460 w 705"/>
                  <a:gd name="T5" fmla="*/ 16 h 621"/>
                  <a:gd name="T6" fmla="*/ 438 w 705"/>
                  <a:gd name="T7" fmla="*/ 10 h 621"/>
                  <a:gd name="T8" fmla="*/ 353 w 705"/>
                  <a:gd name="T9" fmla="*/ 343 h 621"/>
                  <a:gd name="T10" fmla="*/ 265 w 705"/>
                  <a:gd name="T11" fmla="*/ 0 h 621"/>
                  <a:gd name="T12" fmla="*/ 241 w 705"/>
                  <a:gd name="T13" fmla="*/ 16 h 621"/>
                  <a:gd name="T14" fmla="*/ 139 w 705"/>
                  <a:gd name="T15" fmla="*/ 28 h 621"/>
                  <a:gd name="T16" fmla="*/ 87 w 705"/>
                  <a:gd name="T17" fmla="*/ 52 h 621"/>
                  <a:gd name="T18" fmla="*/ 87 w 705"/>
                  <a:gd name="T19" fmla="*/ 52 h 621"/>
                  <a:gd name="T20" fmla="*/ 83 w 705"/>
                  <a:gd name="T21" fmla="*/ 57 h 621"/>
                  <a:gd name="T22" fmla="*/ 76 w 705"/>
                  <a:gd name="T23" fmla="*/ 70 h 621"/>
                  <a:gd name="T24" fmla="*/ 1 w 705"/>
                  <a:gd name="T25" fmla="*/ 318 h 621"/>
                  <a:gd name="T26" fmla="*/ 125 w 705"/>
                  <a:gd name="T27" fmla="*/ 550 h 621"/>
                  <a:gd name="T28" fmla="*/ 214 w 705"/>
                  <a:gd name="T29" fmla="*/ 544 h 621"/>
                  <a:gd name="T30" fmla="*/ 163 w 705"/>
                  <a:gd name="T31" fmla="*/ 574 h 621"/>
                  <a:gd name="T32" fmla="*/ 163 w 705"/>
                  <a:gd name="T33" fmla="*/ 583 h 621"/>
                  <a:gd name="T34" fmla="*/ 349 w 705"/>
                  <a:gd name="T35" fmla="*/ 621 h 621"/>
                  <a:gd name="T36" fmla="*/ 539 w 705"/>
                  <a:gd name="T37" fmla="*/ 582 h 621"/>
                  <a:gd name="T38" fmla="*/ 538 w 705"/>
                  <a:gd name="T39" fmla="*/ 550 h 621"/>
                  <a:gd name="T40" fmla="*/ 581 w 705"/>
                  <a:gd name="T41" fmla="*/ 539 h 621"/>
                  <a:gd name="T42" fmla="*/ 703 w 705"/>
                  <a:gd name="T43" fmla="*/ 311 h 621"/>
                  <a:gd name="T44" fmla="*/ 627 w 705"/>
                  <a:gd name="T45" fmla="*/ 72 h 621"/>
                  <a:gd name="T46" fmla="*/ 169 w 705"/>
                  <a:gd name="T47" fmla="*/ 471 h 621"/>
                  <a:gd name="T48" fmla="*/ 103 w 705"/>
                  <a:gd name="T49" fmla="*/ 337 h 621"/>
                  <a:gd name="T50" fmla="*/ 157 w 705"/>
                  <a:gd name="T51" fmla="*/ 187 h 621"/>
                  <a:gd name="T52" fmla="*/ 169 w 705"/>
                  <a:gd name="T53" fmla="*/ 470 h 621"/>
                  <a:gd name="T54" fmla="*/ 169 w 705"/>
                  <a:gd name="T55" fmla="*/ 471 h 621"/>
                  <a:gd name="T56" fmla="*/ 533 w 705"/>
                  <a:gd name="T57" fmla="*/ 478 h 621"/>
                  <a:gd name="T58" fmla="*/ 533 w 705"/>
                  <a:gd name="T59" fmla="*/ 464 h 621"/>
                  <a:gd name="T60" fmla="*/ 544 w 705"/>
                  <a:gd name="T61" fmla="*/ 194 h 621"/>
                  <a:gd name="T62" fmla="*/ 603 w 705"/>
                  <a:gd name="T63" fmla="*/ 336 h 621"/>
                  <a:gd name="T64" fmla="*/ 533 w 705"/>
                  <a:gd name="T65" fmla="*/ 478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05" h="621">
                    <a:moveTo>
                      <a:pt x="627" y="72"/>
                    </a:moveTo>
                    <a:cubicBezTo>
                      <a:pt x="617" y="47"/>
                      <a:pt x="592" y="28"/>
                      <a:pt x="563" y="28"/>
                    </a:cubicBezTo>
                    <a:cubicBezTo>
                      <a:pt x="460" y="16"/>
                      <a:pt x="460" y="16"/>
                      <a:pt x="460" y="16"/>
                    </a:cubicBezTo>
                    <a:cubicBezTo>
                      <a:pt x="456" y="14"/>
                      <a:pt x="442" y="12"/>
                      <a:pt x="438" y="10"/>
                    </a:cubicBezTo>
                    <a:cubicBezTo>
                      <a:pt x="353" y="343"/>
                      <a:pt x="353" y="343"/>
                      <a:pt x="353" y="343"/>
                    </a:cubicBezTo>
                    <a:cubicBezTo>
                      <a:pt x="265" y="0"/>
                      <a:pt x="265" y="0"/>
                      <a:pt x="265" y="0"/>
                    </a:cubicBezTo>
                    <a:cubicBezTo>
                      <a:pt x="258" y="6"/>
                      <a:pt x="250" y="12"/>
                      <a:pt x="241" y="16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18" y="28"/>
                      <a:pt x="99" y="37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6" y="53"/>
                      <a:pt x="84" y="55"/>
                      <a:pt x="83" y="57"/>
                    </a:cubicBezTo>
                    <a:cubicBezTo>
                      <a:pt x="80" y="61"/>
                      <a:pt x="78" y="65"/>
                      <a:pt x="76" y="70"/>
                    </a:cubicBezTo>
                    <a:cubicBezTo>
                      <a:pt x="51" y="119"/>
                      <a:pt x="3" y="257"/>
                      <a:pt x="1" y="318"/>
                    </a:cubicBezTo>
                    <a:cubicBezTo>
                      <a:pt x="0" y="388"/>
                      <a:pt x="89" y="518"/>
                      <a:pt x="125" y="550"/>
                    </a:cubicBezTo>
                    <a:cubicBezTo>
                      <a:pt x="214" y="544"/>
                      <a:pt x="214" y="544"/>
                      <a:pt x="214" y="544"/>
                    </a:cubicBezTo>
                    <a:cubicBezTo>
                      <a:pt x="163" y="574"/>
                      <a:pt x="163" y="574"/>
                      <a:pt x="163" y="574"/>
                    </a:cubicBezTo>
                    <a:cubicBezTo>
                      <a:pt x="163" y="583"/>
                      <a:pt x="163" y="583"/>
                      <a:pt x="163" y="583"/>
                    </a:cubicBezTo>
                    <a:cubicBezTo>
                      <a:pt x="220" y="608"/>
                      <a:pt x="283" y="621"/>
                      <a:pt x="349" y="621"/>
                    </a:cubicBezTo>
                    <a:cubicBezTo>
                      <a:pt x="417" y="621"/>
                      <a:pt x="481" y="607"/>
                      <a:pt x="539" y="582"/>
                    </a:cubicBezTo>
                    <a:cubicBezTo>
                      <a:pt x="538" y="550"/>
                      <a:pt x="538" y="550"/>
                      <a:pt x="538" y="550"/>
                    </a:cubicBezTo>
                    <a:cubicBezTo>
                      <a:pt x="549" y="558"/>
                      <a:pt x="565" y="559"/>
                      <a:pt x="581" y="539"/>
                    </a:cubicBezTo>
                    <a:cubicBezTo>
                      <a:pt x="617" y="507"/>
                      <a:pt x="705" y="382"/>
                      <a:pt x="703" y="311"/>
                    </a:cubicBezTo>
                    <a:cubicBezTo>
                      <a:pt x="702" y="252"/>
                      <a:pt x="653" y="124"/>
                      <a:pt x="627" y="72"/>
                    </a:cubicBezTo>
                    <a:close/>
                    <a:moveTo>
                      <a:pt x="169" y="471"/>
                    </a:moveTo>
                    <a:cubicBezTo>
                      <a:pt x="142" y="426"/>
                      <a:pt x="110" y="352"/>
                      <a:pt x="103" y="337"/>
                    </a:cubicBezTo>
                    <a:cubicBezTo>
                      <a:pt x="91" y="308"/>
                      <a:pt x="124" y="238"/>
                      <a:pt x="157" y="187"/>
                    </a:cubicBezTo>
                    <a:cubicBezTo>
                      <a:pt x="169" y="470"/>
                      <a:pt x="169" y="470"/>
                      <a:pt x="169" y="470"/>
                    </a:cubicBezTo>
                    <a:lnTo>
                      <a:pt x="169" y="471"/>
                    </a:lnTo>
                    <a:close/>
                    <a:moveTo>
                      <a:pt x="533" y="478"/>
                    </a:moveTo>
                    <a:cubicBezTo>
                      <a:pt x="533" y="464"/>
                      <a:pt x="533" y="464"/>
                      <a:pt x="533" y="464"/>
                    </a:cubicBezTo>
                    <a:cubicBezTo>
                      <a:pt x="544" y="194"/>
                      <a:pt x="544" y="194"/>
                      <a:pt x="544" y="194"/>
                    </a:cubicBezTo>
                    <a:cubicBezTo>
                      <a:pt x="572" y="244"/>
                      <a:pt x="603" y="306"/>
                      <a:pt x="603" y="336"/>
                    </a:cubicBezTo>
                    <a:cubicBezTo>
                      <a:pt x="604" y="358"/>
                      <a:pt x="560" y="427"/>
                      <a:pt x="533" y="47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778"/>
              <p:cNvSpPr>
                <a:spLocks/>
              </p:cNvSpPr>
              <p:nvPr/>
            </p:nvSpPr>
            <p:spPr bwMode="auto">
              <a:xfrm>
                <a:off x="9115426" y="1858963"/>
                <a:ext cx="603250" cy="831850"/>
              </a:xfrm>
              <a:custGeom>
                <a:avLst/>
                <a:gdLst>
                  <a:gd name="T0" fmla="*/ 302 w 302"/>
                  <a:gd name="T1" fmla="*/ 129 h 416"/>
                  <a:gd name="T2" fmla="*/ 295 w 302"/>
                  <a:gd name="T3" fmla="*/ 12 h 416"/>
                  <a:gd name="T4" fmla="*/ 260 w 302"/>
                  <a:gd name="T5" fmla="*/ 8 h 416"/>
                  <a:gd name="T6" fmla="*/ 246 w 302"/>
                  <a:gd name="T7" fmla="*/ 1 h 416"/>
                  <a:gd name="T8" fmla="*/ 228 w 302"/>
                  <a:gd name="T9" fmla="*/ 25 h 416"/>
                  <a:gd name="T10" fmla="*/ 149 w 302"/>
                  <a:gd name="T11" fmla="*/ 333 h 416"/>
                  <a:gd name="T12" fmla="*/ 71 w 302"/>
                  <a:gd name="T13" fmla="*/ 24 h 416"/>
                  <a:gd name="T14" fmla="*/ 53 w 302"/>
                  <a:gd name="T15" fmla="*/ 0 h 416"/>
                  <a:gd name="T16" fmla="*/ 38 w 302"/>
                  <a:gd name="T17" fmla="*/ 8 h 416"/>
                  <a:gd name="T18" fmla="*/ 6 w 302"/>
                  <a:gd name="T19" fmla="*/ 11 h 416"/>
                  <a:gd name="T20" fmla="*/ 0 w 302"/>
                  <a:gd name="T21" fmla="*/ 128 h 416"/>
                  <a:gd name="T22" fmla="*/ 44 w 302"/>
                  <a:gd name="T23" fmla="*/ 136 h 416"/>
                  <a:gd name="T24" fmla="*/ 35 w 302"/>
                  <a:gd name="T25" fmla="*/ 181 h 416"/>
                  <a:gd name="T26" fmla="*/ 143 w 302"/>
                  <a:gd name="T27" fmla="*/ 389 h 416"/>
                  <a:gd name="T28" fmla="*/ 141 w 302"/>
                  <a:gd name="T29" fmla="*/ 416 h 416"/>
                  <a:gd name="T30" fmla="*/ 267 w 302"/>
                  <a:gd name="T31" fmla="*/ 182 h 416"/>
                  <a:gd name="T32" fmla="*/ 258 w 302"/>
                  <a:gd name="T33" fmla="*/ 137 h 416"/>
                  <a:gd name="T34" fmla="*/ 302 w 302"/>
                  <a:gd name="T35" fmla="*/ 12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2" h="416">
                    <a:moveTo>
                      <a:pt x="302" y="129"/>
                    </a:moveTo>
                    <a:cubicBezTo>
                      <a:pt x="295" y="12"/>
                      <a:pt x="295" y="12"/>
                      <a:pt x="295" y="12"/>
                    </a:cubicBez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6"/>
                      <a:pt x="250" y="4"/>
                      <a:pt x="246" y="1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149" y="333"/>
                      <a:pt x="149" y="333"/>
                      <a:pt x="149" y="33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3"/>
                      <a:pt x="43" y="5"/>
                      <a:pt x="38" y="8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143" y="389"/>
                      <a:pt x="143" y="389"/>
                      <a:pt x="143" y="389"/>
                    </a:cubicBezTo>
                    <a:cubicBezTo>
                      <a:pt x="141" y="416"/>
                      <a:pt x="141" y="416"/>
                      <a:pt x="141" y="416"/>
                    </a:cubicBezTo>
                    <a:cubicBezTo>
                      <a:pt x="267" y="182"/>
                      <a:pt x="267" y="182"/>
                      <a:pt x="267" y="182"/>
                    </a:cubicBezTo>
                    <a:cubicBezTo>
                      <a:pt x="258" y="137"/>
                      <a:pt x="258" y="137"/>
                      <a:pt x="258" y="137"/>
                    </a:cubicBezTo>
                    <a:lnTo>
                      <a:pt x="302" y="12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779"/>
              <p:cNvSpPr>
                <a:spLocks/>
              </p:cNvSpPr>
              <p:nvPr/>
            </p:nvSpPr>
            <p:spPr bwMode="auto">
              <a:xfrm>
                <a:off x="9347201" y="1920875"/>
                <a:ext cx="127000" cy="604837"/>
              </a:xfrm>
              <a:custGeom>
                <a:avLst/>
                <a:gdLst>
                  <a:gd name="T0" fmla="*/ 0 w 80"/>
                  <a:gd name="T1" fmla="*/ 218 h 381"/>
                  <a:gd name="T2" fmla="*/ 41 w 80"/>
                  <a:gd name="T3" fmla="*/ 381 h 381"/>
                  <a:gd name="T4" fmla="*/ 77 w 80"/>
                  <a:gd name="T5" fmla="*/ 244 h 381"/>
                  <a:gd name="T6" fmla="*/ 55 w 80"/>
                  <a:gd name="T7" fmla="*/ 78 h 381"/>
                  <a:gd name="T8" fmla="*/ 80 w 80"/>
                  <a:gd name="T9" fmla="*/ 42 h 381"/>
                  <a:gd name="T10" fmla="*/ 65 w 80"/>
                  <a:gd name="T11" fmla="*/ 1 h 381"/>
                  <a:gd name="T12" fmla="*/ 14 w 80"/>
                  <a:gd name="T13" fmla="*/ 0 h 381"/>
                  <a:gd name="T14" fmla="*/ 1 w 80"/>
                  <a:gd name="T15" fmla="*/ 43 h 381"/>
                  <a:gd name="T16" fmla="*/ 24 w 80"/>
                  <a:gd name="T17" fmla="*/ 77 h 381"/>
                  <a:gd name="T18" fmla="*/ 0 w 80"/>
                  <a:gd name="T19" fmla="*/ 218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381">
                    <a:moveTo>
                      <a:pt x="0" y="218"/>
                    </a:moveTo>
                    <a:lnTo>
                      <a:pt x="41" y="381"/>
                    </a:lnTo>
                    <a:lnTo>
                      <a:pt x="77" y="244"/>
                    </a:lnTo>
                    <a:lnTo>
                      <a:pt x="55" y="78"/>
                    </a:lnTo>
                    <a:lnTo>
                      <a:pt x="80" y="42"/>
                    </a:lnTo>
                    <a:lnTo>
                      <a:pt x="65" y="1"/>
                    </a:lnTo>
                    <a:lnTo>
                      <a:pt x="14" y="0"/>
                    </a:lnTo>
                    <a:lnTo>
                      <a:pt x="1" y="43"/>
                    </a:lnTo>
                    <a:lnTo>
                      <a:pt x="24" y="77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5FA6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80"/>
              <p:cNvSpPr>
                <a:spLocks/>
              </p:cNvSpPr>
              <p:nvPr/>
            </p:nvSpPr>
            <p:spPr bwMode="auto">
              <a:xfrm>
                <a:off x="9202738" y="1795463"/>
                <a:ext cx="209550" cy="230187"/>
              </a:xfrm>
              <a:custGeom>
                <a:avLst/>
                <a:gdLst>
                  <a:gd name="T0" fmla="*/ 42 w 132"/>
                  <a:gd name="T1" fmla="*/ 0 h 145"/>
                  <a:gd name="T2" fmla="*/ 132 w 132"/>
                  <a:gd name="T3" fmla="*/ 78 h 145"/>
                  <a:gd name="T4" fmla="*/ 66 w 132"/>
                  <a:gd name="T5" fmla="*/ 145 h 145"/>
                  <a:gd name="T6" fmla="*/ 0 w 132"/>
                  <a:gd name="T7" fmla="*/ 44 h 145"/>
                  <a:gd name="T8" fmla="*/ 42 w 132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45">
                    <a:moveTo>
                      <a:pt x="42" y="0"/>
                    </a:moveTo>
                    <a:lnTo>
                      <a:pt x="132" y="78"/>
                    </a:lnTo>
                    <a:lnTo>
                      <a:pt x="66" y="145"/>
                    </a:lnTo>
                    <a:lnTo>
                      <a:pt x="0" y="4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81"/>
              <p:cNvSpPr>
                <a:spLocks/>
              </p:cNvSpPr>
              <p:nvPr/>
            </p:nvSpPr>
            <p:spPr bwMode="auto">
              <a:xfrm>
                <a:off x="8983663" y="2873375"/>
                <a:ext cx="182563" cy="155575"/>
              </a:xfrm>
              <a:custGeom>
                <a:avLst/>
                <a:gdLst>
                  <a:gd name="T0" fmla="*/ 92 w 92"/>
                  <a:gd name="T1" fmla="*/ 44 h 78"/>
                  <a:gd name="T2" fmla="*/ 92 w 92"/>
                  <a:gd name="T3" fmla="*/ 43 h 78"/>
                  <a:gd name="T4" fmla="*/ 75 w 92"/>
                  <a:gd name="T5" fmla="*/ 17 h 78"/>
                  <a:gd name="T6" fmla="*/ 35 w 92"/>
                  <a:gd name="T7" fmla="*/ 9 h 78"/>
                  <a:gd name="T8" fmla="*/ 6 w 92"/>
                  <a:gd name="T9" fmla="*/ 29 h 78"/>
                  <a:gd name="T10" fmla="*/ 0 w 92"/>
                  <a:gd name="T11" fmla="*/ 56 h 78"/>
                  <a:gd name="T12" fmla="*/ 49 w 92"/>
                  <a:gd name="T13" fmla="*/ 78 h 78"/>
                  <a:gd name="T14" fmla="*/ 92 w 92"/>
                  <a:gd name="T15" fmla="*/ 4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78">
                    <a:moveTo>
                      <a:pt x="92" y="44"/>
                    </a:moveTo>
                    <a:cubicBezTo>
                      <a:pt x="92" y="43"/>
                      <a:pt x="92" y="43"/>
                      <a:pt x="92" y="43"/>
                    </a:cubicBezTo>
                    <a:cubicBezTo>
                      <a:pt x="78" y="22"/>
                      <a:pt x="82" y="28"/>
                      <a:pt x="75" y="17"/>
                    </a:cubicBezTo>
                    <a:cubicBezTo>
                      <a:pt x="66" y="4"/>
                      <a:pt x="48" y="0"/>
                      <a:pt x="35" y="9"/>
                    </a:cubicBezTo>
                    <a:cubicBezTo>
                      <a:pt x="3" y="30"/>
                      <a:pt x="8" y="27"/>
                      <a:pt x="6" y="29"/>
                    </a:cubicBezTo>
                    <a:cubicBezTo>
                      <a:pt x="2" y="37"/>
                      <a:pt x="0" y="46"/>
                      <a:pt x="0" y="56"/>
                    </a:cubicBezTo>
                    <a:cubicBezTo>
                      <a:pt x="16" y="64"/>
                      <a:pt x="32" y="71"/>
                      <a:pt x="49" y="78"/>
                    </a:cubicBezTo>
                    <a:cubicBezTo>
                      <a:pt x="67" y="71"/>
                      <a:pt x="82" y="59"/>
                      <a:pt x="92" y="44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782"/>
              <p:cNvSpPr>
                <a:spLocks/>
              </p:cNvSpPr>
              <p:nvPr/>
            </p:nvSpPr>
            <p:spPr bwMode="auto">
              <a:xfrm>
                <a:off x="9412288" y="1795463"/>
                <a:ext cx="209550" cy="230187"/>
              </a:xfrm>
              <a:custGeom>
                <a:avLst/>
                <a:gdLst>
                  <a:gd name="T0" fmla="*/ 92 w 132"/>
                  <a:gd name="T1" fmla="*/ 0 h 145"/>
                  <a:gd name="T2" fmla="*/ 0 w 132"/>
                  <a:gd name="T3" fmla="*/ 78 h 145"/>
                  <a:gd name="T4" fmla="*/ 67 w 132"/>
                  <a:gd name="T5" fmla="*/ 145 h 145"/>
                  <a:gd name="T6" fmla="*/ 132 w 132"/>
                  <a:gd name="T7" fmla="*/ 44 h 145"/>
                  <a:gd name="T8" fmla="*/ 92 w 132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45">
                    <a:moveTo>
                      <a:pt x="92" y="0"/>
                    </a:moveTo>
                    <a:lnTo>
                      <a:pt x="0" y="78"/>
                    </a:lnTo>
                    <a:lnTo>
                      <a:pt x="67" y="145"/>
                    </a:lnTo>
                    <a:lnTo>
                      <a:pt x="132" y="44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83"/>
              <p:cNvSpPr>
                <a:spLocks/>
              </p:cNvSpPr>
              <p:nvPr/>
            </p:nvSpPr>
            <p:spPr bwMode="auto">
              <a:xfrm>
                <a:off x="8961438" y="2851150"/>
                <a:ext cx="141288" cy="117475"/>
              </a:xfrm>
              <a:custGeom>
                <a:avLst/>
                <a:gdLst>
                  <a:gd name="T0" fmla="*/ 89 w 89"/>
                  <a:gd name="T1" fmla="*/ 19 h 74"/>
                  <a:gd name="T2" fmla="*/ 12 w 89"/>
                  <a:gd name="T3" fmla="*/ 74 h 74"/>
                  <a:gd name="T4" fmla="*/ 0 w 89"/>
                  <a:gd name="T5" fmla="*/ 54 h 74"/>
                  <a:gd name="T6" fmla="*/ 75 w 89"/>
                  <a:gd name="T7" fmla="*/ 0 h 74"/>
                  <a:gd name="T8" fmla="*/ 89 w 89"/>
                  <a:gd name="T9" fmla="*/ 1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89" y="19"/>
                    </a:moveTo>
                    <a:lnTo>
                      <a:pt x="12" y="74"/>
                    </a:lnTo>
                    <a:lnTo>
                      <a:pt x="0" y="54"/>
                    </a:lnTo>
                    <a:lnTo>
                      <a:pt x="75" y="0"/>
                    </a:lnTo>
                    <a:lnTo>
                      <a:pt x="89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784"/>
              <p:cNvSpPr>
                <a:spLocks/>
              </p:cNvSpPr>
              <p:nvPr/>
            </p:nvSpPr>
            <p:spPr bwMode="auto">
              <a:xfrm>
                <a:off x="9080501" y="2836863"/>
                <a:ext cx="147638" cy="206375"/>
              </a:xfrm>
              <a:custGeom>
                <a:avLst/>
                <a:gdLst>
                  <a:gd name="T0" fmla="*/ 72 w 74"/>
                  <a:gd name="T1" fmla="*/ 0 h 103"/>
                  <a:gd name="T2" fmla="*/ 54 w 74"/>
                  <a:gd name="T3" fmla="*/ 0 h 103"/>
                  <a:gd name="T4" fmla="*/ 56 w 74"/>
                  <a:gd name="T5" fmla="*/ 16 h 103"/>
                  <a:gd name="T6" fmla="*/ 43 w 74"/>
                  <a:gd name="T7" fmla="*/ 62 h 103"/>
                  <a:gd name="T8" fmla="*/ 0 w 74"/>
                  <a:gd name="T9" fmla="*/ 96 h 103"/>
                  <a:gd name="T10" fmla="*/ 24 w 74"/>
                  <a:gd name="T11" fmla="*/ 103 h 103"/>
                  <a:gd name="T12" fmla="*/ 73 w 74"/>
                  <a:gd name="T13" fmla="*/ 16 h 103"/>
                  <a:gd name="T14" fmla="*/ 72 w 74"/>
                  <a:gd name="T1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03">
                    <a:moveTo>
                      <a:pt x="72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5" y="5"/>
                      <a:pt x="56" y="11"/>
                      <a:pt x="56" y="16"/>
                    </a:cubicBezTo>
                    <a:cubicBezTo>
                      <a:pt x="56" y="33"/>
                      <a:pt x="52" y="48"/>
                      <a:pt x="43" y="62"/>
                    </a:cubicBezTo>
                    <a:cubicBezTo>
                      <a:pt x="33" y="77"/>
                      <a:pt x="18" y="89"/>
                      <a:pt x="0" y="96"/>
                    </a:cubicBezTo>
                    <a:cubicBezTo>
                      <a:pt x="5" y="97"/>
                      <a:pt x="15" y="101"/>
                      <a:pt x="24" y="103"/>
                    </a:cubicBezTo>
                    <a:cubicBezTo>
                      <a:pt x="54" y="86"/>
                      <a:pt x="74" y="53"/>
                      <a:pt x="73" y="16"/>
                    </a:cubicBezTo>
                    <a:cubicBezTo>
                      <a:pt x="73" y="11"/>
                      <a:pt x="72" y="5"/>
                      <a:pt x="72" y="0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785"/>
              <p:cNvSpPr>
                <a:spLocks/>
              </p:cNvSpPr>
              <p:nvPr/>
            </p:nvSpPr>
            <p:spPr bwMode="auto">
              <a:xfrm>
                <a:off x="9656763" y="2868613"/>
                <a:ext cx="185738" cy="153987"/>
              </a:xfrm>
              <a:custGeom>
                <a:avLst/>
                <a:gdLst>
                  <a:gd name="T0" fmla="*/ 85 w 93"/>
                  <a:gd name="T1" fmla="*/ 26 h 77"/>
                  <a:gd name="T2" fmla="*/ 57 w 93"/>
                  <a:gd name="T3" fmla="*/ 8 h 77"/>
                  <a:gd name="T4" fmla="*/ 17 w 93"/>
                  <a:gd name="T5" fmla="*/ 17 h 77"/>
                  <a:gd name="T6" fmla="*/ 0 w 93"/>
                  <a:gd name="T7" fmla="*/ 43 h 77"/>
                  <a:gd name="T8" fmla="*/ 0 w 93"/>
                  <a:gd name="T9" fmla="*/ 44 h 77"/>
                  <a:gd name="T10" fmla="*/ 44 w 93"/>
                  <a:gd name="T11" fmla="*/ 77 h 77"/>
                  <a:gd name="T12" fmla="*/ 93 w 93"/>
                  <a:gd name="T13" fmla="*/ 56 h 77"/>
                  <a:gd name="T14" fmla="*/ 85 w 93"/>
                  <a:gd name="T15" fmla="*/ 2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77">
                    <a:moveTo>
                      <a:pt x="85" y="26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44" y="0"/>
                      <a:pt x="26" y="4"/>
                      <a:pt x="17" y="17"/>
                    </a:cubicBezTo>
                    <a:cubicBezTo>
                      <a:pt x="10" y="28"/>
                      <a:pt x="14" y="22"/>
                      <a:pt x="0" y="43"/>
                    </a:cubicBezTo>
                    <a:cubicBezTo>
                      <a:pt x="0" y="43"/>
                      <a:pt x="0" y="44"/>
                      <a:pt x="0" y="44"/>
                    </a:cubicBezTo>
                    <a:cubicBezTo>
                      <a:pt x="10" y="60"/>
                      <a:pt x="26" y="72"/>
                      <a:pt x="44" y="77"/>
                    </a:cubicBezTo>
                    <a:cubicBezTo>
                      <a:pt x="61" y="71"/>
                      <a:pt x="77" y="64"/>
                      <a:pt x="93" y="56"/>
                    </a:cubicBezTo>
                    <a:cubicBezTo>
                      <a:pt x="93" y="47"/>
                      <a:pt x="90" y="30"/>
                      <a:pt x="85" y="26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786"/>
              <p:cNvSpPr>
                <a:spLocks/>
              </p:cNvSpPr>
              <p:nvPr/>
            </p:nvSpPr>
            <p:spPr bwMode="auto">
              <a:xfrm>
                <a:off x="9596438" y="2833688"/>
                <a:ext cx="147638" cy="207962"/>
              </a:xfrm>
              <a:custGeom>
                <a:avLst/>
                <a:gdLst>
                  <a:gd name="T0" fmla="*/ 30 w 74"/>
                  <a:gd name="T1" fmla="*/ 62 h 104"/>
                  <a:gd name="T2" fmla="*/ 17 w 74"/>
                  <a:gd name="T3" fmla="*/ 17 h 104"/>
                  <a:gd name="T4" fmla="*/ 18 w 74"/>
                  <a:gd name="T5" fmla="*/ 0 h 104"/>
                  <a:gd name="T6" fmla="*/ 1 w 74"/>
                  <a:gd name="T7" fmla="*/ 0 h 104"/>
                  <a:gd name="T8" fmla="*/ 0 w 74"/>
                  <a:gd name="T9" fmla="*/ 17 h 104"/>
                  <a:gd name="T10" fmla="*/ 51 w 74"/>
                  <a:gd name="T11" fmla="*/ 104 h 104"/>
                  <a:gd name="T12" fmla="*/ 74 w 74"/>
                  <a:gd name="T13" fmla="*/ 95 h 104"/>
                  <a:gd name="T14" fmla="*/ 30 w 74"/>
                  <a:gd name="T15" fmla="*/ 6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04">
                    <a:moveTo>
                      <a:pt x="30" y="62"/>
                    </a:moveTo>
                    <a:cubicBezTo>
                      <a:pt x="22" y="49"/>
                      <a:pt x="17" y="33"/>
                      <a:pt x="17" y="17"/>
                    </a:cubicBezTo>
                    <a:cubicBezTo>
                      <a:pt x="17" y="11"/>
                      <a:pt x="17" y="6"/>
                      <a:pt x="1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1"/>
                      <a:pt x="0" y="17"/>
                    </a:cubicBezTo>
                    <a:cubicBezTo>
                      <a:pt x="0" y="54"/>
                      <a:pt x="20" y="87"/>
                      <a:pt x="51" y="104"/>
                    </a:cubicBezTo>
                    <a:cubicBezTo>
                      <a:pt x="60" y="100"/>
                      <a:pt x="67" y="98"/>
                      <a:pt x="74" y="95"/>
                    </a:cubicBezTo>
                    <a:cubicBezTo>
                      <a:pt x="56" y="90"/>
                      <a:pt x="40" y="78"/>
                      <a:pt x="30" y="62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787"/>
              <p:cNvSpPr>
                <a:spLocks/>
              </p:cNvSpPr>
              <p:nvPr/>
            </p:nvSpPr>
            <p:spPr bwMode="auto">
              <a:xfrm>
                <a:off x="9732963" y="2841625"/>
                <a:ext cx="141288" cy="117475"/>
              </a:xfrm>
              <a:custGeom>
                <a:avLst/>
                <a:gdLst>
                  <a:gd name="T0" fmla="*/ 0 w 89"/>
                  <a:gd name="T1" fmla="*/ 18 h 74"/>
                  <a:gd name="T2" fmla="*/ 75 w 89"/>
                  <a:gd name="T3" fmla="*/ 74 h 74"/>
                  <a:gd name="T4" fmla="*/ 89 w 89"/>
                  <a:gd name="T5" fmla="*/ 55 h 74"/>
                  <a:gd name="T6" fmla="*/ 14 w 89"/>
                  <a:gd name="T7" fmla="*/ 0 h 74"/>
                  <a:gd name="T8" fmla="*/ 0 w 89"/>
                  <a:gd name="T9" fmla="*/ 1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4">
                    <a:moveTo>
                      <a:pt x="0" y="18"/>
                    </a:moveTo>
                    <a:lnTo>
                      <a:pt x="75" y="74"/>
                    </a:lnTo>
                    <a:lnTo>
                      <a:pt x="89" y="55"/>
                    </a:lnTo>
                    <a:lnTo>
                      <a:pt x="14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788"/>
              <p:cNvSpPr>
                <a:spLocks/>
              </p:cNvSpPr>
              <p:nvPr/>
            </p:nvSpPr>
            <p:spPr bwMode="auto">
              <a:xfrm>
                <a:off x="9274176" y="1652588"/>
                <a:ext cx="274638" cy="123825"/>
              </a:xfrm>
              <a:custGeom>
                <a:avLst/>
                <a:gdLst>
                  <a:gd name="T0" fmla="*/ 64 w 137"/>
                  <a:gd name="T1" fmla="*/ 28 h 62"/>
                  <a:gd name="T2" fmla="*/ 0 w 137"/>
                  <a:gd name="T3" fmla="*/ 1 h 62"/>
                  <a:gd name="T4" fmla="*/ 0 w 137"/>
                  <a:gd name="T5" fmla="*/ 34 h 62"/>
                  <a:gd name="T6" fmla="*/ 37 w 137"/>
                  <a:gd name="T7" fmla="*/ 57 h 62"/>
                  <a:gd name="T8" fmla="*/ 52 w 137"/>
                  <a:gd name="T9" fmla="*/ 62 h 62"/>
                  <a:gd name="T10" fmla="*/ 92 w 137"/>
                  <a:gd name="T11" fmla="*/ 62 h 62"/>
                  <a:gd name="T12" fmla="*/ 107 w 137"/>
                  <a:gd name="T13" fmla="*/ 58 h 62"/>
                  <a:gd name="T14" fmla="*/ 137 w 137"/>
                  <a:gd name="T15" fmla="*/ 37 h 62"/>
                  <a:gd name="T16" fmla="*/ 137 w 137"/>
                  <a:gd name="T17" fmla="*/ 0 h 62"/>
                  <a:gd name="T18" fmla="*/ 64 w 137"/>
                  <a:gd name="T19" fmla="*/ 2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62">
                    <a:moveTo>
                      <a:pt x="64" y="28"/>
                    </a:moveTo>
                    <a:cubicBezTo>
                      <a:pt x="64" y="28"/>
                      <a:pt x="37" y="20"/>
                      <a:pt x="0" y="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1" y="41"/>
                      <a:pt x="26" y="51"/>
                      <a:pt x="37" y="57"/>
                    </a:cubicBezTo>
                    <a:cubicBezTo>
                      <a:pt x="42" y="61"/>
                      <a:pt x="52" y="62"/>
                      <a:pt x="5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102" y="61"/>
                      <a:pt x="107" y="58"/>
                    </a:cubicBezTo>
                    <a:cubicBezTo>
                      <a:pt x="116" y="52"/>
                      <a:pt x="126" y="44"/>
                      <a:pt x="137" y="37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98" y="19"/>
                      <a:pt x="64" y="28"/>
                      <a:pt x="64" y="28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789"/>
              <p:cNvSpPr>
                <a:spLocks/>
              </p:cNvSpPr>
              <p:nvPr/>
            </p:nvSpPr>
            <p:spPr bwMode="auto">
              <a:xfrm>
                <a:off x="9110663" y="1049338"/>
                <a:ext cx="592138" cy="698500"/>
              </a:xfrm>
              <a:custGeom>
                <a:avLst/>
                <a:gdLst>
                  <a:gd name="T0" fmla="*/ 281 w 296"/>
                  <a:gd name="T1" fmla="*/ 157 h 349"/>
                  <a:gd name="T2" fmla="*/ 270 w 296"/>
                  <a:gd name="T3" fmla="*/ 158 h 349"/>
                  <a:gd name="T4" fmla="*/ 266 w 296"/>
                  <a:gd name="T5" fmla="*/ 69 h 349"/>
                  <a:gd name="T6" fmla="*/ 149 w 296"/>
                  <a:gd name="T7" fmla="*/ 0 h 349"/>
                  <a:gd name="T8" fmla="*/ 149 w 296"/>
                  <a:gd name="T9" fmla="*/ 0 h 349"/>
                  <a:gd name="T10" fmla="*/ 149 w 296"/>
                  <a:gd name="T11" fmla="*/ 0 h 349"/>
                  <a:gd name="T12" fmla="*/ 37 w 296"/>
                  <a:gd name="T13" fmla="*/ 69 h 349"/>
                  <a:gd name="T14" fmla="*/ 31 w 296"/>
                  <a:gd name="T15" fmla="*/ 161 h 349"/>
                  <a:gd name="T16" fmla="*/ 15 w 296"/>
                  <a:gd name="T17" fmla="*/ 157 h 349"/>
                  <a:gd name="T18" fmla="*/ 6 w 296"/>
                  <a:gd name="T19" fmla="*/ 199 h 349"/>
                  <a:gd name="T20" fmla="*/ 33 w 296"/>
                  <a:gd name="T21" fmla="*/ 227 h 349"/>
                  <a:gd name="T22" fmla="*/ 37 w 296"/>
                  <a:gd name="T23" fmla="*/ 293 h 349"/>
                  <a:gd name="T24" fmla="*/ 115 w 296"/>
                  <a:gd name="T25" fmla="*/ 345 h 349"/>
                  <a:gd name="T26" fmla="*/ 128 w 296"/>
                  <a:gd name="T27" fmla="*/ 349 h 349"/>
                  <a:gd name="T28" fmla="*/ 169 w 296"/>
                  <a:gd name="T29" fmla="*/ 349 h 349"/>
                  <a:gd name="T30" fmla="*/ 183 w 296"/>
                  <a:gd name="T31" fmla="*/ 345 h 349"/>
                  <a:gd name="T32" fmla="*/ 262 w 296"/>
                  <a:gd name="T33" fmla="*/ 293 h 349"/>
                  <a:gd name="T34" fmla="*/ 267 w 296"/>
                  <a:gd name="T35" fmla="*/ 226 h 349"/>
                  <a:gd name="T36" fmla="*/ 290 w 296"/>
                  <a:gd name="T37" fmla="*/ 199 h 349"/>
                  <a:gd name="T38" fmla="*/ 281 w 296"/>
                  <a:gd name="T39" fmla="*/ 157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6" h="349">
                    <a:moveTo>
                      <a:pt x="281" y="157"/>
                    </a:moveTo>
                    <a:cubicBezTo>
                      <a:pt x="278" y="156"/>
                      <a:pt x="274" y="156"/>
                      <a:pt x="270" y="158"/>
                    </a:cubicBezTo>
                    <a:cubicBezTo>
                      <a:pt x="272" y="116"/>
                      <a:pt x="271" y="78"/>
                      <a:pt x="266" y="69"/>
                    </a:cubicBezTo>
                    <a:cubicBezTo>
                      <a:pt x="236" y="23"/>
                      <a:pt x="201" y="2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98" y="2"/>
                      <a:pt x="67" y="23"/>
                      <a:pt x="37" y="69"/>
                    </a:cubicBezTo>
                    <a:cubicBezTo>
                      <a:pt x="31" y="78"/>
                      <a:pt x="30" y="118"/>
                      <a:pt x="31" y="161"/>
                    </a:cubicBezTo>
                    <a:cubicBezTo>
                      <a:pt x="26" y="157"/>
                      <a:pt x="20" y="156"/>
                      <a:pt x="15" y="157"/>
                    </a:cubicBezTo>
                    <a:cubicBezTo>
                      <a:pt x="4" y="161"/>
                      <a:pt x="0" y="180"/>
                      <a:pt x="6" y="199"/>
                    </a:cubicBezTo>
                    <a:cubicBezTo>
                      <a:pt x="12" y="215"/>
                      <a:pt x="23" y="227"/>
                      <a:pt x="33" y="227"/>
                    </a:cubicBezTo>
                    <a:cubicBezTo>
                      <a:pt x="35" y="264"/>
                      <a:pt x="37" y="293"/>
                      <a:pt x="37" y="293"/>
                    </a:cubicBezTo>
                    <a:cubicBezTo>
                      <a:pt x="72" y="317"/>
                      <a:pt x="95" y="333"/>
                      <a:pt x="115" y="345"/>
                    </a:cubicBezTo>
                    <a:cubicBezTo>
                      <a:pt x="120" y="348"/>
                      <a:pt x="128" y="349"/>
                      <a:pt x="128" y="349"/>
                    </a:cubicBezTo>
                    <a:cubicBezTo>
                      <a:pt x="169" y="349"/>
                      <a:pt x="169" y="349"/>
                      <a:pt x="169" y="349"/>
                    </a:cubicBezTo>
                    <a:cubicBezTo>
                      <a:pt x="169" y="349"/>
                      <a:pt x="179" y="348"/>
                      <a:pt x="183" y="345"/>
                    </a:cubicBezTo>
                    <a:cubicBezTo>
                      <a:pt x="204" y="333"/>
                      <a:pt x="227" y="317"/>
                      <a:pt x="262" y="293"/>
                    </a:cubicBezTo>
                    <a:cubicBezTo>
                      <a:pt x="262" y="293"/>
                      <a:pt x="264" y="264"/>
                      <a:pt x="267" y="226"/>
                    </a:cubicBezTo>
                    <a:cubicBezTo>
                      <a:pt x="276" y="224"/>
                      <a:pt x="285" y="213"/>
                      <a:pt x="290" y="199"/>
                    </a:cubicBezTo>
                    <a:cubicBezTo>
                      <a:pt x="296" y="180"/>
                      <a:pt x="292" y="161"/>
                      <a:pt x="281" y="157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790"/>
              <p:cNvSpPr>
                <a:spLocks/>
              </p:cNvSpPr>
              <p:nvPr/>
            </p:nvSpPr>
            <p:spPr bwMode="auto">
              <a:xfrm>
                <a:off x="9458326" y="1296988"/>
                <a:ext cx="152400" cy="82550"/>
              </a:xfrm>
              <a:custGeom>
                <a:avLst/>
                <a:gdLst>
                  <a:gd name="T0" fmla="*/ 5 w 76"/>
                  <a:gd name="T1" fmla="*/ 19 h 41"/>
                  <a:gd name="T2" fmla="*/ 65 w 76"/>
                  <a:gd name="T3" fmla="*/ 22 h 41"/>
                  <a:gd name="T4" fmla="*/ 42 w 76"/>
                  <a:gd name="T5" fmla="*/ 23 h 41"/>
                  <a:gd name="T6" fmla="*/ 7 w 76"/>
                  <a:gd name="T7" fmla="*/ 25 h 41"/>
                  <a:gd name="T8" fmla="*/ 5 w 76"/>
                  <a:gd name="T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1">
                    <a:moveTo>
                      <a:pt x="5" y="19"/>
                    </a:moveTo>
                    <a:cubicBezTo>
                      <a:pt x="8" y="17"/>
                      <a:pt x="51" y="0"/>
                      <a:pt x="65" y="22"/>
                    </a:cubicBezTo>
                    <a:cubicBezTo>
                      <a:pt x="76" y="41"/>
                      <a:pt x="55" y="22"/>
                      <a:pt x="42" y="23"/>
                    </a:cubicBezTo>
                    <a:cubicBezTo>
                      <a:pt x="25" y="23"/>
                      <a:pt x="20" y="23"/>
                      <a:pt x="7" y="25"/>
                    </a:cubicBezTo>
                    <a:cubicBezTo>
                      <a:pt x="2" y="26"/>
                      <a:pt x="0" y="21"/>
                      <a:pt x="5" y="19"/>
                    </a:cubicBezTo>
                    <a:close/>
                  </a:path>
                </a:pathLst>
              </a:custGeom>
              <a:solidFill>
                <a:srgbClr val="663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791"/>
              <p:cNvSpPr>
                <a:spLocks/>
              </p:cNvSpPr>
              <p:nvPr/>
            </p:nvSpPr>
            <p:spPr bwMode="auto">
              <a:xfrm>
                <a:off x="9202738" y="1301750"/>
                <a:ext cx="147638" cy="77787"/>
              </a:xfrm>
              <a:custGeom>
                <a:avLst/>
                <a:gdLst>
                  <a:gd name="T0" fmla="*/ 69 w 74"/>
                  <a:gd name="T1" fmla="*/ 17 h 39"/>
                  <a:gd name="T2" fmla="*/ 11 w 74"/>
                  <a:gd name="T3" fmla="*/ 21 h 39"/>
                  <a:gd name="T4" fmla="*/ 33 w 74"/>
                  <a:gd name="T5" fmla="*/ 21 h 39"/>
                  <a:gd name="T6" fmla="*/ 67 w 74"/>
                  <a:gd name="T7" fmla="*/ 24 h 39"/>
                  <a:gd name="T8" fmla="*/ 69 w 74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9">
                    <a:moveTo>
                      <a:pt x="69" y="17"/>
                    </a:moveTo>
                    <a:cubicBezTo>
                      <a:pt x="66" y="15"/>
                      <a:pt x="24" y="0"/>
                      <a:pt x="11" y="21"/>
                    </a:cubicBezTo>
                    <a:cubicBezTo>
                      <a:pt x="0" y="39"/>
                      <a:pt x="20" y="21"/>
                      <a:pt x="33" y="21"/>
                    </a:cubicBezTo>
                    <a:cubicBezTo>
                      <a:pt x="50" y="21"/>
                      <a:pt x="60" y="23"/>
                      <a:pt x="67" y="24"/>
                    </a:cubicBezTo>
                    <a:cubicBezTo>
                      <a:pt x="72" y="24"/>
                      <a:pt x="74" y="20"/>
                      <a:pt x="69" y="17"/>
                    </a:cubicBezTo>
                    <a:close/>
                  </a:path>
                </a:pathLst>
              </a:custGeom>
              <a:solidFill>
                <a:srgbClr val="663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792"/>
              <p:cNvSpPr>
                <a:spLocks/>
              </p:cNvSpPr>
              <p:nvPr/>
            </p:nvSpPr>
            <p:spPr bwMode="auto">
              <a:xfrm>
                <a:off x="9247188" y="1366838"/>
                <a:ext cx="96838" cy="46037"/>
              </a:xfrm>
              <a:custGeom>
                <a:avLst/>
                <a:gdLst>
                  <a:gd name="T0" fmla="*/ 49 w 49"/>
                  <a:gd name="T1" fmla="*/ 18 h 23"/>
                  <a:gd name="T2" fmla="*/ 21 w 49"/>
                  <a:gd name="T3" fmla="*/ 23 h 23"/>
                  <a:gd name="T4" fmla="*/ 0 w 49"/>
                  <a:gd name="T5" fmla="*/ 12 h 23"/>
                  <a:gd name="T6" fmla="*/ 21 w 49"/>
                  <a:gd name="T7" fmla="*/ 0 h 23"/>
                  <a:gd name="T8" fmla="*/ 49 w 49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3">
                    <a:moveTo>
                      <a:pt x="49" y="18"/>
                    </a:moveTo>
                    <a:cubicBezTo>
                      <a:pt x="35" y="23"/>
                      <a:pt x="29" y="23"/>
                      <a:pt x="21" y="23"/>
                    </a:cubicBezTo>
                    <a:cubicBezTo>
                      <a:pt x="10" y="23"/>
                      <a:pt x="0" y="19"/>
                      <a:pt x="0" y="12"/>
                    </a:cubicBezTo>
                    <a:cubicBezTo>
                      <a:pt x="0" y="5"/>
                      <a:pt x="10" y="0"/>
                      <a:pt x="21" y="0"/>
                    </a:cubicBezTo>
                    <a:cubicBezTo>
                      <a:pt x="33" y="0"/>
                      <a:pt x="48" y="12"/>
                      <a:pt x="49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793"/>
              <p:cNvSpPr>
                <a:spLocks noChangeArrowheads="1"/>
              </p:cNvSpPr>
              <p:nvPr/>
            </p:nvSpPr>
            <p:spPr bwMode="auto">
              <a:xfrm>
                <a:off x="9269413" y="1366838"/>
                <a:ext cx="42863" cy="46037"/>
              </a:xfrm>
              <a:prstGeom prst="ellipse">
                <a:avLst/>
              </a:prstGeom>
              <a:solidFill>
                <a:srgbClr val="7B9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Oval 794"/>
              <p:cNvSpPr>
                <a:spLocks noChangeArrowheads="1"/>
              </p:cNvSpPr>
              <p:nvPr/>
            </p:nvSpPr>
            <p:spPr bwMode="auto">
              <a:xfrm>
                <a:off x="9277351" y="1374775"/>
                <a:ext cx="26988" cy="3016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Oval 795"/>
              <p:cNvSpPr>
                <a:spLocks noChangeArrowheads="1"/>
              </p:cNvSpPr>
              <p:nvPr/>
            </p:nvSpPr>
            <p:spPr bwMode="auto">
              <a:xfrm>
                <a:off x="9299576" y="1385888"/>
                <a:ext cx="12700" cy="95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796"/>
              <p:cNvSpPr>
                <a:spLocks/>
              </p:cNvSpPr>
              <p:nvPr/>
            </p:nvSpPr>
            <p:spPr bwMode="auto">
              <a:xfrm>
                <a:off x="9239251" y="1360488"/>
                <a:ext cx="104775" cy="42862"/>
              </a:xfrm>
              <a:custGeom>
                <a:avLst/>
                <a:gdLst>
                  <a:gd name="T0" fmla="*/ 53 w 53"/>
                  <a:gd name="T1" fmla="*/ 21 h 21"/>
                  <a:gd name="T2" fmla="*/ 34 w 53"/>
                  <a:gd name="T3" fmla="*/ 10 h 21"/>
                  <a:gd name="T4" fmla="*/ 5 w 53"/>
                  <a:gd name="T5" fmla="*/ 19 h 21"/>
                  <a:gd name="T6" fmla="*/ 12 w 53"/>
                  <a:gd name="T7" fmla="*/ 5 h 21"/>
                  <a:gd name="T8" fmla="*/ 52 w 53"/>
                  <a:gd name="T9" fmla="*/ 18 h 21"/>
                  <a:gd name="T10" fmla="*/ 53 w 53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">
                    <a:moveTo>
                      <a:pt x="53" y="21"/>
                    </a:moveTo>
                    <a:cubicBezTo>
                      <a:pt x="53" y="21"/>
                      <a:pt x="49" y="14"/>
                      <a:pt x="34" y="10"/>
                    </a:cubicBezTo>
                    <a:cubicBezTo>
                      <a:pt x="22" y="6"/>
                      <a:pt x="6" y="11"/>
                      <a:pt x="5" y="19"/>
                    </a:cubicBezTo>
                    <a:cubicBezTo>
                      <a:pt x="1" y="16"/>
                      <a:pt x="0" y="9"/>
                      <a:pt x="12" y="5"/>
                    </a:cubicBezTo>
                    <a:cubicBezTo>
                      <a:pt x="26" y="0"/>
                      <a:pt x="42" y="3"/>
                      <a:pt x="52" y="18"/>
                    </a:cubicBezTo>
                    <a:cubicBezTo>
                      <a:pt x="52" y="19"/>
                      <a:pt x="53" y="20"/>
                      <a:pt x="53" y="21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797"/>
              <p:cNvSpPr>
                <a:spLocks/>
              </p:cNvSpPr>
              <p:nvPr/>
            </p:nvSpPr>
            <p:spPr bwMode="auto">
              <a:xfrm>
                <a:off x="9466263" y="1366838"/>
                <a:ext cx="98425" cy="46037"/>
              </a:xfrm>
              <a:custGeom>
                <a:avLst/>
                <a:gdLst>
                  <a:gd name="T0" fmla="*/ 0 w 49"/>
                  <a:gd name="T1" fmla="*/ 18 h 23"/>
                  <a:gd name="T2" fmla="*/ 27 w 49"/>
                  <a:gd name="T3" fmla="*/ 23 h 23"/>
                  <a:gd name="T4" fmla="*/ 49 w 49"/>
                  <a:gd name="T5" fmla="*/ 13 h 23"/>
                  <a:gd name="T6" fmla="*/ 28 w 49"/>
                  <a:gd name="T7" fmla="*/ 0 h 23"/>
                  <a:gd name="T8" fmla="*/ 0 w 49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3">
                    <a:moveTo>
                      <a:pt x="0" y="18"/>
                    </a:moveTo>
                    <a:cubicBezTo>
                      <a:pt x="14" y="23"/>
                      <a:pt x="19" y="23"/>
                      <a:pt x="27" y="23"/>
                    </a:cubicBezTo>
                    <a:cubicBezTo>
                      <a:pt x="39" y="23"/>
                      <a:pt x="49" y="20"/>
                      <a:pt x="49" y="13"/>
                    </a:cubicBezTo>
                    <a:cubicBezTo>
                      <a:pt x="49" y="6"/>
                      <a:pt x="39" y="0"/>
                      <a:pt x="28" y="0"/>
                    </a:cubicBezTo>
                    <a:cubicBezTo>
                      <a:pt x="16" y="0"/>
                      <a:pt x="2" y="12"/>
                      <a:pt x="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Oval 798"/>
              <p:cNvSpPr>
                <a:spLocks noChangeArrowheads="1"/>
              </p:cNvSpPr>
              <p:nvPr/>
            </p:nvSpPr>
            <p:spPr bwMode="auto">
              <a:xfrm>
                <a:off x="9498013" y="1366838"/>
                <a:ext cx="44450" cy="46037"/>
              </a:xfrm>
              <a:prstGeom prst="ellipse">
                <a:avLst/>
              </a:prstGeom>
              <a:solidFill>
                <a:srgbClr val="7B9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Oval 799"/>
              <p:cNvSpPr>
                <a:spLocks noChangeArrowheads="1"/>
              </p:cNvSpPr>
              <p:nvPr/>
            </p:nvSpPr>
            <p:spPr bwMode="auto">
              <a:xfrm>
                <a:off x="9505951" y="1374775"/>
                <a:ext cx="28575" cy="3016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Oval 800"/>
              <p:cNvSpPr>
                <a:spLocks noChangeArrowheads="1"/>
              </p:cNvSpPr>
              <p:nvPr/>
            </p:nvSpPr>
            <p:spPr bwMode="auto">
              <a:xfrm>
                <a:off x="9528176" y="1382713"/>
                <a:ext cx="14288" cy="111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801"/>
              <p:cNvSpPr>
                <a:spLocks/>
              </p:cNvSpPr>
              <p:nvPr/>
            </p:nvSpPr>
            <p:spPr bwMode="auto">
              <a:xfrm>
                <a:off x="9466263" y="1360488"/>
                <a:ext cx="106363" cy="42862"/>
              </a:xfrm>
              <a:custGeom>
                <a:avLst/>
                <a:gdLst>
                  <a:gd name="T0" fmla="*/ 0 w 53"/>
                  <a:gd name="T1" fmla="*/ 21 h 21"/>
                  <a:gd name="T2" fmla="*/ 20 w 53"/>
                  <a:gd name="T3" fmla="*/ 10 h 21"/>
                  <a:gd name="T4" fmla="*/ 48 w 53"/>
                  <a:gd name="T5" fmla="*/ 19 h 21"/>
                  <a:gd name="T6" fmla="*/ 40 w 53"/>
                  <a:gd name="T7" fmla="*/ 5 h 21"/>
                  <a:gd name="T8" fmla="*/ 2 w 53"/>
                  <a:gd name="T9" fmla="*/ 18 h 21"/>
                  <a:gd name="T10" fmla="*/ 0 w 53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">
                    <a:moveTo>
                      <a:pt x="0" y="21"/>
                    </a:moveTo>
                    <a:cubicBezTo>
                      <a:pt x="0" y="21"/>
                      <a:pt x="4" y="14"/>
                      <a:pt x="20" y="10"/>
                    </a:cubicBezTo>
                    <a:cubicBezTo>
                      <a:pt x="31" y="6"/>
                      <a:pt x="48" y="11"/>
                      <a:pt x="48" y="19"/>
                    </a:cubicBezTo>
                    <a:cubicBezTo>
                      <a:pt x="53" y="16"/>
                      <a:pt x="52" y="9"/>
                      <a:pt x="40" y="5"/>
                    </a:cubicBezTo>
                    <a:cubicBezTo>
                      <a:pt x="27" y="0"/>
                      <a:pt x="11" y="3"/>
                      <a:pt x="2" y="18"/>
                    </a:cubicBezTo>
                    <a:cubicBezTo>
                      <a:pt x="1" y="19"/>
                      <a:pt x="0" y="20"/>
                      <a:pt x="0" y="21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802"/>
              <p:cNvSpPr>
                <a:spLocks/>
              </p:cNvSpPr>
              <p:nvPr/>
            </p:nvSpPr>
            <p:spPr bwMode="auto">
              <a:xfrm>
                <a:off x="9358313" y="1506538"/>
                <a:ext cx="92075" cy="34925"/>
              </a:xfrm>
              <a:custGeom>
                <a:avLst/>
                <a:gdLst>
                  <a:gd name="T0" fmla="*/ 32 w 46"/>
                  <a:gd name="T1" fmla="*/ 10 h 17"/>
                  <a:gd name="T2" fmla="*/ 14 w 46"/>
                  <a:gd name="T3" fmla="*/ 10 h 17"/>
                  <a:gd name="T4" fmla="*/ 1 w 46"/>
                  <a:gd name="T5" fmla="*/ 0 h 17"/>
                  <a:gd name="T6" fmla="*/ 0 w 46"/>
                  <a:gd name="T7" fmla="*/ 6 h 17"/>
                  <a:gd name="T8" fmla="*/ 18 w 46"/>
                  <a:gd name="T9" fmla="*/ 17 h 17"/>
                  <a:gd name="T10" fmla="*/ 28 w 46"/>
                  <a:gd name="T11" fmla="*/ 17 h 17"/>
                  <a:gd name="T12" fmla="*/ 46 w 46"/>
                  <a:gd name="T13" fmla="*/ 6 h 17"/>
                  <a:gd name="T14" fmla="*/ 45 w 46"/>
                  <a:gd name="T15" fmla="*/ 0 h 17"/>
                  <a:gd name="T16" fmla="*/ 32 w 46"/>
                  <a:gd name="T1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17">
                    <a:moveTo>
                      <a:pt x="32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8" y="10"/>
                      <a:pt x="3" y="6"/>
                      <a:pt x="1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14"/>
                      <a:pt x="10" y="17"/>
                      <a:pt x="1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5" y="17"/>
                      <a:pt x="46" y="14"/>
                      <a:pt x="46" y="6"/>
                    </a:cubicBezTo>
                    <a:cubicBezTo>
                      <a:pt x="46" y="4"/>
                      <a:pt x="46" y="2"/>
                      <a:pt x="45" y="0"/>
                    </a:cubicBezTo>
                    <a:cubicBezTo>
                      <a:pt x="43" y="6"/>
                      <a:pt x="38" y="10"/>
                      <a:pt x="32" y="10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803"/>
              <p:cNvSpPr>
                <a:spLocks/>
              </p:cNvSpPr>
              <p:nvPr/>
            </p:nvSpPr>
            <p:spPr bwMode="auto">
              <a:xfrm>
                <a:off x="9124951" y="1374775"/>
                <a:ext cx="41275" cy="90487"/>
              </a:xfrm>
              <a:custGeom>
                <a:avLst/>
                <a:gdLst>
                  <a:gd name="T0" fmla="*/ 0 w 21"/>
                  <a:gd name="T1" fmla="*/ 8 h 45"/>
                  <a:gd name="T2" fmla="*/ 7 w 21"/>
                  <a:gd name="T3" fmla="*/ 1 h 45"/>
                  <a:gd name="T4" fmla="*/ 19 w 21"/>
                  <a:gd name="T5" fmla="*/ 25 h 45"/>
                  <a:gd name="T6" fmla="*/ 19 w 21"/>
                  <a:gd name="T7" fmla="*/ 42 h 45"/>
                  <a:gd name="T8" fmla="*/ 8 w 21"/>
                  <a:gd name="T9" fmla="*/ 11 h 45"/>
                  <a:gd name="T10" fmla="*/ 0 w 21"/>
                  <a:gd name="T11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5">
                    <a:moveTo>
                      <a:pt x="0" y="8"/>
                    </a:moveTo>
                    <a:cubicBezTo>
                      <a:pt x="0" y="7"/>
                      <a:pt x="3" y="0"/>
                      <a:pt x="7" y="1"/>
                    </a:cubicBezTo>
                    <a:cubicBezTo>
                      <a:pt x="13" y="3"/>
                      <a:pt x="16" y="14"/>
                      <a:pt x="19" y="25"/>
                    </a:cubicBezTo>
                    <a:cubicBezTo>
                      <a:pt x="21" y="36"/>
                      <a:pt x="20" y="45"/>
                      <a:pt x="19" y="42"/>
                    </a:cubicBezTo>
                    <a:cubicBezTo>
                      <a:pt x="17" y="37"/>
                      <a:pt x="15" y="24"/>
                      <a:pt x="8" y="11"/>
                    </a:cubicBezTo>
                    <a:cubicBezTo>
                      <a:pt x="4" y="3"/>
                      <a:pt x="1" y="20"/>
                      <a:pt x="0" y="8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804"/>
              <p:cNvSpPr>
                <a:spLocks/>
              </p:cNvSpPr>
              <p:nvPr/>
            </p:nvSpPr>
            <p:spPr bwMode="auto">
              <a:xfrm>
                <a:off x="9647238" y="1374775"/>
                <a:ext cx="41275" cy="90487"/>
              </a:xfrm>
              <a:custGeom>
                <a:avLst/>
                <a:gdLst>
                  <a:gd name="T0" fmla="*/ 21 w 21"/>
                  <a:gd name="T1" fmla="*/ 8 h 45"/>
                  <a:gd name="T2" fmla="*/ 14 w 21"/>
                  <a:gd name="T3" fmla="*/ 1 h 45"/>
                  <a:gd name="T4" fmla="*/ 2 w 21"/>
                  <a:gd name="T5" fmla="*/ 25 h 45"/>
                  <a:gd name="T6" fmla="*/ 2 w 21"/>
                  <a:gd name="T7" fmla="*/ 42 h 45"/>
                  <a:gd name="T8" fmla="*/ 13 w 21"/>
                  <a:gd name="T9" fmla="*/ 11 h 45"/>
                  <a:gd name="T10" fmla="*/ 21 w 21"/>
                  <a:gd name="T11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5">
                    <a:moveTo>
                      <a:pt x="21" y="8"/>
                    </a:moveTo>
                    <a:cubicBezTo>
                      <a:pt x="21" y="7"/>
                      <a:pt x="18" y="0"/>
                      <a:pt x="14" y="1"/>
                    </a:cubicBezTo>
                    <a:cubicBezTo>
                      <a:pt x="9" y="3"/>
                      <a:pt x="5" y="14"/>
                      <a:pt x="2" y="25"/>
                    </a:cubicBezTo>
                    <a:cubicBezTo>
                      <a:pt x="0" y="36"/>
                      <a:pt x="1" y="45"/>
                      <a:pt x="2" y="42"/>
                    </a:cubicBezTo>
                    <a:cubicBezTo>
                      <a:pt x="4" y="37"/>
                      <a:pt x="6" y="24"/>
                      <a:pt x="13" y="11"/>
                    </a:cubicBezTo>
                    <a:cubicBezTo>
                      <a:pt x="17" y="3"/>
                      <a:pt x="20" y="20"/>
                      <a:pt x="21" y="8"/>
                    </a:cubicBezTo>
                    <a:close/>
                  </a:path>
                </a:pathLst>
              </a:custGeom>
              <a:solidFill>
                <a:srgbClr val="EA9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805"/>
              <p:cNvSpPr>
                <a:spLocks/>
              </p:cNvSpPr>
              <p:nvPr/>
            </p:nvSpPr>
            <p:spPr bwMode="auto">
              <a:xfrm>
                <a:off x="9148763" y="995363"/>
                <a:ext cx="531813" cy="460375"/>
              </a:xfrm>
              <a:custGeom>
                <a:avLst/>
                <a:gdLst>
                  <a:gd name="T0" fmla="*/ 223 w 266"/>
                  <a:gd name="T1" fmla="*/ 34 h 230"/>
                  <a:gd name="T2" fmla="*/ 58 w 266"/>
                  <a:gd name="T3" fmla="*/ 24 h 230"/>
                  <a:gd name="T4" fmla="*/ 1 w 266"/>
                  <a:gd name="T5" fmla="*/ 83 h 230"/>
                  <a:gd name="T6" fmla="*/ 2 w 266"/>
                  <a:gd name="T7" fmla="*/ 184 h 230"/>
                  <a:gd name="T8" fmla="*/ 11 w 266"/>
                  <a:gd name="T9" fmla="*/ 187 h 230"/>
                  <a:gd name="T10" fmla="*/ 18 w 266"/>
                  <a:gd name="T11" fmla="*/ 219 h 230"/>
                  <a:gd name="T12" fmla="*/ 25 w 266"/>
                  <a:gd name="T13" fmla="*/ 169 h 230"/>
                  <a:gd name="T14" fmla="*/ 105 w 266"/>
                  <a:gd name="T15" fmla="*/ 89 h 230"/>
                  <a:gd name="T16" fmla="*/ 67 w 266"/>
                  <a:gd name="T17" fmla="*/ 122 h 230"/>
                  <a:gd name="T18" fmla="*/ 145 w 266"/>
                  <a:gd name="T19" fmla="*/ 100 h 230"/>
                  <a:gd name="T20" fmla="*/ 145 w 266"/>
                  <a:gd name="T21" fmla="*/ 118 h 230"/>
                  <a:gd name="T22" fmla="*/ 201 w 266"/>
                  <a:gd name="T23" fmla="*/ 98 h 230"/>
                  <a:gd name="T24" fmla="*/ 230 w 266"/>
                  <a:gd name="T25" fmla="*/ 120 h 230"/>
                  <a:gd name="T26" fmla="*/ 238 w 266"/>
                  <a:gd name="T27" fmla="*/ 230 h 230"/>
                  <a:gd name="T28" fmla="*/ 254 w 266"/>
                  <a:gd name="T29" fmla="*/ 184 h 230"/>
                  <a:gd name="T30" fmla="*/ 257 w 266"/>
                  <a:gd name="T31" fmla="*/ 184 h 230"/>
                  <a:gd name="T32" fmla="*/ 259 w 266"/>
                  <a:gd name="T33" fmla="*/ 149 h 230"/>
                  <a:gd name="T34" fmla="*/ 223 w 266"/>
                  <a:gd name="T35" fmla="*/ 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6" h="230">
                    <a:moveTo>
                      <a:pt x="223" y="34"/>
                    </a:moveTo>
                    <a:cubicBezTo>
                      <a:pt x="203" y="0"/>
                      <a:pt x="93" y="14"/>
                      <a:pt x="58" y="24"/>
                    </a:cubicBezTo>
                    <a:cubicBezTo>
                      <a:pt x="23" y="34"/>
                      <a:pt x="0" y="53"/>
                      <a:pt x="1" y="83"/>
                    </a:cubicBezTo>
                    <a:cubicBezTo>
                      <a:pt x="2" y="109"/>
                      <a:pt x="2" y="168"/>
                      <a:pt x="2" y="184"/>
                    </a:cubicBezTo>
                    <a:cubicBezTo>
                      <a:pt x="5" y="184"/>
                      <a:pt x="8" y="185"/>
                      <a:pt x="11" y="187"/>
                    </a:cubicBezTo>
                    <a:cubicBezTo>
                      <a:pt x="18" y="219"/>
                      <a:pt x="18" y="219"/>
                      <a:pt x="18" y="21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5" y="169"/>
                      <a:pt x="10" y="72"/>
                      <a:pt x="105" y="89"/>
                    </a:cubicBezTo>
                    <a:cubicBezTo>
                      <a:pt x="92" y="97"/>
                      <a:pt x="67" y="122"/>
                      <a:pt x="67" y="122"/>
                    </a:cubicBezTo>
                    <a:cubicBezTo>
                      <a:pt x="67" y="122"/>
                      <a:pt x="123" y="109"/>
                      <a:pt x="145" y="100"/>
                    </a:cubicBezTo>
                    <a:cubicBezTo>
                      <a:pt x="167" y="92"/>
                      <a:pt x="145" y="118"/>
                      <a:pt x="145" y="118"/>
                    </a:cubicBezTo>
                    <a:cubicBezTo>
                      <a:pt x="145" y="118"/>
                      <a:pt x="187" y="103"/>
                      <a:pt x="201" y="98"/>
                    </a:cubicBezTo>
                    <a:cubicBezTo>
                      <a:pt x="214" y="93"/>
                      <a:pt x="227" y="97"/>
                      <a:pt x="230" y="120"/>
                    </a:cubicBezTo>
                    <a:cubicBezTo>
                      <a:pt x="232" y="143"/>
                      <a:pt x="238" y="230"/>
                      <a:pt x="238" y="230"/>
                    </a:cubicBezTo>
                    <a:cubicBezTo>
                      <a:pt x="254" y="184"/>
                      <a:pt x="254" y="184"/>
                      <a:pt x="254" y="184"/>
                    </a:cubicBezTo>
                    <a:cubicBezTo>
                      <a:pt x="255" y="184"/>
                      <a:pt x="256" y="184"/>
                      <a:pt x="257" y="184"/>
                    </a:cubicBezTo>
                    <a:cubicBezTo>
                      <a:pt x="258" y="174"/>
                      <a:pt x="258" y="163"/>
                      <a:pt x="259" y="149"/>
                    </a:cubicBezTo>
                    <a:cubicBezTo>
                      <a:pt x="266" y="11"/>
                      <a:pt x="237" y="59"/>
                      <a:pt x="223" y="34"/>
                    </a:cubicBezTo>
                    <a:close/>
                  </a:path>
                </a:pathLst>
              </a:custGeom>
              <a:solidFill>
                <a:srgbClr val="663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806"/>
              <p:cNvSpPr>
                <a:spLocks/>
              </p:cNvSpPr>
              <p:nvPr/>
            </p:nvSpPr>
            <p:spPr bwMode="auto">
              <a:xfrm>
                <a:off x="9340851" y="1604963"/>
                <a:ext cx="125413" cy="30162"/>
              </a:xfrm>
              <a:custGeom>
                <a:avLst/>
                <a:gdLst>
                  <a:gd name="T0" fmla="*/ 0 w 63"/>
                  <a:gd name="T1" fmla="*/ 0 h 15"/>
                  <a:gd name="T2" fmla="*/ 12 w 63"/>
                  <a:gd name="T3" fmla="*/ 15 h 15"/>
                  <a:gd name="T4" fmla="*/ 52 w 63"/>
                  <a:gd name="T5" fmla="*/ 15 h 15"/>
                  <a:gd name="T6" fmla="*/ 63 w 63"/>
                  <a:gd name="T7" fmla="*/ 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cubicBezTo>
                      <a:pt x="1" y="5"/>
                      <a:pt x="8" y="15"/>
                      <a:pt x="1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6" y="15"/>
                      <a:pt x="62" y="5"/>
                      <a:pt x="6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8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807"/>
              <p:cNvSpPr>
                <a:spLocks/>
              </p:cNvSpPr>
              <p:nvPr/>
            </p:nvSpPr>
            <p:spPr bwMode="auto">
              <a:xfrm>
                <a:off x="9324976" y="1589088"/>
                <a:ext cx="160338" cy="23812"/>
              </a:xfrm>
              <a:custGeom>
                <a:avLst/>
                <a:gdLst>
                  <a:gd name="T0" fmla="*/ 58 w 80"/>
                  <a:gd name="T1" fmla="*/ 10 h 12"/>
                  <a:gd name="T2" fmla="*/ 18 w 80"/>
                  <a:gd name="T3" fmla="*/ 10 h 12"/>
                  <a:gd name="T4" fmla="*/ 1 w 80"/>
                  <a:gd name="T5" fmla="*/ 3 h 12"/>
                  <a:gd name="T6" fmla="*/ 4 w 80"/>
                  <a:gd name="T7" fmla="*/ 3 h 12"/>
                  <a:gd name="T8" fmla="*/ 16 w 80"/>
                  <a:gd name="T9" fmla="*/ 4 h 12"/>
                  <a:gd name="T10" fmla="*/ 38 w 80"/>
                  <a:gd name="T11" fmla="*/ 4 h 12"/>
                  <a:gd name="T12" fmla="*/ 60 w 80"/>
                  <a:gd name="T13" fmla="*/ 4 h 12"/>
                  <a:gd name="T14" fmla="*/ 75 w 80"/>
                  <a:gd name="T15" fmla="*/ 6 h 12"/>
                  <a:gd name="T16" fmla="*/ 79 w 80"/>
                  <a:gd name="T17" fmla="*/ 6 h 12"/>
                  <a:gd name="T18" fmla="*/ 58 w 80"/>
                  <a:gd name="T1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2">
                    <a:moveTo>
                      <a:pt x="58" y="10"/>
                    </a:moveTo>
                    <a:cubicBezTo>
                      <a:pt x="50" y="9"/>
                      <a:pt x="22" y="10"/>
                      <a:pt x="18" y="10"/>
                    </a:cubicBezTo>
                    <a:cubicBezTo>
                      <a:pt x="7" y="10"/>
                      <a:pt x="0" y="4"/>
                      <a:pt x="1" y="3"/>
                    </a:cubicBezTo>
                    <a:cubicBezTo>
                      <a:pt x="1" y="1"/>
                      <a:pt x="3" y="1"/>
                      <a:pt x="4" y="3"/>
                    </a:cubicBezTo>
                    <a:cubicBezTo>
                      <a:pt x="5" y="5"/>
                      <a:pt x="12" y="4"/>
                      <a:pt x="16" y="4"/>
                    </a:cubicBezTo>
                    <a:cubicBezTo>
                      <a:pt x="34" y="0"/>
                      <a:pt x="30" y="4"/>
                      <a:pt x="38" y="4"/>
                    </a:cubicBezTo>
                    <a:cubicBezTo>
                      <a:pt x="47" y="4"/>
                      <a:pt x="44" y="0"/>
                      <a:pt x="60" y="4"/>
                    </a:cubicBezTo>
                    <a:cubicBezTo>
                      <a:pt x="65" y="5"/>
                      <a:pt x="73" y="7"/>
                      <a:pt x="75" y="6"/>
                    </a:cubicBezTo>
                    <a:cubicBezTo>
                      <a:pt x="77" y="5"/>
                      <a:pt x="79" y="4"/>
                      <a:pt x="79" y="6"/>
                    </a:cubicBezTo>
                    <a:cubicBezTo>
                      <a:pt x="80" y="7"/>
                      <a:pt x="72" y="12"/>
                      <a:pt x="58" y="10"/>
                    </a:cubicBezTo>
                    <a:close/>
                  </a:path>
                </a:pathLst>
              </a:custGeom>
              <a:solidFill>
                <a:srgbClr val="D87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015135" y="1494400"/>
              <a:ext cx="658936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latin typeface="+mj-ea"/>
                  <a:ea typeface="+mj-ea"/>
                </a:rPr>
                <a:t>没有观点是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+mj-ea"/>
                  <a:ea typeface="+mj-ea"/>
                </a:rPr>
                <a:t>图表无法描述，</a:t>
              </a:r>
              <a:endParaRPr lang="en-US" altLang="zh-CN" sz="3600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latin typeface="+mj-ea"/>
                  <a:ea typeface="+mj-ea"/>
                </a:rPr>
                <a:t>如果不行，就</a:t>
              </a:r>
              <a:r>
                <a:rPr lang="en-US" altLang="zh-CN" sz="6000" b="1" dirty="0" smtClean="0">
                  <a:solidFill>
                    <a:srgbClr val="E7E7E7"/>
                  </a:solidFill>
                  <a:latin typeface="+mj-ea"/>
                  <a:ea typeface="+mj-ea"/>
                </a:rPr>
                <a:t>6000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+mj-ea"/>
                  <a:ea typeface="+mj-ea"/>
                </a:rPr>
                <a:t>张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quotation-mark_32371"/>
            <p:cNvSpPr>
              <a:spLocks noChangeAspect="1"/>
            </p:cNvSpPr>
            <p:nvPr/>
          </p:nvSpPr>
          <p:spPr bwMode="auto">
            <a:xfrm>
              <a:off x="4262074" y="1380849"/>
              <a:ext cx="609685" cy="565862"/>
            </a:xfrm>
            <a:custGeom>
              <a:avLst/>
              <a:gdLst>
                <a:gd name="T0" fmla="*/ 2004 w 4654"/>
                <a:gd name="T1" fmla="*/ 191 h 4326"/>
                <a:gd name="T2" fmla="*/ 2004 w 4654"/>
                <a:gd name="T3" fmla="*/ 968 h 4326"/>
                <a:gd name="T4" fmla="*/ 1813 w 4654"/>
                <a:gd name="T5" fmla="*/ 1158 h 4326"/>
                <a:gd name="T6" fmla="*/ 1205 w 4654"/>
                <a:gd name="T7" fmla="*/ 2305 h 4326"/>
                <a:gd name="T8" fmla="*/ 1813 w 4654"/>
                <a:gd name="T9" fmla="*/ 2305 h 4326"/>
                <a:gd name="T10" fmla="*/ 2004 w 4654"/>
                <a:gd name="T11" fmla="*/ 2495 h 4326"/>
                <a:gd name="T12" fmla="*/ 2004 w 4654"/>
                <a:gd name="T13" fmla="*/ 4135 h 4326"/>
                <a:gd name="T14" fmla="*/ 1813 w 4654"/>
                <a:gd name="T15" fmla="*/ 4326 h 4326"/>
                <a:gd name="T16" fmla="*/ 191 w 4654"/>
                <a:gd name="T17" fmla="*/ 4326 h 4326"/>
                <a:gd name="T18" fmla="*/ 0 w 4654"/>
                <a:gd name="T19" fmla="*/ 4135 h 4326"/>
                <a:gd name="T20" fmla="*/ 0 w 4654"/>
                <a:gd name="T21" fmla="*/ 2495 h 4326"/>
                <a:gd name="T22" fmla="*/ 109 w 4654"/>
                <a:gd name="T23" fmla="*/ 1501 h 4326"/>
                <a:gd name="T24" fmla="*/ 448 w 4654"/>
                <a:gd name="T25" fmla="*/ 713 h 4326"/>
                <a:gd name="T26" fmla="*/ 1023 w 4654"/>
                <a:gd name="T27" fmla="*/ 187 h 4326"/>
                <a:gd name="T28" fmla="*/ 1813 w 4654"/>
                <a:gd name="T29" fmla="*/ 0 h 4326"/>
                <a:gd name="T30" fmla="*/ 2004 w 4654"/>
                <a:gd name="T31" fmla="*/ 191 h 4326"/>
                <a:gd name="T32" fmla="*/ 4464 w 4654"/>
                <a:gd name="T33" fmla="*/ 1158 h 4326"/>
                <a:gd name="T34" fmla="*/ 4654 w 4654"/>
                <a:gd name="T35" fmla="*/ 968 h 4326"/>
                <a:gd name="T36" fmla="*/ 4654 w 4654"/>
                <a:gd name="T37" fmla="*/ 191 h 4326"/>
                <a:gd name="T38" fmla="*/ 4464 w 4654"/>
                <a:gd name="T39" fmla="*/ 0 h 4326"/>
                <a:gd name="T40" fmla="*/ 3674 w 4654"/>
                <a:gd name="T41" fmla="*/ 187 h 4326"/>
                <a:gd name="T42" fmla="*/ 3098 w 4654"/>
                <a:gd name="T43" fmla="*/ 713 h 4326"/>
                <a:gd name="T44" fmla="*/ 2759 w 4654"/>
                <a:gd name="T45" fmla="*/ 1501 h 4326"/>
                <a:gd name="T46" fmla="*/ 2650 w 4654"/>
                <a:gd name="T47" fmla="*/ 2495 h 4326"/>
                <a:gd name="T48" fmla="*/ 2650 w 4654"/>
                <a:gd name="T49" fmla="*/ 4135 h 4326"/>
                <a:gd name="T50" fmla="*/ 2841 w 4654"/>
                <a:gd name="T51" fmla="*/ 4326 h 4326"/>
                <a:gd name="T52" fmla="*/ 4464 w 4654"/>
                <a:gd name="T53" fmla="*/ 4326 h 4326"/>
                <a:gd name="T54" fmla="*/ 4654 w 4654"/>
                <a:gd name="T55" fmla="*/ 4135 h 4326"/>
                <a:gd name="T56" fmla="*/ 4654 w 4654"/>
                <a:gd name="T57" fmla="*/ 2495 h 4326"/>
                <a:gd name="T58" fmla="*/ 4464 w 4654"/>
                <a:gd name="T59" fmla="*/ 2305 h 4326"/>
                <a:gd name="T60" fmla="*/ 3864 w 4654"/>
                <a:gd name="T61" fmla="*/ 2305 h 4326"/>
                <a:gd name="T62" fmla="*/ 4464 w 4654"/>
                <a:gd name="T63" fmla="*/ 1158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4" h="4326">
                  <a:moveTo>
                    <a:pt x="2004" y="191"/>
                  </a:moveTo>
                  <a:lnTo>
                    <a:pt x="2004" y="968"/>
                  </a:lnTo>
                  <a:cubicBezTo>
                    <a:pt x="2004" y="1073"/>
                    <a:pt x="1919" y="1158"/>
                    <a:pt x="1813" y="1158"/>
                  </a:cubicBezTo>
                  <a:cubicBezTo>
                    <a:pt x="1437" y="1158"/>
                    <a:pt x="1233" y="1544"/>
                    <a:pt x="1205" y="2305"/>
                  </a:cubicBezTo>
                  <a:lnTo>
                    <a:pt x="1813" y="2305"/>
                  </a:lnTo>
                  <a:cubicBezTo>
                    <a:pt x="1919" y="2305"/>
                    <a:pt x="2004" y="2390"/>
                    <a:pt x="2004" y="2495"/>
                  </a:cubicBezTo>
                  <a:lnTo>
                    <a:pt x="2004" y="4135"/>
                  </a:lnTo>
                  <a:cubicBezTo>
                    <a:pt x="2004" y="4241"/>
                    <a:pt x="1919" y="4326"/>
                    <a:pt x="1813" y="4326"/>
                  </a:cubicBezTo>
                  <a:lnTo>
                    <a:pt x="191" y="4326"/>
                  </a:lnTo>
                  <a:cubicBezTo>
                    <a:pt x="85" y="4326"/>
                    <a:pt x="0" y="4241"/>
                    <a:pt x="0" y="4135"/>
                  </a:cubicBezTo>
                  <a:lnTo>
                    <a:pt x="0" y="2495"/>
                  </a:lnTo>
                  <a:cubicBezTo>
                    <a:pt x="0" y="2131"/>
                    <a:pt x="37" y="1796"/>
                    <a:pt x="109" y="1501"/>
                  </a:cubicBezTo>
                  <a:cubicBezTo>
                    <a:pt x="183" y="1198"/>
                    <a:pt x="297" y="933"/>
                    <a:pt x="448" y="713"/>
                  </a:cubicBezTo>
                  <a:cubicBezTo>
                    <a:pt x="602" y="488"/>
                    <a:pt x="796" y="311"/>
                    <a:pt x="1023" y="187"/>
                  </a:cubicBezTo>
                  <a:cubicBezTo>
                    <a:pt x="1252" y="63"/>
                    <a:pt x="1518" y="0"/>
                    <a:pt x="1813" y="0"/>
                  </a:cubicBezTo>
                  <a:cubicBezTo>
                    <a:pt x="1919" y="0"/>
                    <a:pt x="2004" y="86"/>
                    <a:pt x="2004" y="191"/>
                  </a:cubicBezTo>
                  <a:close/>
                  <a:moveTo>
                    <a:pt x="4464" y="1158"/>
                  </a:moveTo>
                  <a:cubicBezTo>
                    <a:pt x="4569" y="1158"/>
                    <a:pt x="4654" y="1073"/>
                    <a:pt x="4654" y="968"/>
                  </a:cubicBezTo>
                  <a:lnTo>
                    <a:pt x="4654" y="191"/>
                  </a:lnTo>
                  <a:cubicBezTo>
                    <a:pt x="4654" y="86"/>
                    <a:pt x="4569" y="0"/>
                    <a:pt x="4464" y="0"/>
                  </a:cubicBezTo>
                  <a:cubicBezTo>
                    <a:pt x="4168" y="0"/>
                    <a:pt x="3902" y="63"/>
                    <a:pt x="3674" y="187"/>
                  </a:cubicBezTo>
                  <a:cubicBezTo>
                    <a:pt x="3447" y="311"/>
                    <a:pt x="3253" y="488"/>
                    <a:pt x="3098" y="713"/>
                  </a:cubicBezTo>
                  <a:cubicBezTo>
                    <a:pt x="2948" y="933"/>
                    <a:pt x="2834" y="1198"/>
                    <a:pt x="2759" y="1501"/>
                  </a:cubicBezTo>
                  <a:cubicBezTo>
                    <a:pt x="2687" y="1796"/>
                    <a:pt x="2650" y="2131"/>
                    <a:pt x="2650" y="2495"/>
                  </a:cubicBezTo>
                  <a:lnTo>
                    <a:pt x="2650" y="4135"/>
                  </a:lnTo>
                  <a:cubicBezTo>
                    <a:pt x="2650" y="4241"/>
                    <a:pt x="2736" y="4326"/>
                    <a:pt x="2841" y="4326"/>
                  </a:cubicBezTo>
                  <a:lnTo>
                    <a:pt x="4464" y="4326"/>
                  </a:lnTo>
                  <a:cubicBezTo>
                    <a:pt x="4569" y="4326"/>
                    <a:pt x="4654" y="4241"/>
                    <a:pt x="4654" y="4135"/>
                  </a:cubicBezTo>
                  <a:lnTo>
                    <a:pt x="4654" y="2495"/>
                  </a:lnTo>
                  <a:cubicBezTo>
                    <a:pt x="4654" y="2390"/>
                    <a:pt x="4569" y="2305"/>
                    <a:pt x="4464" y="2305"/>
                  </a:cubicBezTo>
                  <a:lnTo>
                    <a:pt x="3864" y="2305"/>
                  </a:lnTo>
                  <a:cubicBezTo>
                    <a:pt x="3892" y="1544"/>
                    <a:pt x="4093" y="1158"/>
                    <a:pt x="4464" y="1158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</p:sp>
        <p:sp>
          <p:nvSpPr>
            <p:cNvPr id="10" name="right-quote-sign_56826"/>
            <p:cNvSpPr>
              <a:spLocks noChangeAspect="1"/>
            </p:cNvSpPr>
            <p:nvPr/>
          </p:nvSpPr>
          <p:spPr bwMode="auto">
            <a:xfrm>
              <a:off x="10460694" y="2721131"/>
              <a:ext cx="609685" cy="537334"/>
            </a:xfrm>
            <a:custGeom>
              <a:avLst/>
              <a:gdLst>
                <a:gd name="connsiteX0" fmla="*/ 387182 w 607899"/>
                <a:gd name="connsiteY0" fmla="*/ 0 h 535760"/>
                <a:gd name="connsiteX1" fmla="*/ 576756 w 607899"/>
                <a:gd name="connsiteY1" fmla="*/ 0 h 535760"/>
                <a:gd name="connsiteX2" fmla="*/ 607899 w 607899"/>
                <a:gd name="connsiteY2" fmla="*/ 31095 h 535760"/>
                <a:gd name="connsiteX3" fmla="*/ 607899 w 607899"/>
                <a:gd name="connsiteY3" fmla="*/ 179895 h 535760"/>
                <a:gd name="connsiteX4" fmla="*/ 588633 w 607899"/>
                <a:gd name="connsiteY4" fmla="*/ 352227 h 535760"/>
                <a:gd name="connsiteX5" fmla="*/ 517368 w 607899"/>
                <a:gd name="connsiteY5" fmla="*/ 465449 h 535760"/>
                <a:gd name="connsiteX6" fmla="*/ 412808 w 607899"/>
                <a:gd name="connsiteY6" fmla="*/ 533196 h 535760"/>
                <a:gd name="connsiteX7" fmla="*/ 372219 w 607899"/>
                <a:gd name="connsiteY7" fmla="*/ 517975 h 535760"/>
                <a:gd name="connsiteX8" fmla="*/ 349773 w 607899"/>
                <a:gd name="connsiteY8" fmla="*/ 470679 h 535760"/>
                <a:gd name="connsiteX9" fmla="*/ 365251 w 607899"/>
                <a:gd name="connsiteY9" fmla="*/ 428891 h 535760"/>
                <a:gd name="connsiteX10" fmla="*/ 443390 w 607899"/>
                <a:gd name="connsiteY10" fmla="*/ 370529 h 535760"/>
                <a:gd name="connsiteX11" fmla="*/ 477901 w 607899"/>
                <a:gd name="connsiteY11" fmla="*/ 251471 h 535760"/>
                <a:gd name="connsiteX12" fmla="*/ 387182 w 607899"/>
                <a:gd name="connsiteY12" fmla="*/ 251471 h 535760"/>
                <a:gd name="connsiteX13" fmla="*/ 356039 w 607899"/>
                <a:gd name="connsiteY13" fmla="*/ 220375 h 535760"/>
                <a:gd name="connsiteX14" fmla="*/ 356039 w 607899"/>
                <a:gd name="connsiteY14" fmla="*/ 31095 h 535760"/>
                <a:gd name="connsiteX15" fmla="*/ 387182 w 607899"/>
                <a:gd name="connsiteY15" fmla="*/ 0 h 535760"/>
                <a:gd name="connsiteX16" fmla="*/ 40424 w 607899"/>
                <a:gd name="connsiteY16" fmla="*/ 0 h 535760"/>
                <a:gd name="connsiteX17" fmla="*/ 229998 w 607899"/>
                <a:gd name="connsiteY17" fmla="*/ 0 h 535760"/>
                <a:gd name="connsiteX18" fmla="*/ 261141 w 607899"/>
                <a:gd name="connsiteY18" fmla="*/ 31094 h 535760"/>
                <a:gd name="connsiteX19" fmla="*/ 261141 w 607899"/>
                <a:gd name="connsiteY19" fmla="*/ 179887 h 535760"/>
                <a:gd name="connsiteX20" fmla="*/ 241875 w 607899"/>
                <a:gd name="connsiteY20" fmla="*/ 352631 h 535760"/>
                <a:gd name="connsiteX21" fmla="*/ 170189 w 607899"/>
                <a:gd name="connsiteY21" fmla="*/ 465428 h 535760"/>
                <a:gd name="connsiteX22" fmla="*/ 66144 w 607899"/>
                <a:gd name="connsiteY22" fmla="*/ 533032 h 535760"/>
                <a:gd name="connsiteX23" fmla="*/ 25414 w 607899"/>
                <a:gd name="connsiteY23" fmla="*/ 517859 h 535760"/>
                <a:gd name="connsiteX24" fmla="*/ 3015 w 607899"/>
                <a:gd name="connsiteY24" fmla="*/ 470657 h 535760"/>
                <a:gd name="connsiteX25" fmla="*/ 18493 w 607899"/>
                <a:gd name="connsiteY25" fmla="*/ 428872 h 535760"/>
                <a:gd name="connsiteX26" fmla="*/ 96632 w 607899"/>
                <a:gd name="connsiteY26" fmla="*/ 370513 h 535760"/>
                <a:gd name="connsiteX27" fmla="*/ 131143 w 607899"/>
                <a:gd name="connsiteY27" fmla="*/ 251459 h 535760"/>
                <a:gd name="connsiteX28" fmla="*/ 40424 w 607899"/>
                <a:gd name="connsiteY28" fmla="*/ 251459 h 535760"/>
                <a:gd name="connsiteX29" fmla="*/ 9281 w 607899"/>
                <a:gd name="connsiteY29" fmla="*/ 220365 h 535760"/>
                <a:gd name="connsiteX30" fmla="*/ 9281 w 607899"/>
                <a:gd name="connsiteY30" fmla="*/ 31094 h 535760"/>
                <a:gd name="connsiteX31" fmla="*/ 40424 w 607899"/>
                <a:gd name="connsiteY31" fmla="*/ 0 h 53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899" h="535760">
                  <a:moveTo>
                    <a:pt x="387182" y="0"/>
                  </a:moveTo>
                  <a:lnTo>
                    <a:pt x="576756" y="0"/>
                  </a:lnTo>
                  <a:cubicBezTo>
                    <a:pt x="593964" y="0"/>
                    <a:pt x="607899" y="13914"/>
                    <a:pt x="607899" y="31095"/>
                  </a:cubicBezTo>
                  <a:lnTo>
                    <a:pt x="607899" y="179895"/>
                  </a:lnTo>
                  <a:cubicBezTo>
                    <a:pt x="607899" y="252731"/>
                    <a:pt x="601493" y="310113"/>
                    <a:pt x="588633" y="352227"/>
                  </a:cubicBezTo>
                  <a:cubicBezTo>
                    <a:pt x="575820" y="394294"/>
                    <a:pt x="552065" y="432020"/>
                    <a:pt x="517368" y="465449"/>
                  </a:cubicBezTo>
                  <a:cubicBezTo>
                    <a:pt x="488937" y="492856"/>
                    <a:pt x="454099" y="515361"/>
                    <a:pt x="412808" y="533196"/>
                  </a:cubicBezTo>
                  <a:cubicBezTo>
                    <a:pt x="397377" y="539826"/>
                    <a:pt x="379467" y="533196"/>
                    <a:pt x="372219" y="517975"/>
                  </a:cubicBezTo>
                  <a:lnTo>
                    <a:pt x="349773" y="470679"/>
                  </a:lnTo>
                  <a:cubicBezTo>
                    <a:pt x="342291" y="454851"/>
                    <a:pt x="349212" y="435941"/>
                    <a:pt x="365251" y="428891"/>
                  </a:cubicBezTo>
                  <a:cubicBezTo>
                    <a:pt x="400089" y="413530"/>
                    <a:pt x="426182" y="394061"/>
                    <a:pt x="443390" y="370529"/>
                  </a:cubicBezTo>
                  <a:cubicBezTo>
                    <a:pt x="465181" y="340695"/>
                    <a:pt x="476732" y="301055"/>
                    <a:pt x="477901" y="251471"/>
                  </a:cubicBezTo>
                  <a:lnTo>
                    <a:pt x="387182" y="251471"/>
                  </a:lnTo>
                  <a:cubicBezTo>
                    <a:pt x="369974" y="251471"/>
                    <a:pt x="356039" y="237557"/>
                    <a:pt x="356039" y="220375"/>
                  </a:cubicBezTo>
                  <a:lnTo>
                    <a:pt x="356039" y="31095"/>
                  </a:lnTo>
                  <a:cubicBezTo>
                    <a:pt x="356039" y="13914"/>
                    <a:pt x="369974" y="0"/>
                    <a:pt x="387182" y="0"/>
                  </a:cubicBezTo>
                  <a:close/>
                  <a:moveTo>
                    <a:pt x="40424" y="0"/>
                  </a:moveTo>
                  <a:lnTo>
                    <a:pt x="229998" y="0"/>
                  </a:lnTo>
                  <a:cubicBezTo>
                    <a:pt x="247206" y="0"/>
                    <a:pt x="261141" y="13913"/>
                    <a:pt x="261141" y="31094"/>
                  </a:cubicBezTo>
                  <a:lnTo>
                    <a:pt x="261141" y="179887"/>
                  </a:lnTo>
                  <a:cubicBezTo>
                    <a:pt x="261141" y="253280"/>
                    <a:pt x="254735" y="310846"/>
                    <a:pt x="241875" y="352631"/>
                  </a:cubicBezTo>
                  <a:cubicBezTo>
                    <a:pt x="229062" y="394417"/>
                    <a:pt x="205167" y="432000"/>
                    <a:pt x="170189" y="465428"/>
                  </a:cubicBezTo>
                  <a:cubicBezTo>
                    <a:pt x="141571" y="492741"/>
                    <a:pt x="106920" y="515291"/>
                    <a:pt x="66144" y="533032"/>
                  </a:cubicBezTo>
                  <a:cubicBezTo>
                    <a:pt x="50665" y="539755"/>
                    <a:pt x="32662" y="533032"/>
                    <a:pt x="25414" y="517859"/>
                  </a:cubicBezTo>
                  <a:lnTo>
                    <a:pt x="3015" y="470657"/>
                  </a:lnTo>
                  <a:cubicBezTo>
                    <a:pt x="-4467" y="454830"/>
                    <a:pt x="2454" y="435922"/>
                    <a:pt x="18493" y="428872"/>
                  </a:cubicBezTo>
                  <a:cubicBezTo>
                    <a:pt x="53331" y="413512"/>
                    <a:pt x="79424" y="394043"/>
                    <a:pt x="96632" y="370513"/>
                  </a:cubicBezTo>
                  <a:cubicBezTo>
                    <a:pt x="118423" y="340679"/>
                    <a:pt x="129974" y="301041"/>
                    <a:pt x="131143" y="251459"/>
                  </a:cubicBezTo>
                  <a:lnTo>
                    <a:pt x="40424" y="251459"/>
                  </a:lnTo>
                  <a:cubicBezTo>
                    <a:pt x="23216" y="251459"/>
                    <a:pt x="9281" y="237546"/>
                    <a:pt x="9281" y="220365"/>
                  </a:cubicBezTo>
                  <a:lnTo>
                    <a:pt x="9281" y="31094"/>
                  </a:lnTo>
                  <a:cubicBezTo>
                    <a:pt x="9281" y="13913"/>
                    <a:pt x="23216" y="0"/>
                    <a:pt x="40424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</p:sp>
        <p:sp>
          <p:nvSpPr>
            <p:cNvPr id="11" name="文本框 10"/>
            <p:cNvSpPr txBox="1"/>
            <p:nvPr/>
          </p:nvSpPr>
          <p:spPr>
            <a:xfrm>
              <a:off x="4871759" y="4966841"/>
              <a:ext cx="1816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E7E7E7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800" b="1" dirty="0" smtClean="0">
                  <a:solidFill>
                    <a:srgbClr val="E7E7E7"/>
                  </a:solidFill>
                  <a:latin typeface="+mj-ea"/>
                  <a:ea typeface="+mj-ea"/>
                </a:rPr>
                <a:t>定制</a:t>
              </a:r>
              <a:endParaRPr lang="zh-CN" altLang="en-US" sz="2800" b="1" dirty="0">
                <a:solidFill>
                  <a:srgbClr val="E7E7E7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email_95642"/>
            <p:cNvSpPr>
              <a:spLocks noChangeAspect="1"/>
            </p:cNvSpPr>
            <p:nvPr/>
          </p:nvSpPr>
          <p:spPr bwMode="auto">
            <a:xfrm>
              <a:off x="7372239" y="5556527"/>
              <a:ext cx="454793" cy="327431"/>
            </a:xfrm>
            <a:custGeom>
              <a:avLst/>
              <a:gdLst>
                <a:gd name="T0" fmla="*/ 2775 w 3202"/>
                <a:gd name="T1" fmla="*/ 1049 h 2309"/>
                <a:gd name="T2" fmla="*/ 3067 w 3202"/>
                <a:gd name="T3" fmla="*/ 975 h 2309"/>
                <a:gd name="T4" fmla="*/ 3067 w 3202"/>
                <a:gd name="T5" fmla="*/ 2089 h 2309"/>
                <a:gd name="T6" fmla="*/ 3068 w 3202"/>
                <a:gd name="T7" fmla="*/ 2106 h 2309"/>
                <a:gd name="T8" fmla="*/ 2133 w 3202"/>
                <a:gd name="T9" fmla="*/ 1234 h 2309"/>
                <a:gd name="T10" fmla="*/ 2432 w 3202"/>
                <a:gd name="T11" fmla="*/ 945 h 2309"/>
                <a:gd name="T12" fmla="*/ 2775 w 3202"/>
                <a:gd name="T13" fmla="*/ 1049 h 2309"/>
                <a:gd name="T14" fmla="*/ 2287 w 3202"/>
                <a:gd name="T15" fmla="*/ 809 h 2309"/>
                <a:gd name="T16" fmla="*/ 2153 w 3202"/>
                <a:gd name="T17" fmla="*/ 422 h 2309"/>
                <a:gd name="T18" fmla="*/ 2230 w 3202"/>
                <a:gd name="T19" fmla="*/ 122 h 2309"/>
                <a:gd name="T20" fmla="*/ 220 w 3202"/>
                <a:gd name="T21" fmla="*/ 122 h 2309"/>
                <a:gd name="T22" fmla="*/ 81 w 3202"/>
                <a:gd name="T23" fmla="*/ 174 h 2309"/>
                <a:gd name="T24" fmla="*/ 1537 w 3202"/>
                <a:gd name="T25" fmla="*/ 1531 h 2309"/>
                <a:gd name="T26" fmla="*/ 2287 w 3202"/>
                <a:gd name="T27" fmla="*/ 809 h 2309"/>
                <a:gd name="T28" fmla="*/ 0 w 3202"/>
                <a:gd name="T29" fmla="*/ 376 h 2309"/>
                <a:gd name="T30" fmla="*/ 0 w 3202"/>
                <a:gd name="T31" fmla="*/ 2089 h 2309"/>
                <a:gd name="T32" fmla="*/ 10 w 3202"/>
                <a:gd name="T33" fmla="*/ 2145 h 2309"/>
                <a:gd name="T34" fmla="*/ 938 w 3202"/>
                <a:gd name="T35" fmla="*/ 1250 h 2309"/>
                <a:gd name="T36" fmla="*/ 0 w 3202"/>
                <a:gd name="T37" fmla="*/ 376 h 2309"/>
                <a:gd name="T38" fmla="*/ 1607 w 3202"/>
                <a:gd name="T39" fmla="*/ 1741 h 2309"/>
                <a:gd name="T40" fmla="*/ 1538 w 3202"/>
                <a:gd name="T41" fmla="*/ 1769 h 2309"/>
                <a:gd name="T42" fmla="*/ 1470 w 3202"/>
                <a:gd name="T43" fmla="*/ 1742 h 2309"/>
                <a:gd name="T44" fmla="*/ 1088 w 3202"/>
                <a:gd name="T45" fmla="*/ 1386 h 2309"/>
                <a:gd name="T46" fmla="*/ 145 w 3202"/>
                <a:gd name="T47" fmla="*/ 2294 h 2309"/>
                <a:gd name="T48" fmla="*/ 220 w 3202"/>
                <a:gd name="T49" fmla="*/ 2309 h 2309"/>
                <a:gd name="T50" fmla="*/ 2856 w 3202"/>
                <a:gd name="T51" fmla="*/ 2309 h 2309"/>
                <a:gd name="T52" fmla="*/ 2962 w 3202"/>
                <a:gd name="T53" fmla="*/ 2279 h 2309"/>
                <a:gd name="T54" fmla="*/ 1989 w 3202"/>
                <a:gd name="T55" fmla="*/ 1373 h 2309"/>
                <a:gd name="T56" fmla="*/ 1607 w 3202"/>
                <a:gd name="T57" fmla="*/ 1741 h 2309"/>
                <a:gd name="T58" fmla="*/ 3202 w 3202"/>
                <a:gd name="T59" fmla="*/ 424 h 2309"/>
                <a:gd name="T60" fmla="*/ 2778 w 3202"/>
                <a:gd name="T61" fmla="*/ 849 h 2309"/>
                <a:gd name="T62" fmla="*/ 2353 w 3202"/>
                <a:gd name="T63" fmla="*/ 424 h 2309"/>
                <a:gd name="T64" fmla="*/ 2778 w 3202"/>
                <a:gd name="T65" fmla="*/ 0 h 2309"/>
                <a:gd name="T66" fmla="*/ 3202 w 3202"/>
                <a:gd name="T67" fmla="*/ 424 h 2309"/>
                <a:gd name="T68" fmla="*/ 2913 w 3202"/>
                <a:gd name="T69" fmla="*/ 422 h 2309"/>
                <a:gd name="T70" fmla="*/ 2979 w 3202"/>
                <a:gd name="T71" fmla="*/ 356 h 2309"/>
                <a:gd name="T72" fmla="*/ 2979 w 3202"/>
                <a:gd name="T73" fmla="*/ 214 h 2309"/>
                <a:gd name="T74" fmla="*/ 2837 w 3202"/>
                <a:gd name="T75" fmla="*/ 214 h 2309"/>
                <a:gd name="T76" fmla="*/ 2771 w 3202"/>
                <a:gd name="T77" fmla="*/ 280 h 2309"/>
                <a:gd name="T78" fmla="*/ 2705 w 3202"/>
                <a:gd name="T79" fmla="*/ 214 h 2309"/>
                <a:gd name="T80" fmla="*/ 2564 w 3202"/>
                <a:gd name="T81" fmla="*/ 214 h 2309"/>
                <a:gd name="T82" fmla="*/ 2564 w 3202"/>
                <a:gd name="T83" fmla="*/ 356 h 2309"/>
                <a:gd name="T84" fmla="*/ 2630 w 3202"/>
                <a:gd name="T85" fmla="*/ 422 h 2309"/>
                <a:gd name="T86" fmla="*/ 2564 w 3202"/>
                <a:gd name="T87" fmla="*/ 488 h 2309"/>
                <a:gd name="T88" fmla="*/ 2564 w 3202"/>
                <a:gd name="T89" fmla="*/ 629 h 2309"/>
                <a:gd name="T90" fmla="*/ 2634 w 3202"/>
                <a:gd name="T91" fmla="*/ 659 h 2309"/>
                <a:gd name="T92" fmla="*/ 2705 w 3202"/>
                <a:gd name="T93" fmla="*/ 629 h 2309"/>
                <a:gd name="T94" fmla="*/ 2771 w 3202"/>
                <a:gd name="T95" fmla="*/ 563 h 2309"/>
                <a:gd name="T96" fmla="*/ 2837 w 3202"/>
                <a:gd name="T97" fmla="*/ 629 h 2309"/>
                <a:gd name="T98" fmla="*/ 2908 w 3202"/>
                <a:gd name="T99" fmla="*/ 659 h 2309"/>
                <a:gd name="T100" fmla="*/ 2979 w 3202"/>
                <a:gd name="T101" fmla="*/ 629 h 2309"/>
                <a:gd name="T102" fmla="*/ 2979 w 3202"/>
                <a:gd name="T103" fmla="*/ 488 h 2309"/>
                <a:gd name="T104" fmla="*/ 2913 w 3202"/>
                <a:gd name="T105" fmla="*/ 422 h 2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2" h="2309">
                  <a:moveTo>
                    <a:pt x="2775" y="1049"/>
                  </a:moveTo>
                  <a:cubicBezTo>
                    <a:pt x="2881" y="1049"/>
                    <a:pt x="2973" y="1022"/>
                    <a:pt x="3067" y="975"/>
                  </a:cubicBezTo>
                  <a:lnTo>
                    <a:pt x="3067" y="2089"/>
                  </a:lnTo>
                  <a:cubicBezTo>
                    <a:pt x="3067" y="2095"/>
                    <a:pt x="3068" y="2101"/>
                    <a:pt x="3068" y="2106"/>
                  </a:cubicBezTo>
                  <a:lnTo>
                    <a:pt x="2133" y="1234"/>
                  </a:lnTo>
                  <a:lnTo>
                    <a:pt x="2432" y="945"/>
                  </a:lnTo>
                  <a:cubicBezTo>
                    <a:pt x="2531" y="1010"/>
                    <a:pt x="2648" y="1049"/>
                    <a:pt x="2775" y="1049"/>
                  </a:cubicBezTo>
                  <a:close/>
                  <a:moveTo>
                    <a:pt x="2287" y="809"/>
                  </a:moveTo>
                  <a:cubicBezTo>
                    <a:pt x="2203" y="702"/>
                    <a:pt x="2153" y="568"/>
                    <a:pt x="2153" y="422"/>
                  </a:cubicBezTo>
                  <a:cubicBezTo>
                    <a:pt x="2153" y="314"/>
                    <a:pt x="2181" y="215"/>
                    <a:pt x="2230" y="122"/>
                  </a:cubicBezTo>
                  <a:lnTo>
                    <a:pt x="220" y="122"/>
                  </a:lnTo>
                  <a:cubicBezTo>
                    <a:pt x="167" y="122"/>
                    <a:pt x="118" y="142"/>
                    <a:pt x="81" y="174"/>
                  </a:cubicBezTo>
                  <a:lnTo>
                    <a:pt x="1537" y="1531"/>
                  </a:lnTo>
                  <a:lnTo>
                    <a:pt x="2287" y="809"/>
                  </a:lnTo>
                  <a:close/>
                  <a:moveTo>
                    <a:pt x="0" y="376"/>
                  </a:moveTo>
                  <a:lnTo>
                    <a:pt x="0" y="2089"/>
                  </a:lnTo>
                  <a:cubicBezTo>
                    <a:pt x="0" y="2108"/>
                    <a:pt x="5" y="2127"/>
                    <a:pt x="10" y="2145"/>
                  </a:cubicBezTo>
                  <a:lnTo>
                    <a:pt x="938" y="1250"/>
                  </a:lnTo>
                  <a:lnTo>
                    <a:pt x="0" y="376"/>
                  </a:lnTo>
                  <a:close/>
                  <a:moveTo>
                    <a:pt x="1607" y="1741"/>
                  </a:moveTo>
                  <a:cubicBezTo>
                    <a:pt x="1588" y="1759"/>
                    <a:pt x="1563" y="1769"/>
                    <a:pt x="1538" y="1769"/>
                  </a:cubicBezTo>
                  <a:cubicBezTo>
                    <a:pt x="1513" y="1769"/>
                    <a:pt x="1489" y="1760"/>
                    <a:pt x="1470" y="1742"/>
                  </a:cubicBezTo>
                  <a:lnTo>
                    <a:pt x="1088" y="1386"/>
                  </a:lnTo>
                  <a:lnTo>
                    <a:pt x="145" y="2294"/>
                  </a:lnTo>
                  <a:cubicBezTo>
                    <a:pt x="168" y="2303"/>
                    <a:pt x="193" y="2309"/>
                    <a:pt x="220" y="2309"/>
                  </a:cubicBezTo>
                  <a:lnTo>
                    <a:pt x="2856" y="2309"/>
                  </a:lnTo>
                  <a:cubicBezTo>
                    <a:pt x="2895" y="2309"/>
                    <a:pt x="2931" y="2298"/>
                    <a:pt x="2962" y="2279"/>
                  </a:cubicBezTo>
                  <a:lnTo>
                    <a:pt x="1989" y="1373"/>
                  </a:lnTo>
                  <a:lnTo>
                    <a:pt x="1607" y="1741"/>
                  </a:lnTo>
                  <a:close/>
                  <a:moveTo>
                    <a:pt x="3202" y="424"/>
                  </a:moveTo>
                  <a:cubicBezTo>
                    <a:pt x="3202" y="658"/>
                    <a:pt x="3012" y="849"/>
                    <a:pt x="2778" y="849"/>
                  </a:cubicBezTo>
                  <a:cubicBezTo>
                    <a:pt x="2544" y="849"/>
                    <a:pt x="2353" y="658"/>
                    <a:pt x="2353" y="424"/>
                  </a:cubicBezTo>
                  <a:cubicBezTo>
                    <a:pt x="2353" y="190"/>
                    <a:pt x="2544" y="0"/>
                    <a:pt x="2778" y="0"/>
                  </a:cubicBezTo>
                  <a:cubicBezTo>
                    <a:pt x="3012" y="0"/>
                    <a:pt x="3202" y="190"/>
                    <a:pt x="3202" y="424"/>
                  </a:cubicBezTo>
                  <a:close/>
                  <a:moveTo>
                    <a:pt x="2913" y="422"/>
                  </a:moveTo>
                  <a:lnTo>
                    <a:pt x="2979" y="356"/>
                  </a:lnTo>
                  <a:cubicBezTo>
                    <a:pt x="3018" y="317"/>
                    <a:pt x="3018" y="254"/>
                    <a:pt x="2979" y="214"/>
                  </a:cubicBezTo>
                  <a:cubicBezTo>
                    <a:pt x="2939" y="175"/>
                    <a:pt x="2876" y="175"/>
                    <a:pt x="2837" y="214"/>
                  </a:cubicBezTo>
                  <a:lnTo>
                    <a:pt x="2771" y="280"/>
                  </a:lnTo>
                  <a:lnTo>
                    <a:pt x="2705" y="214"/>
                  </a:lnTo>
                  <a:cubicBezTo>
                    <a:pt x="2666" y="175"/>
                    <a:pt x="2603" y="175"/>
                    <a:pt x="2564" y="214"/>
                  </a:cubicBezTo>
                  <a:cubicBezTo>
                    <a:pt x="2525" y="254"/>
                    <a:pt x="2525" y="317"/>
                    <a:pt x="2564" y="356"/>
                  </a:cubicBezTo>
                  <a:lnTo>
                    <a:pt x="2630" y="422"/>
                  </a:lnTo>
                  <a:lnTo>
                    <a:pt x="2564" y="488"/>
                  </a:lnTo>
                  <a:cubicBezTo>
                    <a:pt x="2525" y="527"/>
                    <a:pt x="2525" y="590"/>
                    <a:pt x="2564" y="629"/>
                  </a:cubicBezTo>
                  <a:cubicBezTo>
                    <a:pt x="2583" y="649"/>
                    <a:pt x="2609" y="659"/>
                    <a:pt x="2634" y="659"/>
                  </a:cubicBezTo>
                  <a:cubicBezTo>
                    <a:pt x="2660" y="659"/>
                    <a:pt x="2686" y="649"/>
                    <a:pt x="2705" y="629"/>
                  </a:cubicBezTo>
                  <a:lnTo>
                    <a:pt x="2771" y="563"/>
                  </a:lnTo>
                  <a:lnTo>
                    <a:pt x="2837" y="629"/>
                  </a:lnTo>
                  <a:cubicBezTo>
                    <a:pt x="2857" y="649"/>
                    <a:pt x="2882" y="659"/>
                    <a:pt x="2908" y="659"/>
                  </a:cubicBezTo>
                  <a:cubicBezTo>
                    <a:pt x="2933" y="659"/>
                    <a:pt x="2959" y="649"/>
                    <a:pt x="2979" y="629"/>
                  </a:cubicBezTo>
                  <a:cubicBezTo>
                    <a:pt x="3018" y="590"/>
                    <a:pt x="3018" y="527"/>
                    <a:pt x="2979" y="488"/>
                  </a:cubicBezTo>
                  <a:lnTo>
                    <a:pt x="2913" y="422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</p:sp>
        <p:sp>
          <p:nvSpPr>
            <p:cNvPr id="13" name="文本框 12"/>
            <p:cNvSpPr txBox="1"/>
            <p:nvPr/>
          </p:nvSpPr>
          <p:spPr>
            <a:xfrm>
              <a:off x="5382868" y="5573797"/>
              <a:ext cx="19379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E7E7E7"/>
                  </a:solidFill>
                  <a:latin typeface="+mj-ea"/>
                  <a:ea typeface="+mj-ea"/>
                </a:rPr>
                <a:t>QQ: 418157732</a:t>
              </a:r>
              <a:endParaRPr lang="zh-CN" altLang="en-US" sz="1600" dirty="0">
                <a:solidFill>
                  <a:srgbClr val="E7E7E7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qq-social-logo-of-a-penguin_49013"/>
            <p:cNvSpPr>
              <a:spLocks noChangeAspect="1"/>
            </p:cNvSpPr>
            <p:nvPr/>
          </p:nvSpPr>
          <p:spPr bwMode="auto">
            <a:xfrm>
              <a:off x="4934919" y="5513253"/>
              <a:ext cx="445359" cy="454702"/>
            </a:xfrm>
            <a:custGeom>
              <a:avLst/>
              <a:gdLst>
                <a:gd name="connsiteX0" fmla="*/ 120973 w 594062"/>
                <a:gd name="connsiteY0" fmla="*/ 518014 h 606524"/>
                <a:gd name="connsiteX1" fmla="*/ 103971 w 594062"/>
                <a:gd name="connsiteY1" fmla="*/ 521582 h 606524"/>
                <a:gd name="connsiteX2" fmla="*/ 89678 w 594062"/>
                <a:gd name="connsiteY2" fmla="*/ 529409 h 606524"/>
                <a:gd name="connsiteX3" fmla="*/ 82301 w 594062"/>
                <a:gd name="connsiteY3" fmla="*/ 537696 h 606524"/>
                <a:gd name="connsiteX4" fmla="*/ 81840 w 594062"/>
                <a:gd name="connsiteY4" fmla="*/ 543221 h 606524"/>
                <a:gd name="connsiteX5" fmla="*/ 86911 w 594062"/>
                <a:gd name="connsiteY5" fmla="*/ 543221 h 606524"/>
                <a:gd name="connsiteX6" fmla="*/ 97977 w 594062"/>
                <a:gd name="connsiteY6" fmla="*/ 541379 h 606524"/>
                <a:gd name="connsiteX7" fmla="*/ 83684 w 594062"/>
                <a:gd name="connsiteY7" fmla="*/ 554270 h 606524"/>
                <a:gd name="connsiteX8" fmla="*/ 83684 w 594062"/>
                <a:gd name="connsiteY8" fmla="*/ 575448 h 606524"/>
                <a:gd name="connsiteX9" fmla="*/ 118725 w 594062"/>
                <a:gd name="connsiteY9" fmla="*/ 592943 h 606524"/>
                <a:gd name="connsiteX10" fmla="*/ 242293 w 594062"/>
                <a:gd name="connsiteY10" fmla="*/ 592943 h 606524"/>
                <a:gd name="connsiteX11" fmla="*/ 273185 w 594062"/>
                <a:gd name="connsiteY11" fmla="*/ 579131 h 606524"/>
                <a:gd name="connsiteX12" fmla="*/ 275491 w 594062"/>
                <a:gd name="connsiteY12" fmla="*/ 574988 h 606524"/>
                <a:gd name="connsiteX13" fmla="*/ 271341 w 594062"/>
                <a:gd name="connsiteY13" fmla="*/ 573606 h 606524"/>
                <a:gd name="connsiteX14" fmla="*/ 212784 w 594062"/>
                <a:gd name="connsiteY14" fmla="*/ 560715 h 606524"/>
                <a:gd name="connsiteX15" fmla="*/ 137629 w 594062"/>
                <a:gd name="connsiteY15" fmla="*/ 524805 h 606524"/>
                <a:gd name="connsiteX16" fmla="*/ 120973 w 594062"/>
                <a:gd name="connsiteY16" fmla="*/ 518014 h 606524"/>
                <a:gd name="connsiteX17" fmla="*/ 485163 w 594062"/>
                <a:gd name="connsiteY17" fmla="*/ 514044 h 606524"/>
                <a:gd name="connsiteX18" fmla="*/ 476979 w 594062"/>
                <a:gd name="connsiteY18" fmla="*/ 518820 h 606524"/>
                <a:gd name="connsiteX19" fmla="*/ 351567 w 594062"/>
                <a:gd name="connsiteY19" fmla="*/ 575908 h 606524"/>
                <a:gd name="connsiteX20" fmla="*/ 364939 w 594062"/>
                <a:gd name="connsiteY20" fmla="*/ 584195 h 606524"/>
                <a:gd name="connsiteX21" fmla="*/ 501877 w 594062"/>
                <a:gd name="connsiteY21" fmla="*/ 587878 h 606524"/>
                <a:gd name="connsiteX22" fmla="*/ 537380 w 594062"/>
                <a:gd name="connsiteY22" fmla="*/ 562097 h 606524"/>
                <a:gd name="connsiteX23" fmla="*/ 522625 w 594062"/>
                <a:gd name="connsiteY23" fmla="*/ 539077 h 606524"/>
                <a:gd name="connsiteX24" fmla="*/ 501416 w 594062"/>
                <a:gd name="connsiteY24" fmla="*/ 539077 h 606524"/>
                <a:gd name="connsiteX25" fmla="*/ 497266 w 594062"/>
                <a:gd name="connsiteY25" fmla="*/ 537696 h 606524"/>
                <a:gd name="connsiteX26" fmla="*/ 500033 w 594062"/>
                <a:gd name="connsiteY26" fmla="*/ 534934 h 606524"/>
                <a:gd name="connsiteX27" fmla="*/ 518937 w 594062"/>
                <a:gd name="connsiteY27" fmla="*/ 530790 h 606524"/>
                <a:gd name="connsiteX28" fmla="*/ 494039 w 594062"/>
                <a:gd name="connsiteY28" fmla="*/ 516518 h 606524"/>
                <a:gd name="connsiteX29" fmla="*/ 485163 w 594062"/>
                <a:gd name="connsiteY29" fmla="*/ 514044 h 606524"/>
                <a:gd name="connsiteX30" fmla="*/ 171288 w 594062"/>
                <a:gd name="connsiteY30" fmla="*/ 348477 h 606524"/>
                <a:gd name="connsiteX31" fmla="*/ 166677 w 594062"/>
                <a:gd name="connsiteY31" fmla="*/ 350318 h 606524"/>
                <a:gd name="connsiteX32" fmla="*/ 158839 w 594062"/>
                <a:gd name="connsiteY32" fmla="*/ 409248 h 606524"/>
                <a:gd name="connsiteX33" fmla="*/ 185120 w 594062"/>
                <a:gd name="connsiteY33" fmla="*/ 443777 h 606524"/>
                <a:gd name="connsiteX34" fmla="*/ 225694 w 594062"/>
                <a:gd name="connsiteY34" fmla="*/ 445618 h 606524"/>
                <a:gd name="connsiteX35" fmla="*/ 239526 w 594062"/>
                <a:gd name="connsiteY35" fmla="*/ 431346 h 606524"/>
                <a:gd name="connsiteX36" fmla="*/ 237682 w 594062"/>
                <a:gd name="connsiteY36" fmla="*/ 378862 h 606524"/>
                <a:gd name="connsiteX37" fmla="*/ 223389 w 594062"/>
                <a:gd name="connsiteY37" fmla="*/ 368273 h 606524"/>
                <a:gd name="connsiteX38" fmla="*/ 219700 w 594062"/>
                <a:gd name="connsiteY38" fmla="*/ 378862 h 606524"/>
                <a:gd name="connsiteX39" fmla="*/ 220161 w 594062"/>
                <a:gd name="connsiteY39" fmla="*/ 397738 h 606524"/>
                <a:gd name="connsiteX40" fmla="*/ 220161 w 594062"/>
                <a:gd name="connsiteY40" fmla="*/ 412931 h 606524"/>
                <a:gd name="connsiteX41" fmla="*/ 216934 w 594062"/>
                <a:gd name="connsiteY41" fmla="*/ 405565 h 606524"/>
                <a:gd name="connsiteX42" fmla="*/ 210940 w 594062"/>
                <a:gd name="connsiteY42" fmla="*/ 368734 h 606524"/>
                <a:gd name="connsiteX43" fmla="*/ 207251 w 594062"/>
                <a:gd name="connsiteY43" fmla="*/ 362749 h 606524"/>
                <a:gd name="connsiteX44" fmla="*/ 171288 w 594062"/>
                <a:gd name="connsiteY44" fmla="*/ 348477 h 606524"/>
                <a:gd name="connsiteX45" fmla="*/ 126564 w 594062"/>
                <a:gd name="connsiteY45" fmla="*/ 325976 h 606524"/>
                <a:gd name="connsiteX46" fmla="*/ 122414 w 594062"/>
                <a:gd name="connsiteY46" fmla="*/ 330982 h 606524"/>
                <a:gd name="connsiteX47" fmla="*/ 119187 w 594062"/>
                <a:gd name="connsiteY47" fmla="*/ 337427 h 606524"/>
                <a:gd name="connsiteX48" fmla="*/ 108582 w 594062"/>
                <a:gd name="connsiteY48" fmla="*/ 434569 h 606524"/>
                <a:gd name="connsiteX49" fmla="*/ 166677 w 594062"/>
                <a:gd name="connsiteY49" fmla="*/ 521122 h 606524"/>
                <a:gd name="connsiteX50" fmla="*/ 214629 w 594062"/>
                <a:gd name="connsiteY50" fmla="*/ 548745 h 606524"/>
                <a:gd name="connsiteX51" fmla="*/ 300850 w 594062"/>
                <a:gd name="connsiteY51" fmla="*/ 568542 h 606524"/>
                <a:gd name="connsiteX52" fmla="*/ 358484 w 594062"/>
                <a:gd name="connsiteY52" fmla="*/ 568082 h 606524"/>
                <a:gd name="connsiteX53" fmla="*/ 482512 w 594062"/>
                <a:gd name="connsiteY53" fmla="*/ 490736 h 606524"/>
                <a:gd name="connsiteX54" fmla="*/ 511098 w 594062"/>
                <a:gd name="connsiteY54" fmla="*/ 417995 h 606524"/>
                <a:gd name="connsiteX55" fmla="*/ 483895 w 594062"/>
                <a:gd name="connsiteY55" fmla="*/ 330061 h 606524"/>
                <a:gd name="connsiteX56" fmla="*/ 477901 w 594062"/>
                <a:gd name="connsiteY56" fmla="*/ 328680 h 606524"/>
                <a:gd name="connsiteX57" fmla="*/ 441016 w 594062"/>
                <a:gd name="connsiteY57" fmla="*/ 349397 h 606524"/>
                <a:gd name="connsiteX58" fmla="*/ 305460 w 594062"/>
                <a:gd name="connsiteY58" fmla="*/ 380243 h 606524"/>
                <a:gd name="connsiteX59" fmla="*/ 245059 w 594062"/>
                <a:gd name="connsiteY59" fmla="*/ 372417 h 606524"/>
                <a:gd name="connsiteX60" fmla="*/ 245520 w 594062"/>
                <a:gd name="connsiteY60" fmla="*/ 383006 h 606524"/>
                <a:gd name="connsiteX61" fmla="*/ 246904 w 594062"/>
                <a:gd name="connsiteY61" fmla="*/ 432728 h 606524"/>
                <a:gd name="connsiteX62" fmla="*/ 231227 w 594062"/>
                <a:gd name="connsiteY62" fmla="*/ 454366 h 606524"/>
                <a:gd name="connsiteX63" fmla="*/ 177743 w 594062"/>
                <a:gd name="connsiteY63" fmla="*/ 450683 h 606524"/>
                <a:gd name="connsiteX64" fmla="*/ 154689 w 594062"/>
                <a:gd name="connsiteY64" fmla="*/ 421218 h 606524"/>
                <a:gd name="connsiteX65" fmla="*/ 157456 w 594062"/>
                <a:gd name="connsiteY65" fmla="*/ 346175 h 606524"/>
                <a:gd name="connsiteX66" fmla="*/ 154689 w 594062"/>
                <a:gd name="connsiteY66" fmla="*/ 340190 h 606524"/>
                <a:gd name="connsiteX67" fmla="*/ 133480 w 594062"/>
                <a:gd name="connsiteY67" fmla="*/ 328220 h 606524"/>
                <a:gd name="connsiteX68" fmla="*/ 126564 w 594062"/>
                <a:gd name="connsiteY68" fmla="*/ 325976 h 606524"/>
                <a:gd name="connsiteX69" fmla="*/ 104893 w 594062"/>
                <a:gd name="connsiteY69" fmla="*/ 216806 h 606524"/>
                <a:gd name="connsiteX70" fmla="*/ 103049 w 594062"/>
                <a:gd name="connsiteY70" fmla="*/ 217266 h 606524"/>
                <a:gd name="connsiteX71" fmla="*/ 109043 w 594062"/>
                <a:gd name="connsiteY71" fmla="*/ 257320 h 606524"/>
                <a:gd name="connsiteX72" fmla="*/ 129330 w 594062"/>
                <a:gd name="connsiteY72" fmla="*/ 292309 h 606524"/>
                <a:gd name="connsiteX73" fmla="*/ 94750 w 594062"/>
                <a:gd name="connsiteY73" fmla="*/ 239365 h 606524"/>
                <a:gd name="connsiteX74" fmla="*/ 97516 w 594062"/>
                <a:gd name="connsiteY74" fmla="*/ 290928 h 606524"/>
                <a:gd name="connsiteX75" fmla="*/ 168060 w 594062"/>
                <a:gd name="connsiteY75" fmla="*/ 340650 h 606524"/>
                <a:gd name="connsiteX76" fmla="*/ 268574 w 594062"/>
                <a:gd name="connsiteY76" fmla="*/ 369655 h 606524"/>
                <a:gd name="connsiteX77" fmla="*/ 356178 w 594062"/>
                <a:gd name="connsiteY77" fmla="*/ 368273 h 606524"/>
                <a:gd name="connsiteX78" fmla="*/ 494961 w 594062"/>
                <a:gd name="connsiteY78" fmla="*/ 311646 h 606524"/>
                <a:gd name="connsiteX79" fmla="*/ 533691 w 594062"/>
                <a:gd name="connsiteY79" fmla="*/ 257320 h 606524"/>
                <a:gd name="connsiteX80" fmla="*/ 529541 w 594062"/>
                <a:gd name="connsiteY80" fmla="*/ 223712 h 606524"/>
                <a:gd name="connsiteX81" fmla="*/ 443321 w 594062"/>
                <a:gd name="connsiteY81" fmla="*/ 320393 h 606524"/>
                <a:gd name="connsiteX82" fmla="*/ 514326 w 594062"/>
                <a:gd name="connsiteY82" fmla="*/ 236602 h 606524"/>
                <a:gd name="connsiteX83" fmla="*/ 506949 w 594062"/>
                <a:gd name="connsiteY83" fmla="*/ 243048 h 606524"/>
                <a:gd name="connsiteX84" fmla="*/ 362172 w 594062"/>
                <a:gd name="connsiteY84" fmla="*/ 307042 h 606524"/>
                <a:gd name="connsiteX85" fmla="*/ 204946 w 594062"/>
                <a:gd name="connsiteY85" fmla="*/ 289547 h 606524"/>
                <a:gd name="connsiteX86" fmla="*/ 104893 w 594062"/>
                <a:gd name="connsiteY86" fmla="*/ 216806 h 606524"/>
                <a:gd name="connsiteX87" fmla="*/ 316757 w 594062"/>
                <a:gd name="connsiteY87" fmla="*/ 207368 h 606524"/>
                <a:gd name="connsiteX88" fmla="*/ 245520 w 594062"/>
                <a:gd name="connsiteY88" fmla="*/ 215425 h 606524"/>
                <a:gd name="connsiteX89" fmla="*/ 184659 w 594062"/>
                <a:gd name="connsiteY89" fmla="*/ 240286 h 606524"/>
                <a:gd name="connsiteX90" fmla="*/ 184659 w 594062"/>
                <a:gd name="connsiteY90" fmla="*/ 254558 h 606524"/>
                <a:gd name="connsiteX91" fmla="*/ 221545 w 594062"/>
                <a:gd name="connsiteY91" fmla="*/ 266988 h 606524"/>
                <a:gd name="connsiteX92" fmla="*/ 211401 w 594062"/>
                <a:gd name="connsiteY92" fmla="*/ 250874 h 606524"/>
                <a:gd name="connsiteX93" fmla="*/ 421189 w 594062"/>
                <a:gd name="connsiteY93" fmla="*/ 248573 h 606524"/>
                <a:gd name="connsiteX94" fmla="*/ 405052 w 594062"/>
                <a:gd name="connsiteY94" fmla="*/ 266528 h 606524"/>
                <a:gd name="connsiteX95" fmla="*/ 442399 w 594062"/>
                <a:gd name="connsiteY95" fmla="*/ 254097 h 606524"/>
                <a:gd name="connsiteX96" fmla="*/ 442860 w 594062"/>
                <a:gd name="connsiteY96" fmla="*/ 238444 h 606524"/>
                <a:gd name="connsiteX97" fmla="*/ 387992 w 594062"/>
                <a:gd name="connsiteY97" fmla="*/ 215885 h 606524"/>
                <a:gd name="connsiteX98" fmla="*/ 316757 w 594062"/>
                <a:gd name="connsiteY98" fmla="*/ 207368 h 606524"/>
                <a:gd name="connsiteX99" fmla="*/ 364938 w 594062"/>
                <a:gd name="connsiteY99" fmla="*/ 124274 h 606524"/>
                <a:gd name="connsiteX100" fmla="*/ 371854 w 594062"/>
                <a:gd name="connsiteY100" fmla="*/ 149583 h 606524"/>
                <a:gd name="connsiteX101" fmla="*/ 366321 w 594062"/>
                <a:gd name="connsiteY101" fmla="*/ 144061 h 606524"/>
                <a:gd name="connsiteX102" fmla="*/ 360328 w 594062"/>
                <a:gd name="connsiteY102" fmla="*/ 134398 h 606524"/>
                <a:gd name="connsiteX103" fmla="*/ 352951 w 594062"/>
                <a:gd name="connsiteY103" fmla="*/ 144981 h 606524"/>
                <a:gd name="connsiteX104" fmla="*/ 348802 w 594062"/>
                <a:gd name="connsiteY104" fmla="*/ 149583 h 606524"/>
                <a:gd name="connsiteX105" fmla="*/ 345574 w 594062"/>
                <a:gd name="connsiteY105" fmla="*/ 143601 h 606524"/>
                <a:gd name="connsiteX106" fmla="*/ 364938 w 594062"/>
                <a:gd name="connsiteY106" fmla="*/ 124274 h 606524"/>
                <a:gd name="connsiteX107" fmla="*/ 282038 w 594062"/>
                <a:gd name="connsiteY107" fmla="*/ 119309 h 606524"/>
                <a:gd name="connsiteX108" fmla="*/ 289757 w 594062"/>
                <a:gd name="connsiteY108" fmla="*/ 124776 h 606524"/>
                <a:gd name="connsiteX109" fmla="*/ 290678 w 594062"/>
                <a:gd name="connsiteY109" fmla="*/ 154242 h 606524"/>
                <a:gd name="connsiteX110" fmla="*/ 281001 w 594062"/>
                <a:gd name="connsiteY110" fmla="*/ 161149 h 606524"/>
                <a:gd name="connsiteX111" fmla="*/ 271324 w 594062"/>
                <a:gd name="connsiteY111" fmla="*/ 153322 h 606524"/>
                <a:gd name="connsiteX112" fmla="*/ 269020 w 594062"/>
                <a:gd name="connsiteY112" fmla="*/ 140430 h 606524"/>
                <a:gd name="connsiteX113" fmla="*/ 273628 w 594062"/>
                <a:gd name="connsiteY113" fmla="*/ 123856 h 606524"/>
                <a:gd name="connsiteX114" fmla="*/ 282038 w 594062"/>
                <a:gd name="connsiteY114" fmla="*/ 119309 h 606524"/>
                <a:gd name="connsiteX115" fmla="*/ 365861 w 594062"/>
                <a:gd name="connsiteY115" fmla="*/ 85826 h 606524"/>
                <a:gd name="connsiteX116" fmla="*/ 340963 w 594062"/>
                <a:gd name="connsiteY116" fmla="*/ 102630 h 606524"/>
                <a:gd name="connsiteX117" fmla="*/ 331741 w 594062"/>
                <a:gd name="connsiteY117" fmla="*/ 139461 h 606524"/>
                <a:gd name="connsiteX118" fmla="*/ 343729 w 594062"/>
                <a:gd name="connsiteY118" fmla="*/ 182277 h 606524"/>
                <a:gd name="connsiteX119" fmla="*/ 379693 w 594062"/>
                <a:gd name="connsiteY119" fmla="*/ 190564 h 606524"/>
                <a:gd name="connsiteX120" fmla="*/ 396753 w 594062"/>
                <a:gd name="connsiteY120" fmla="*/ 166163 h 606524"/>
                <a:gd name="connsiteX121" fmla="*/ 390759 w 594062"/>
                <a:gd name="connsiteY121" fmla="*/ 102169 h 606524"/>
                <a:gd name="connsiteX122" fmla="*/ 365861 w 594062"/>
                <a:gd name="connsiteY122" fmla="*/ 85826 h 606524"/>
                <a:gd name="connsiteX123" fmla="*/ 264136 w 594062"/>
                <a:gd name="connsiteY123" fmla="*/ 85192 h 606524"/>
                <a:gd name="connsiteX124" fmla="*/ 241832 w 594062"/>
                <a:gd name="connsiteY124" fmla="*/ 98026 h 606524"/>
                <a:gd name="connsiteX125" fmla="*/ 242293 w 594062"/>
                <a:gd name="connsiteY125" fmla="*/ 182737 h 606524"/>
                <a:gd name="connsiteX126" fmla="*/ 284251 w 594062"/>
                <a:gd name="connsiteY126" fmla="*/ 184118 h 606524"/>
                <a:gd name="connsiteX127" fmla="*/ 299005 w 594062"/>
                <a:gd name="connsiteY127" fmla="*/ 141763 h 606524"/>
                <a:gd name="connsiteX128" fmla="*/ 286095 w 594062"/>
                <a:gd name="connsiteY128" fmla="*/ 97565 h 606524"/>
                <a:gd name="connsiteX129" fmla="*/ 264136 w 594062"/>
                <a:gd name="connsiteY129" fmla="*/ 85192 h 606524"/>
                <a:gd name="connsiteX130" fmla="*/ 299293 w 594062"/>
                <a:gd name="connsiteY130" fmla="*/ 251 h 606524"/>
                <a:gd name="connsiteX131" fmla="*/ 344651 w 594062"/>
                <a:gd name="connsiteY131" fmla="*/ 1805 h 606524"/>
                <a:gd name="connsiteX132" fmla="*/ 427644 w 594062"/>
                <a:gd name="connsiteY132" fmla="*/ 27126 h 606524"/>
                <a:gd name="connsiteX133" fmla="*/ 513404 w 594062"/>
                <a:gd name="connsiteY133" fmla="*/ 140381 h 606524"/>
                <a:gd name="connsiteX134" fmla="*/ 521703 w 594062"/>
                <a:gd name="connsiteY134" fmla="*/ 183197 h 606524"/>
                <a:gd name="connsiteX135" fmla="*/ 532308 w 594062"/>
                <a:gd name="connsiteY135" fmla="*/ 209900 h 606524"/>
                <a:gd name="connsiteX136" fmla="*/ 537380 w 594062"/>
                <a:gd name="connsiteY136" fmla="*/ 268369 h 606524"/>
                <a:gd name="connsiteX137" fmla="*/ 539224 w 594062"/>
                <a:gd name="connsiteY137" fmla="*/ 277117 h 606524"/>
                <a:gd name="connsiteX138" fmla="*/ 580720 w 594062"/>
                <a:gd name="connsiteY138" fmla="*/ 352620 h 606524"/>
                <a:gd name="connsiteX139" fmla="*/ 589020 w 594062"/>
                <a:gd name="connsiteY139" fmla="*/ 450222 h 606524"/>
                <a:gd name="connsiteX140" fmla="*/ 581181 w 594062"/>
                <a:gd name="connsiteY140" fmla="*/ 464494 h 606524"/>
                <a:gd name="connsiteX141" fmla="*/ 555822 w 594062"/>
                <a:gd name="connsiteY141" fmla="*/ 464955 h 606524"/>
                <a:gd name="connsiteX142" fmla="*/ 534613 w 594062"/>
                <a:gd name="connsiteY142" fmla="*/ 431346 h 606524"/>
                <a:gd name="connsiteX143" fmla="*/ 489428 w 594062"/>
                <a:gd name="connsiteY143" fmla="*/ 507771 h 606524"/>
                <a:gd name="connsiteX144" fmla="*/ 497727 w 594062"/>
                <a:gd name="connsiteY144" fmla="*/ 513296 h 606524"/>
                <a:gd name="connsiteX145" fmla="*/ 529541 w 594062"/>
                <a:gd name="connsiteY145" fmla="*/ 531711 h 606524"/>
                <a:gd name="connsiteX146" fmla="*/ 527697 w 594062"/>
                <a:gd name="connsiteY146" fmla="*/ 582814 h 606524"/>
                <a:gd name="connsiteX147" fmla="*/ 472368 w 594062"/>
                <a:gd name="connsiteY147" fmla="*/ 599848 h 606524"/>
                <a:gd name="connsiteX148" fmla="*/ 387070 w 594062"/>
                <a:gd name="connsiteY148" fmla="*/ 596626 h 606524"/>
                <a:gd name="connsiteX149" fmla="*/ 331741 w 594062"/>
                <a:gd name="connsiteY149" fmla="*/ 581433 h 606524"/>
                <a:gd name="connsiteX150" fmla="*/ 298083 w 594062"/>
                <a:gd name="connsiteY150" fmla="*/ 577289 h 606524"/>
                <a:gd name="connsiteX151" fmla="*/ 293933 w 594062"/>
                <a:gd name="connsiteY151" fmla="*/ 579591 h 606524"/>
                <a:gd name="connsiteX152" fmla="*/ 249209 w 594062"/>
                <a:gd name="connsiteY152" fmla="*/ 600309 h 606524"/>
                <a:gd name="connsiteX153" fmla="*/ 165755 w 594062"/>
                <a:gd name="connsiteY153" fmla="*/ 605373 h 606524"/>
                <a:gd name="connsiteX154" fmla="*/ 98899 w 594062"/>
                <a:gd name="connsiteY154" fmla="*/ 592022 h 606524"/>
                <a:gd name="connsiteX155" fmla="*/ 82301 w 594062"/>
                <a:gd name="connsiteY155" fmla="*/ 581893 h 606524"/>
                <a:gd name="connsiteX156" fmla="*/ 73079 w 594062"/>
                <a:gd name="connsiteY156" fmla="*/ 543681 h 606524"/>
                <a:gd name="connsiteX157" fmla="*/ 100283 w 594062"/>
                <a:gd name="connsiteY157" fmla="*/ 518360 h 606524"/>
                <a:gd name="connsiteX158" fmla="*/ 123797 w 594062"/>
                <a:gd name="connsiteY158" fmla="*/ 514677 h 606524"/>
                <a:gd name="connsiteX159" fmla="*/ 111809 w 594062"/>
                <a:gd name="connsiteY159" fmla="*/ 503167 h 606524"/>
                <a:gd name="connsiteX160" fmla="*/ 80918 w 594062"/>
                <a:gd name="connsiteY160" fmla="*/ 467717 h 606524"/>
                <a:gd name="connsiteX161" fmla="*/ 63397 w 594062"/>
                <a:gd name="connsiteY161" fmla="*/ 426743 h 606524"/>
                <a:gd name="connsiteX162" fmla="*/ 60630 w 594062"/>
                <a:gd name="connsiteY162" fmla="*/ 423520 h 606524"/>
                <a:gd name="connsiteX163" fmla="*/ 57864 w 594062"/>
                <a:gd name="connsiteY163" fmla="*/ 426743 h 606524"/>
                <a:gd name="connsiteX164" fmla="*/ 34810 w 594062"/>
                <a:gd name="connsiteY164" fmla="*/ 457589 h 606524"/>
                <a:gd name="connsiteX165" fmla="*/ 18673 w 594062"/>
                <a:gd name="connsiteY165" fmla="*/ 466336 h 606524"/>
                <a:gd name="connsiteX166" fmla="*/ 5763 w 594062"/>
                <a:gd name="connsiteY166" fmla="*/ 459430 h 606524"/>
                <a:gd name="connsiteX167" fmla="*/ 230 w 594062"/>
                <a:gd name="connsiteY167" fmla="*/ 419376 h 606524"/>
                <a:gd name="connsiteX168" fmla="*/ 32044 w 594062"/>
                <a:gd name="connsiteY168" fmla="*/ 326378 h 606524"/>
                <a:gd name="connsiteX169" fmla="*/ 79995 w 594062"/>
                <a:gd name="connsiteY169" fmla="*/ 274815 h 606524"/>
                <a:gd name="connsiteX170" fmla="*/ 83684 w 594062"/>
                <a:gd name="connsiteY170" fmla="*/ 265607 h 606524"/>
                <a:gd name="connsiteX171" fmla="*/ 88295 w 594062"/>
                <a:gd name="connsiteY171" fmla="*/ 233840 h 606524"/>
                <a:gd name="connsiteX172" fmla="*/ 96133 w 594062"/>
                <a:gd name="connsiteY172" fmla="*/ 208979 h 606524"/>
                <a:gd name="connsiteX173" fmla="*/ 102588 w 594062"/>
                <a:gd name="connsiteY173" fmla="*/ 192405 h 606524"/>
                <a:gd name="connsiteX174" fmla="*/ 105354 w 594062"/>
                <a:gd name="connsiteY174" fmla="*/ 173529 h 606524"/>
                <a:gd name="connsiteX175" fmla="*/ 140857 w 594062"/>
                <a:gd name="connsiteY175" fmla="*/ 85595 h 606524"/>
                <a:gd name="connsiteX176" fmla="*/ 254281 w 594062"/>
                <a:gd name="connsiteY176" fmla="*/ 5948 h 606524"/>
                <a:gd name="connsiteX177" fmla="*/ 299293 w 594062"/>
                <a:gd name="connsiteY177" fmla="*/ 251 h 60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594062" h="606524">
                  <a:moveTo>
                    <a:pt x="120973" y="518014"/>
                  </a:moveTo>
                  <a:cubicBezTo>
                    <a:pt x="115498" y="517669"/>
                    <a:pt x="109965" y="519050"/>
                    <a:pt x="103971" y="521582"/>
                  </a:cubicBezTo>
                  <a:cubicBezTo>
                    <a:pt x="98899" y="523884"/>
                    <a:pt x="94289" y="526647"/>
                    <a:pt x="89678" y="529409"/>
                  </a:cubicBezTo>
                  <a:cubicBezTo>
                    <a:pt x="86450" y="531251"/>
                    <a:pt x="83684" y="534473"/>
                    <a:pt x="82301" y="537696"/>
                  </a:cubicBezTo>
                  <a:cubicBezTo>
                    <a:pt x="81379" y="539077"/>
                    <a:pt x="81379" y="541840"/>
                    <a:pt x="81840" y="543221"/>
                  </a:cubicBezTo>
                  <a:cubicBezTo>
                    <a:pt x="83223" y="545062"/>
                    <a:pt x="85067" y="543681"/>
                    <a:pt x="86911" y="543221"/>
                  </a:cubicBezTo>
                  <a:cubicBezTo>
                    <a:pt x="90600" y="542300"/>
                    <a:pt x="94289" y="541840"/>
                    <a:pt x="97977" y="541379"/>
                  </a:cubicBezTo>
                  <a:cubicBezTo>
                    <a:pt x="93367" y="545983"/>
                    <a:pt x="88295" y="549666"/>
                    <a:pt x="83684" y="554270"/>
                  </a:cubicBezTo>
                  <a:cubicBezTo>
                    <a:pt x="76307" y="562097"/>
                    <a:pt x="76307" y="568082"/>
                    <a:pt x="83684" y="575448"/>
                  </a:cubicBezTo>
                  <a:cubicBezTo>
                    <a:pt x="93367" y="585116"/>
                    <a:pt x="105815" y="589720"/>
                    <a:pt x="118725" y="592943"/>
                  </a:cubicBezTo>
                  <a:cubicBezTo>
                    <a:pt x="159761" y="603992"/>
                    <a:pt x="201257" y="601690"/>
                    <a:pt x="242293" y="592943"/>
                  </a:cubicBezTo>
                  <a:cubicBezTo>
                    <a:pt x="253359" y="590180"/>
                    <a:pt x="264424" y="587418"/>
                    <a:pt x="273185" y="579131"/>
                  </a:cubicBezTo>
                  <a:cubicBezTo>
                    <a:pt x="274107" y="578210"/>
                    <a:pt x="276874" y="577289"/>
                    <a:pt x="275491" y="574988"/>
                  </a:cubicBezTo>
                  <a:cubicBezTo>
                    <a:pt x="275029" y="573146"/>
                    <a:pt x="272724" y="574067"/>
                    <a:pt x="271341" y="573606"/>
                  </a:cubicBezTo>
                  <a:cubicBezTo>
                    <a:pt x="251514" y="570844"/>
                    <a:pt x="232149" y="566700"/>
                    <a:pt x="212784" y="560715"/>
                  </a:cubicBezTo>
                  <a:cubicBezTo>
                    <a:pt x="186042" y="552428"/>
                    <a:pt x="160222" y="541840"/>
                    <a:pt x="137629" y="524805"/>
                  </a:cubicBezTo>
                  <a:cubicBezTo>
                    <a:pt x="131866" y="520432"/>
                    <a:pt x="126449" y="518360"/>
                    <a:pt x="120973" y="518014"/>
                  </a:cubicBezTo>
                  <a:close/>
                  <a:moveTo>
                    <a:pt x="485163" y="514044"/>
                  </a:moveTo>
                  <a:cubicBezTo>
                    <a:pt x="482627" y="514331"/>
                    <a:pt x="480207" y="515828"/>
                    <a:pt x="476979" y="518820"/>
                  </a:cubicBezTo>
                  <a:cubicBezTo>
                    <a:pt x="441016" y="550126"/>
                    <a:pt x="399058" y="568542"/>
                    <a:pt x="351567" y="575908"/>
                  </a:cubicBezTo>
                  <a:cubicBezTo>
                    <a:pt x="353873" y="582814"/>
                    <a:pt x="359867" y="582814"/>
                    <a:pt x="364939" y="584195"/>
                  </a:cubicBezTo>
                  <a:cubicBezTo>
                    <a:pt x="410124" y="598007"/>
                    <a:pt x="455770" y="602611"/>
                    <a:pt x="501877" y="587878"/>
                  </a:cubicBezTo>
                  <a:cubicBezTo>
                    <a:pt x="516170" y="583274"/>
                    <a:pt x="530925" y="577750"/>
                    <a:pt x="537380" y="562097"/>
                  </a:cubicBezTo>
                  <a:cubicBezTo>
                    <a:pt x="541990" y="550126"/>
                    <a:pt x="535535" y="539998"/>
                    <a:pt x="522625" y="539077"/>
                  </a:cubicBezTo>
                  <a:cubicBezTo>
                    <a:pt x="515248" y="539077"/>
                    <a:pt x="508332" y="539077"/>
                    <a:pt x="501416" y="539077"/>
                  </a:cubicBezTo>
                  <a:cubicBezTo>
                    <a:pt x="499572" y="539077"/>
                    <a:pt x="497727" y="539998"/>
                    <a:pt x="497266" y="537696"/>
                  </a:cubicBezTo>
                  <a:cubicBezTo>
                    <a:pt x="497266" y="536775"/>
                    <a:pt x="499111" y="535394"/>
                    <a:pt x="500033" y="534934"/>
                  </a:cubicBezTo>
                  <a:cubicBezTo>
                    <a:pt x="505105" y="531711"/>
                    <a:pt x="511560" y="531251"/>
                    <a:pt x="518937" y="530790"/>
                  </a:cubicBezTo>
                  <a:cubicBezTo>
                    <a:pt x="509715" y="523424"/>
                    <a:pt x="501877" y="520201"/>
                    <a:pt x="494039" y="516518"/>
                  </a:cubicBezTo>
                  <a:cubicBezTo>
                    <a:pt x="490350" y="514676"/>
                    <a:pt x="487699" y="513756"/>
                    <a:pt x="485163" y="514044"/>
                  </a:cubicBezTo>
                  <a:close/>
                  <a:moveTo>
                    <a:pt x="171288" y="348477"/>
                  </a:moveTo>
                  <a:cubicBezTo>
                    <a:pt x="168521" y="347096"/>
                    <a:pt x="167599" y="347096"/>
                    <a:pt x="166677" y="350318"/>
                  </a:cubicBezTo>
                  <a:cubicBezTo>
                    <a:pt x="162988" y="369655"/>
                    <a:pt x="158378" y="388991"/>
                    <a:pt x="158839" y="409248"/>
                  </a:cubicBezTo>
                  <a:cubicBezTo>
                    <a:pt x="159300" y="430426"/>
                    <a:pt x="166216" y="439633"/>
                    <a:pt x="185120" y="443777"/>
                  </a:cubicBezTo>
                  <a:cubicBezTo>
                    <a:pt x="198491" y="446539"/>
                    <a:pt x="211862" y="446079"/>
                    <a:pt x="225694" y="445618"/>
                  </a:cubicBezTo>
                  <a:cubicBezTo>
                    <a:pt x="235377" y="445158"/>
                    <a:pt x="239526" y="440094"/>
                    <a:pt x="239526" y="431346"/>
                  </a:cubicBezTo>
                  <a:cubicBezTo>
                    <a:pt x="240449" y="413852"/>
                    <a:pt x="239065" y="396357"/>
                    <a:pt x="237682" y="378862"/>
                  </a:cubicBezTo>
                  <a:cubicBezTo>
                    <a:pt x="236760" y="371956"/>
                    <a:pt x="230305" y="367353"/>
                    <a:pt x="223389" y="368273"/>
                  </a:cubicBezTo>
                  <a:cubicBezTo>
                    <a:pt x="217856" y="369194"/>
                    <a:pt x="219700" y="375640"/>
                    <a:pt x="219700" y="378862"/>
                  </a:cubicBezTo>
                  <a:lnTo>
                    <a:pt x="220161" y="397738"/>
                  </a:lnTo>
                  <a:lnTo>
                    <a:pt x="220161" y="412931"/>
                  </a:lnTo>
                  <a:cubicBezTo>
                    <a:pt x="218778" y="409248"/>
                    <a:pt x="217856" y="407406"/>
                    <a:pt x="216934" y="405565"/>
                  </a:cubicBezTo>
                  <a:cubicBezTo>
                    <a:pt x="212784" y="393595"/>
                    <a:pt x="211401" y="381625"/>
                    <a:pt x="210940" y="368734"/>
                  </a:cubicBezTo>
                  <a:cubicBezTo>
                    <a:pt x="210479" y="365971"/>
                    <a:pt x="211401" y="363670"/>
                    <a:pt x="207251" y="362749"/>
                  </a:cubicBezTo>
                  <a:cubicBezTo>
                    <a:pt x="194802" y="359066"/>
                    <a:pt x="183276" y="353541"/>
                    <a:pt x="171288" y="348477"/>
                  </a:cubicBezTo>
                  <a:close/>
                  <a:moveTo>
                    <a:pt x="126564" y="325976"/>
                  </a:moveTo>
                  <a:cubicBezTo>
                    <a:pt x="124835" y="326609"/>
                    <a:pt x="123567" y="328450"/>
                    <a:pt x="122414" y="330982"/>
                  </a:cubicBezTo>
                  <a:cubicBezTo>
                    <a:pt x="121492" y="333284"/>
                    <a:pt x="120109" y="335125"/>
                    <a:pt x="119187" y="337427"/>
                  </a:cubicBezTo>
                  <a:cubicBezTo>
                    <a:pt x="104893" y="368734"/>
                    <a:pt x="102127" y="401421"/>
                    <a:pt x="108582" y="434569"/>
                  </a:cubicBezTo>
                  <a:cubicBezTo>
                    <a:pt x="115959" y="470940"/>
                    <a:pt x="138552" y="498103"/>
                    <a:pt x="166677" y="521122"/>
                  </a:cubicBezTo>
                  <a:cubicBezTo>
                    <a:pt x="181431" y="533092"/>
                    <a:pt x="198030" y="541379"/>
                    <a:pt x="214629" y="548745"/>
                  </a:cubicBezTo>
                  <a:cubicBezTo>
                    <a:pt x="242293" y="560255"/>
                    <a:pt x="271341" y="565780"/>
                    <a:pt x="300850" y="568542"/>
                  </a:cubicBezTo>
                  <a:cubicBezTo>
                    <a:pt x="319753" y="570384"/>
                    <a:pt x="339119" y="572686"/>
                    <a:pt x="358484" y="568082"/>
                  </a:cubicBezTo>
                  <a:cubicBezTo>
                    <a:pt x="408740" y="556572"/>
                    <a:pt x="450698" y="531711"/>
                    <a:pt x="482512" y="490736"/>
                  </a:cubicBezTo>
                  <a:cubicBezTo>
                    <a:pt x="499111" y="469098"/>
                    <a:pt x="509715" y="445158"/>
                    <a:pt x="511098" y="417995"/>
                  </a:cubicBezTo>
                  <a:cubicBezTo>
                    <a:pt x="512943" y="385308"/>
                    <a:pt x="501877" y="356764"/>
                    <a:pt x="483895" y="330061"/>
                  </a:cubicBezTo>
                  <a:cubicBezTo>
                    <a:pt x="481590" y="326838"/>
                    <a:pt x="480668" y="326838"/>
                    <a:pt x="477901" y="328680"/>
                  </a:cubicBezTo>
                  <a:cubicBezTo>
                    <a:pt x="465913" y="336507"/>
                    <a:pt x="453926" y="343412"/>
                    <a:pt x="441016" y="349397"/>
                  </a:cubicBezTo>
                  <a:cubicBezTo>
                    <a:pt x="398136" y="369655"/>
                    <a:pt x="352951" y="381164"/>
                    <a:pt x="305460" y="380243"/>
                  </a:cubicBezTo>
                  <a:cubicBezTo>
                    <a:pt x="285173" y="379783"/>
                    <a:pt x="264885" y="377942"/>
                    <a:pt x="245059" y="372417"/>
                  </a:cubicBezTo>
                  <a:lnTo>
                    <a:pt x="245520" y="383006"/>
                  </a:lnTo>
                  <a:lnTo>
                    <a:pt x="246904" y="432728"/>
                  </a:lnTo>
                  <a:cubicBezTo>
                    <a:pt x="246904" y="443317"/>
                    <a:pt x="238604" y="452985"/>
                    <a:pt x="231227" y="454366"/>
                  </a:cubicBezTo>
                  <a:cubicBezTo>
                    <a:pt x="213245" y="457128"/>
                    <a:pt x="194802" y="458049"/>
                    <a:pt x="177743" y="450683"/>
                  </a:cubicBezTo>
                  <a:cubicBezTo>
                    <a:pt x="165294" y="445618"/>
                    <a:pt x="156072" y="435950"/>
                    <a:pt x="154689" y="421218"/>
                  </a:cubicBezTo>
                  <a:cubicBezTo>
                    <a:pt x="151923" y="395897"/>
                    <a:pt x="154228" y="371036"/>
                    <a:pt x="157456" y="346175"/>
                  </a:cubicBezTo>
                  <a:cubicBezTo>
                    <a:pt x="157917" y="342952"/>
                    <a:pt x="157456" y="341571"/>
                    <a:pt x="154689" y="340190"/>
                  </a:cubicBezTo>
                  <a:cubicBezTo>
                    <a:pt x="147312" y="336507"/>
                    <a:pt x="139935" y="332824"/>
                    <a:pt x="133480" y="328220"/>
                  </a:cubicBezTo>
                  <a:cubicBezTo>
                    <a:pt x="130483" y="325918"/>
                    <a:pt x="128293" y="325342"/>
                    <a:pt x="126564" y="325976"/>
                  </a:cubicBezTo>
                  <a:close/>
                  <a:moveTo>
                    <a:pt x="104893" y="216806"/>
                  </a:moveTo>
                  <a:cubicBezTo>
                    <a:pt x="104893" y="216806"/>
                    <a:pt x="103971" y="217266"/>
                    <a:pt x="103049" y="217266"/>
                  </a:cubicBezTo>
                  <a:cubicBezTo>
                    <a:pt x="102588" y="231078"/>
                    <a:pt x="102127" y="244429"/>
                    <a:pt x="109043" y="257320"/>
                  </a:cubicBezTo>
                  <a:cubicBezTo>
                    <a:pt x="115498" y="268830"/>
                    <a:pt x="122875" y="280339"/>
                    <a:pt x="129330" y="292309"/>
                  </a:cubicBezTo>
                  <a:cubicBezTo>
                    <a:pt x="111348" y="278958"/>
                    <a:pt x="98438" y="262384"/>
                    <a:pt x="94750" y="239365"/>
                  </a:cubicBezTo>
                  <a:cubicBezTo>
                    <a:pt x="82301" y="255478"/>
                    <a:pt x="84145" y="273434"/>
                    <a:pt x="97516" y="290928"/>
                  </a:cubicBezTo>
                  <a:cubicBezTo>
                    <a:pt x="115959" y="314408"/>
                    <a:pt x="141318" y="328680"/>
                    <a:pt x="168060" y="340650"/>
                  </a:cubicBezTo>
                  <a:cubicBezTo>
                    <a:pt x="200335" y="355382"/>
                    <a:pt x="233532" y="365511"/>
                    <a:pt x="268574" y="369655"/>
                  </a:cubicBezTo>
                  <a:cubicBezTo>
                    <a:pt x="298083" y="373338"/>
                    <a:pt x="327131" y="373798"/>
                    <a:pt x="356178" y="368273"/>
                  </a:cubicBezTo>
                  <a:cubicBezTo>
                    <a:pt x="406435" y="359066"/>
                    <a:pt x="452081" y="338348"/>
                    <a:pt x="494961" y="311646"/>
                  </a:cubicBezTo>
                  <a:cubicBezTo>
                    <a:pt x="515248" y="299215"/>
                    <a:pt x="529080" y="281720"/>
                    <a:pt x="533691" y="257320"/>
                  </a:cubicBezTo>
                  <a:cubicBezTo>
                    <a:pt x="535535" y="244889"/>
                    <a:pt x="534613" y="231078"/>
                    <a:pt x="529541" y="223712"/>
                  </a:cubicBezTo>
                  <a:cubicBezTo>
                    <a:pt x="513404" y="266988"/>
                    <a:pt x="489428" y="303819"/>
                    <a:pt x="443321" y="320393"/>
                  </a:cubicBezTo>
                  <a:cubicBezTo>
                    <a:pt x="476979" y="300136"/>
                    <a:pt x="504643" y="275735"/>
                    <a:pt x="514326" y="236602"/>
                  </a:cubicBezTo>
                  <a:cubicBezTo>
                    <a:pt x="512021" y="238444"/>
                    <a:pt x="509254" y="240746"/>
                    <a:pt x="506949" y="243048"/>
                  </a:cubicBezTo>
                  <a:cubicBezTo>
                    <a:pt x="465452" y="279879"/>
                    <a:pt x="416579" y="301057"/>
                    <a:pt x="362172" y="307042"/>
                  </a:cubicBezTo>
                  <a:cubicBezTo>
                    <a:pt x="308688" y="313027"/>
                    <a:pt x="256125" y="307502"/>
                    <a:pt x="204946" y="289547"/>
                  </a:cubicBezTo>
                  <a:cubicBezTo>
                    <a:pt x="164372" y="275275"/>
                    <a:pt x="129330" y="253176"/>
                    <a:pt x="104893" y="216806"/>
                  </a:cubicBezTo>
                  <a:close/>
                  <a:moveTo>
                    <a:pt x="316757" y="207368"/>
                  </a:moveTo>
                  <a:cubicBezTo>
                    <a:pt x="293011" y="207483"/>
                    <a:pt x="269266" y="210361"/>
                    <a:pt x="245520" y="215425"/>
                  </a:cubicBezTo>
                  <a:cubicBezTo>
                    <a:pt x="223850" y="220029"/>
                    <a:pt x="203102" y="227395"/>
                    <a:pt x="184659" y="240286"/>
                  </a:cubicBezTo>
                  <a:cubicBezTo>
                    <a:pt x="176360" y="245810"/>
                    <a:pt x="175898" y="249493"/>
                    <a:pt x="184659" y="254558"/>
                  </a:cubicBezTo>
                  <a:cubicBezTo>
                    <a:pt x="195725" y="260082"/>
                    <a:pt x="207712" y="263305"/>
                    <a:pt x="221545" y="266988"/>
                  </a:cubicBezTo>
                  <a:cubicBezTo>
                    <a:pt x="217395" y="261003"/>
                    <a:pt x="214629" y="255939"/>
                    <a:pt x="211401" y="250874"/>
                  </a:cubicBezTo>
                  <a:cubicBezTo>
                    <a:pt x="281023" y="301057"/>
                    <a:pt x="350184" y="297374"/>
                    <a:pt x="421189" y="248573"/>
                  </a:cubicBezTo>
                  <a:cubicBezTo>
                    <a:pt x="417040" y="257780"/>
                    <a:pt x="410585" y="261003"/>
                    <a:pt x="405052" y="266528"/>
                  </a:cubicBezTo>
                  <a:cubicBezTo>
                    <a:pt x="419806" y="266528"/>
                    <a:pt x="431333" y="261003"/>
                    <a:pt x="442399" y="254097"/>
                  </a:cubicBezTo>
                  <a:cubicBezTo>
                    <a:pt x="453003" y="247652"/>
                    <a:pt x="453003" y="245350"/>
                    <a:pt x="442860" y="238444"/>
                  </a:cubicBezTo>
                  <a:cubicBezTo>
                    <a:pt x="425800" y="227855"/>
                    <a:pt x="407357" y="220949"/>
                    <a:pt x="387992" y="215885"/>
                  </a:cubicBezTo>
                  <a:cubicBezTo>
                    <a:pt x="364247" y="209900"/>
                    <a:pt x="340502" y="207253"/>
                    <a:pt x="316757" y="207368"/>
                  </a:cubicBezTo>
                  <a:close/>
                  <a:moveTo>
                    <a:pt x="364938" y="124274"/>
                  </a:moveTo>
                  <a:cubicBezTo>
                    <a:pt x="375542" y="127955"/>
                    <a:pt x="376003" y="149123"/>
                    <a:pt x="371854" y="149583"/>
                  </a:cubicBezTo>
                  <a:cubicBezTo>
                    <a:pt x="368627" y="150043"/>
                    <a:pt x="366782" y="146822"/>
                    <a:pt x="366321" y="144061"/>
                  </a:cubicBezTo>
                  <a:cubicBezTo>
                    <a:pt x="365860" y="140380"/>
                    <a:pt x="365399" y="134398"/>
                    <a:pt x="360328" y="134398"/>
                  </a:cubicBezTo>
                  <a:cubicBezTo>
                    <a:pt x="354795" y="134858"/>
                    <a:pt x="354334" y="140380"/>
                    <a:pt x="352951" y="144981"/>
                  </a:cubicBezTo>
                  <a:cubicBezTo>
                    <a:pt x="352490" y="147282"/>
                    <a:pt x="352029" y="150503"/>
                    <a:pt x="348802" y="149583"/>
                  </a:cubicBezTo>
                  <a:cubicBezTo>
                    <a:pt x="345574" y="149123"/>
                    <a:pt x="345574" y="145901"/>
                    <a:pt x="345574" y="143601"/>
                  </a:cubicBezTo>
                  <a:cubicBezTo>
                    <a:pt x="345574" y="130256"/>
                    <a:pt x="355256" y="120593"/>
                    <a:pt x="364938" y="124274"/>
                  </a:cubicBezTo>
                  <a:close/>
                  <a:moveTo>
                    <a:pt x="282038" y="119309"/>
                  </a:moveTo>
                  <a:cubicBezTo>
                    <a:pt x="284918" y="119482"/>
                    <a:pt x="287683" y="121323"/>
                    <a:pt x="289757" y="124776"/>
                  </a:cubicBezTo>
                  <a:cubicBezTo>
                    <a:pt x="295286" y="133985"/>
                    <a:pt x="295747" y="144114"/>
                    <a:pt x="290678" y="154242"/>
                  </a:cubicBezTo>
                  <a:cubicBezTo>
                    <a:pt x="288835" y="157926"/>
                    <a:pt x="286070" y="161609"/>
                    <a:pt x="281001" y="161149"/>
                  </a:cubicBezTo>
                  <a:cubicBezTo>
                    <a:pt x="275932" y="160688"/>
                    <a:pt x="273168" y="157465"/>
                    <a:pt x="271324" y="153322"/>
                  </a:cubicBezTo>
                  <a:cubicBezTo>
                    <a:pt x="269481" y="149178"/>
                    <a:pt x="269020" y="145034"/>
                    <a:pt x="269020" y="140430"/>
                  </a:cubicBezTo>
                  <a:cubicBezTo>
                    <a:pt x="269020" y="134445"/>
                    <a:pt x="269942" y="128460"/>
                    <a:pt x="273628" y="123856"/>
                  </a:cubicBezTo>
                  <a:cubicBezTo>
                    <a:pt x="276163" y="120633"/>
                    <a:pt x="279158" y="119137"/>
                    <a:pt x="282038" y="119309"/>
                  </a:cubicBezTo>
                  <a:close/>
                  <a:moveTo>
                    <a:pt x="365861" y="85826"/>
                  </a:moveTo>
                  <a:cubicBezTo>
                    <a:pt x="356754" y="85941"/>
                    <a:pt x="347648" y="91581"/>
                    <a:pt x="340963" y="102630"/>
                  </a:cubicBezTo>
                  <a:cubicBezTo>
                    <a:pt x="334047" y="114139"/>
                    <a:pt x="331280" y="126570"/>
                    <a:pt x="331741" y="139461"/>
                  </a:cubicBezTo>
                  <a:cubicBezTo>
                    <a:pt x="330819" y="155114"/>
                    <a:pt x="334508" y="169846"/>
                    <a:pt x="343729" y="182277"/>
                  </a:cubicBezTo>
                  <a:cubicBezTo>
                    <a:pt x="352951" y="194707"/>
                    <a:pt x="365861" y="197470"/>
                    <a:pt x="379693" y="190564"/>
                  </a:cubicBezTo>
                  <a:cubicBezTo>
                    <a:pt x="389836" y="185499"/>
                    <a:pt x="393986" y="176292"/>
                    <a:pt x="396753" y="166163"/>
                  </a:cubicBezTo>
                  <a:cubicBezTo>
                    <a:pt x="402747" y="144985"/>
                    <a:pt x="402285" y="121045"/>
                    <a:pt x="390759" y="102169"/>
                  </a:cubicBezTo>
                  <a:cubicBezTo>
                    <a:pt x="384073" y="91120"/>
                    <a:pt x="374967" y="85711"/>
                    <a:pt x="365861" y="85826"/>
                  </a:cubicBezTo>
                  <a:close/>
                  <a:moveTo>
                    <a:pt x="264136" y="85192"/>
                  </a:moveTo>
                  <a:cubicBezTo>
                    <a:pt x="256240" y="85250"/>
                    <a:pt x="248287" y="89509"/>
                    <a:pt x="241832" y="98026"/>
                  </a:cubicBezTo>
                  <a:cubicBezTo>
                    <a:pt x="224772" y="119664"/>
                    <a:pt x="225233" y="161099"/>
                    <a:pt x="242293" y="182737"/>
                  </a:cubicBezTo>
                  <a:cubicBezTo>
                    <a:pt x="254281" y="197470"/>
                    <a:pt x="271341" y="198390"/>
                    <a:pt x="284251" y="184118"/>
                  </a:cubicBezTo>
                  <a:cubicBezTo>
                    <a:pt x="295317" y="171688"/>
                    <a:pt x="298544" y="156495"/>
                    <a:pt x="299005" y="141763"/>
                  </a:cubicBezTo>
                  <a:cubicBezTo>
                    <a:pt x="299005" y="124728"/>
                    <a:pt x="295778" y="110456"/>
                    <a:pt x="286095" y="97565"/>
                  </a:cubicBezTo>
                  <a:cubicBezTo>
                    <a:pt x="279871" y="89278"/>
                    <a:pt x="272033" y="85135"/>
                    <a:pt x="264136" y="85192"/>
                  </a:cubicBezTo>
                  <a:close/>
                  <a:moveTo>
                    <a:pt x="299293" y="251"/>
                  </a:moveTo>
                  <a:cubicBezTo>
                    <a:pt x="314336" y="-382"/>
                    <a:pt x="329436" y="194"/>
                    <a:pt x="344651" y="1805"/>
                  </a:cubicBezTo>
                  <a:cubicBezTo>
                    <a:pt x="373699" y="5027"/>
                    <a:pt x="401824" y="12854"/>
                    <a:pt x="427644" y="27126"/>
                  </a:cubicBezTo>
                  <a:cubicBezTo>
                    <a:pt x="473291" y="51527"/>
                    <a:pt x="500033" y="91120"/>
                    <a:pt x="513404" y="140381"/>
                  </a:cubicBezTo>
                  <a:cubicBezTo>
                    <a:pt x="517092" y="154653"/>
                    <a:pt x="520781" y="168465"/>
                    <a:pt x="521703" y="183197"/>
                  </a:cubicBezTo>
                  <a:cubicBezTo>
                    <a:pt x="522164" y="193326"/>
                    <a:pt x="527697" y="201613"/>
                    <a:pt x="532308" y="209900"/>
                  </a:cubicBezTo>
                  <a:cubicBezTo>
                    <a:pt x="542912" y="228776"/>
                    <a:pt x="545679" y="248112"/>
                    <a:pt x="537380" y="268369"/>
                  </a:cubicBezTo>
                  <a:cubicBezTo>
                    <a:pt x="535535" y="272513"/>
                    <a:pt x="537841" y="274354"/>
                    <a:pt x="539224" y="277117"/>
                  </a:cubicBezTo>
                  <a:cubicBezTo>
                    <a:pt x="556284" y="300596"/>
                    <a:pt x="570116" y="325918"/>
                    <a:pt x="580720" y="352620"/>
                  </a:cubicBezTo>
                  <a:cubicBezTo>
                    <a:pt x="593630" y="384387"/>
                    <a:pt x="598702" y="416614"/>
                    <a:pt x="589020" y="450222"/>
                  </a:cubicBezTo>
                  <a:cubicBezTo>
                    <a:pt x="587175" y="455747"/>
                    <a:pt x="584870" y="460351"/>
                    <a:pt x="581181" y="464494"/>
                  </a:cubicBezTo>
                  <a:cubicBezTo>
                    <a:pt x="572421" y="475083"/>
                    <a:pt x="564583" y="475544"/>
                    <a:pt x="555822" y="464955"/>
                  </a:cubicBezTo>
                  <a:cubicBezTo>
                    <a:pt x="547523" y="454826"/>
                    <a:pt x="541068" y="443317"/>
                    <a:pt x="534613" y="431346"/>
                  </a:cubicBezTo>
                  <a:cubicBezTo>
                    <a:pt x="523547" y="459430"/>
                    <a:pt x="512021" y="487053"/>
                    <a:pt x="489428" y="507771"/>
                  </a:cubicBezTo>
                  <a:cubicBezTo>
                    <a:pt x="491733" y="510994"/>
                    <a:pt x="494961" y="511914"/>
                    <a:pt x="497727" y="513296"/>
                  </a:cubicBezTo>
                  <a:cubicBezTo>
                    <a:pt x="508793" y="518360"/>
                    <a:pt x="519859" y="524345"/>
                    <a:pt x="529541" y="531711"/>
                  </a:cubicBezTo>
                  <a:cubicBezTo>
                    <a:pt x="550290" y="546904"/>
                    <a:pt x="549367" y="569463"/>
                    <a:pt x="527697" y="582814"/>
                  </a:cubicBezTo>
                  <a:cubicBezTo>
                    <a:pt x="510637" y="592943"/>
                    <a:pt x="491733" y="597546"/>
                    <a:pt x="472368" y="599848"/>
                  </a:cubicBezTo>
                  <a:cubicBezTo>
                    <a:pt x="443782" y="603532"/>
                    <a:pt x="415657" y="601230"/>
                    <a:pt x="387070" y="596626"/>
                  </a:cubicBezTo>
                  <a:cubicBezTo>
                    <a:pt x="368166" y="593863"/>
                    <a:pt x="349723" y="588339"/>
                    <a:pt x="331741" y="581433"/>
                  </a:cubicBezTo>
                  <a:cubicBezTo>
                    <a:pt x="320676" y="577289"/>
                    <a:pt x="309149" y="580512"/>
                    <a:pt x="298083" y="577289"/>
                  </a:cubicBezTo>
                  <a:cubicBezTo>
                    <a:pt x="296239" y="576829"/>
                    <a:pt x="295317" y="578671"/>
                    <a:pt x="293933" y="579591"/>
                  </a:cubicBezTo>
                  <a:cubicBezTo>
                    <a:pt x="280101" y="588339"/>
                    <a:pt x="265346" y="595705"/>
                    <a:pt x="249209" y="600309"/>
                  </a:cubicBezTo>
                  <a:cubicBezTo>
                    <a:pt x="222006" y="607675"/>
                    <a:pt x="193419" y="607215"/>
                    <a:pt x="165755" y="605373"/>
                  </a:cubicBezTo>
                  <a:cubicBezTo>
                    <a:pt x="142701" y="603992"/>
                    <a:pt x="120109" y="600769"/>
                    <a:pt x="98899" y="592022"/>
                  </a:cubicBezTo>
                  <a:cubicBezTo>
                    <a:pt x="92905" y="589260"/>
                    <a:pt x="87373" y="586037"/>
                    <a:pt x="82301" y="581893"/>
                  </a:cubicBezTo>
                  <a:cubicBezTo>
                    <a:pt x="69391" y="571765"/>
                    <a:pt x="70313" y="557953"/>
                    <a:pt x="73079" y="543681"/>
                  </a:cubicBezTo>
                  <a:cubicBezTo>
                    <a:pt x="76307" y="529409"/>
                    <a:pt x="87373" y="522503"/>
                    <a:pt x="100283" y="518360"/>
                  </a:cubicBezTo>
                  <a:cubicBezTo>
                    <a:pt x="107660" y="515597"/>
                    <a:pt x="115498" y="514677"/>
                    <a:pt x="123797" y="514677"/>
                  </a:cubicBezTo>
                  <a:cubicBezTo>
                    <a:pt x="121492" y="508692"/>
                    <a:pt x="115498" y="506850"/>
                    <a:pt x="111809" y="503167"/>
                  </a:cubicBezTo>
                  <a:cubicBezTo>
                    <a:pt x="99822" y="492578"/>
                    <a:pt x="88756" y="481529"/>
                    <a:pt x="80918" y="467717"/>
                  </a:cubicBezTo>
                  <a:cubicBezTo>
                    <a:pt x="73540" y="454826"/>
                    <a:pt x="66624" y="441475"/>
                    <a:pt x="63397" y="426743"/>
                  </a:cubicBezTo>
                  <a:cubicBezTo>
                    <a:pt x="62936" y="425361"/>
                    <a:pt x="62936" y="423520"/>
                    <a:pt x="60630" y="423520"/>
                  </a:cubicBezTo>
                  <a:cubicBezTo>
                    <a:pt x="58325" y="423520"/>
                    <a:pt x="58786" y="425361"/>
                    <a:pt x="57864" y="426743"/>
                  </a:cubicBezTo>
                  <a:cubicBezTo>
                    <a:pt x="52792" y="439173"/>
                    <a:pt x="44954" y="448841"/>
                    <a:pt x="34810" y="457589"/>
                  </a:cubicBezTo>
                  <a:cubicBezTo>
                    <a:pt x="30200" y="461732"/>
                    <a:pt x="24667" y="464494"/>
                    <a:pt x="18673" y="466336"/>
                  </a:cubicBezTo>
                  <a:cubicBezTo>
                    <a:pt x="11296" y="468638"/>
                    <a:pt x="8068" y="465415"/>
                    <a:pt x="5763" y="459430"/>
                  </a:cubicBezTo>
                  <a:cubicBezTo>
                    <a:pt x="1152" y="446539"/>
                    <a:pt x="-692" y="433188"/>
                    <a:pt x="230" y="419376"/>
                  </a:cubicBezTo>
                  <a:cubicBezTo>
                    <a:pt x="2074" y="385308"/>
                    <a:pt x="13140" y="354462"/>
                    <a:pt x="32044" y="326378"/>
                  </a:cubicBezTo>
                  <a:cubicBezTo>
                    <a:pt x="45415" y="306581"/>
                    <a:pt x="61091" y="289087"/>
                    <a:pt x="79995" y="274815"/>
                  </a:cubicBezTo>
                  <a:cubicBezTo>
                    <a:pt x="83223" y="272513"/>
                    <a:pt x="84606" y="270211"/>
                    <a:pt x="83684" y="265607"/>
                  </a:cubicBezTo>
                  <a:cubicBezTo>
                    <a:pt x="81379" y="254558"/>
                    <a:pt x="82762" y="243508"/>
                    <a:pt x="88295" y="233840"/>
                  </a:cubicBezTo>
                  <a:cubicBezTo>
                    <a:pt x="92444" y="226014"/>
                    <a:pt x="94750" y="217727"/>
                    <a:pt x="96133" y="208979"/>
                  </a:cubicBezTo>
                  <a:cubicBezTo>
                    <a:pt x="97055" y="202994"/>
                    <a:pt x="99360" y="197470"/>
                    <a:pt x="102588" y="192405"/>
                  </a:cubicBezTo>
                  <a:cubicBezTo>
                    <a:pt x="106738" y="186881"/>
                    <a:pt x="104432" y="179975"/>
                    <a:pt x="105354" y="173529"/>
                  </a:cubicBezTo>
                  <a:cubicBezTo>
                    <a:pt x="109043" y="140842"/>
                    <a:pt x="122414" y="112298"/>
                    <a:pt x="140857" y="85595"/>
                  </a:cubicBezTo>
                  <a:cubicBezTo>
                    <a:pt x="168982" y="45542"/>
                    <a:pt x="204946" y="16537"/>
                    <a:pt x="254281" y="5948"/>
                  </a:cubicBezTo>
                  <a:cubicBezTo>
                    <a:pt x="269266" y="2726"/>
                    <a:pt x="284251" y="884"/>
                    <a:pt x="299293" y="251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</p:sp>
        <p:sp>
          <p:nvSpPr>
            <p:cNvPr id="15" name="文本框 14"/>
            <p:cNvSpPr txBox="1"/>
            <p:nvPr/>
          </p:nvSpPr>
          <p:spPr>
            <a:xfrm>
              <a:off x="7871130" y="5545404"/>
              <a:ext cx="22833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E7E7E7"/>
                  </a:solidFill>
                  <a:latin typeface="+mj-ea"/>
                  <a:ea typeface="+mj-ea"/>
                </a:rPr>
                <a:t>418157732@qq.com</a:t>
              </a:r>
              <a:endParaRPr lang="zh-CN" altLang="en-US" sz="1600" dirty="0">
                <a:solidFill>
                  <a:srgbClr val="E7E7E7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4382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E9C9D-E1F1-4B31-98C5-AA584D238E3D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C5138-B981-4E6C-B535-C40B522704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56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8761" y="4861214"/>
            <a:ext cx="9221703" cy="143077"/>
          </a:xfrm>
          <a:prstGeom prst="rect">
            <a:avLst/>
          </a:prstGeom>
          <a:solidFill>
            <a:srgbClr val="E7E7E7"/>
          </a:solidFill>
          <a:ln>
            <a:solidFill>
              <a:srgbClr val="E7E7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07256" y="1274730"/>
            <a:ext cx="1906503" cy="3827097"/>
            <a:chOff x="1470681" y="844504"/>
            <a:chExt cx="1652730" cy="3317675"/>
          </a:xfrm>
        </p:grpSpPr>
        <p:sp>
          <p:nvSpPr>
            <p:cNvPr id="63" name="Freeform 8"/>
            <p:cNvSpPr/>
            <p:nvPr/>
          </p:nvSpPr>
          <p:spPr bwMode="auto">
            <a:xfrm>
              <a:off x="1869508" y="3843104"/>
              <a:ext cx="319302" cy="319075"/>
            </a:xfrm>
            <a:custGeom>
              <a:avLst/>
              <a:gdLst>
                <a:gd name="T0" fmla="*/ 108 w 134"/>
                <a:gd name="T1" fmla="*/ 41 h 47"/>
                <a:gd name="T2" fmla="*/ 83 w 134"/>
                <a:gd name="T3" fmla="*/ 46 h 47"/>
                <a:gd name="T4" fmla="*/ 57 w 134"/>
                <a:gd name="T5" fmla="*/ 46 h 47"/>
                <a:gd name="T6" fmla="*/ 33 w 134"/>
                <a:gd name="T7" fmla="*/ 43 h 47"/>
                <a:gd name="T8" fmla="*/ 13 w 134"/>
                <a:gd name="T9" fmla="*/ 37 h 47"/>
                <a:gd name="T10" fmla="*/ 2 w 134"/>
                <a:gd name="T11" fmla="*/ 29 h 47"/>
                <a:gd name="T12" fmla="*/ 2 w 134"/>
                <a:gd name="T13" fmla="*/ 20 h 47"/>
                <a:gd name="T14" fmla="*/ 10 w 134"/>
                <a:gd name="T15" fmla="*/ 11 h 47"/>
                <a:gd name="T16" fmla="*/ 28 w 134"/>
                <a:gd name="T17" fmla="*/ 5 h 47"/>
                <a:gd name="T18" fmla="*/ 52 w 134"/>
                <a:gd name="T19" fmla="*/ 1 h 47"/>
                <a:gd name="T20" fmla="*/ 76 w 134"/>
                <a:gd name="T21" fmla="*/ 0 h 47"/>
                <a:gd name="T22" fmla="*/ 100 w 134"/>
                <a:gd name="T23" fmla="*/ 3 h 47"/>
                <a:gd name="T24" fmla="*/ 120 w 134"/>
                <a:gd name="T25" fmla="*/ 9 h 47"/>
                <a:gd name="T26" fmla="*/ 131 w 134"/>
                <a:gd name="T27" fmla="*/ 17 h 47"/>
                <a:gd name="T28" fmla="*/ 133 w 134"/>
                <a:gd name="T29" fmla="*/ 26 h 47"/>
                <a:gd name="T30" fmla="*/ 125 w 134"/>
                <a:gd name="T31" fmla="*/ 34 h 47"/>
                <a:gd name="T32" fmla="*/ 108 w 134"/>
                <a:gd name="T3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47">
                  <a:moveTo>
                    <a:pt x="108" y="41"/>
                  </a:moveTo>
                  <a:cubicBezTo>
                    <a:pt x="100" y="43"/>
                    <a:pt x="92" y="45"/>
                    <a:pt x="83" y="46"/>
                  </a:cubicBezTo>
                  <a:cubicBezTo>
                    <a:pt x="75" y="47"/>
                    <a:pt x="66" y="47"/>
                    <a:pt x="57" y="46"/>
                  </a:cubicBezTo>
                  <a:cubicBezTo>
                    <a:pt x="49" y="46"/>
                    <a:pt x="40" y="45"/>
                    <a:pt x="33" y="43"/>
                  </a:cubicBezTo>
                  <a:cubicBezTo>
                    <a:pt x="25" y="42"/>
                    <a:pt x="18" y="40"/>
                    <a:pt x="13" y="37"/>
                  </a:cubicBezTo>
                  <a:cubicBezTo>
                    <a:pt x="8" y="35"/>
                    <a:pt x="4" y="32"/>
                    <a:pt x="2" y="29"/>
                  </a:cubicBezTo>
                  <a:cubicBezTo>
                    <a:pt x="0" y="26"/>
                    <a:pt x="0" y="23"/>
                    <a:pt x="2" y="20"/>
                  </a:cubicBezTo>
                  <a:cubicBezTo>
                    <a:pt x="3" y="17"/>
                    <a:pt x="6" y="14"/>
                    <a:pt x="10" y="11"/>
                  </a:cubicBezTo>
                  <a:cubicBezTo>
                    <a:pt x="15" y="9"/>
                    <a:pt x="21" y="7"/>
                    <a:pt x="28" y="5"/>
                  </a:cubicBezTo>
                  <a:cubicBezTo>
                    <a:pt x="35" y="3"/>
                    <a:pt x="43" y="1"/>
                    <a:pt x="52" y="1"/>
                  </a:cubicBezTo>
                  <a:cubicBezTo>
                    <a:pt x="60" y="0"/>
                    <a:pt x="68" y="0"/>
                    <a:pt x="76" y="0"/>
                  </a:cubicBezTo>
                  <a:cubicBezTo>
                    <a:pt x="85" y="0"/>
                    <a:pt x="93" y="1"/>
                    <a:pt x="100" y="3"/>
                  </a:cubicBezTo>
                  <a:cubicBezTo>
                    <a:pt x="107" y="4"/>
                    <a:pt x="114" y="6"/>
                    <a:pt x="120" y="9"/>
                  </a:cubicBezTo>
                  <a:cubicBezTo>
                    <a:pt x="125" y="11"/>
                    <a:pt x="129" y="14"/>
                    <a:pt x="131" y="17"/>
                  </a:cubicBezTo>
                  <a:cubicBezTo>
                    <a:pt x="134" y="20"/>
                    <a:pt x="134" y="23"/>
                    <a:pt x="133" y="26"/>
                  </a:cubicBezTo>
                  <a:cubicBezTo>
                    <a:pt x="132" y="29"/>
                    <a:pt x="130" y="31"/>
                    <a:pt x="125" y="34"/>
                  </a:cubicBezTo>
                  <a:cubicBezTo>
                    <a:pt x="121" y="37"/>
                    <a:pt x="115" y="39"/>
                    <a:pt x="108" y="41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0"/>
            <p:cNvSpPr/>
            <p:nvPr/>
          </p:nvSpPr>
          <p:spPr bwMode="auto">
            <a:xfrm>
              <a:off x="2795877" y="1275570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1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3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4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5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1470681" y="1038390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1570447" y="844504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Rectangle 78"/>
            <p:cNvSpPr>
              <a:spLocks noChangeArrowheads="1"/>
            </p:cNvSpPr>
            <p:nvPr/>
          </p:nvSpPr>
          <p:spPr bwMode="auto">
            <a:xfrm>
              <a:off x="2025984" y="1093352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Freeform 79"/>
            <p:cNvSpPr>
              <a:spLocks noEditPoints="1"/>
            </p:cNvSpPr>
            <p:nvPr/>
          </p:nvSpPr>
          <p:spPr bwMode="auto">
            <a:xfrm>
              <a:off x="1847157" y="2757002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4053109" y="1274730"/>
            <a:ext cx="1906503" cy="3827097"/>
            <a:chOff x="1470681" y="844504"/>
            <a:chExt cx="1652730" cy="3317675"/>
          </a:xfrm>
        </p:grpSpPr>
        <p:sp>
          <p:nvSpPr>
            <p:cNvPr id="549" name="Freeform 8"/>
            <p:cNvSpPr/>
            <p:nvPr/>
          </p:nvSpPr>
          <p:spPr bwMode="auto">
            <a:xfrm>
              <a:off x="1869508" y="3843104"/>
              <a:ext cx="319302" cy="319075"/>
            </a:xfrm>
            <a:custGeom>
              <a:avLst/>
              <a:gdLst>
                <a:gd name="T0" fmla="*/ 108 w 134"/>
                <a:gd name="T1" fmla="*/ 41 h 47"/>
                <a:gd name="T2" fmla="*/ 83 w 134"/>
                <a:gd name="T3" fmla="*/ 46 h 47"/>
                <a:gd name="T4" fmla="*/ 57 w 134"/>
                <a:gd name="T5" fmla="*/ 46 h 47"/>
                <a:gd name="T6" fmla="*/ 33 w 134"/>
                <a:gd name="T7" fmla="*/ 43 h 47"/>
                <a:gd name="T8" fmla="*/ 13 w 134"/>
                <a:gd name="T9" fmla="*/ 37 h 47"/>
                <a:gd name="T10" fmla="*/ 2 w 134"/>
                <a:gd name="T11" fmla="*/ 29 h 47"/>
                <a:gd name="T12" fmla="*/ 2 w 134"/>
                <a:gd name="T13" fmla="*/ 20 h 47"/>
                <a:gd name="T14" fmla="*/ 10 w 134"/>
                <a:gd name="T15" fmla="*/ 11 h 47"/>
                <a:gd name="T16" fmla="*/ 28 w 134"/>
                <a:gd name="T17" fmla="*/ 5 h 47"/>
                <a:gd name="T18" fmla="*/ 52 w 134"/>
                <a:gd name="T19" fmla="*/ 1 h 47"/>
                <a:gd name="T20" fmla="*/ 76 w 134"/>
                <a:gd name="T21" fmla="*/ 0 h 47"/>
                <a:gd name="T22" fmla="*/ 100 w 134"/>
                <a:gd name="T23" fmla="*/ 3 h 47"/>
                <a:gd name="T24" fmla="*/ 120 w 134"/>
                <a:gd name="T25" fmla="*/ 9 h 47"/>
                <a:gd name="T26" fmla="*/ 131 w 134"/>
                <a:gd name="T27" fmla="*/ 17 h 47"/>
                <a:gd name="T28" fmla="*/ 133 w 134"/>
                <a:gd name="T29" fmla="*/ 26 h 47"/>
                <a:gd name="T30" fmla="*/ 125 w 134"/>
                <a:gd name="T31" fmla="*/ 34 h 47"/>
                <a:gd name="T32" fmla="*/ 108 w 134"/>
                <a:gd name="T3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47">
                  <a:moveTo>
                    <a:pt x="108" y="41"/>
                  </a:moveTo>
                  <a:cubicBezTo>
                    <a:pt x="100" y="43"/>
                    <a:pt x="92" y="45"/>
                    <a:pt x="83" y="46"/>
                  </a:cubicBezTo>
                  <a:cubicBezTo>
                    <a:pt x="75" y="47"/>
                    <a:pt x="66" y="47"/>
                    <a:pt x="57" y="46"/>
                  </a:cubicBezTo>
                  <a:cubicBezTo>
                    <a:pt x="49" y="46"/>
                    <a:pt x="40" y="45"/>
                    <a:pt x="33" y="43"/>
                  </a:cubicBezTo>
                  <a:cubicBezTo>
                    <a:pt x="25" y="42"/>
                    <a:pt x="18" y="40"/>
                    <a:pt x="13" y="37"/>
                  </a:cubicBezTo>
                  <a:cubicBezTo>
                    <a:pt x="8" y="35"/>
                    <a:pt x="4" y="32"/>
                    <a:pt x="2" y="29"/>
                  </a:cubicBezTo>
                  <a:cubicBezTo>
                    <a:pt x="0" y="26"/>
                    <a:pt x="0" y="23"/>
                    <a:pt x="2" y="20"/>
                  </a:cubicBezTo>
                  <a:cubicBezTo>
                    <a:pt x="3" y="17"/>
                    <a:pt x="6" y="14"/>
                    <a:pt x="10" y="11"/>
                  </a:cubicBezTo>
                  <a:cubicBezTo>
                    <a:pt x="15" y="9"/>
                    <a:pt x="21" y="7"/>
                    <a:pt x="28" y="5"/>
                  </a:cubicBezTo>
                  <a:cubicBezTo>
                    <a:pt x="35" y="3"/>
                    <a:pt x="43" y="1"/>
                    <a:pt x="52" y="1"/>
                  </a:cubicBezTo>
                  <a:cubicBezTo>
                    <a:pt x="60" y="0"/>
                    <a:pt x="68" y="0"/>
                    <a:pt x="76" y="0"/>
                  </a:cubicBezTo>
                  <a:cubicBezTo>
                    <a:pt x="85" y="0"/>
                    <a:pt x="93" y="1"/>
                    <a:pt x="100" y="3"/>
                  </a:cubicBezTo>
                  <a:cubicBezTo>
                    <a:pt x="107" y="4"/>
                    <a:pt x="114" y="6"/>
                    <a:pt x="120" y="9"/>
                  </a:cubicBezTo>
                  <a:cubicBezTo>
                    <a:pt x="125" y="11"/>
                    <a:pt x="129" y="14"/>
                    <a:pt x="131" y="17"/>
                  </a:cubicBezTo>
                  <a:cubicBezTo>
                    <a:pt x="134" y="20"/>
                    <a:pt x="134" y="23"/>
                    <a:pt x="133" y="26"/>
                  </a:cubicBezTo>
                  <a:cubicBezTo>
                    <a:pt x="132" y="29"/>
                    <a:pt x="130" y="31"/>
                    <a:pt x="125" y="34"/>
                  </a:cubicBezTo>
                  <a:cubicBezTo>
                    <a:pt x="121" y="37"/>
                    <a:pt x="115" y="39"/>
                    <a:pt x="108" y="41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10"/>
            <p:cNvSpPr/>
            <p:nvPr/>
          </p:nvSpPr>
          <p:spPr bwMode="auto">
            <a:xfrm>
              <a:off x="2795877" y="1275570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11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12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13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14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15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16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17"/>
            <p:cNvSpPr/>
            <p:nvPr/>
          </p:nvSpPr>
          <p:spPr bwMode="auto">
            <a:xfrm>
              <a:off x="1470681" y="1038390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24"/>
            <p:cNvSpPr/>
            <p:nvPr/>
          </p:nvSpPr>
          <p:spPr bwMode="auto">
            <a:xfrm>
              <a:off x="1570447" y="844504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Rectangle 78"/>
            <p:cNvSpPr>
              <a:spLocks noChangeArrowheads="1"/>
            </p:cNvSpPr>
            <p:nvPr/>
          </p:nvSpPr>
          <p:spPr bwMode="auto">
            <a:xfrm>
              <a:off x="2025984" y="1093352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0" name="Freeform 79"/>
            <p:cNvSpPr>
              <a:spLocks noEditPoints="1"/>
            </p:cNvSpPr>
            <p:nvPr/>
          </p:nvSpPr>
          <p:spPr bwMode="auto">
            <a:xfrm>
              <a:off x="1847157" y="2757002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1" name="组合 560"/>
          <p:cNvGrpSpPr/>
          <p:nvPr/>
        </p:nvGrpSpPr>
        <p:grpSpPr>
          <a:xfrm>
            <a:off x="6598962" y="1274730"/>
            <a:ext cx="1906503" cy="3827097"/>
            <a:chOff x="1470681" y="844504"/>
            <a:chExt cx="1652730" cy="3317675"/>
          </a:xfrm>
        </p:grpSpPr>
        <p:sp>
          <p:nvSpPr>
            <p:cNvPr id="562" name="Freeform 8"/>
            <p:cNvSpPr/>
            <p:nvPr/>
          </p:nvSpPr>
          <p:spPr bwMode="auto">
            <a:xfrm>
              <a:off x="1869508" y="3843104"/>
              <a:ext cx="319302" cy="319075"/>
            </a:xfrm>
            <a:custGeom>
              <a:avLst/>
              <a:gdLst>
                <a:gd name="T0" fmla="*/ 108 w 134"/>
                <a:gd name="T1" fmla="*/ 41 h 47"/>
                <a:gd name="T2" fmla="*/ 83 w 134"/>
                <a:gd name="T3" fmla="*/ 46 h 47"/>
                <a:gd name="T4" fmla="*/ 57 w 134"/>
                <a:gd name="T5" fmla="*/ 46 h 47"/>
                <a:gd name="T6" fmla="*/ 33 w 134"/>
                <a:gd name="T7" fmla="*/ 43 h 47"/>
                <a:gd name="T8" fmla="*/ 13 w 134"/>
                <a:gd name="T9" fmla="*/ 37 h 47"/>
                <a:gd name="T10" fmla="*/ 2 w 134"/>
                <a:gd name="T11" fmla="*/ 29 h 47"/>
                <a:gd name="T12" fmla="*/ 2 w 134"/>
                <a:gd name="T13" fmla="*/ 20 h 47"/>
                <a:gd name="T14" fmla="*/ 10 w 134"/>
                <a:gd name="T15" fmla="*/ 11 h 47"/>
                <a:gd name="T16" fmla="*/ 28 w 134"/>
                <a:gd name="T17" fmla="*/ 5 h 47"/>
                <a:gd name="T18" fmla="*/ 52 w 134"/>
                <a:gd name="T19" fmla="*/ 1 h 47"/>
                <a:gd name="T20" fmla="*/ 76 w 134"/>
                <a:gd name="T21" fmla="*/ 0 h 47"/>
                <a:gd name="T22" fmla="*/ 100 w 134"/>
                <a:gd name="T23" fmla="*/ 3 h 47"/>
                <a:gd name="T24" fmla="*/ 120 w 134"/>
                <a:gd name="T25" fmla="*/ 9 h 47"/>
                <a:gd name="T26" fmla="*/ 131 w 134"/>
                <a:gd name="T27" fmla="*/ 17 h 47"/>
                <a:gd name="T28" fmla="*/ 133 w 134"/>
                <a:gd name="T29" fmla="*/ 26 h 47"/>
                <a:gd name="T30" fmla="*/ 125 w 134"/>
                <a:gd name="T31" fmla="*/ 34 h 47"/>
                <a:gd name="T32" fmla="*/ 108 w 134"/>
                <a:gd name="T3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47">
                  <a:moveTo>
                    <a:pt x="108" y="41"/>
                  </a:moveTo>
                  <a:cubicBezTo>
                    <a:pt x="100" y="43"/>
                    <a:pt x="92" y="45"/>
                    <a:pt x="83" y="46"/>
                  </a:cubicBezTo>
                  <a:cubicBezTo>
                    <a:pt x="75" y="47"/>
                    <a:pt x="66" y="47"/>
                    <a:pt x="57" y="46"/>
                  </a:cubicBezTo>
                  <a:cubicBezTo>
                    <a:pt x="49" y="46"/>
                    <a:pt x="40" y="45"/>
                    <a:pt x="33" y="43"/>
                  </a:cubicBezTo>
                  <a:cubicBezTo>
                    <a:pt x="25" y="42"/>
                    <a:pt x="18" y="40"/>
                    <a:pt x="13" y="37"/>
                  </a:cubicBezTo>
                  <a:cubicBezTo>
                    <a:pt x="8" y="35"/>
                    <a:pt x="4" y="32"/>
                    <a:pt x="2" y="29"/>
                  </a:cubicBezTo>
                  <a:cubicBezTo>
                    <a:pt x="0" y="26"/>
                    <a:pt x="0" y="23"/>
                    <a:pt x="2" y="20"/>
                  </a:cubicBezTo>
                  <a:cubicBezTo>
                    <a:pt x="3" y="17"/>
                    <a:pt x="6" y="14"/>
                    <a:pt x="10" y="11"/>
                  </a:cubicBezTo>
                  <a:cubicBezTo>
                    <a:pt x="15" y="9"/>
                    <a:pt x="21" y="7"/>
                    <a:pt x="28" y="5"/>
                  </a:cubicBezTo>
                  <a:cubicBezTo>
                    <a:pt x="35" y="3"/>
                    <a:pt x="43" y="1"/>
                    <a:pt x="52" y="1"/>
                  </a:cubicBezTo>
                  <a:cubicBezTo>
                    <a:pt x="60" y="0"/>
                    <a:pt x="68" y="0"/>
                    <a:pt x="76" y="0"/>
                  </a:cubicBezTo>
                  <a:cubicBezTo>
                    <a:pt x="85" y="0"/>
                    <a:pt x="93" y="1"/>
                    <a:pt x="100" y="3"/>
                  </a:cubicBezTo>
                  <a:cubicBezTo>
                    <a:pt x="107" y="4"/>
                    <a:pt x="114" y="6"/>
                    <a:pt x="120" y="9"/>
                  </a:cubicBezTo>
                  <a:cubicBezTo>
                    <a:pt x="125" y="11"/>
                    <a:pt x="129" y="14"/>
                    <a:pt x="131" y="17"/>
                  </a:cubicBezTo>
                  <a:cubicBezTo>
                    <a:pt x="134" y="20"/>
                    <a:pt x="134" y="23"/>
                    <a:pt x="133" y="26"/>
                  </a:cubicBezTo>
                  <a:cubicBezTo>
                    <a:pt x="132" y="29"/>
                    <a:pt x="130" y="31"/>
                    <a:pt x="125" y="34"/>
                  </a:cubicBezTo>
                  <a:cubicBezTo>
                    <a:pt x="121" y="37"/>
                    <a:pt x="115" y="39"/>
                    <a:pt x="108" y="41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10"/>
            <p:cNvSpPr/>
            <p:nvPr/>
          </p:nvSpPr>
          <p:spPr bwMode="auto">
            <a:xfrm>
              <a:off x="2795877" y="1275570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11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12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13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14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15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16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17"/>
            <p:cNvSpPr/>
            <p:nvPr/>
          </p:nvSpPr>
          <p:spPr bwMode="auto">
            <a:xfrm>
              <a:off x="1470681" y="1038390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24"/>
            <p:cNvSpPr/>
            <p:nvPr/>
          </p:nvSpPr>
          <p:spPr bwMode="auto">
            <a:xfrm>
              <a:off x="1570447" y="844504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Rectangle 78"/>
            <p:cNvSpPr>
              <a:spLocks noChangeArrowheads="1"/>
            </p:cNvSpPr>
            <p:nvPr/>
          </p:nvSpPr>
          <p:spPr bwMode="auto">
            <a:xfrm>
              <a:off x="2025984" y="1093352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3" name="Freeform 79"/>
            <p:cNvSpPr>
              <a:spLocks noEditPoints="1"/>
            </p:cNvSpPr>
            <p:nvPr/>
          </p:nvSpPr>
          <p:spPr bwMode="auto">
            <a:xfrm>
              <a:off x="1847157" y="2757002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4" name="组合 573"/>
          <p:cNvGrpSpPr/>
          <p:nvPr/>
        </p:nvGrpSpPr>
        <p:grpSpPr>
          <a:xfrm>
            <a:off x="9144815" y="1274730"/>
            <a:ext cx="1906503" cy="3827097"/>
            <a:chOff x="1470681" y="844504"/>
            <a:chExt cx="1652730" cy="3317675"/>
          </a:xfrm>
        </p:grpSpPr>
        <p:sp>
          <p:nvSpPr>
            <p:cNvPr id="575" name="Freeform 8"/>
            <p:cNvSpPr/>
            <p:nvPr/>
          </p:nvSpPr>
          <p:spPr bwMode="auto">
            <a:xfrm>
              <a:off x="1869508" y="3843104"/>
              <a:ext cx="319302" cy="319075"/>
            </a:xfrm>
            <a:custGeom>
              <a:avLst/>
              <a:gdLst>
                <a:gd name="T0" fmla="*/ 108 w 134"/>
                <a:gd name="T1" fmla="*/ 41 h 47"/>
                <a:gd name="T2" fmla="*/ 83 w 134"/>
                <a:gd name="T3" fmla="*/ 46 h 47"/>
                <a:gd name="T4" fmla="*/ 57 w 134"/>
                <a:gd name="T5" fmla="*/ 46 h 47"/>
                <a:gd name="T6" fmla="*/ 33 w 134"/>
                <a:gd name="T7" fmla="*/ 43 h 47"/>
                <a:gd name="T8" fmla="*/ 13 w 134"/>
                <a:gd name="T9" fmla="*/ 37 h 47"/>
                <a:gd name="T10" fmla="*/ 2 w 134"/>
                <a:gd name="T11" fmla="*/ 29 h 47"/>
                <a:gd name="T12" fmla="*/ 2 w 134"/>
                <a:gd name="T13" fmla="*/ 20 h 47"/>
                <a:gd name="T14" fmla="*/ 10 w 134"/>
                <a:gd name="T15" fmla="*/ 11 h 47"/>
                <a:gd name="T16" fmla="*/ 28 w 134"/>
                <a:gd name="T17" fmla="*/ 5 h 47"/>
                <a:gd name="T18" fmla="*/ 52 w 134"/>
                <a:gd name="T19" fmla="*/ 1 h 47"/>
                <a:gd name="T20" fmla="*/ 76 w 134"/>
                <a:gd name="T21" fmla="*/ 0 h 47"/>
                <a:gd name="T22" fmla="*/ 100 w 134"/>
                <a:gd name="T23" fmla="*/ 3 h 47"/>
                <a:gd name="T24" fmla="*/ 120 w 134"/>
                <a:gd name="T25" fmla="*/ 9 h 47"/>
                <a:gd name="T26" fmla="*/ 131 w 134"/>
                <a:gd name="T27" fmla="*/ 17 h 47"/>
                <a:gd name="T28" fmla="*/ 133 w 134"/>
                <a:gd name="T29" fmla="*/ 26 h 47"/>
                <a:gd name="T30" fmla="*/ 125 w 134"/>
                <a:gd name="T31" fmla="*/ 34 h 47"/>
                <a:gd name="T32" fmla="*/ 108 w 134"/>
                <a:gd name="T3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47">
                  <a:moveTo>
                    <a:pt x="108" y="41"/>
                  </a:moveTo>
                  <a:cubicBezTo>
                    <a:pt x="100" y="43"/>
                    <a:pt x="92" y="45"/>
                    <a:pt x="83" y="46"/>
                  </a:cubicBezTo>
                  <a:cubicBezTo>
                    <a:pt x="75" y="47"/>
                    <a:pt x="66" y="47"/>
                    <a:pt x="57" y="46"/>
                  </a:cubicBezTo>
                  <a:cubicBezTo>
                    <a:pt x="49" y="46"/>
                    <a:pt x="40" y="45"/>
                    <a:pt x="33" y="43"/>
                  </a:cubicBezTo>
                  <a:cubicBezTo>
                    <a:pt x="25" y="42"/>
                    <a:pt x="18" y="40"/>
                    <a:pt x="13" y="37"/>
                  </a:cubicBezTo>
                  <a:cubicBezTo>
                    <a:pt x="8" y="35"/>
                    <a:pt x="4" y="32"/>
                    <a:pt x="2" y="29"/>
                  </a:cubicBezTo>
                  <a:cubicBezTo>
                    <a:pt x="0" y="26"/>
                    <a:pt x="0" y="23"/>
                    <a:pt x="2" y="20"/>
                  </a:cubicBezTo>
                  <a:cubicBezTo>
                    <a:pt x="3" y="17"/>
                    <a:pt x="6" y="14"/>
                    <a:pt x="10" y="11"/>
                  </a:cubicBezTo>
                  <a:cubicBezTo>
                    <a:pt x="15" y="9"/>
                    <a:pt x="21" y="7"/>
                    <a:pt x="28" y="5"/>
                  </a:cubicBezTo>
                  <a:cubicBezTo>
                    <a:pt x="35" y="3"/>
                    <a:pt x="43" y="1"/>
                    <a:pt x="52" y="1"/>
                  </a:cubicBezTo>
                  <a:cubicBezTo>
                    <a:pt x="60" y="0"/>
                    <a:pt x="68" y="0"/>
                    <a:pt x="76" y="0"/>
                  </a:cubicBezTo>
                  <a:cubicBezTo>
                    <a:pt x="85" y="0"/>
                    <a:pt x="93" y="1"/>
                    <a:pt x="100" y="3"/>
                  </a:cubicBezTo>
                  <a:cubicBezTo>
                    <a:pt x="107" y="4"/>
                    <a:pt x="114" y="6"/>
                    <a:pt x="120" y="9"/>
                  </a:cubicBezTo>
                  <a:cubicBezTo>
                    <a:pt x="125" y="11"/>
                    <a:pt x="129" y="14"/>
                    <a:pt x="131" y="17"/>
                  </a:cubicBezTo>
                  <a:cubicBezTo>
                    <a:pt x="134" y="20"/>
                    <a:pt x="134" y="23"/>
                    <a:pt x="133" y="26"/>
                  </a:cubicBezTo>
                  <a:cubicBezTo>
                    <a:pt x="132" y="29"/>
                    <a:pt x="130" y="31"/>
                    <a:pt x="125" y="34"/>
                  </a:cubicBezTo>
                  <a:cubicBezTo>
                    <a:pt x="121" y="37"/>
                    <a:pt x="115" y="39"/>
                    <a:pt x="108" y="41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10"/>
            <p:cNvSpPr/>
            <p:nvPr/>
          </p:nvSpPr>
          <p:spPr bwMode="auto">
            <a:xfrm>
              <a:off x="2795877" y="1275570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11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12"/>
            <p:cNvSpPr/>
            <p:nvPr/>
          </p:nvSpPr>
          <p:spPr bwMode="auto">
            <a:xfrm>
              <a:off x="1470681" y="2907593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13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14"/>
            <p:cNvSpPr/>
            <p:nvPr/>
          </p:nvSpPr>
          <p:spPr bwMode="auto">
            <a:xfrm>
              <a:off x="1470681" y="3398894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15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16"/>
            <p:cNvSpPr/>
            <p:nvPr/>
          </p:nvSpPr>
          <p:spPr bwMode="auto">
            <a:xfrm>
              <a:off x="1470681" y="3398894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17"/>
            <p:cNvSpPr/>
            <p:nvPr/>
          </p:nvSpPr>
          <p:spPr bwMode="auto">
            <a:xfrm>
              <a:off x="1470681" y="1038390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24"/>
            <p:cNvSpPr/>
            <p:nvPr/>
          </p:nvSpPr>
          <p:spPr bwMode="auto">
            <a:xfrm>
              <a:off x="1570447" y="844504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Rectangle 78"/>
            <p:cNvSpPr>
              <a:spLocks noChangeArrowheads="1"/>
            </p:cNvSpPr>
            <p:nvPr/>
          </p:nvSpPr>
          <p:spPr bwMode="auto">
            <a:xfrm>
              <a:off x="2025984" y="1093352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6" name="Freeform 79"/>
            <p:cNvSpPr>
              <a:spLocks noEditPoints="1"/>
            </p:cNvSpPr>
            <p:nvPr/>
          </p:nvSpPr>
          <p:spPr bwMode="auto">
            <a:xfrm>
              <a:off x="1847157" y="2757002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0" name="组合 589"/>
          <p:cNvGrpSpPr/>
          <p:nvPr/>
        </p:nvGrpSpPr>
        <p:grpSpPr>
          <a:xfrm>
            <a:off x="1622341" y="2294709"/>
            <a:ext cx="1483834" cy="961438"/>
            <a:chOff x="7969290" y="2684841"/>
            <a:chExt cx="1483834" cy="961438"/>
          </a:xfrm>
        </p:grpSpPr>
        <p:sp>
          <p:nvSpPr>
            <p:cNvPr id="59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9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93" name="组合 592"/>
          <p:cNvGrpSpPr/>
          <p:nvPr/>
        </p:nvGrpSpPr>
        <p:grpSpPr>
          <a:xfrm>
            <a:off x="4097244" y="2294709"/>
            <a:ext cx="1483834" cy="961438"/>
            <a:chOff x="7969290" y="2684841"/>
            <a:chExt cx="1483834" cy="961438"/>
          </a:xfrm>
        </p:grpSpPr>
        <p:sp>
          <p:nvSpPr>
            <p:cNvPr id="59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9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96" name="组合 595"/>
          <p:cNvGrpSpPr/>
          <p:nvPr/>
        </p:nvGrpSpPr>
        <p:grpSpPr>
          <a:xfrm>
            <a:off x="6657491" y="2294709"/>
            <a:ext cx="1483834" cy="961438"/>
            <a:chOff x="7969290" y="2684841"/>
            <a:chExt cx="1483834" cy="961438"/>
          </a:xfrm>
        </p:grpSpPr>
        <p:sp>
          <p:nvSpPr>
            <p:cNvPr id="59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9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99" name="组合 598"/>
          <p:cNvGrpSpPr/>
          <p:nvPr/>
        </p:nvGrpSpPr>
        <p:grpSpPr>
          <a:xfrm>
            <a:off x="9242122" y="2294709"/>
            <a:ext cx="1483834" cy="961438"/>
            <a:chOff x="7969290" y="2684841"/>
            <a:chExt cx="1483834" cy="961438"/>
          </a:xfrm>
        </p:grpSpPr>
        <p:sp>
          <p:nvSpPr>
            <p:cNvPr id="60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0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926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2663825" y="2327275"/>
            <a:ext cx="6815138" cy="2286000"/>
          </a:xfrm>
          <a:custGeom>
            <a:avLst/>
            <a:gdLst>
              <a:gd name="T0" fmla="*/ 0 w 1989"/>
              <a:gd name="T1" fmla="*/ 663 h 667"/>
              <a:gd name="T2" fmla="*/ 44 w 1989"/>
              <a:gd name="T3" fmla="*/ 646 h 667"/>
              <a:gd name="T4" fmla="*/ 86 w 1989"/>
              <a:gd name="T5" fmla="*/ 622 h 667"/>
              <a:gd name="T6" fmla="*/ 781 w 1989"/>
              <a:gd name="T7" fmla="*/ 510 h 667"/>
              <a:gd name="T8" fmla="*/ 733 w 1989"/>
              <a:gd name="T9" fmla="*/ 516 h 667"/>
              <a:gd name="T10" fmla="*/ 781 w 1989"/>
              <a:gd name="T11" fmla="*/ 510 h 667"/>
              <a:gd name="T12" fmla="*/ 149 w 1989"/>
              <a:gd name="T13" fmla="*/ 551 h 667"/>
              <a:gd name="T14" fmla="*/ 649 w 1989"/>
              <a:gd name="T15" fmla="*/ 475 h 667"/>
              <a:gd name="T16" fmla="*/ 689 w 1989"/>
              <a:gd name="T17" fmla="*/ 500 h 667"/>
              <a:gd name="T18" fmla="*/ 826 w 1989"/>
              <a:gd name="T19" fmla="*/ 498 h 667"/>
              <a:gd name="T20" fmla="*/ 868 w 1989"/>
              <a:gd name="T21" fmla="*/ 475 h 667"/>
              <a:gd name="T22" fmla="*/ 199 w 1989"/>
              <a:gd name="T23" fmla="*/ 469 h 667"/>
              <a:gd name="T24" fmla="*/ 226 w 1989"/>
              <a:gd name="T25" fmla="*/ 429 h 667"/>
              <a:gd name="T26" fmla="*/ 907 w 1989"/>
              <a:gd name="T27" fmla="*/ 447 h 667"/>
              <a:gd name="T28" fmla="*/ 583 w 1989"/>
              <a:gd name="T29" fmla="*/ 406 h 667"/>
              <a:gd name="T30" fmla="*/ 615 w 1989"/>
              <a:gd name="T31" fmla="*/ 442 h 667"/>
              <a:gd name="T32" fmla="*/ 256 w 1989"/>
              <a:gd name="T33" fmla="*/ 392 h 667"/>
              <a:gd name="T34" fmla="*/ 291 w 1989"/>
              <a:gd name="T35" fmla="*/ 359 h 667"/>
              <a:gd name="T36" fmla="*/ 1561 w 1989"/>
              <a:gd name="T37" fmla="*/ 355 h 667"/>
              <a:gd name="T38" fmla="*/ 1609 w 1989"/>
              <a:gd name="T39" fmla="*/ 351 h 667"/>
              <a:gd name="T40" fmla="*/ 512 w 1989"/>
              <a:gd name="T41" fmla="*/ 343 h 667"/>
              <a:gd name="T42" fmla="*/ 515 w 1989"/>
              <a:gd name="T43" fmla="*/ 340 h 667"/>
              <a:gd name="T44" fmla="*/ 1514 w 1989"/>
              <a:gd name="T45" fmla="*/ 355 h 667"/>
              <a:gd name="T46" fmla="*/ 989 w 1989"/>
              <a:gd name="T47" fmla="*/ 330 h 667"/>
              <a:gd name="T48" fmla="*/ 992 w 1989"/>
              <a:gd name="T49" fmla="*/ 332 h 667"/>
              <a:gd name="T50" fmla="*/ 331 w 1989"/>
              <a:gd name="T51" fmla="*/ 333 h 667"/>
              <a:gd name="T52" fmla="*/ 376 w 1989"/>
              <a:gd name="T53" fmla="*/ 317 h 667"/>
              <a:gd name="T54" fmla="*/ 424 w 1989"/>
              <a:gd name="T55" fmla="*/ 311 h 667"/>
              <a:gd name="T56" fmla="*/ 424 w 1989"/>
              <a:gd name="T57" fmla="*/ 315 h 667"/>
              <a:gd name="T58" fmla="*/ 424 w 1989"/>
              <a:gd name="T59" fmla="*/ 311 h 667"/>
              <a:gd name="T60" fmla="*/ 1653 w 1989"/>
              <a:gd name="T61" fmla="*/ 333 h 667"/>
              <a:gd name="T62" fmla="*/ 1402 w 1989"/>
              <a:gd name="T63" fmla="*/ 269 h 667"/>
              <a:gd name="T64" fmla="*/ 1434 w 1989"/>
              <a:gd name="T65" fmla="*/ 303 h 667"/>
              <a:gd name="T66" fmla="*/ 1044 w 1989"/>
              <a:gd name="T67" fmla="*/ 251 h 667"/>
              <a:gd name="T68" fmla="*/ 1047 w 1989"/>
              <a:gd name="T69" fmla="*/ 254 h 667"/>
              <a:gd name="T70" fmla="*/ 1723 w 1989"/>
              <a:gd name="T71" fmla="*/ 269 h 667"/>
              <a:gd name="T72" fmla="*/ 1752 w 1989"/>
              <a:gd name="T73" fmla="*/ 231 h 667"/>
              <a:gd name="T74" fmla="*/ 1368 w 1989"/>
              <a:gd name="T75" fmla="*/ 235 h 667"/>
              <a:gd name="T76" fmla="*/ 1114 w 1989"/>
              <a:gd name="T77" fmla="*/ 187 h 667"/>
              <a:gd name="T78" fmla="*/ 1116 w 1989"/>
              <a:gd name="T79" fmla="*/ 190 h 667"/>
              <a:gd name="T80" fmla="*/ 1251 w 1989"/>
              <a:gd name="T81" fmla="*/ 159 h 667"/>
              <a:gd name="T82" fmla="*/ 1252 w 1989"/>
              <a:gd name="T83" fmla="*/ 155 h 667"/>
              <a:gd name="T84" fmla="*/ 1157 w 1989"/>
              <a:gd name="T85" fmla="*/ 166 h 667"/>
              <a:gd name="T86" fmla="*/ 1204 w 1989"/>
              <a:gd name="T87" fmla="*/ 159 h 667"/>
              <a:gd name="T88" fmla="*/ 1779 w 1989"/>
              <a:gd name="T89" fmla="*/ 191 h 667"/>
              <a:gd name="T90" fmla="*/ 1805 w 1989"/>
              <a:gd name="T91" fmla="*/ 151 h 667"/>
              <a:gd name="T92" fmla="*/ 1835 w 1989"/>
              <a:gd name="T93" fmla="*/ 114 h 667"/>
              <a:gd name="T94" fmla="*/ 1939 w 1989"/>
              <a:gd name="T95" fmla="*/ 17 h 667"/>
              <a:gd name="T96" fmla="*/ 1940 w 1989"/>
              <a:gd name="T97" fmla="*/ 20 h 667"/>
              <a:gd name="T98" fmla="*/ 1984 w 1989"/>
              <a:gd name="T99" fmla="*/ 1 h 667"/>
              <a:gd name="T100" fmla="*/ 1989 w 1989"/>
              <a:gd name="T10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89" h="667">
                <a:moveTo>
                  <a:pt x="44" y="646"/>
                </a:moveTo>
                <a:cubicBezTo>
                  <a:pt x="44" y="646"/>
                  <a:pt x="44" y="646"/>
                  <a:pt x="44" y="646"/>
                </a:cubicBezTo>
                <a:cubicBezTo>
                  <a:pt x="31" y="653"/>
                  <a:pt x="16" y="658"/>
                  <a:pt x="0" y="663"/>
                </a:cubicBezTo>
                <a:cubicBezTo>
                  <a:pt x="1" y="667"/>
                  <a:pt x="1" y="667"/>
                  <a:pt x="1" y="667"/>
                </a:cubicBezTo>
                <a:cubicBezTo>
                  <a:pt x="17" y="662"/>
                  <a:pt x="32" y="656"/>
                  <a:pt x="46" y="649"/>
                </a:cubicBezTo>
                <a:cubicBezTo>
                  <a:pt x="44" y="646"/>
                  <a:pt x="44" y="646"/>
                  <a:pt x="44" y="646"/>
                </a:cubicBezTo>
                <a:moveTo>
                  <a:pt x="117" y="586"/>
                </a:moveTo>
                <a:cubicBezTo>
                  <a:pt x="106" y="598"/>
                  <a:pt x="95" y="609"/>
                  <a:pt x="83" y="619"/>
                </a:cubicBezTo>
                <a:cubicBezTo>
                  <a:pt x="86" y="622"/>
                  <a:pt x="86" y="622"/>
                  <a:pt x="86" y="622"/>
                </a:cubicBezTo>
                <a:cubicBezTo>
                  <a:pt x="98" y="612"/>
                  <a:pt x="109" y="601"/>
                  <a:pt x="120" y="588"/>
                </a:cubicBezTo>
                <a:cubicBezTo>
                  <a:pt x="117" y="586"/>
                  <a:pt x="117" y="586"/>
                  <a:pt x="117" y="586"/>
                </a:cubicBezTo>
                <a:moveTo>
                  <a:pt x="781" y="510"/>
                </a:moveTo>
                <a:cubicBezTo>
                  <a:pt x="770" y="512"/>
                  <a:pt x="759" y="513"/>
                  <a:pt x="749" y="513"/>
                </a:cubicBezTo>
                <a:cubicBezTo>
                  <a:pt x="744" y="513"/>
                  <a:pt x="739" y="513"/>
                  <a:pt x="734" y="512"/>
                </a:cubicBezTo>
                <a:cubicBezTo>
                  <a:pt x="733" y="516"/>
                  <a:pt x="733" y="516"/>
                  <a:pt x="733" y="516"/>
                </a:cubicBezTo>
                <a:cubicBezTo>
                  <a:pt x="739" y="517"/>
                  <a:pt x="744" y="517"/>
                  <a:pt x="749" y="517"/>
                </a:cubicBezTo>
                <a:cubicBezTo>
                  <a:pt x="759" y="517"/>
                  <a:pt x="770" y="516"/>
                  <a:pt x="782" y="514"/>
                </a:cubicBezTo>
                <a:cubicBezTo>
                  <a:pt x="781" y="510"/>
                  <a:pt x="781" y="510"/>
                  <a:pt x="781" y="510"/>
                </a:cubicBezTo>
                <a:moveTo>
                  <a:pt x="173" y="509"/>
                </a:moveTo>
                <a:cubicBezTo>
                  <a:pt x="164" y="522"/>
                  <a:pt x="155" y="535"/>
                  <a:pt x="146" y="548"/>
                </a:cubicBezTo>
                <a:cubicBezTo>
                  <a:pt x="149" y="551"/>
                  <a:pt x="149" y="551"/>
                  <a:pt x="149" y="551"/>
                </a:cubicBezTo>
                <a:cubicBezTo>
                  <a:pt x="159" y="538"/>
                  <a:pt x="167" y="524"/>
                  <a:pt x="176" y="511"/>
                </a:cubicBezTo>
                <a:cubicBezTo>
                  <a:pt x="173" y="509"/>
                  <a:pt x="173" y="509"/>
                  <a:pt x="173" y="509"/>
                </a:cubicBezTo>
                <a:moveTo>
                  <a:pt x="649" y="475"/>
                </a:moveTo>
                <a:cubicBezTo>
                  <a:pt x="646" y="478"/>
                  <a:pt x="646" y="478"/>
                  <a:pt x="646" y="478"/>
                </a:cubicBezTo>
                <a:cubicBezTo>
                  <a:pt x="659" y="489"/>
                  <a:pt x="672" y="497"/>
                  <a:pt x="687" y="504"/>
                </a:cubicBezTo>
                <a:cubicBezTo>
                  <a:pt x="689" y="500"/>
                  <a:pt x="689" y="500"/>
                  <a:pt x="689" y="500"/>
                </a:cubicBezTo>
                <a:cubicBezTo>
                  <a:pt x="674" y="494"/>
                  <a:pt x="661" y="485"/>
                  <a:pt x="649" y="475"/>
                </a:cubicBezTo>
                <a:moveTo>
                  <a:pt x="868" y="475"/>
                </a:moveTo>
                <a:cubicBezTo>
                  <a:pt x="855" y="484"/>
                  <a:pt x="841" y="491"/>
                  <a:pt x="826" y="498"/>
                </a:cubicBezTo>
                <a:cubicBezTo>
                  <a:pt x="828" y="501"/>
                  <a:pt x="828" y="501"/>
                  <a:pt x="828" y="501"/>
                </a:cubicBezTo>
                <a:cubicBezTo>
                  <a:pt x="843" y="495"/>
                  <a:pt x="857" y="487"/>
                  <a:pt x="870" y="478"/>
                </a:cubicBezTo>
                <a:cubicBezTo>
                  <a:pt x="868" y="475"/>
                  <a:pt x="868" y="475"/>
                  <a:pt x="868" y="475"/>
                </a:cubicBezTo>
                <a:cubicBezTo>
                  <a:pt x="868" y="475"/>
                  <a:pt x="868" y="475"/>
                  <a:pt x="868" y="475"/>
                </a:cubicBezTo>
                <a:moveTo>
                  <a:pt x="226" y="429"/>
                </a:moveTo>
                <a:cubicBezTo>
                  <a:pt x="216" y="442"/>
                  <a:pt x="207" y="455"/>
                  <a:pt x="199" y="469"/>
                </a:cubicBezTo>
                <a:cubicBezTo>
                  <a:pt x="202" y="471"/>
                  <a:pt x="202" y="471"/>
                  <a:pt x="202" y="471"/>
                </a:cubicBezTo>
                <a:cubicBezTo>
                  <a:pt x="211" y="457"/>
                  <a:pt x="220" y="444"/>
                  <a:pt x="229" y="431"/>
                </a:cubicBezTo>
                <a:cubicBezTo>
                  <a:pt x="226" y="429"/>
                  <a:pt x="226" y="429"/>
                  <a:pt x="226" y="429"/>
                </a:cubicBezTo>
                <a:moveTo>
                  <a:pt x="935" y="409"/>
                </a:moveTo>
                <a:cubicBezTo>
                  <a:pt x="925" y="421"/>
                  <a:pt x="915" y="434"/>
                  <a:pt x="904" y="445"/>
                </a:cubicBezTo>
                <a:cubicBezTo>
                  <a:pt x="907" y="447"/>
                  <a:pt x="907" y="447"/>
                  <a:pt x="907" y="447"/>
                </a:cubicBezTo>
                <a:cubicBezTo>
                  <a:pt x="918" y="436"/>
                  <a:pt x="928" y="424"/>
                  <a:pt x="938" y="411"/>
                </a:cubicBezTo>
                <a:cubicBezTo>
                  <a:pt x="935" y="409"/>
                  <a:pt x="935" y="409"/>
                  <a:pt x="935" y="409"/>
                </a:cubicBezTo>
                <a:moveTo>
                  <a:pt x="583" y="406"/>
                </a:moveTo>
                <a:cubicBezTo>
                  <a:pt x="580" y="409"/>
                  <a:pt x="580" y="409"/>
                  <a:pt x="580" y="409"/>
                </a:cubicBezTo>
                <a:cubicBezTo>
                  <a:pt x="591" y="421"/>
                  <a:pt x="601" y="433"/>
                  <a:pt x="612" y="445"/>
                </a:cubicBezTo>
                <a:cubicBezTo>
                  <a:pt x="615" y="442"/>
                  <a:pt x="615" y="442"/>
                  <a:pt x="615" y="442"/>
                </a:cubicBezTo>
                <a:cubicBezTo>
                  <a:pt x="604" y="431"/>
                  <a:pt x="594" y="419"/>
                  <a:pt x="583" y="406"/>
                </a:cubicBezTo>
                <a:moveTo>
                  <a:pt x="291" y="359"/>
                </a:moveTo>
                <a:cubicBezTo>
                  <a:pt x="278" y="369"/>
                  <a:pt x="267" y="380"/>
                  <a:pt x="256" y="392"/>
                </a:cubicBezTo>
                <a:cubicBezTo>
                  <a:pt x="259" y="394"/>
                  <a:pt x="259" y="394"/>
                  <a:pt x="259" y="394"/>
                </a:cubicBezTo>
                <a:cubicBezTo>
                  <a:pt x="269" y="383"/>
                  <a:pt x="281" y="372"/>
                  <a:pt x="293" y="362"/>
                </a:cubicBezTo>
                <a:cubicBezTo>
                  <a:pt x="291" y="359"/>
                  <a:pt x="291" y="359"/>
                  <a:pt x="291" y="359"/>
                </a:cubicBezTo>
                <a:moveTo>
                  <a:pt x="1608" y="347"/>
                </a:moveTo>
                <a:cubicBezTo>
                  <a:pt x="1602" y="349"/>
                  <a:pt x="1596" y="351"/>
                  <a:pt x="1589" y="352"/>
                </a:cubicBezTo>
                <a:cubicBezTo>
                  <a:pt x="1579" y="354"/>
                  <a:pt x="1570" y="355"/>
                  <a:pt x="1561" y="355"/>
                </a:cubicBezTo>
                <a:cubicBezTo>
                  <a:pt x="1561" y="359"/>
                  <a:pt x="1561" y="359"/>
                  <a:pt x="1561" y="359"/>
                </a:cubicBezTo>
                <a:cubicBezTo>
                  <a:pt x="1571" y="359"/>
                  <a:pt x="1580" y="358"/>
                  <a:pt x="1590" y="356"/>
                </a:cubicBezTo>
                <a:cubicBezTo>
                  <a:pt x="1596" y="354"/>
                  <a:pt x="1603" y="353"/>
                  <a:pt x="1609" y="351"/>
                </a:cubicBezTo>
                <a:cubicBezTo>
                  <a:pt x="1608" y="347"/>
                  <a:pt x="1608" y="347"/>
                  <a:pt x="1608" y="347"/>
                </a:cubicBezTo>
                <a:moveTo>
                  <a:pt x="515" y="340"/>
                </a:moveTo>
                <a:cubicBezTo>
                  <a:pt x="512" y="343"/>
                  <a:pt x="512" y="343"/>
                  <a:pt x="512" y="343"/>
                </a:cubicBezTo>
                <a:cubicBezTo>
                  <a:pt x="525" y="352"/>
                  <a:pt x="537" y="362"/>
                  <a:pt x="548" y="374"/>
                </a:cubicBezTo>
                <a:cubicBezTo>
                  <a:pt x="551" y="371"/>
                  <a:pt x="551" y="371"/>
                  <a:pt x="551" y="371"/>
                </a:cubicBezTo>
                <a:cubicBezTo>
                  <a:pt x="540" y="359"/>
                  <a:pt x="528" y="349"/>
                  <a:pt x="515" y="340"/>
                </a:cubicBezTo>
                <a:moveTo>
                  <a:pt x="1471" y="333"/>
                </a:moveTo>
                <a:cubicBezTo>
                  <a:pt x="1469" y="336"/>
                  <a:pt x="1469" y="336"/>
                  <a:pt x="1469" y="336"/>
                </a:cubicBezTo>
                <a:cubicBezTo>
                  <a:pt x="1483" y="344"/>
                  <a:pt x="1497" y="351"/>
                  <a:pt x="1514" y="355"/>
                </a:cubicBezTo>
                <a:cubicBezTo>
                  <a:pt x="1515" y="351"/>
                  <a:pt x="1515" y="351"/>
                  <a:pt x="1515" y="351"/>
                </a:cubicBezTo>
                <a:cubicBezTo>
                  <a:pt x="1499" y="347"/>
                  <a:pt x="1485" y="341"/>
                  <a:pt x="1471" y="333"/>
                </a:cubicBezTo>
                <a:moveTo>
                  <a:pt x="989" y="330"/>
                </a:moveTo>
                <a:cubicBezTo>
                  <a:pt x="980" y="343"/>
                  <a:pt x="972" y="357"/>
                  <a:pt x="963" y="370"/>
                </a:cubicBezTo>
                <a:cubicBezTo>
                  <a:pt x="966" y="372"/>
                  <a:pt x="966" y="372"/>
                  <a:pt x="966" y="372"/>
                </a:cubicBezTo>
                <a:cubicBezTo>
                  <a:pt x="975" y="359"/>
                  <a:pt x="984" y="346"/>
                  <a:pt x="992" y="332"/>
                </a:cubicBezTo>
                <a:cubicBezTo>
                  <a:pt x="989" y="330"/>
                  <a:pt x="989" y="330"/>
                  <a:pt x="989" y="330"/>
                </a:cubicBezTo>
                <a:moveTo>
                  <a:pt x="376" y="317"/>
                </a:moveTo>
                <a:cubicBezTo>
                  <a:pt x="360" y="321"/>
                  <a:pt x="345" y="326"/>
                  <a:pt x="331" y="333"/>
                </a:cubicBezTo>
                <a:cubicBezTo>
                  <a:pt x="333" y="336"/>
                  <a:pt x="333" y="336"/>
                  <a:pt x="333" y="336"/>
                </a:cubicBezTo>
                <a:cubicBezTo>
                  <a:pt x="347" y="330"/>
                  <a:pt x="361" y="324"/>
                  <a:pt x="377" y="321"/>
                </a:cubicBezTo>
                <a:cubicBezTo>
                  <a:pt x="376" y="317"/>
                  <a:pt x="376" y="317"/>
                  <a:pt x="376" y="317"/>
                </a:cubicBezTo>
                <a:cubicBezTo>
                  <a:pt x="376" y="317"/>
                  <a:pt x="376" y="317"/>
                  <a:pt x="376" y="317"/>
                </a:cubicBezTo>
                <a:moveTo>
                  <a:pt x="424" y="311"/>
                </a:moveTo>
                <a:cubicBezTo>
                  <a:pt x="424" y="311"/>
                  <a:pt x="424" y="311"/>
                  <a:pt x="424" y="311"/>
                </a:cubicBezTo>
                <a:cubicBezTo>
                  <a:pt x="424" y="311"/>
                  <a:pt x="424" y="311"/>
                  <a:pt x="424" y="311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41" y="315"/>
                  <a:pt x="456" y="317"/>
                  <a:pt x="470" y="322"/>
                </a:cubicBezTo>
                <a:cubicBezTo>
                  <a:pt x="472" y="318"/>
                  <a:pt x="472" y="318"/>
                  <a:pt x="472" y="318"/>
                </a:cubicBezTo>
                <a:cubicBezTo>
                  <a:pt x="457" y="313"/>
                  <a:pt x="442" y="311"/>
                  <a:pt x="424" y="311"/>
                </a:cubicBezTo>
                <a:moveTo>
                  <a:pt x="1690" y="302"/>
                </a:moveTo>
                <a:cubicBezTo>
                  <a:pt x="1678" y="313"/>
                  <a:pt x="1665" y="322"/>
                  <a:pt x="1651" y="329"/>
                </a:cubicBezTo>
                <a:cubicBezTo>
                  <a:pt x="1653" y="333"/>
                  <a:pt x="1653" y="333"/>
                  <a:pt x="1653" y="333"/>
                </a:cubicBezTo>
                <a:cubicBezTo>
                  <a:pt x="1668" y="325"/>
                  <a:pt x="1681" y="316"/>
                  <a:pt x="1693" y="305"/>
                </a:cubicBezTo>
                <a:cubicBezTo>
                  <a:pt x="1690" y="302"/>
                  <a:pt x="1690" y="302"/>
                  <a:pt x="1690" y="302"/>
                </a:cubicBezTo>
                <a:moveTo>
                  <a:pt x="1402" y="269"/>
                </a:moveTo>
                <a:cubicBezTo>
                  <a:pt x="1399" y="271"/>
                  <a:pt x="1399" y="271"/>
                  <a:pt x="1399" y="271"/>
                </a:cubicBezTo>
                <a:cubicBezTo>
                  <a:pt x="1410" y="283"/>
                  <a:pt x="1420" y="295"/>
                  <a:pt x="1432" y="306"/>
                </a:cubicBezTo>
                <a:cubicBezTo>
                  <a:pt x="1434" y="303"/>
                  <a:pt x="1434" y="303"/>
                  <a:pt x="1434" y="303"/>
                </a:cubicBezTo>
                <a:cubicBezTo>
                  <a:pt x="1434" y="303"/>
                  <a:pt x="1434" y="303"/>
                  <a:pt x="1434" y="303"/>
                </a:cubicBezTo>
                <a:cubicBezTo>
                  <a:pt x="1423" y="293"/>
                  <a:pt x="1413" y="281"/>
                  <a:pt x="1402" y="269"/>
                </a:cubicBezTo>
                <a:moveTo>
                  <a:pt x="1044" y="251"/>
                </a:moveTo>
                <a:cubicBezTo>
                  <a:pt x="1034" y="264"/>
                  <a:pt x="1024" y="277"/>
                  <a:pt x="1015" y="290"/>
                </a:cubicBezTo>
                <a:cubicBezTo>
                  <a:pt x="1018" y="292"/>
                  <a:pt x="1018" y="292"/>
                  <a:pt x="1018" y="292"/>
                </a:cubicBezTo>
                <a:cubicBezTo>
                  <a:pt x="1027" y="279"/>
                  <a:pt x="1037" y="266"/>
                  <a:pt x="1047" y="254"/>
                </a:cubicBezTo>
                <a:cubicBezTo>
                  <a:pt x="1044" y="251"/>
                  <a:pt x="1044" y="251"/>
                  <a:pt x="1044" y="251"/>
                </a:cubicBezTo>
                <a:moveTo>
                  <a:pt x="1752" y="231"/>
                </a:moveTo>
                <a:cubicBezTo>
                  <a:pt x="1743" y="244"/>
                  <a:pt x="1734" y="257"/>
                  <a:pt x="1723" y="269"/>
                </a:cubicBezTo>
                <a:cubicBezTo>
                  <a:pt x="1726" y="271"/>
                  <a:pt x="1726" y="271"/>
                  <a:pt x="1726" y="271"/>
                </a:cubicBezTo>
                <a:cubicBezTo>
                  <a:pt x="1737" y="259"/>
                  <a:pt x="1746" y="247"/>
                  <a:pt x="1756" y="233"/>
                </a:cubicBezTo>
                <a:cubicBezTo>
                  <a:pt x="1752" y="231"/>
                  <a:pt x="1752" y="231"/>
                  <a:pt x="1752" y="231"/>
                </a:cubicBezTo>
                <a:moveTo>
                  <a:pt x="1337" y="198"/>
                </a:moveTo>
                <a:cubicBezTo>
                  <a:pt x="1334" y="201"/>
                  <a:pt x="1334" y="201"/>
                  <a:pt x="1334" y="201"/>
                </a:cubicBezTo>
                <a:cubicBezTo>
                  <a:pt x="1346" y="212"/>
                  <a:pt x="1357" y="223"/>
                  <a:pt x="1368" y="235"/>
                </a:cubicBezTo>
                <a:cubicBezTo>
                  <a:pt x="1371" y="232"/>
                  <a:pt x="1371" y="232"/>
                  <a:pt x="1371" y="232"/>
                </a:cubicBezTo>
                <a:cubicBezTo>
                  <a:pt x="1360" y="220"/>
                  <a:pt x="1349" y="209"/>
                  <a:pt x="1337" y="198"/>
                </a:cubicBezTo>
                <a:moveTo>
                  <a:pt x="1114" y="187"/>
                </a:moveTo>
                <a:cubicBezTo>
                  <a:pt x="1100" y="195"/>
                  <a:pt x="1088" y="205"/>
                  <a:pt x="1076" y="216"/>
                </a:cubicBezTo>
                <a:cubicBezTo>
                  <a:pt x="1079" y="219"/>
                  <a:pt x="1079" y="219"/>
                  <a:pt x="1079" y="219"/>
                </a:cubicBezTo>
                <a:cubicBezTo>
                  <a:pt x="1090" y="208"/>
                  <a:pt x="1103" y="198"/>
                  <a:pt x="1116" y="190"/>
                </a:cubicBezTo>
                <a:cubicBezTo>
                  <a:pt x="1114" y="187"/>
                  <a:pt x="1114" y="187"/>
                  <a:pt x="1114" y="187"/>
                </a:cubicBezTo>
                <a:moveTo>
                  <a:pt x="1252" y="155"/>
                </a:moveTo>
                <a:cubicBezTo>
                  <a:pt x="1251" y="159"/>
                  <a:pt x="1251" y="159"/>
                  <a:pt x="1251" y="159"/>
                </a:cubicBezTo>
                <a:cubicBezTo>
                  <a:pt x="1268" y="162"/>
                  <a:pt x="1282" y="167"/>
                  <a:pt x="1296" y="174"/>
                </a:cubicBezTo>
                <a:cubicBezTo>
                  <a:pt x="1298" y="171"/>
                  <a:pt x="1298" y="171"/>
                  <a:pt x="1298" y="171"/>
                </a:cubicBezTo>
                <a:cubicBezTo>
                  <a:pt x="1284" y="163"/>
                  <a:pt x="1269" y="158"/>
                  <a:pt x="1252" y="155"/>
                </a:cubicBezTo>
                <a:moveTo>
                  <a:pt x="1204" y="155"/>
                </a:moveTo>
                <a:cubicBezTo>
                  <a:pt x="1199" y="155"/>
                  <a:pt x="1193" y="156"/>
                  <a:pt x="1188" y="157"/>
                </a:cubicBezTo>
                <a:cubicBezTo>
                  <a:pt x="1177" y="159"/>
                  <a:pt x="1167" y="162"/>
                  <a:pt x="1157" y="166"/>
                </a:cubicBezTo>
                <a:cubicBezTo>
                  <a:pt x="1158" y="169"/>
                  <a:pt x="1158" y="169"/>
                  <a:pt x="1158" y="169"/>
                </a:cubicBezTo>
                <a:cubicBezTo>
                  <a:pt x="1168" y="166"/>
                  <a:pt x="1178" y="163"/>
                  <a:pt x="1189" y="161"/>
                </a:cubicBezTo>
                <a:cubicBezTo>
                  <a:pt x="1194" y="160"/>
                  <a:pt x="1199" y="159"/>
                  <a:pt x="1204" y="159"/>
                </a:cubicBezTo>
                <a:cubicBezTo>
                  <a:pt x="1204" y="155"/>
                  <a:pt x="1204" y="155"/>
                  <a:pt x="1204" y="155"/>
                </a:cubicBezTo>
                <a:moveTo>
                  <a:pt x="1805" y="151"/>
                </a:moveTo>
                <a:cubicBezTo>
                  <a:pt x="1796" y="165"/>
                  <a:pt x="1788" y="178"/>
                  <a:pt x="1779" y="191"/>
                </a:cubicBezTo>
                <a:cubicBezTo>
                  <a:pt x="1782" y="194"/>
                  <a:pt x="1782" y="194"/>
                  <a:pt x="1782" y="194"/>
                </a:cubicBezTo>
                <a:cubicBezTo>
                  <a:pt x="1791" y="180"/>
                  <a:pt x="1800" y="167"/>
                  <a:pt x="1808" y="153"/>
                </a:cubicBezTo>
                <a:cubicBezTo>
                  <a:pt x="1805" y="151"/>
                  <a:pt x="1805" y="151"/>
                  <a:pt x="1805" y="151"/>
                </a:cubicBezTo>
                <a:moveTo>
                  <a:pt x="1862" y="75"/>
                </a:moveTo>
                <a:cubicBezTo>
                  <a:pt x="1852" y="86"/>
                  <a:pt x="1842" y="99"/>
                  <a:pt x="1832" y="112"/>
                </a:cubicBezTo>
                <a:cubicBezTo>
                  <a:pt x="1835" y="114"/>
                  <a:pt x="1835" y="114"/>
                  <a:pt x="1835" y="114"/>
                </a:cubicBezTo>
                <a:cubicBezTo>
                  <a:pt x="1845" y="101"/>
                  <a:pt x="1855" y="89"/>
                  <a:pt x="1865" y="77"/>
                </a:cubicBezTo>
                <a:cubicBezTo>
                  <a:pt x="1862" y="75"/>
                  <a:pt x="1862" y="75"/>
                  <a:pt x="1862" y="75"/>
                </a:cubicBezTo>
                <a:moveTo>
                  <a:pt x="1939" y="17"/>
                </a:moveTo>
                <a:cubicBezTo>
                  <a:pt x="1924" y="24"/>
                  <a:pt x="1910" y="32"/>
                  <a:pt x="1898" y="42"/>
                </a:cubicBezTo>
                <a:cubicBezTo>
                  <a:pt x="1900" y="45"/>
                  <a:pt x="1900" y="45"/>
                  <a:pt x="1900" y="45"/>
                </a:cubicBezTo>
                <a:cubicBezTo>
                  <a:pt x="1913" y="36"/>
                  <a:pt x="1926" y="27"/>
                  <a:pt x="1940" y="20"/>
                </a:cubicBezTo>
                <a:cubicBezTo>
                  <a:pt x="1939" y="17"/>
                  <a:pt x="1939" y="17"/>
                  <a:pt x="1939" y="17"/>
                </a:cubicBezTo>
                <a:moveTo>
                  <a:pt x="1989" y="0"/>
                </a:moveTo>
                <a:cubicBezTo>
                  <a:pt x="1987" y="1"/>
                  <a:pt x="1986" y="1"/>
                  <a:pt x="1984" y="1"/>
                </a:cubicBezTo>
                <a:cubicBezTo>
                  <a:pt x="1985" y="5"/>
                  <a:pt x="1985" y="5"/>
                  <a:pt x="1985" y="5"/>
                </a:cubicBezTo>
                <a:cubicBezTo>
                  <a:pt x="1986" y="5"/>
                  <a:pt x="1988" y="5"/>
                  <a:pt x="1989" y="4"/>
                </a:cubicBezTo>
                <a:cubicBezTo>
                  <a:pt x="1989" y="0"/>
                  <a:pt x="1989" y="0"/>
                  <a:pt x="1989" y="0"/>
                </a:cubicBezTo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0"/>
          <p:cNvSpPr/>
          <p:nvPr/>
        </p:nvSpPr>
        <p:spPr bwMode="auto">
          <a:xfrm>
            <a:off x="1711325" y="1825625"/>
            <a:ext cx="8539163" cy="3219450"/>
          </a:xfrm>
          <a:custGeom>
            <a:avLst/>
            <a:gdLst>
              <a:gd name="T0" fmla="*/ 2251 w 2492"/>
              <a:gd name="T1" fmla="*/ 40 h 939"/>
              <a:gd name="T2" fmla="*/ 2091 w 2492"/>
              <a:gd name="T3" fmla="*/ 124 h 939"/>
              <a:gd name="T4" fmla="*/ 1990 w 2492"/>
              <a:gd name="T5" fmla="*/ 256 h 939"/>
              <a:gd name="T6" fmla="*/ 1928 w 2492"/>
              <a:gd name="T7" fmla="*/ 343 h 939"/>
              <a:gd name="T8" fmla="*/ 1882 w 2492"/>
              <a:gd name="T9" fmla="*/ 380 h 939"/>
              <a:gd name="T10" fmla="*/ 1830 w 2492"/>
              <a:gd name="T11" fmla="*/ 394 h 939"/>
              <a:gd name="T12" fmla="*/ 1794 w 2492"/>
              <a:gd name="T13" fmla="*/ 382 h 939"/>
              <a:gd name="T14" fmla="*/ 1739 w 2492"/>
              <a:gd name="T15" fmla="*/ 326 h 939"/>
              <a:gd name="T16" fmla="*/ 1668 w 2492"/>
              <a:gd name="T17" fmla="*/ 252 h 939"/>
              <a:gd name="T18" fmla="*/ 1576 w 2492"/>
              <a:gd name="T19" fmla="*/ 202 h 939"/>
              <a:gd name="T20" fmla="*/ 1448 w 2492"/>
              <a:gd name="T21" fmla="*/ 197 h 939"/>
              <a:gd name="T22" fmla="*/ 1288 w 2492"/>
              <a:gd name="T23" fmla="*/ 282 h 939"/>
              <a:gd name="T24" fmla="*/ 1187 w 2492"/>
              <a:gd name="T25" fmla="*/ 413 h 939"/>
              <a:gd name="T26" fmla="*/ 1126 w 2492"/>
              <a:gd name="T27" fmla="*/ 500 h 939"/>
              <a:gd name="T28" fmla="*/ 1080 w 2492"/>
              <a:gd name="T29" fmla="*/ 538 h 939"/>
              <a:gd name="T30" fmla="*/ 1027 w 2492"/>
              <a:gd name="T31" fmla="*/ 551 h 939"/>
              <a:gd name="T32" fmla="*/ 992 w 2492"/>
              <a:gd name="T33" fmla="*/ 539 h 939"/>
              <a:gd name="T34" fmla="*/ 937 w 2492"/>
              <a:gd name="T35" fmla="*/ 483 h 939"/>
              <a:gd name="T36" fmla="*/ 865 w 2492"/>
              <a:gd name="T37" fmla="*/ 410 h 939"/>
              <a:gd name="T38" fmla="*/ 773 w 2492"/>
              <a:gd name="T39" fmla="*/ 359 h 939"/>
              <a:gd name="T40" fmla="*/ 646 w 2492"/>
              <a:gd name="T41" fmla="*/ 354 h 939"/>
              <a:gd name="T42" fmla="*/ 551 w 2492"/>
              <a:gd name="T43" fmla="*/ 390 h 939"/>
              <a:gd name="T44" fmla="*/ 443 w 2492"/>
              <a:gd name="T45" fmla="*/ 487 h 939"/>
              <a:gd name="T46" fmla="*/ 349 w 2492"/>
              <a:gd name="T47" fmla="*/ 625 h 939"/>
              <a:gd name="T48" fmla="*/ 305 w 2492"/>
              <a:gd name="T49" fmla="*/ 676 h 939"/>
              <a:gd name="T50" fmla="*/ 245 w 2492"/>
              <a:gd name="T51" fmla="*/ 706 h 939"/>
              <a:gd name="T52" fmla="*/ 36 w 2492"/>
              <a:gd name="T53" fmla="*/ 939 h 939"/>
              <a:gd name="T54" fmla="*/ 377 w 2492"/>
              <a:gd name="T55" fmla="*/ 855 h 939"/>
              <a:gd name="T56" fmla="*/ 485 w 2492"/>
              <a:gd name="T57" fmla="*/ 758 h 939"/>
              <a:gd name="T58" fmla="*/ 578 w 2492"/>
              <a:gd name="T59" fmla="*/ 620 h 939"/>
              <a:gd name="T60" fmla="*/ 622 w 2492"/>
              <a:gd name="T61" fmla="*/ 569 h 939"/>
              <a:gd name="T62" fmla="*/ 682 w 2492"/>
              <a:gd name="T63" fmla="*/ 539 h 939"/>
              <a:gd name="T64" fmla="*/ 702 w 2492"/>
              <a:gd name="T65" fmla="*/ 537 h 939"/>
              <a:gd name="T66" fmla="*/ 737 w 2492"/>
              <a:gd name="T67" fmla="*/ 548 h 939"/>
              <a:gd name="T68" fmla="*/ 793 w 2492"/>
              <a:gd name="T69" fmla="*/ 604 h 939"/>
              <a:gd name="T70" fmla="*/ 864 w 2492"/>
              <a:gd name="T71" fmla="*/ 678 h 939"/>
              <a:gd name="T72" fmla="*/ 956 w 2492"/>
              <a:gd name="T73" fmla="*/ 729 h 939"/>
              <a:gd name="T74" fmla="*/ 1083 w 2492"/>
              <a:gd name="T75" fmla="*/ 733 h 939"/>
              <a:gd name="T76" fmla="*/ 1243 w 2492"/>
              <a:gd name="T77" fmla="*/ 649 h 939"/>
              <a:gd name="T78" fmla="*/ 1344 w 2492"/>
              <a:gd name="T79" fmla="*/ 517 h 939"/>
              <a:gd name="T80" fmla="*/ 1406 w 2492"/>
              <a:gd name="T81" fmla="*/ 431 h 939"/>
              <a:gd name="T82" fmla="*/ 1452 w 2492"/>
              <a:gd name="T83" fmla="*/ 393 h 939"/>
              <a:gd name="T84" fmla="*/ 1504 w 2492"/>
              <a:gd name="T85" fmla="*/ 379 h 939"/>
              <a:gd name="T86" fmla="*/ 1540 w 2492"/>
              <a:gd name="T87" fmla="*/ 391 h 939"/>
              <a:gd name="T88" fmla="*/ 1595 w 2492"/>
              <a:gd name="T89" fmla="*/ 447 h 939"/>
              <a:gd name="T90" fmla="*/ 1666 w 2492"/>
              <a:gd name="T91" fmla="*/ 521 h 939"/>
              <a:gd name="T92" fmla="*/ 1758 w 2492"/>
              <a:gd name="T93" fmla="*/ 571 h 939"/>
              <a:gd name="T94" fmla="*/ 1886 w 2492"/>
              <a:gd name="T95" fmla="*/ 576 h 939"/>
              <a:gd name="T96" fmla="*/ 2046 w 2492"/>
              <a:gd name="T97" fmla="*/ 491 h 939"/>
              <a:gd name="T98" fmla="*/ 2147 w 2492"/>
              <a:gd name="T99" fmla="*/ 360 h 939"/>
              <a:gd name="T100" fmla="*/ 2208 w 2492"/>
              <a:gd name="T101" fmla="*/ 273 h 939"/>
              <a:gd name="T102" fmla="*/ 2254 w 2492"/>
              <a:gd name="T103" fmla="*/ 235 h 939"/>
              <a:gd name="T104" fmla="*/ 2492 w 2492"/>
              <a:gd name="T105" fmla="*/ 184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92" h="939">
                <a:moveTo>
                  <a:pt x="2456" y="0"/>
                </a:moveTo>
                <a:cubicBezTo>
                  <a:pt x="2251" y="40"/>
                  <a:pt x="2251" y="40"/>
                  <a:pt x="2251" y="40"/>
                </a:cubicBezTo>
                <a:cubicBezTo>
                  <a:pt x="2215" y="47"/>
                  <a:pt x="2183" y="59"/>
                  <a:pt x="2155" y="75"/>
                </a:cubicBezTo>
                <a:cubicBezTo>
                  <a:pt x="2130" y="90"/>
                  <a:pt x="2109" y="106"/>
                  <a:pt x="2091" y="124"/>
                </a:cubicBezTo>
                <a:cubicBezTo>
                  <a:pt x="2074" y="140"/>
                  <a:pt x="2060" y="156"/>
                  <a:pt x="2047" y="173"/>
                </a:cubicBezTo>
                <a:cubicBezTo>
                  <a:pt x="2025" y="201"/>
                  <a:pt x="2007" y="230"/>
                  <a:pt x="1990" y="256"/>
                </a:cubicBezTo>
                <a:cubicBezTo>
                  <a:pt x="1977" y="276"/>
                  <a:pt x="1965" y="294"/>
                  <a:pt x="1954" y="310"/>
                </a:cubicBezTo>
                <a:cubicBezTo>
                  <a:pt x="1945" y="322"/>
                  <a:pt x="1937" y="333"/>
                  <a:pt x="1928" y="343"/>
                </a:cubicBezTo>
                <a:cubicBezTo>
                  <a:pt x="1922" y="350"/>
                  <a:pt x="1916" y="356"/>
                  <a:pt x="1910" y="361"/>
                </a:cubicBezTo>
                <a:cubicBezTo>
                  <a:pt x="1901" y="369"/>
                  <a:pt x="1892" y="375"/>
                  <a:pt x="1882" y="380"/>
                </a:cubicBezTo>
                <a:cubicBezTo>
                  <a:pt x="1872" y="385"/>
                  <a:pt x="1862" y="389"/>
                  <a:pt x="1849" y="392"/>
                </a:cubicBezTo>
                <a:cubicBezTo>
                  <a:pt x="1841" y="393"/>
                  <a:pt x="1835" y="394"/>
                  <a:pt x="1830" y="394"/>
                </a:cubicBezTo>
                <a:cubicBezTo>
                  <a:pt x="1821" y="394"/>
                  <a:pt x="1816" y="392"/>
                  <a:pt x="1810" y="391"/>
                </a:cubicBezTo>
                <a:cubicBezTo>
                  <a:pt x="1805" y="389"/>
                  <a:pt x="1800" y="386"/>
                  <a:pt x="1794" y="382"/>
                </a:cubicBezTo>
                <a:cubicBezTo>
                  <a:pt x="1789" y="379"/>
                  <a:pt x="1784" y="374"/>
                  <a:pt x="1777" y="368"/>
                </a:cubicBezTo>
                <a:cubicBezTo>
                  <a:pt x="1766" y="357"/>
                  <a:pt x="1753" y="343"/>
                  <a:pt x="1739" y="326"/>
                </a:cubicBezTo>
                <a:cubicBezTo>
                  <a:pt x="1728" y="313"/>
                  <a:pt x="1716" y="299"/>
                  <a:pt x="1702" y="285"/>
                </a:cubicBezTo>
                <a:cubicBezTo>
                  <a:pt x="1692" y="274"/>
                  <a:pt x="1681" y="263"/>
                  <a:pt x="1668" y="252"/>
                </a:cubicBezTo>
                <a:cubicBezTo>
                  <a:pt x="1658" y="244"/>
                  <a:pt x="1647" y="236"/>
                  <a:pt x="1636" y="229"/>
                </a:cubicBezTo>
                <a:cubicBezTo>
                  <a:pt x="1618" y="218"/>
                  <a:pt x="1598" y="208"/>
                  <a:pt x="1576" y="202"/>
                </a:cubicBezTo>
                <a:cubicBezTo>
                  <a:pt x="1554" y="195"/>
                  <a:pt x="1529" y="191"/>
                  <a:pt x="1504" y="191"/>
                </a:cubicBezTo>
                <a:cubicBezTo>
                  <a:pt x="1486" y="191"/>
                  <a:pt x="1467" y="193"/>
                  <a:pt x="1448" y="197"/>
                </a:cubicBezTo>
                <a:cubicBezTo>
                  <a:pt x="1413" y="204"/>
                  <a:pt x="1381" y="216"/>
                  <a:pt x="1353" y="233"/>
                </a:cubicBezTo>
                <a:cubicBezTo>
                  <a:pt x="1328" y="247"/>
                  <a:pt x="1307" y="264"/>
                  <a:pt x="1288" y="282"/>
                </a:cubicBezTo>
                <a:cubicBezTo>
                  <a:pt x="1272" y="297"/>
                  <a:pt x="1258" y="313"/>
                  <a:pt x="1245" y="330"/>
                </a:cubicBezTo>
                <a:cubicBezTo>
                  <a:pt x="1223" y="358"/>
                  <a:pt x="1204" y="387"/>
                  <a:pt x="1187" y="413"/>
                </a:cubicBezTo>
                <a:cubicBezTo>
                  <a:pt x="1175" y="433"/>
                  <a:pt x="1163" y="451"/>
                  <a:pt x="1152" y="467"/>
                </a:cubicBezTo>
                <a:cubicBezTo>
                  <a:pt x="1143" y="480"/>
                  <a:pt x="1134" y="490"/>
                  <a:pt x="1126" y="500"/>
                </a:cubicBezTo>
                <a:cubicBezTo>
                  <a:pt x="1120" y="507"/>
                  <a:pt x="1114" y="513"/>
                  <a:pt x="1108" y="518"/>
                </a:cubicBezTo>
                <a:cubicBezTo>
                  <a:pt x="1098" y="526"/>
                  <a:pt x="1089" y="533"/>
                  <a:pt x="1080" y="538"/>
                </a:cubicBezTo>
                <a:cubicBezTo>
                  <a:pt x="1070" y="543"/>
                  <a:pt x="1060" y="546"/>
                  <a:pt x="1047" y="549"/>
                </a:cubicBezTo>
                <a:cubicBezTo>
                  <a:pt x="1039" y="550"/>
                  <a:pt x="1033" y="551"/>
                  <a:pt x="1027" y="551"/>
                </a:cubicBezTo>
                <a:cubicBezTo>
                  <a:pt x="1019" y="551"/>
                  <a:pt x="1013" y="550"/>
                  <a:pt x="1008" y="548"/>
                </a:cubicBezTo>
                <a:cubicBezTo>
                  <a:pt x="1003" y="546"/>
                  <a:pt x="998" y="544"/>
                  <a:pt x="992" y="539"/>
                </a:cubicBezTo>
                <a:cubicBezTo>
                  <a:pt x="987" y="536"/>
                  <a:pt x="981" y="531"/>
                  <a:pt x="975" y="525"/>
                </a:cubicBezTo>
                <a:cubicBezTo>
                  <a:pt x="964" y="515"/>
                  <a:pt x="951" y="500"/>
                  <a:pt x="937" y="483"/>
                </a:cubicBezTo>
                <a:cubicBezTo>
                  <a:pt x="926" y="471"/>
                  <a:pt x="914" y="457"/>
                  <a:pt x="900" y="442"/>
                </a:cubicBezTo>
                <a:cubicBezTo>
                  <a:pt x="890" y="431"/>
                  <a:pt x="878" y="420"/>
                  <a:pt x="865" y="410"/>
                </a:cubicBezTo>
                <a:cubicBezTo>
                  <a:pt x="856" y="402"/>
                  <a:pt x="845" y="394"/>
                  <a:pt x="833" y="386"/>
                </a:cubicBezTo>
                <a:cubicBezTo>
                  <a:pt x="816" y="375"/>
                  <a:pt x="796" y="366"/>
                  <a:pt x="773" y="359"/>
                </a:cubicBezTo>
                <a:cubicBezTo>
                  <a:pt x="751" y="352"/>
                  <a:pt x="727" y="349"/>
                  <a:pt x="702" y="349"/>
                </a:cubicBezTo>
                <a:cubicBezTo>
                  <a:pt x="684" y="349"/>
                  <a:pt x="665" y="351"/>
                  <a:pt x="646" y="354"/>
                </a:cubicBezTo>
                <a:cubicBezTo>
                  <a:pt x="646" y="354"/>
                  <a:pt x="646" y="354"/>
                  <a:pt x="646" y="354"/>
                </a:cubicBezTo>
                <a:cubicBezTo>
                  <a:pt x="611" y="361"/>
                  <a:pt x="579" y="374"/>
                  <a:pt x="551" y="390"/>
                </a:cubicBezTo>
                <a:cubicBezTo>
                  <a:pt x="526" y="404"/>
                  <a:pt x="505" y="421"/>
                  <a:pt x="486" y="439"/>
                </a:cubicBezTo>
                <a:cubicBezTo>
                  <a:pt x="470" y="454"/>
                  <a:pt x="456" y="471"/>
                  <a:pt x="443" y="487"/>
                </a:cubicBezTo>
                <a:cubicBezTo>
                  <a:pt x="420" y="516"/>
                  <a:pt x="402" y="544"/>
                  <a:pt x="385" y="571"/>
                </a:cubicBezTo>
                <a:cubicBezTo>
                  <a:pt x="373" y="590"/>
                  <a:pt x="361" y="609"/>
                  <a:pt x="349" y="625"/>
                </a:cubicBezTo>
                <a:cubicBezTo>
                  <a:pt x="341" y="637"/>
                  <a:pt x="332" y="648"/>
                  <a:pt x="324" y="657"/>
                </a:cubicBezTo>
                <a:cubicBezTo>
                  <a:pt x="318" y="664"/>
                  <a:pt x="311" y="670"/>
                  <a:pt x="305" y="676"/>
                </a:cubicBezTo>
                <a:cubicBezTo>
                  <a:pt x="296" y="684"/>
                  <a:pt x="287" y="690"/>
                  <a:pt x="278" y="695"/>
                </a:cubicBezTo>
                <a:cubicBezTo>
                  <a:pt x="268" y="700"/>
                  <a:pt x="258" y="704"/>
                  <a:pt x="245" y="706"/>
                </a:cubicBezTo>
                <a:cubicBezTo>
                  <a:pt x="0" y="754"/>
                  <a:pt x="0" y="754"/>
                  <a:pt x="0" y="754"/>
                </a:cubicBezTo>
                <a:cubicBezTo>
                  <a:pt x="36" y="939"/>
                  <a:pt x="36" y="939"/>
                  <a:pt x="36" y="939"/>
                </a:cubicBezTo>
                <a:cubicBezTo>
                  <a:pt x="281" y="891"/>
                  <a:pt x="281" y="891"/>
                  <a:pt x="281" y="891"/>
                </a:cubicBezTo>
                <a:cubicBezTo>
                  <a:pt x="316" y="884"/>
                  <a:pt x="349" y="871"/>
                  <a:pt x="377" y="855"/>
                </a:cubicBezTo>
                <a:cubicBezTo>
                  <a:pt x="401" y="841"/>
                  <a:pt x="423" y="824"/>
                  <a:pt x="441" y="806"/>
                </a:cubicBezTo>
                <a:cubicBezTo>
                  <a:pt x="458" y="790"/>
                  <a:pt x="472" y="774"/>
                  <a:pt x="485" y="758"/>
                </a:cubicBezTo>
                <a:cubicBezTo>
                  <a:pt x="507" y="729"/>
                  <a:pt x="525" y="701"/>
                  <a:pt x="542" y="674"/>
                </a:cubicBezTo>
                <a:cubicBezTo>
                  <a:pt x="555" y="655"/>
                  <a:pt x="566" y="636"/>
                  <a:pt x="578" y="620"/>
                </a:cubicBezTo>
                <a:cubicBezTo>
                  <a:pt x="587" y="608"/>
                  <a:pt x="595" y="597"/>
                  <a:pt x="603" y="588"/>
                </a:cubicBezTo>
                <a:cubicBezTo>
                  <a:pt x="610" y="581"/>
                  <a:pt x="616" y="575"/>
                  <a:pt x="622" y="569"/>
                </a:cubicBezTo>
                <a:cubicBezTo>
                  <a:pt x="631" y="561"/>
                  <a:pt x="640" y="555"/>
                  <a:pt x="650" y="550"/>
                </a:cubicBezTo>
                <a:cubicBezTo>
                  <a:pt x="659" y="545"/>
                  <a:pt x="670" y="541"/>
                  <a:pt x="682" y="539"/>
                </a:cubicBezTo>
                <a:cubicBezTo>
                  <a:pt x="682" y="539"/>
                  <a:pt x="682" y="539"/>
                  <a:pt x="682" y="539"/>
                </a:cubicBezTo>
                <a:cubicBezTo>
                  <a:pt x="690" y="537"/>
                  <a:pt x="697" y="537"/>
                  <a:pt x="702" y="537"/>
                </a:cubicBezTo>
                <a:cubicBezTo>
                  <a:pt x="711" y="537"/>
                  <a:pt x="716" y="538"/>
                  <a:pt x="722" y="540"/>
                </a:cubicBezTo>
                <a:cubicBezTo>
                  <a:pt x="727" y="542"/>
                  <a:pt x="731" y="544"/>
                  <a:pt x="737" y="548"/>
                </a:cubicBezTo>
                <a:cubicBezTo>
                  <a:pt x="742" y="552"/>
                  <a:pt x="748" y="556"/>
                  <a:pt x="755" y="562"/>
                </a:cubicBezTo>
                <a:cubicBezTo>
                  <a:pt x="766" y="573"/>
                  <a:pt x="778" y="587"/>
                  <a:pt x="793" y="604"/>
                </a:cubicBezTo>
                <a:cubicBezTo>
                  <a:pt x="804" y="617"/>
                  <a:pt x="816" y="631"/>
                  <a:pt x="829" y="645"/>
                </a:cubicBezTo>
                <a:cubicBezTo>
                  <a:pt x="840" y="656"/>
                  <a:pt x="851" y="667"/>
                  <a:pt x="864" y="678"/>
                </a:cubicBezTo>
                <a:cubicBezTo>
                  <a:pt x="874" y="686"/>
                  <a:pt x="884" y="694"/>
                  <a:pt x="896" y="701"/>
                </a:cubicBezTo>
                <a:cubicBezTo>
                  <a:pt x="914" y="712"/>
                  <a:pt x="934" y="722"/>
                  <a:pt x="956" y="729"/>
                </a:cubicBezTo>
                <a:cubicBezTo>
                  <a:pt x="978" y="735"/>
                  <a:pt x="1002" y="739"/>
                  <a:pt x="1027" y="739"/>
                </a:cubicBezTo>
                <a:cubicBezTo>
                  <a:pt x="1046" y="739"/>
                  <a:pt x="1064" y="737"/>
                  <a:pt x="1083" y="733"/>
                </a:cubicBezTo>
                <a:cubicBezTo>
                  <a:pt x="1119" y="726"/>
                  <a:pt x="1151" y="714"/>
                  <a:pt x="1179" y="698"/>
                </a:cubicBezTo>
                <a:cubicBezTo>
                  <a:pt x="1204" y="683"/>
                  <a:pt x="1225" y="667"/>
                  <a:pt x="1243" y="649"/>
                </a:cubicBezTo>
                <a:cubicBezTo>
                  <a:pt x="1260" y="633"/>
                  <a:pt x="1274" y="617"/>
                  <a:pt x="1287" y="600"/>
                </a:cubicBezTo>
                <a:cubicBezTo>
                  <a:pt x="1309" y="572"/>
                  <a:pt x="1327" y="543"/>
                  <a:pt x="1344" y="517"/>
                </a:cubicBezTo>
                <a:cubicBezTo>
                  <a:pt x="1357" y="497"/>
                  <a:pt x="1369" y="479"/>
                  <a:pt x="1380" y="463"/>
                </a:cubicBezTo>
                <a:cubicBezTo>
                  <a:pt x="1389" y="451"/>
                  <a:pt x="1397" y="440"/>
                  <a:pt x="1406" y="431"/>
                </a:cubicBezTo>
                <a:cubicBezTo>
                  <a:pt x="1412" y="423"/>
                  <a:pt x="1418" y="417"/>
                  <a:pt x="1424" y="412"/>
                </a:cubicBezTo>
                <a:cubicBezTo>
                  <a:pt x="1433" y="404"/>
                  <a:pt x="1442" y="398"/>
                  <a:pt x="1452" y="393"/>
                </a:cubicBezTo>
                <a:cubicBezTo>
                  <a:pt x="1462" y="388"/>
                  <a:pt x="1472" y="384"/>
                  <a:pt x="1485" y="381"/>
                </a:cubicBezTo>
                <a:cubicBezTo>
                  <a:pt x="1493" y="380"/>
                  <a:pt x="1499" y="379"/>
                  <a:pt x="1504" y="379"/>
                </a:cubicBezTo>
                <a:cubicBezTo>
                  <a:pt x="1513" y="379"/>
                  <a:pt x="1518" y="381"/>
                  <a:pt x="1524" y="383"/>
                </a:cubicBezTo>
                <a:cubicBezTo>
                  <a:pt x="1529" y="384"/>
                  <a:pt x="1534" y="387"/>
                  <a:pt x="1540" y="391"/>
                </a:cubicBezTo>
                <a:cubicBezTo>
                  <a:pt x="1545" y="394"/>
                  <a:pt x="1550" y="399"/>
                  <a:pt x="1557" y="405"/>
                </a:cubicBezTo>
                <a:cubicBezTo>
                  <a:pt x="1568" y="416"/>
                  <a:pt x="1581" y="430"/>
                  <a:pt x="1595" y="447"/>
                </a:cubicBezTo>
                <a:cubicBezTo>
                  <a:pt x="1606" y="460"/>
                  <a:pt x="1618" y="474"/>
                  <a:pt x="1632" y="488"/>
                </a:cubicBezTo>
                <a:cubicBezTo>
                  <a:pt x="1642" y="499"/>
                  <a:pt x="1653" y="510"/>
                  <a:pt x="1666" y="521"/>
                </a:cubicBezTo>
                <a:cubicBezTo>
                  <a:pt x="1676" y="529"/>
                  <a:pt x="1687" y="537"/>
                  <a:pt x="1698" y="544"/>
                </a:cubicBezTo>
                <a:cubicBezTo>
                  <a:pt x="1716" y="555"/>
                  <a:pt x="1736" y="565"/>
                  <a:pt x="1758" y="571"/>
                </a:cubicBezTo>
                <a:cubicBezTo>
                  <a:pt x="1780" y="578"/>
                  <a:pt x="1805" y="582"/>
                  <a:pt x="1830" y="582"/>
                </a:cubicBezTo>
                <a:cubicBezTo>
                  <a:pt x="1848" y="582"/>
                  <a:pt x="1867" y="580"/>
                  <a:pt x="1886" y="576"/>
                </a:cubicBezTo>
                <a:cubicBezTo>
                  <a:pt x="1921" y="569"/>
                  <a:pt x="1953" y="557"/>
                  <a:pt x="1981" y="540"/>
                </a:cubicBezTo>
                <a:cubicBezTo>
                  <a:pt x="2006" y="526"/>
                  <a:pt x="2027" y="509"/>
                  <a:pt x="2046" y="491"/>
                </a:cubicBezTo>
                <a:cubicBezTo>
                  <a:pt x="2062" y="476"/>
                  <a:pt x="2076" y="460"/>
                  <a:pt x="2089" y="443"/>
                </a:cubicBezTo>
                <a:cubicBezTo>
                  <a:pt x="2111" y="415"/>
                  <a:pt x="2130" y="386"/>
                  <a:pt x="2147" y="360"/>
                </a:cubicBezTo>
                <a:cubicBezTo>
                  <a:pt x="2159" y="340"/>
                  <a:pt x="2171" y="322"/>
                  <a:pt x="2182" y="306"/>
                </a:cubicBezTo>
                <a:cubicBezTo>
                  <a:pt x="2191" y="293"/>
                  <a:pt x="2200" y="283"/>
                  <a:pt x="2208" y="273"/>
                </a:cubicBezTo>
                <a:cubicBezTo>
                  <a:pt x="2214" y="266"/>
                  <a:pt x="2220" y="260"/>
                  <a:pt x="2226" y="255"/>
                </a:cubicBezTo>
                <a:cubicBezTo>
                  <a:pt x="2236" y="247"/>
                  <a:pt x="2245" y="240"/>
                  <a:pt x="2254" y="235"/>
                </a:cubicBezTo>
                <a:cubicBezTo>
                  <a:pt x="2264" y="230"/>
                  <a:pt x="2274" y="227"/>
                  <a:pt x="2287" y="224"/>
                </a:cubicBezTo>
                <a:cubicBezTo>
                  <a:pt x="2492" y="184"/>
                  <a:pt x="2492" y="184"/>
                  <a:pt x="2492" y="184"/>
                </a:cubicBezTo>
                <a:lnTo>
                  <a:pt x="2456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2024063" y="2182812"/>
            <a:ext cx="7924800" cy="2501900"/>
          </a:xfrm>
          <a:custGeom>
            <a:avLst/>
            <a:gdLst>
              <a:gd name="T0" fmla="*/ 1 w 2313"/>
              <a:gd name="T1" fmla="*/ 730 h 730"/>
              <a:gd name="T2" fmla="*/ 141 w 2313"/>
              <a:gd name="T3" fmla="*/ 698 h 730"/>
              <a:gd name="T4" fmla="*/ 141 w 2313"/>
              <a:gd name="T5" fmla="*/ 702 h 730"/>
              <a:gd name="T6" fmla="*/ 187 w 2313"/>
              <a:gd name="T7" fmla="*/ 689 h 730"/>
              <a:gd name="T8" fmla="*/ 231 w 2313"/>
              <a:gd name="T9" fmla="*/ 672 h 730"/>
              <a:gd name="T10" fmla="*/ 273 w 2313"/>
              <a:gd name="T11" fmla="*/ 648 h 730"/>
              <a:gd name="T12" fmla="*/ 360 w 2313"/>
              <a:gd name="T13" fmla="*/ 535 h 730"/>
              <a:gd name="T14" fmla="*/ 363 w 2313"/>
              <a:gd name="T15" fmla="*/ 537 h 730"/>
              <a:gd name="T16" fmla="*/ 386 w 2313"/>
              <a:gd name="T17" fmla="*/ 495 h 730"/>
              <a:gd name="T18" fmla="*/ 413 w 2313"/>
              <a:gd name="T19" fmla="*/ 455 h 730"/>
              <a:gd name="T20" fmla="*/ 446 w 2313"/>
              <a:gd name="T21" fmla="*/ 420 h 730"/>
              <a:gd name="T22" fmla="*/ 563 w 2313"/>
              <a:gd name="T23" fmla="*/ 343 h 730"/>
              <a:gd name="T24" fmla="*/ 564 w 2313"/>
              <a:gd name="T25" fmla="*/ 347 h 730"/>
              <a:gd name="T26" fmla="*/ 611 w 2313"/>
              <a:gd name="T27" fmla="*/ 337 h 730"/>
              <a:gd name="T28" fmla="*/ 611 w 2313"/>
              <a:gd name="T29" fmla="*/ 341 h 730"/>
              <a:gd name="T30" fmla="*/ 738 w 2313"/>
              <a:gd name="T31" fmla="*/ 397 h 730"/>
              <a:gd name="T32" fmla="*/ 735 w 2313"/>
              <a:gd name="T33" fmla="*/ 400 h 730"/>
              <a:gd name="T34" fmla="*/ 770 w 2313"/>
              <a:gd name="T35" fmla="*/ 432 h 730"/>
              <a:gd name="T36" fmla="*/ 802 w 2313"/>
              <a:gd name="T37" fmla="*/ 468 h 730"/>
              <a:gd name="T38" fmla="*/ 833 w 2313"/>
              <a:gd name="T39" fmla="*/ 504 h 730"/>
              <a:gd name="T40" fmla="*/ 968 w 2313"/>
              <a:gd name="T41" fmla="*/ 536 h 730"/>
              <a:gd name="T42" fmla="*/ 920 w 2313"/>
              <a:gd name="T43" fmla="*/ 542 h 730"/>
              <a:gd name="T44" fmla="*/ 968 w 2313"/>
              <a:gd name="T45" fmla="*/ 536 h 730"/>
              <a:gd name="T46" fmla="*/ 1015 w 2313"/>
              <a:gd name="T47" fmla="*/ 527 h 730"/>
              <a:gd name="T48" fmla="*/ 1122 w 2313"/>
              <a:gd name="T49" fmla="*/ 435 h 730"/>
              <a:gd name="T50" fmla="*/ 1125 w 2313"/>
              <a:gd name="T51" fmla="*/ 437 h 730"/>
              <a:gd name="T52" fmla="*/ 1150 w 2313"/>
              <a:gd name="T53" fmla="*/ 396 h 730"/>
              <a:gd name="T54" fmla="*/ 1176 w 2313"/>
              <a:gd name="T55" fmla="*/ 356 h 730"/>
              <a:gd name="T56" fmla="*/ 1205 w 2313"/>
              <a:gd name="T57" fmla="*/ 318 h 730"/>
              <a:gd name="T58" fmla="*/ 1301 w 2313"/>
              <a:gd name="T59" fmla="*/ 213 h 730"/>
              <a:gd name="T60" fmla="*/ 1303 w 2313"/>
              <a:gd name="T61" fmla="*/ 216 h 730"/>
              <a:gd name="T62" fmla="*/ 1375 w 2313"/>
              <a:gd name="T63" fmla="*/ 183 h 730"/>
              <a:gd name="T64" fmla="*/ 1376 w 2313"/>
              <a:gd name="T65" fmla="*/ 187 h 730"/>
              <a:gd name="T66" fmla="*/ 1485 w 2313"/>
              <a:gd name="T67" fmla="*/ 197 h 730"/>
              <a:gd name="T68" fmla="*/ 1483 w 2313"/>
              <a:gd name="T69" fmla="*/ 200 h 730"/>
              <a:gd name="T70" fmla="*/ 1524 w 2313"/>
              <a:gd name="T71" fmla="*/ 224 h 730"/>
              <a:gd name="T72" fmla="*/ 1558 w 2313"/>
              <a:gd name="T73" fmla="*/ 258 h 730"/>
              <a:gd name="T74" fmla="*/ 1586 w 2313"/>
              <a:gd name="T75" fmla="*/ 297 h 730"/>
              <a:gd name="T76" fmla="*/ 1702 w 2313"/>
              <a:gd name="T77" fmla="*/ 377 h 730"/>
              <a:gd name="T78" fmla="*/ 1701 w 2313"/>
              <a:gd name="T79" fmla="*/ 381 h 730"/>
              <a:gd name="T80" fmla="*/ 1776 w 2313"/>
              <a:gd name="T81" fmla="*/ 378 h 730"/>
              <a:gd name="T82" fmla="*/ 1777 w 2313"/>
              <a:gd name="T83" fmla="*/ 382 h 730"/>
              <a:gd name="T84" fmla="*/ 1877 w 2313"/>
              <a:gd name="T85" fmla="*/ 328 h 730"/>
              <a:gd name="T86" fmla="*/ 1880 w 2313"/>
              <a:gd name="T87" fmla="*/ 331 h 730"/>
              <a:gd name="T88" fmla="*/ 1910 w 2313"/>
              <a:gd name="T89" fmla="*/ 295 h 730"/>
              <a:gd name="T90" fmla="*/ 1939 w 2313"/>
              <a:gd name="T91" fmla="*/ 257 h 730"/>
              <a:gd name="T92" fmla="*/ 1969 w 2313"/>
              <a:gd name="T93" fmla="*/ 220 h 730"/>
              <a:gd name="T94" fmla="*/ 2049 w 2313"/>
              <a:gd name="T95" fmla="*/ 101 h 730"/>
              <a:gd name="T96" fmla="*/ 2052 w 2313"/>
              <a:gd name="T97" fmla="*/ 103 h 730"/>
              <a:gd name="T98" fmla="*/ 2085 w 2313"/>
              <a:gd name="T99" fmla="*/ 68 h 730"/>
              <a:gd name="T100" fmla="*/ 2126 w 2313"/>
              <a:gd name="T101" fmla="*/ 43 h 730"/>
              <a:gd name="T102" fmla="*/ 2171 w 2313"/>
              <a:gd name="T103" fmla="*/ 27 h 730"/>
              <a:gd name="T104" fmla="*/ 2219 w 2313"/>
              <a:gd name="T105" fmla="*/ 22 h 730"/>
              <a:gd name="T106" fmla="*/ 2265 w 2313"/>
              <a:gd name="T107" fmla="*/ 9 h 730"/>
              <a:gd name="T108" fmla="*/ 2312 w 2313"/>
              <a:gd name="T109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13" h="730">
                <a:moveTo>
                  <a:pt x="47" y="717"/>
                </a:moveTo>
                <a:cubicBezTo>
                  <a:pt x="0" y="726"/>
                  <a:pt x="0" y="726"/>
                  <a:pt x="0" y="726"/>
                </a:cubicBezTo>
                <a:cubicBezTo>
                  <a:pt x="1" y="730"/>
                  <a:pt x="1" y="730"/>
                  <a:pt x="1" y="730"/>
                </a:cubicBezTo>
                <a:cubicBezTo>
                  <a:pt x="47" y="721"/>
                  <a:pt x="47" y="721"/>
                  <a:pt x="47" y="721"/>
                </a:cubicBezTo>
                <a:lnTo>
                  <a:pt x="47" y="717"/>
                </a:lnTo>
                <a:close/>
                <a:moveTo>
                  <a:pt x="141" y="698"/>
                </a:moveTo>
                <a:cubicBezTo>
                  <a:pt x="94" y="708"/>
                  <a:pt x="94" y="708"/>
                  <a:pt x="94" y="708"/>
                </a:cubicBezTo>
                <a:cubicBezTo>
                  <a:pt x="94" y="712"/>
                  <a:pt x="94" y="712"/>
                  <a:pt x="94" y="712"/>
                </a:cubicBezTo>
                <a:cubicBezTo>
                  <a:pt x="141" y="702"/>
                  <a:pt x="141" y="702"/>
                  <a:pt x="141" y="702"/>
                </a:cubicBezTo>
                <a:lnTo>
                  <a:pt x="141" y="698"/>
                </a:lnTo>
                <a:close/>
                <a:moveTo>
                  <a:pt x="231" y="672"/>
                </a:moveTo>
                <a:cubicBezTo>
                  <a:pt x="218" y="679"/>
                  <a:pt x="203" y="684"/>
                  <a:pt x="187" y="689"/>
                </a:cubicBezTo>
                <a:cubicBezTo>
                  <a:pt x="188" y="693"/>
                  <a:pt x="188" y="693"/>
                  <a:pt x="188" y="693"/>
                </a:cubicBezTo>
                <a:cubicBezTo>
                  <a:pt x="204" y="688"/>
                  <a:pt x="219" y="682"/>
                  <a:pt x="233" y="675"/>
                </a:cubicBezTo>
                <a:cubicBezTo>
                  <a:pt x="231" y="672"/>
                  <a:pt x="231" y="672"/>
                  <a:pt x="231" y="672"/>
                </a:cubicBezTo>
                <a:close/>
                <a:moveTo>
                  <a:pt x="304" y="612"/>
                </a:moveTo>
                <a:cubicBezTo>
                  <a:pt x="293" y="624"/>
                  <a:pt x="282" y="635"/>
                  <a:pt x="270" y="645"/>
                </a:cubicBezTo>
                <a:cubicBezTo>
                  <a:pt x="273" y="648"/>
                  <a:pt x="273" y="648"/>
                  <a:pt x="273" y="648"/>
                </a:cubicBezTo>
                <a:cubicBezTo>
                  <a:pt x="285" y="638"/>
                  <a:pt x="296" y="627"/>
                  <a:pt x="307" y="614"/>
                </a:cubicBezTo>
                <a:lnTo>
                  <a:pt x="304" y="612"/>
                </a:lnTo>
                <a:close/>
                <a:moveTo>
                  <a:pt x="360" y="535"/>
                </a:moveTo>
                <a:cubicBezTo>
                  <a:pt x="351" y="548"/>
                  <a:pt x="342" y="561"/>
                  <a:pt x="333" y="574"/>
                </a:cubicBezTo>
                <a:cubicBezTo>
                  <a:pt x="336" y="577"/>
                  <a:pt x="336" y="577"/>
                  <a:pt x="336" y="577"/>
                </a:cubicBezTo>
                <a:cubicBezTo>
                  <a:pt x="346" y="564"/>
                  <a:pt x="354" y="550"/>
                  <a:pt x="363" y="537"/>
                </a:cubicBezTo>
                <a:lnTo>
                  <a:pt x="360" y="535"/>
                </a:lnTo>
                <a:close/>
                <a:moveTo>
                  <a:pt x="413" y="455"/>
                </a:moveTo>
                <a:cubicBezTo>
                  <a:pt x="403" y="468"/>
                  <a:pt x="394" y="481"/>
                  <a:pt x="386" y="495"/>
                </a:cubicBezTo>
                <a:cubicBezTo>
                  <a:pt x="389" y="497"/>
                  <a:pt x="389" y="497"/>
                  <a:pt x="389" y="497"/>
                </a:cubicBezTo>
                <a:cubicBezTo>
                  <a:pt x="398" y="483"/>
                  <a:pt x="407" y="470"/>
                  <a:pt x="416" y="457"/>
                </a:cubicBezTo>
                <a:lnTo>
                  <a:pt x="413" y="455"/>
                </a:lnTo>
                <a:close/>
                <a:moveTo>
                  <a:pt x="478" y="385"/>
                </a:moveTo>
                <a:cubicBezTo>
                  <a:pt x="465" y="395"/>
                  <a:pt x="454" y="406"/>
                  <a:pt x="443" y="418"/>
                </a:cubicBezTo>
                <a:cubicBezTo>
                  <a:pt x="446" y="420"/>
                  <a:pt x="446" y="420"/>
                  <a:pt x="446" y="420"/>
                </a:cubicBezTo>
                <a:cubicBezTo>
                  <a:pt x="456" y="409"/>
                  <a:pt x="468" y="398"/>
                  <a:pt x="480" y="388"/>
                </a:cubicBezTo>
                <a:lnTo>
                  <a:pt x="478" y="385"/>
                </a:lnTo>
                <a:close/>
                <a:moveTo>
                  <a:pt x="563" y="343"/>
                </a:moveTo>
                <a:cubicBezTo>
                  <a:pt x="547" y="347"/>
                  <a:pt x="532" y="352"/>
                  <a:pt x="518" y="359"/>
                </a:cubicBezTo>
                <a:cubicBezTo>
                  <a:pt x="520" y="362"/>
                  <a:pt x="520" y="362"/>
                  <a:pt x="520" y="362"/>
                </a:cubicBezTo>
                <a:cubicBezTo>
                  <a:pt x="534" y="356"/>
                  <a:pt x="548" y="350"/>
                  <a:pt x="564" y="347"/>
                </a:cubicBezTo>
                <a:lnTo>
                  <a:pt x="563" y="343"/>
                </a:lnTo>
                <a:close/>
                <a:moveTo>
                  <a:pt x="659" y="344"/>
                </a:moveTo>
                <a:cubicBezTo>
                  <a:pt x="644" y="339"/>
                  <a:pt x="629" y="337"/>
                  <a:pt x="611" y="337"/>
                </a:cubicBezTo>
                <a:cubicBezTo>
                  <a:pt x="611" y="337"/>
                  <a:pt x="611" y="337"/>
                  <a:pt x="611" y="337"/>
                </a:cubicBezTo>
                <a:cubicBezTo>
                  <a:pt x="611" y="341"/>
                  <a:pt x="611" y="341"/>
                  <a:pt x="611" y="341"/>
                </a:cubicBezTo>
                <a:cubicBezTo>
                  <a:pt x="611" y="341"/>
                  <a:pt x="611" y="341"/>
                  <a:pt x="611" y="341"/>
                </a:cubicBezTo>
                <a:cubicBezTo>
                  <a:pt x="628" y="341"/>
                  <a:pt x="643" y="343"/>
                  <a:pt x="657" y="348"/>
                </a:cubicBezTo>
                <a:cubicBezTo>
                  <a:pt x="659" y="344"/>
                  <a:pt x="659" y="344"/>
                  <a:pt x="659" y="344"/>
                </a:cubicBezTo>
                <a:close/>
                <a:moveTo>
                  <a:pt x="738" y="397"/>
                </a:moveTo>
                <a:cubicBezTo>
                  <a:pt x="727" y="385"/>
                  <a:pt x="715" y="375"/>
                  <a:pt x="702" y="366"/>
                </a:cubicBezTo>
                <a:cubicBezTo>
                  <a:pt x="699" y="369"/>
                  <a:pt x="699" y="369"/>
                  <a:pt x="699" y="369"/>
                </a:cubicBezTo>
                <a:cubicBezTo>
                  <a:pt x="712" y="378"/>
                  <a:pt x="724" y="388"/>
                  <a:pt x="735" y="400"/>
                </a:cubicBezTo>
                <a:lnTo>
                  <a:pt x="738" y="397"/>
                </a:lnTo>
                <a:close/>
                <a:moveTo>
                  <a:pt x="802" y="468"/>
                </a:moveTo>
                <a:cubicBezTo>
                  <a:pt x="791" y="457"/>
                  <a:pt x="781" y="445"/>
                  <a:pt x="770" y="432"/>
                </a:cubicBezTo>
                <a:cubicBezTo>
                  <a:pt x="767" y="435"/>
                  <a:pt x="767" y="435"/>
                  <a:pt x="767" y="435"/>
                </a:cubicBezTo>
                <a:cubicBezTo>
                  <a:pt x="778" y="447"/>
                  <a:pt x="788" y="459"/>
                  <a:pt x="799" y="471"/>
                </a:cubicBezTo>
                <a:lnTo>
                  <a:pt x="802" y="468"/>
                </a:lnTo>
                <a:close/>
                <a:moveTo>
                  <a:pt x="876" y="526"/>
                </a:moveTo>
                <a:cubicBezTo>
                  <a:pt x="861" y="520"/>
                  <a:pt x="848" y="511"/>
                  <a:pt x="836" y="501"/>
                </a:cubicBezTo>
                <a:cubicBezTo>
                  <a:pt x="833" y="504"/>
                  <a:pt x="833" y="504"/>
                  <a:pt x="833" y="504"/>
                </a:cubicBezTo>
                <a:cubicBezTo>
                  <a:pt x="846" y="515"/>
                  <a:pt x="859" y="523"/>
                  <a:pt x="874" y="530"/>
                </a:cubicBezTo>
                <a:lnTo>
                  <a:pt x="876" y="526"/>
                </a:lnTo>
                <a:close/>
                <a:moveTo>
                  <a:pt x="968" y="536"/>
                </a:moveTo>
                <a:cubicBezTo>
                  <a:pt x="957" y="538"/>
                  <a:pt x="946" y="539"/>
                  <a:pt x="936" y="539"/>
                </a:cubicBezTo>
                <a:cubicBezTo>
                  <a:pt x="931" y="539"/>
                  <a:pt x="926" y="539"/>
                  <a:pt x="921" y="538"/>
                </a:cubicBezTo>
                <a:cubicBezTo>
                  <a:pt x="920" y="542"/>
                  <a:pt x="920" y="542"/>
                  <a:pt x="920" y="542"/>
                </a:cubicBezTo>
                <a:cubicBezTo>
                  <a:pt x="926" y="543"/>
                  <a:pt x="931" y="543"/>
                  <a:pt x="936" y="543"/>
                </a:cubicBezTo>
                <a:cubicBezTo>
                  <a:pt x="946" y="543"/>
                  <a:pt x="957" y="542"/>
                  <a:pt x="969" y="540"/>
                </a:cubicBezTo>
                <a:lnTo>
                  <a:pt x="968" y="536"/>
                </a:lnTo>
                <a:close/>
                <a:moveTo>
                  <a:pt x="1055" y="501"/>
                </a:moveTo>
                <a:cubicBezTo>
                  <a:pt x="1042" y="510"/>
                  <a:pt x="1028" y="517"/>
                  <a:pt x="1013" y="524"/>
                </a:cubicBezTo>
                <a:cubicBezTo>
                  <a:pt x="1015" y="527"/>
                  <a:pt x="1015" y="527"/>
                  <a:pt x="1015" y="527"/>
                </a:cubicBezTo>
                <a:cubicBezTo>
                  <a:pt x="1030" y="521"/>
                  <a:pt x="1044" y="513"/>
                  <a:pt x="1057" y="504"/>
                </a:cubicBezTo>
                <a:lnTo>
                  <a:pt x="1055" y="501"/>
                </a:lnTo>
                <a:close/>
                <a:moveTo>
                  <a:pt x="1122" y="435"/>
                </a:moveTo>
                <a:cubicBezTo>
                  <a:pt x="1112" y="447"/>
                  <a:pt x="1102" y="460"/>
                  <a:pt x="1091" y="471"/>
                </a:cubicBezTo>
                <a:cubicBezTo>
                  <a:pt x="1094" y="473"/>
                  <a:pt x="1094" y="473"/>
                  <a:pt x="1094" y="473"/>
                </a:cubicBezTo>
                <a:cubicBezTo>
                  <a:pt x="1105" y="462"/>
                  <a:pt x="1115" y="450"/>
                  <a:pt x="1125" y="437"/>
                </a:cubicBezTo>
                <a:lnTo>
                  <a:pt x="1122" y="435"/>
                </a:lnTo>
                <a:close/>
                <a:moveTo>
                  <a:pt x="1176" y="356"/>
                </a:moveTo>
                <a:cubicBezTo>
                  <a:pt x="1167" y="369"/>
                  <a:pt x="1159" y="383"/>
                  <a:pt x="1150" y="396"/>
                </a:cubicBezTo>
                <a:cubicBezTo>
                  <a:pt x="1153" y="398"/>
                  <a:pt x="1153" y="398"/>
                  <a:pt x="1153" y="398"/>
                </a:cubicBezTo>
                <a:cubicBezTo>
                  <a:pt x="1162" y="385"/>
                  <a:pt x="1171" y="372"/>
                  <a:pt x="1179" y="358"/>
                </a:cubicBezTo>
                <a:lnTo>
                  <a:pt x="1176" y="356"/>
                </a:lnTo>
                <a:close/>
                <a:moveTo>
                  <a:pt x="1231" y="277"/>
                </a:moveTo>
                <a:cubicBezTo>
                  <a:pt x="1221" y="290"/>
                  <a:pt x="1211" y="303"/>
                  <a:pt x="1202" y="316"/>
                </a:cubicBezTo>
                <a:cubicBezTo>
                  <a:pt x="1205" y="318"/>
                  <a:pt x="1205" y="318"/>
                  <a:pt x="1205" y="318"/>
                </a:cubicBezTo>
                <a:cubicBezTo>
                  <a:pt x="1214" y="305"/>
                  <a:pt x="1224" y="292"/>
                  <a:pt x="1234" y="280"/>
                </a:cubicBezTo>
                <a:lnTo>
                  <a:pt x="1231" y="277"/>
                </a:lnTo>
                <a:close/>
                <a:moveTo>
                  <a:pt x="1301" y="213"/>
                </a:moveTo>
                <a:cubicBezTo>
                  <a:pt x="1287" y="221"/>
                  <a:pt x="1275" y="231"/>
                  <a:pt x="1263" y="242"/>
                </a:cubicBezTo>
                <a:cubicBezTo>
                  <a:pt x="1266" y="245"/>
                  <a:pt x="1266" y="245"/>
                  <a:pt x="1266" y="245"/>
                </a:cubicBezTo>
                <a:cubicBezTo>
                  <a:pt x="1277" y="234"/>
                  <a:pt x="1290" y="224"/>
                  <a:pt x="1303" y="216"/>
                </a:cubicBezTo>
                <a:lnTo>
                  <a:pt x="1301" y="213"/>
                </a:lnTo>
                <a:close/>
                <a:moveTo>
                  <a:pt x="1391" y="181"/>
                </a:moveTo>
                <a:cubicBezTo>
                  <a:pt x="1386" y="181"/>
                  <a:pt x="1380" y="182"/>
                  <a:pt x="1375" y="183"/>
                </a:cubicBezTo>
                <a:cubicBezTo>
                  <a:pt x="1364" y="185"/>
                  <a:pt x="1354" y="188"/>
                  <a:pt x="1344" y="192"/>
                </a:cubicBezTo>
                <a:cubicBezTo>
                  <a:pt x="1345" y="195"/>
                  <a:pt x="1345" y="195"/>
                  <a:pt x="1345" y="195"/>
                </a:cubicBezTo>
                <a:cubicBezTo>
                  <a:pt x="1355" y="192"/>
                  <a:pt x="1365" y="189"/>
                  <a:pt x="1376" y="187"/>
                </a:cubicBezTo>
                <a:cubicBezTo>
                  <a:pt x="1381" y="186"/>
                  <a:pt x="1386" y="185"/>
                  <a:pt x="1391" y="185"/>
                </a:cubicBezTo>
                <a:lnTo>
                  <a:pt x="1391" y="181"/>
                </a:lnTo>
                <a:close/>
                <a:moveTo>
                  <a:pt x="1485" y="197"/>
                </a:moveTo>
                <a:cubicBezTo>
                  <a:pt x="1471" y="189"/>
                  <a:pt x="1456" y="184"/>
                  <a:pt x="1439" y="181"/>
                </a:cubicBezTo>
                <a:cubicBezTo>
                  <a:pt x="1438" y="185"/>
                  <a:pt x="1438" y="185"/>
                  <a:pt x="1438" y="185"/>
                </a:cubicBezTo>
                <a:cubicBezTo>
                  <a:pt x="1455" y="188"/>
                  <a:pt x="1469" y="193"/>
                  <a:pt x="1483" y="200"/>
                </a:cubicBezTo>
                <a:lnTo>
                  <a:pt x="1485" y="197"/>
                </a:lnTo>
                <a:close/>
                <a:moveTo>
                  <a:pt x="1558" y="258"/>
                </a:moveTo>
                <a:cubicBezTo>
                  <a:pt x="1547" y="246"/>
                  <a:pt x="1536" y="235"/>
                  <a:pt x="1524" y="224"/>
                </a:cubicBezTo>
                <a:cubicBezTo>
                  <a:pt x="1521" y="227"/>
                  <a:pt x="1521" y="227"/>
                  <a:pt x="1521" y="227"/>
                </a:cubicBezTo>
                <a:cubicBezTo>
                  <a:pt x="1533" y="238"/>
                  <a:pt x="1544" y="249"/>
                  <a:pt x="1555" y="261"/>
                </a:cubicBezTo>
                <a:lnTo>
                  <a:pt x="1558" y="258"/>
                </a:lnTo>
                <a:close/>
                <a:moveTo>
                  <a:pt x="1621" y="329"/>
                </a:moveTo>
                <a:cubicBezTo>
                  <a:pt x="1610" y="319"/>
                  <a:pt x="1600" y="307"/>
                  <a:pt x="1589" y="295"/>
                </a:cubicBezTo>
                <a:cubicBezTo>
                  <a:pt x="1586" y="297"/>
                  <a:pt x="1586" y="297"/>
                  <a:pt x="1586" y="297"/>
                </a:cubicBezTo>
                <a:cubicBezTo>
                  <a:pt x="1597" y="309"/>
                  <a:pt x="1607" y="321"/>
                  <a:pt x="1619" y="332"/>
                </a:cubicBezTo>
                <a:lnTo>
                  <a:pt x="1621" y="329"/>
                </a:lnTo>
                <a:close/>
                <a:moveTo>
                  <a:pt x="1702" y="377"/>
                </a:moveTo>
                <a:cubicBezTo>
                  <a:pt x="1686" y="373"/>
                  <a:pt x="1672" y="367"/>
                  <a:pt x="1658" y="359"/>
                </a:cubicBezTo>
                <a:cubicBezTo>
                  <a:pt x="1656" y="362"/>
                  <a:pt x="1656" y="362"/>
                  <a:pt x="1656" y="362"/>
                </a:cubicBezTo>
                <a:cubicBezTo>
                  <a:pt x="1670" y="370"/>
                  <a:pt x="1684" y="377"/>
                  <a:pt x="1701" y="381"/>
                </a:cubicBezTo>
                <a:lnTo>
                  <a:pt x="1702" y="377"/>
                </a:lnTo>
                <a:close/>
                <a:moveTo>
                  <a:pt x="1795" y="373"/>
                </a:moveTo>
                <a:cubicBezTo>
                  <a:pt x="1789" y="375"/>
                  <a:pt x="1783" y="377"/>
                  <a:pt x="1776" y="378"/>
                </a:cubicBezTo>
                <a:cubicBezTo>
                  <a:pt x="1766" y="380"/>
                  <a:pt x="1757" y="381"/>
                  <a:pt x="1748" y="381"/>
                </a:cubicBezTo>
                <a:cubicBezTo>
                  <a:pt x="1748" y="385"/>
                  <a:pt x="1748" y="385"/>
                  <a:pt x="1748" y="385"/>
                </a:cubicBezTo>
                <a:cubicBezTo>
                  <a:pt x="1758" y="385"/>
                  <a:pt x="1767" y="384"/>
                  <a:pt x="1777" y="382"/>
                </a:cubicBezTo>
                <a:cubicBezTo>
                  <a:pt x="1783" y="380"/>
                  <a:pt x="1790" y="379"/>
                  <a:pt x="1796" y="377"/>
                </a:cubicBezTo>
                <a:lnTo>
                  <a:pt x="1795" y="373"/>
                </a:lnTo>
                <a:close/>
                <a:moveTo>
                  <a:pt x="1877" y="328"/>
                </a:moveTo>
                <a:cubicBezTo>
                  <a:pt x="1865" y="339"/>
                  <a:pt x="1852" y="348"/>
                  <a:pt x="1838" y="355"/>
                </a:cubicBezTo>
                <a:cubicBezTo>
                  <a:pt x="1840" y="359"/>
                  <a:pt x="1840" y="359"/>
                  <a:pt x="1840" y="359"/>
                </a:cubicBezTo>
                <a:cubicBezTo>
                  <a:pt x="1855" y="351"/>
                  <a:pt x="1868" y="342"/>
                  <a:pt x="1880" y="331"/>
                </a:cubicBezTo>
                <a:lnTo>
                  <a:pt x="1877" y="328"/>
                </a:lnTo>
                <a:close/>
                <a:moveTo>
                  <a:pt x="1939" y="257"/>
                </a:moveTo>
                <a:cubicBezTo>
                  <a:pt x="1930" y="270"/>
                  <a:pt x="1921" y="283"/>
                  <a:pt x="1910" y="295"/>
                </a:cubicBezTo>
                <a:cubicBezTo>
                  <a:pt x="1913" y="297"/>
                  <a:pt x="1913" y="297"/>
                  <a:pt x="1913" y="297"/>
                </a:cubicBezTo>
                <a:cubicBezTo>
                  <a:pt x="1924" y="285"/>
                  <a:pt x="1933" y="273"/>
                  <a:pt x="1943" y="259"/>
                </a:cubicBezTo>
                <a:lnTo>
                  <a:pt x="1939" y="257"/>
                </a:lnTo>
                <a:close/>
                <a:moveTo>
                  <a:pt x="1992" y="177"/>
                </a:moveTo>
                <a:cubicBezTo>
                  <a:pt x="1983" y="191"/>
                  <a:pt x="1975" y="204"/>
                  <a:pt x="1966" y="217"/>
                </a:cubicBezTo>
                <a:cubicBezTo>
                  <a:pt x="1969" y="220"/>
                  <a:pt x="1969" y="220"/>
                  <a:pt x="1969" y="220"/>
                </a:cubicBezTo>
                <a:cubicBezTo>
                  <a:pt x="1978" y="206"/>
                  <a:pt x="1987" y="193"/>
                  <a:pt x="1995" y="179"/>
                </a:cubicBezTo>
                <a:lnTo>
                  <a:pt x="1992" y="177"/>
                </a:lnTo>
                <a:close/>
                <a:moveTo>
                  <a:pt x="2049" y="101"/>
                </a:moveTo>
                <a:cubicBezTo>
                  <a:pt x="2039" y="112"/>
                  <a:pt x="2029" y="125"/>
                  <a:pt x="2019" y="138"/>
                </a:cubicBezTo>
                <a:cubicBezTo>
                  <a:pt x="2022" y="140"/>
                  <a:pt x="2022" y="140"/>
                  <a:pt x="2022" y="140"/>
                </a:cubicBezTo>
                <a:cubicBezTo>
                  <a:pt x="2032" y="127"/>
                  <a:pt x="2042" y="115"/>
                  <a:pt x="2052" y="103"/>
                </a:cubicBezTo>
                <a:lnTo>
                  <a:pt x="2049" y="101"/>
                </a:lnTo>
                <a:close/>
                <a:moveTo>
                  <a:pt x="2126" y="43"/>
                </a:moveTo>
                <a:cubicBezTo>
                  <a:pt x="2111" y="50"/>
                  <a:pt x="2097" y="58"/>
                  <a:pt x="2085" y="68"/>
                </a:cubicBezTo>
                <a:cubicBezTo>
                  <a:pt x="2087" y="71"/>
                  <a:pt x="2087" y="71"/>
                  <a:pt x="2087" y="71"/>
                </a:cubicBezTo>
                <a:cubicBezTo>
                  <a:pt x="2100" y="62"/>
                  <a:pt x="2113" y="53"/>
                  <a:pt x="2127" y="46"/>
                </a:cubicBezTo>
                <a:lnTo>
                  <a:pt x="2126" y="43"/>
                </a:lnTo>
                <a:close/>
                <a:moveTo>
                  <a:pt x="2218" y="18"/>
                </a:moveTo>
                <a:cubicBezTo>
                  <a:pt x="2177" y="26"/>
                  <a:pt x="2177" y="26"/>
                  <a:pt x="2177" y="26"/>
                </a:cubicBezTo>
                <a:cubicBezTo>
                  <a:pt x="2175" y="26"/>
                  <a:pt x="2173" y="27"/>
                  <a:pt x="2171" y="27"/>
                </a:cubicBezTo>
                <a:cubicBezTo>
                  <a:pt x="2172" y="31"/>
                  <a:pt x="2172" y="31"/>
                  <a:pt x="2172" y="31"/>
                </a:cubicBezTo>
                <a:cubicBezTo>
                  <a:pt x="2174" y="31"/>
                  <a:pt x="2176" y="30"/>
                  <a:pt x="2178" y="30"/>
                </a:cubicBezTo>
                <a:cubicBezTo>
                  <a:pt x="2219" y="22"/>
                  <a:pt x="2219" y="22"/>
                  <a:pt x="2219" y="22"/>
                </a:cubicBezTo>
                <a:lnTo>
                  <a:pt x="2218" y="18"/>
                </a:lnTo>
                <a:close/>
                <a:moveTo>
                  <a:pt x="2312" y="0"/>
                </a:moveTo>
                <a:cubicBezTo>
                  <a:pt x="2265" y="9"/>
                  <a:pt x="2265" y="9"/>
                  <a:pt x="2265" y="9"/>
                </a:cubicBezTo>
                <a:cubicBezTo>
                  <a:pt x="2266" y="13"/>
                  <a:pt x="2266" y="13"/>
                  <a:pt x="2266" y="13"/>
                </a:cubicBezTo>
                <a:cubicBezTo>
                  <a:pt x="2313" y="4"/>
                  <a:pt x="2313" y="4"/>
                  <a:pt x="2313" y="4"/>
                </a:cubicBezTo>
                <a:lnTo>
                  <a:pt x="231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16"/>
          <p:cNvSpPr>
            <a:spLocks noChangeArrowheads="1"/>
          </p:cNvSpPr>
          <p:nvPr/>
        </p:nvSpPr>
        <p:spPr bwMode="auto">
          <a:xfrm>
            <a:off x="6597651" y="1864423"/>
            <a:ext cx="763588" cy="765175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6686551" y="1950148"/>
            <a:ext cx="588963" cy="590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8"/>
          <p:cNvSpPr/>
          <p:nvPr/>
        </p:nvSpPr>
        <p:spPr bwMode="auto">
          <a:xfrm>
            <a:off x="6894513" y="2574035"/>
            <a:ext cx="171450" cy="357188"/>
          </a:xfrm>
          <a:custGeom>
            <a:avLst/>
            <a:gdLst>
              <a:gd name="T0" fmla="*/ 0 w 108"/>
              <a:gd name="T1" fmla="*/ 0 h 225"/>
              <a:gd name="T2" fmla="*/ 54 w 108"/>
              <a:gd name="T3" fmla="*/ 225 h 225"/>
              <a:gd name="T4" fmla="*/ 108 w 108"/>
              <a:gd name="T5" fmla="*/ 0 h 225"/>
              <a:gd name="T6" fmla="*/ 0 w 108"/>
              <a:gd name="T7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225">
                <a:moveTo>
                  <a:pt x="0" y="0"/>
                </a:moveTo>
                <a:lnTo>
                  <a:pt x="54" y="225"/>
                </a:lnTo>
                <a:lnTo>
                  <a:pt x="108" y="0"/>
                </a:ln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Oval 96"/>
          <p:cNvSpPr>
            <a:spLocks noChangeArrowheads="1"/>
          </p:cNvSpPr>
          <p:nvPr/>
        </p:nvSpPr>
        <p:spPr bwMode="auto">
          <a:xfrm>
            <a:off x="5045075" y="2974975"/>
            <a:ext cx="765175" cy="763588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Oval 97"/>
          <p:cNvSpPr>
            <a:spLocks noChangeArrowheads="1"/>
          </p:cNvSpPr>
          <p:nvPr/>
        </p:nvSpPr>
        <p:spPr bwMode="auto">
          <a:xfrm>
            <a:off x="5135563" y="3060700"/>
            <a:ext cx="588963" cy="588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98"/>
          <p:cNvSpPr/>
          <p:nvPr/>
        </p:nvSpPr>
        <p:spPr bwMode="auto">
          <a:xfrm>
            <a:off x="5343525" y="3683000"/>
            <a:ext cx="171450" cy="357188"/>
          </a:xfrm>
          <a:custGeom>
            <a:avLst/>
            <a:gdLst>
              <a:gd name="T0" fmla="*/ 0 w 108"/>
              <a:gd name="T1" fmla="*/ 0 h 225"/>
              <a:gd name="T2" fmla="*/ 54 w 108"/>
              <a:gd name="T3" fmla="*/ 225 h 225"/>
              <a:gd name="T4" fmla="*/ 108 w 108"/>
              <a:gd name="T5" fmla="*/ 0 h 225"/>
              <a:gd name="T6" fmla="*/ 0 w 108"/>
              <a:gd name="T7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225">
                <a:moveTo>
                  <a:pt x="0" y="0"/>
                </a:moveTo>
                <a:lnTo>
                  <a:pt x="54" y="225"/>
                </a:lnTo>
                <a:lnTo>
                  <a:pt x="108" y="0"/>
                </a:ln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Oval 137"/>
          <p:cNvSpPr>
            <a:spLocks noChangeArrowheads="1"/>
          </p:cNvSpPr>
          <p:nvPr/>
        </p:nvSpPr>
        <p:spPr bwMode="auto">
          <a:xfrm>
            <a:off x="5346700" y="4640262"/>
            <a:ext cx="58738" cy="58738"/>
          </a:xfrm>
          <a:prstGeom prst="ellipse">
            <a:avLst/>
          </a:prstGeom>
          <a:solidFill>
            <a:srgbClr val="F21C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Oval 138"/>
          <p:cNvSpPr>
            <a:spLocks noChangeArrowheads="1"/>
          </p:cNvSpPr>
          <p:nvPr/>
        </p:nvSpPr>
        <p:spPr bwMode="auto">
          <a:xfrm>
            <a:off x="8533607" y="2261361"/>
            <a:ext cx="765175" cy="763588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Oval 139"/>
          <p:cNvSpPr>
            <a:spLocks noChangeArrowheads="1"/>
          </p:cNvSpPr>
          <p:nvPr/>
        </p:nvSpPr>
        <p:spPr bwMode="auto">
          <a:xfrm>
            <a:off x="8619332" y="2350261"/>
            <a:ext cx="588963" cy="588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40"/>
          <p:cNvSpPr/>
          <p:nvPr/>
        </p:nvSpPr>
        <p:spPr bwMode="auto">
          <a:xfrm>
            <a:off x="8828882" y="2974149"/>
            <a:ext cx="171450" cy="352425"/>
          </a:xfrm>
          <a:custGeom>
            <a:avLst/>
            <a:gdLst>
              <a:gd name="T0" fmla="*/ 0 w 108"/>
              <a:gd name="T1" fmla="*/ 0 h 222"/>
              <a:gd name="T2" fmla="*/ 54 w 108"/>
              <a:gd name="T3" fmla="*/ 222 h 222"/>
              <a:gd name="T4" fmla="*/ 108 w 108"/>
              <a:gd name="T5" fmla="*/ 0 h 222"/>
              <a:gd name="T6" fmla="*/ 0 w 108"/>
              <a:gd name="T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222">
                <a:moveTo>
                  <a:pt x="0" y="0"/>
                </a:moveTo>
                <a:lnTo>
                  <a:pt x="54" y="222"/>
                </a:lnTo>
                <a:lnTo>
                  <a:pt x="108" y="0"/>
                </a:ln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Oval 179"/>
          <p:cNvSpPr>
            <a:spLocks noChangeArrowheads="1"/>
          </p:cNvSpPr>
          <p:nvPr/>
        </p:nvSpPr>
        <p:spPr bwMode="auto">
          <a:xfrm>
            <a:off x="8212138" y="4102100"/>
            <a:ext cx="57150" cy="58738"/>
          </a:xfrm>
          <a:prstGeom prst="ellipse">
            <a:avLst/>
          </a:prstGeom>
          <a:solidFill>
            <a:srgbClr val="F07C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Oval 184"/>
          <p:cNvSpPr>
            <a:spLocks noChangeArrowheads="1"/>
          </p:cNvSpPr>
          <p:nvPr/>
        </p:nvSpPr>
        <p:spPr bwMode="auto">
          <a:xfrm>
            <a:off x="4984750" y="2836862"/>
            <a:ext cx="287338" cy="288925"/>
          </a:xfrm>
          <a:prstGeom prst="ellipse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Oval 185"/>
          <p:cNvSpPr>
            <a:spLocks noChangeArrowheads="1"/>
          </p:cNvSpPr>
          <p:nvPr/>
        </p:nvSpPr>
        <p:spPr bwMode="auto">
          <a:xfrm>
            <a:off x="5014913" y="2868612"/>
            <a:ext cx="230188" cy="225425"/>
          </a:xfrm>
          <a:prstGeom prst="ellipse">
            <a:avLst/>
          </a:pr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Rectangle 186"/>
          <p:cNvSpPr>
            <a:spLocks noChangeArrowheads="1"/>
          </p:cNvSpPr>
          <p:nvPr/>
        </p:nvSpPr>
        <p:spPr bwMode="auto">
          <a:xfrm>
            <a:off x="5086350" y="2881312"/>
            <a:ext cx="192088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B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3" name="Oval 187"/>
          <p:cNvSpPr>
            <a:spLocks noChangeArrowheads="1"/>
          </p:cNvSpPr>
          <p:nvPr/>
        </p:nvSpPr>
        <p:spPr bwMode="auto">
          <a:xfrm>
            <a:off x="6553201" y="1713610"/>
            <a:ext cx="287338" cy="288925"/>
          </a:xfrm>
          <a:prstGeom prst="ellipse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Oval 188"/>
          <p:cNvSpPr>
            <a:spLocks noChangeArrowheads="1"/>
          </p:cNvSpPr>
          <p:nvPr/>
        </p:nvSpPr>
        <p:spPr bwMode="auto">
          <a:xfrm>
            <a:off x="6583363" y="1742185"/>
            <a:ext cx="230188" cy="228600"/>
          </a:xfrm>
          <a:prstGeom prst="ellipse">
            <a:avLst/>
          </a:prstGeom>
          <a:solidFill>
            <a:srgbClr val="00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Rectangle 189"/>
          <p:cNvSpPr>
            <a:spLocks noChangeArrowheads="1"/>
          </p:cNvSpPr>
          <p:nvPr/>
        </p:nvSpPr>
        <p:spPr bwMode="auto">
          <a:xfrm>
            <a:off x="6642101" y="1759648"/>
            <a:ext cx="192088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6" name="Oval 190"/>
          <p:cNvSpPr>
            <a:spLocks noChangeArrowheads="1"/>
          </p:cNvSpPr>
          <p:nvPr/>
        </p:nvSpPr>
        <p:spPr bwMode="auto">
          <a:xfrm>
            <a:off x="8462169" y="2120074"/>
            <a:ext cx="287338" cy="288925"/>
          </a:xfrm>
          <a:prstGeom prst="ellipse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Oval 191"/>
          <p:cNvSpPr>
            <a:spLocks noChangeArrowheads="1"/>
          </p:cNvSpPr>
          <p:nvPr/>
        </p:nvSpPr>
        <p:spPr bwMode="auto">
          <a:xfrm>
            <a:off x="8492332" y="2151824"/>
            <a:ext cx="230188" cy="228600"/>
          </a:xfrm>
          <a:prstGeom prst="ellipse">
            <a:avLst/>
          </a:pr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Rectangle 192"/>
          <p:cNvSpPr>
            <a:spLocks noChangeArrowheads="1"/>
          </p:cNvSpPr>
          <p:nvPr/>
        </p:nvSpPr>
        <p:spPr bwMode="auto">
          <a:xfrm>
            <a:off x="8557419" y="2172461"/>
            <a:ext cx="2016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9" name="Freeform 193"/>
          <p:cNvSpPr/>
          <p:nvPr/>
        </p:nvSpPr>
        <p:spPr bwMode="auto">
          <a:xfrm>
            <a:off x="8743157" y="2510599"/>
            <a:ext cx="342900" cy="227013"/>
          </a:xfrm>
          <a:custGeom>
            <a:avLst/>
            <a:gdLst>
              <a:gd name="T0" fmla="*/ 87 w 100"/>
              <a:gd name="T1" fmla="*/ 29 h 66"/>
              <a:gd name="T2" fmla="*/ 87 w 100"/>
              <a:gd name="T3" fmla="*/ 25 h 66"/>
              <a:gd name="T4" fmla="*/ 62 w 100"/>
              <a:gd name="T5" fmla="*/ 0 h 66"/>
              <a:gd name="T6" fmla="*/ 41 w 100"/>
              <a:gd name="T7" fmla="*/ 12 h 66"/>
              <a:gd name="T8" fmla="*/ 33 w 100"/>
              <a:gd name="T9" fmla="*/ 9 h 66"/>
              <a:gd name="T10" fmla="*/ 14 w 100"/>
              <a:gd name="T11" fmla="*/ 26 h 66"/>
              <a:gd name="T12" fmla="*/ 0 w 100"/>
              <a:gd name="T13" fmla="*/ 45 h 66"/>
              <a:gd name="T14" fmla="*/ 20 w 100"/>
              <a:gd name="T15" fmla="*/ 66 h 66"/>
              <a:gd name="T16" fmla="*/ 82 w 100"/>
              <a:gd name="T17" fmla="*/ 66 h 66"/>
              <a:gd name="T18" fmla="*/ 100 w 100"/>
              <a:gd name="T19" fmla="*/ 47 h 66"/>
              <a:gd name="T20" fmla="*/ 87 w 100"/>
              <a:gd name="T21" fmla="*/ 2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" h="66">
                <a:moveTo>
                  <a:pt x="87" y="29"/>
                </a:moveTo>
                <a:cubicBezTo>
                  <a:pt x="87" y="28"/>
                  <a:pt x="87" y="27"/>
                  <a:pt x="87" y="25"/>
                </a:cubicBezTo>
                <a:cubicBezTo>
                  <a:pt x="87" y="12"/>
                  <a:pt x="76" y="0"/>
                  <a:pt x="62" y="0"/>
                </a:cubicBezTo>
                <a:cubicBezTo>
                  <a:pt x="53" y="0"/>
                  <a:pt x="46" y="5"/>
                  <a:pt x="41" y="12"/>
                </a:cubicBezTo>
                <a:cubicBezTo>
                  <a:pt x="39" y="10"/>
                  <a:pt x="36" y="9"/>
                  <a:pt x="33" y="9"/>
                </a:cubicBezTo>
                <a:cubicBezTo>
                  <a:pt x="23" y="9"/>
                  <a:pt x="15" y="17"/>
                  <a:pt x="14" y="26"/>
                </a:cubicBezTo>
                <a:cubicBezTo>
                  <a:pt x="6" y="29"/>
                  <a:pt x="0" y="36"/>
                  <a:pt x="0" y="45"/>
                </a:cubicBezTo>
                <a:cubicBezTo>
                  <a:pt x="0" y="57"/>
                  <a:pt x="9" y="66"/>
                  <a:pt x="20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92" y="66"/>
                  <a:pt x="100" y="57"/>
                  <a:pt x="100" y="47"/>
                </a:cubicBezTo>
                <a:cubicBezTo>
                  <a:pt x="100" y="38"/>
                  <a:pt x="95" y="31"/>
                  <a:pt x="8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194"/>
          <p:cNvSpPr/>
          <p:nvPr/>
        </p:nvSpPr>
        <p:spPr bwMode="auto">
          <a:xfrm>
            <a:off x="8908257" y="2589974"/>
            <a:ext cx="15875" cy="106363"/>
          </a:xfrm>
          <a:custGeom>
            <a:avLst/>
            <a:gdLst>
              <a:gd name="T0" fmla="*/ 0 w 5"/>
              <a:gd name="T1" fmla="*/ 3 h 31"/>
              <a:gd name="T2" fmla="*/ 0 w 5"/>
              <a:gd name="T3" fmla="*/ 28 h 31"/>
              <a:gd name="T4" fmla="*/ 2 w 5"/>
              <a:gd name="T5" fmla="*/ 31 h 31"/>
              <a:gd name="T6" fmla="*/ 5 w 5"/>
              <a:gd name="T7" fmla="*/ 28 h 31"/>
              <a:gd name="T8" fmla="*/ 5 w 5"/>
              <a:gd name="T9" fmla="*/ 3 h 31"/>
              <a:gd name="T10" fmla="*/ 2 w 5"/>
              <a:gd name="T11" fmla="*/ 0 h 31"/>
              <a:gd name="T12" fmla="*/ 0 w 5"/>
              <a:gd name="T13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1">
                <a:moveTo>
                  <a:pt x="0" y="3"/>
                </a:move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4" y="31"/>
                  <a:pt x="5" y="30"/>
                  <a:pt x="5" y="28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195"/>
          <p:cNvSpPr/>
          <p:nvPr/>
        </p:nvSpPr>
        <p:spPr bwMode="auto">
          <a:xfrm>
            <a:off x="8862219" y="2634424"/>
            <a:ext cx="106363" cy="17463"/>
          </a:xfrm>
          <a:custGeom>
            <a:avLst/>
            <a:gdLst>
              <a:gd name="T0" fmla="*/ 2 w 31"/>
              <a:gd name="T1" fmla="*/ 5 h 5"/>
              <a:gd name="T2" fmla="*/ 28 w 31"/>
              <a:gd name="T3" fmla="*/ 5 h 5"/>
              <a:gd name="T4" fmla="*/ 31 w 31"/>
              <a:gd name="T5" fmla="*/ 2 h 5"/>
              <a:gd name="T6" fmla="*/ 28 w 31"/>
              <a:gd name="T7" fmla="*/ 0 h 5"/>
              <a:gd name="T8" fmla="*/ 2 w 31"/>
              <a:gd name="T9" fmla="*/ 0 h 5"/>
              <a:gd name="T10" fmla="*/ 0 w 31"/>
              <a:gd name="T11" fmla="*/ 2 h 5"/>
              <a:gd name="T12" fmla="*/ 2 w 31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5">
                <a:moveTo>
                  <a:pt x="2" y="5"/>
                </a:moveTo>
                <a:cubicBezTo>
                  <a:pt x="28" y="5"/>
                  <a:pt x="28" y="5"/>
                  <a:pt x="28" y="5"/>
                </a:cubicBezTo>
                <a:cubicBezTo>
                  <a:pt x="30" y="5"/>
                  <a:pt x="31" y="4"/>
                  <a:pt x="31" y="2"/>
                </a:cubicBezTo>
                <a:cubicBezTo>
                  <a:pt x="31" y="1"/>
                  <a:pt x="30" y="0"/>
                  <a:pt x="2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196"/>
          <p:cNvSpPr/>
          <p:nvPr/>
        </p:nvSpPr>
        <p:spPr bwMode="auto">
          <a:xfrm>
            <a:off x="6823076" y="2129535"/>
            <a:ext cx="312738" cy="225425"/>
          </a:xfrm>
          <a:custGeom>
            <a:avLst/>
            <a:gdLst>
              <a:gd name="T0" fmla="*/ 87 w 91"/>
              <a:gd name="T1" fmla="*/ 11 h 66"/>
              <a:gd name="T2" fmla="*/ 46 w 91"/>
              <a:gd name="T3" fmla="*/ 11 h 66"/>
              <a:gd name="T4" fmla="*/ 46 w 91"/>
              <a:gd name="T5" fmla="*/ 4 h 66"/>
              <a:gd name="T6" fmla="*/ 42 w 91"/>
              <a:gd name="T7" fmla="*/ 0 h 66"/>
              <a:gd name="T8" fmla="*/ 4 w 91"/>
              <a:gd name="T9" fmla="*/ 0 h 66"/>
              <a:gd name="T10" fmla="*/ 0 w 91"/>
              <a:gd name="T11" fmla="*/ 4 h 66"/>
              <a:gd name="T12" fmla="*/ 0 w 91"/>
              <a:gd name="T13" fmla="*/ 62 h 66"/>
              <a:gd name="T14" fmla="*/ 4 w 91"/>
              <a:gd name="T15" fmla="*/ 66 h 66"/>
              <a:gd name="T16" fmla="*/ 24 w 91"/>
              <a:gd name="T17" fmla="*/ 66 h 66"/>
              <a:gd name="T18" fmla="*/ 42 w 91"/>
              <a:gd name="T19" fmla="*/ 66 h 66"/>
              <a:gd name="T20" fmla="*/ 87 w 91"/>
              <a:gd name="T21" fmla="*/ 66 h 66"/>
              <a:gd name="T22" fmla="*/ 91 w 91"/>
              <a:gd name="T23" fmla="*/ 62 h 66"/>
              <a:gd name="T24" fmla="*/ 91 w 91"/>
              <a:gd name="T25" fmla="*/ 15 h 66"/>
              <a:gd name="T26" fmla="*/ 87 w 91"/>
              <a:gd name="T27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1" h="66">
                <a:moveTo>
                  <a:pt x="87" y="11"/>
                </a:moveTo>
                <a:cubicBezTo>
                  <a:pt x="46" y="11"/>
                  <a:pt x="46" y="11"/>
                  <a:pt x="46" y="11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2"/>
                  <a:pt x="44" y="0"/>
                  <a:pt x="4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6"/>
                  <a:pt x="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90" y="66"/>
                  <a:pt x="91" y="64"/>
                  <a:pt x="91" y="62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3"/>
                  <a:pt x="90" y="11"/>
                  <a:pt x="87" y="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197"/>
          <p:cNvSpPr/>
          <p:nvPr/>
        </p:nvSpPr>
        <p:spPr bwMode="auto">
          <a:xfrm>
            <a:off x="6970713" y="2207323"/>
            <a:ext cx="20638" cy="96838"/>
          </a:xfrm>
          <a:custGeom>
            <a:avLst/>
            <a:gdLst>
              <a:gd name="T0" fmla="*/ 0 w 6"/>
              <a:gd name="T1" fmla="*/ 3 h 28"/>
              <a:gd name="T2" fmla="*/ 0 w 6"/>
              <a:gd name="T3" fmla="*/ 25 h 28"/>
              <a:gd name="T4" fmla="*/ 3 w 6"/>
              <a:gd name="T5" fmla="*/ 28 h 28"/>
              <a:gd name="T6" fmla="*/ 6 w 6"/>
              <a:gd name="T7" fmla="*/ 25 h 28"/>
              <a:gd name="T8" fmla="*/ 6 w 6"/>
              <a:gd name="T9" fmla="*/ 3 h 28"/>
              <a:gd name="T10" fmla="*/ 3 w 6"/>
              <a:gd name="T11" fmla="*/ 0 h 28"/>
              <a:gd name="T12" fmla="*/ 0 w 6"/>
              <a:gd name="T13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8"/>
                  <a:pt x="3" y="28"/>
                </a:cubicBezTo>
                <a:cubicBezTo>
                  <a:pt x="4" y="28"/>
                  <a:pt x="6" y="26"/>
                  <a:pt x="6" y="25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198"/>
          <p:cNvSpPr/>
          <p:nvPr/>
        </p:nvSpPr>
        <p:spPr bwMode="auto">
          <a:xfrm>
            <a:off x="6929438" y="2262885"/>
            <a:ext cx="100013" cy="58738"/>
          </a:xfrm>
          <a:custGeom>
            <a:avLst/>
            <a:gdLst>
              <a:gd name="T0" fmla="*/ 1 w 29"/>
              <a:gd name="T1" fmla="*/ 5 h 17"/>
              <a:gd name="T2" fmla="*/ 13 w 29"/>
              <a:gd name="T3" fmla="*/ 16 h 17"/>
              <a:gd name="T4" fmla="*/ 15 w 29"/>
              <a:gd name="T5" fmla="*/ 17 h 17"/>
              <a:gd name="T6" fmla="*/ 17 w 29"/>
              <a:gd name="T7" fmla="*/ 16 h 17"/>
              <a:gd name="T8" fmla="*/ 28 w 29"/>
              <a:gd name="T9" fmla="*/ 5 h 17"/>
              <a:gd name="T10" fmla="*/ 28 w 29"/>
              <a:gd name="T11" fmla="*/ 1 h 17"/>
              <a:gd name="T12" fmla="*/ 24 w 29"/>
              <a:gd name="T13" fmla="*/ 1 h 17"/>
              <a:gd name="T14" fmla="*/ 15 w 29"/>
              <a:gd name="T15" fmla="*/ 10 h 17"/>
              <a:gd name="T16" fmla="*/ 5 w 29"/>
              <a:gd name="T17" fmla="*/ 1 h 17"/>
              <a:gd name="T18" fmla="*/ 1 w 29"/>
              <a:gd name="T19" fmla="*/ 1 h 17"/>
              <a:gd name="T20" fmla="*/ 1 w 29"/>
              <a:gd name="T2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7">
                <a:moveTo>
                  <a:pt x="1" y="5"/>
                </a:move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4" y="17"/>
                  <a:pt x="15" y="17"/>
                </a:cubicBezTo>
                <a:cubicBezTo>
                  <a:pt x="15" y="17"/>
                  <a:pt x="16" y="17"/>
                  <a:pt x="17" y="16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4"/>
                  <a:pt x="29" y="2"/>
                  <a:pt x="28" y="1"/>
                </a:cubicBezTo>
                <a:cubicBezTo>
                  <a:pt x="27" y="0"/>
                  <a:pt x="25" y="0"/>
                  <a:pt x="24" y="1"/>
                </a:cubicBezTo>
                <a:cubicBezTo>
                  <a:pt x="15" y="10"/>
                  <a:pt x="15" y="10"/>
                  <a:pt x="15" y="10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3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199"/>
          <p:cNvSpPr/>
          <p:nvPr/>
        </p:nvSpPr>
        <p:spPr bwMode="auto">
          <a:xfrm>
            <a:off x="5268913" y="3241675"/>
            <a:ext cx="322263" cy="246063"/>
          </a:xfrm>
          <a:custGeom>
            <a:avLst/>
            <a:gdLst>
              <a:gd name="T0" fmla="*/ 94 w 94"/>
              <a:gd name="T1" fmla="*/ 68 h 72"/>
              <a:gd name="T2" fmla="*/ 90 w 94"/>
              <a:gd name="T3" fmla="*/ 72 h 72"/>
              <a:gd name="T4" fmla="*/ 3 w 94"/>
              <a:gd name="T5" fmla="*/ 72 h 72"/>
              <a:gd name="T6" fmla="*/ 0 w 94"/>
              <a:gd name="T7" fmla="*/ 68 h 72"/>
              <a:gd name="T8" fmla="*/ 0 w 94"/>
              <a:gd name="T9" fmla="*/ 4 h 72"/>
              <a:gd name="T10" fmla="*/ 3 w 94"/>
              <a:gd name="T11" fmla="*/ 0 h 72"/>
              <a:gd name="T12" fmla="*/ 90 w 94"/>
              <a:gd name="T13" fmla="*/ 0 h 72"/>
              <a:gd name="T14" fmla="*/ 94 w 94"/>
              <a:gd name="T15" fmla="*/ 4 h 72"/>
              <a:gd name="T16" fmla="*/ 94 w 94"/>
              <a:gd name="T17" fmla="*/ 6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72">
                <a:moveTo>
                  <a:pt x="94" y="68"/>
                </a:moveTo>
                <a:cubicBezTo>
                  <a:pt x="94" y="70"/>
                  <a:pt x="92" y="72"/>
                  <a:pt x="90" y="72"/>
                </a:cubicBezTo>
                <a:cubicBezTo>
                  <a:pt x="3" y="72"/>
                  <a:pt x="3" y="72"/>
                  <a:pt x="3" y="72"/>
                </a:cubicBezTo>
                <a:cubicBezTo>
                  <a:pt x="1" y="72"/>
                  <a:pt x="0" y="70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2" y="0"/>
                  <a:pt x="94" y="2"/>
                  <a:pt x="94" y="4"/>
                </a:cubicBezTo>
                <a:lnTo>
                  <a:pt x="94" y="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Rectangle 200"/>
          <p:cNvSpPr>
            <a:spLocks noChangeArrowheads="1"/>
          </p:cNvSpPr>
          <p:nvPr/>
        </p:nvSpPr>
        <p:spPr bwMode="auto">
          <a:xfrm>
            <a:off x="5257800" y="3309937"/>
            <a:ext cx="339725" cy="269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201"/>
          <p:cNvSpPr/>
          <p:nvPr/>
        </p:nvSpPr>
        <p:spPr bwMode="auto">
          <a:xfrm>
            <a:off x="5257800" y="3309937"/>
            <a:ext cx="339725" cy="26988"/>
          </a:xfrm>
          <a:custGeom>
            <a:avLst/>
            <a:gdLst>
              <a:gd name="T0" fmla="*/ 0 w 214"/>
              <a:gd name="T1" fmla="*/ 17 h 17"/>
              <a:gd name="T2" fmla="*/ 214 w 214"/>
              <a:gd name="T3" fmla="*/ 17 h 17"/>
              <a:gd name="T4" fmla="*/ 214 w 214"/>
              <a:gd name="T5" fmla="*/ 0 h 17"/>
              <a:gd name="T6" fmla="*/ 0 w 21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" h="17">
                <a:moveTo>
                  <a:pt x="0" y="17"/>
                </a:moveTo>
                <a:lnTo>
                  <a:pt x="214" y="17"/>
                </a:lnTo>
                <a:lnTo>
                  <a:pt x="21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Oval 202"/>
          <p:cNvSpPr>
            <a:spLocks noChangeArrowheads="1"/>
          </p:cNvSpPr>
          <p:nvPr/>
        </p:nvSpPr>
        <p:spPr bwMode="auto">
          <a:xfrm>
            <a:off x="5302250" y="3265487"/>
            <a:ext cx="20638" cy="238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Oval 203"/>
          <p:cNvSpPr>
            <a:spLocks noChangeArrowheads="1"/>
          </p:cNvSpPr>
          <p:nvPr/>
        </p:nvSpPr>
        <p:spPr bwMode="auto">
          <a:xfrm>
            <a:off x="5343525" y="3265487"/>
            <a:ext cx="23813" cy="238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204"/>
          <p:cNvSpPr/>
          <p:nvPr/>
        </p:nvSpPr>
        <p:spPr bwMode="auto">
          <a:xfrm>
            <a:off x="5360988" y="3362325"/>
            <a:ext cx="58738" cy="98425"/>
          </a:xfrm>
          <a:custGeom>
            <a:avLst/>
            <a:gdLst>
              <a:gd name="T0" fmla="*/ 5 w 17"/>
              <a:gd name="T1" fmla="*/ 28 h 29"/>
              <a:gd name="T2" fmla="*/ 16 w 17"/>
              <a:gd name="T3" fmla="*/ 17 h 29"/>
              <a:gd name="T4" fmla="*/ 17 w 17"/>
              <a:gd name="T5" fmla="*/ 15 h 29"/>
              <a:gd name="T6" fmla="*/ 16 w 17"/>
              <a:gd name="T7" fmla="*/ 13 h 29"/>
              <a:gd name="T8" fmla="*/ 5 w 17"/>
              <a:gd name="T9" fmla="*/ 2 h 29"/>
              <a:gd name="T10" fmla="*/ 1 w 17"/>
              <a:gd name="T11" fmla="*/ 2 h 29"/>
              <a:gd name="T12" fmla="*/ 1 w 17"/>
              <a:gd name="T13" fmla="*/ 6 h 29"/>
              <a:gd name="T14" fmla="*/ 10 w 17"/>
              <a:gd name="T15" fmla="*/ 15 h 29"/>
              <a:gd name="T16" fmla="*/ 1 w 17"/>
              <a:gd name="T17" fmla="*/ 24 h 29"/>
              <a:gd name="T18" fmla="*/ 1 w 17"/>
              <a:gd name="T19" fmla="*/ 28 h 29"/>
              <a:gd name="T20" fmla="*/ 5 w 17"/>
              <a:gd name="T21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29">
                <a:moveTo>
                  <a:pt x="5" y="28"/>
                </a:moveTo>
                <a:cubicBezTo>
                  <a:pt x="16" y="17"/>
                  <a:pt x="16" y="17"/>
                  <a:pt x="16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4"/>
                  <a:pt x="17" y="14"/>
                  <a:pt x="16" y="13"/>
                </a:cubicBezTo>
                <a:cubicBezTo>
                  <a:pt x="5" y="2"/>
                  <a:pt x="5" y="2"/>
                  <a:pt x="5" y="2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0" y="4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6"/>
                  <a:pt x="0" y="27"/>
                  <a:pt x="1" y="28"/>
                </a:cubicBezTo>
                <a:cubicBezTo>
                  <a:pt x="2" y="29"/>
                  <a:pt x="4" y="29"/>
                  <a:pt x="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06"/>
          <p:cNvSpPr/>
          <p:nvPr/>
        </p:nvSpPr>
        <p:spPr bwMode="auto">
          <a:xfrm>
            <a:off x="5422900" y="3440113"/>
            <a:ext cx="71438" cy="17463"/>
          </a:xfrm>
          <a:custGeom>
            <a:avLst/>
            <a:gdLst>
              <a:gd name="T0" fmla="*/ 3 w 21"/>
              <a:gd name="T1" fmla="*/ 5 h 5"/>
              <a:gd name="T2" fmla="*/ 18 w 21"/>
              <a:gd name="T3" fmla="*/ 5 h 5"/>
              <a:gd name="T4" fmla="*/ 21 w 21"/>
              <a:gd name="T5" fmla="*/ 3 h 5"/>
              <a:gd name="T6" fmla="*/ 18 w 21"/>
              <a:gd name="T7" fmla="*/ 0 h 5"/>
              <a:gd name="T8" fmla="*/ 3 w 21"/>
              <a:gd name="T9" fmla="*/ 0 h 5"/>
              <a:gd name="T10" fmla="*/ 0 w 21"/>
              <a:gd name="T11" fmla="*/ 3 h 5"/>
              <a:gd name="T12" fmla="*/ 3 w 21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5">
                <a:moveTo>
                  <a:pt x="3" y="5"/>
                </a:moveTo>
                <a:cubicBezTo>
                  <a:pt x="18" y="5"/>
                  <a:pt x="18" y="5"/>
                  <a:pt x="18" y="5"/>
                </a:cubicBezTo>
                <a:cubicBezTo>
                  <a:pt x="20" y="5"/>
                  <a:pt x="21" y="4"/>
                  <a:pt x="21" y="3"/>
                </a:cubicBezTo>
                <a:cubicBezTo>
                  <a:pt x="21" y="1"/>
                  <a:pt x="20" y="0"/>
                  <a:pt x="1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5"/>
                  <a:pt x="3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76538" y="2527998"/>
            <a:ext cx="815975" cy="1209675"/>
            <a:chOff x="2776538" y="2527998"/>
            <a:chExt cx="815975" cy="1209675"/>
          </a:xfrm>
        </p:grpSpPr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2828925" y="2667698"/>
              <a:ext cx="763588" cy="7683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2917825" y="2758185"/>
              <a:ext cx="588963" cy="5889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3125788" y="3380485"/>
              <a:ext cx="171450" cy="357188"/>
            </a:xfrm>
            <a:custGeom>
              <a:avLst/>
              <a:gdLst>
                <a:gd name="T0" fmla="*/ 0 w 108"/>
                <a:gd name="T1" fmla="*/ 0 h 225"/>
                <a:gd name="T2" fmla="*/ 54 w 108"/>
                <a:gd name="T3" fmla="*/ 225 h 225"/>
                <a:gd name="T4" fmla="*/ 108 w 108"/>
                <a:gd name="T5" fmla="*/ 0 h 225"/>
                <a:gd name="T6" fmla="*/ 0 w 108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25">
                  <a:moveTo>
                    <a:pt x="0" y="0"/>
                  </a:moveTo>
                  <a:lnTo>
                    <a:pt x="54" y="225"/>
                  </a:lnTo>
                  <a:lnTo>
                    <a:pt x="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Oval 181"/>
            <p:cNvSpPr>
              <a:spLocks noChangeArrowheads="1"/>
            </p:cNvSpPr>
            <p:nvPr/>
          </p:nvSpPr>
          <p:spPr bwMode="auto">
            <a:xfrm>
              <a:off x="2776538" y="2527998"/>
              <a:ext cx="288925" cy="28733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Oval 182"/>
            <p:cNvSpPr>
              <a:spLocks noChangeArrowheads="1"/>
            </p:cNvSpPr>
            <p:nvPr/>
          </p:nvSpPr>
          <p:spPr bwMode="auto">
            <a:xfrm>
              <a:off x="2808288" y="2558160"/>
              <a:ext cx="228600" cy="227013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183"/>
            <p:cNvSpPr>
              <a:spLocks noChangeArrowheads="1"/>
            </p:cNvSpPr>
            <p:nvPr/>
          </p:nvSpPr>
          <p:spPr bwMode="auto">
            <a:xfrm>
              <a:off x="2873375" y="2574035"/>
              <a:ext cx="201613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4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Freeform 207"/>
            <p:cNvSpPr/>
            <p:nvPr/>
          </p:nvSpPr>
          <p:spPr bwMode="auto">
            <a:xfrm>
              <a:off x="3048000" y="2977260"/>
              <a:ext cx="325438" cy="201613"/>
            </a:xfrm>
            <a:custGeom>
              <a:avLst/>
              <a:gdLst>
                <a:gd name="T0" fmla="*/ 95 w 95"/>
                <a:gd name="T1" fmla="*/ 54 h 59"/>
                <a:gd name="T2" fmla="*/ 91 w 95"/>
                <a:gd name="T3" fmla="*/ 59 h 59"/>
                <a:gd name="T4" fmla="*/ 5 w 95"/>
                <a:gd name="T5" fmla="*/ 59 h 59"/>
                <a:gd name="T6" fmla="*/ 0 w 95"/>
                <a:gd name="T7" fmla="*/ 54 h 59"/>
                <a:gd name="T8" fmla="*/ 0 w 95"/>
                <a:gd name="T9" fmla="*/ 4 h 59"/>
                <a:gd name="T10" fmla="*/ 5 w 95"/>
                <a:gd name="T11" fmla="*/ 0 h 59"/>
                <a:gd name="T12" fmla="*/ 91 w 95"/>
                <a:gd name="T13" fmla="*/ 0 h 59"/>
                <a:gd name="T14" fmla="*/ 95 w 95"/>
                <a:gd name="T15" fmla="*/ 4 h 59"/>
                <a:gd name="T16" fmla="*/ 95 w 95"/>
                <a:gd name="T1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9">
                  <a:moveTo>
                    <a:pt x="95" y="54"/>
                  </a:moveTo>
                  <a:cubicBezTo>
                    <a:pt x="95" y="57"/>
                    <a:pt x="93" y="59"/>
                    <a:pt x="91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lnTo>
                    <a:pt x="95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3113088" y="2932810"/>
              <a:ext cx="195263" cy="68263"/>
            </a:xfrm>
            <a:custGeom>
              <a:avLst/>
              <a:gdLst>
                <a:gd name="T0" fmla="*/ 123 w 123"/>
                <a:gd name="T1" fmla="*/ 43 h 43"/>
                <a:gd name="T2" fmla="*/ 0 w 123"/>
                <a:gd name="T3" fmla="*/ 43 h 43"/>
                <a:gd name="T4" fmla="*/ 23 w 123"/>
                <a:gd name="T5" fmla="*/ 0 h 43"/>
                <a:gd name="T6" fmla="*/ 101 w 123"/>
                <a:gd name="T7" fmla="*/ 0 h 43"/>
                <a:gd name="T8" fmla="*/ 123 w 1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3">
                  <a:moveTo>
                    <a:pt x="123" y="43"/>
                  </a:moveTo>
                  <a:lnTo>
                    <a:pt x="0" y="43"/>
                  </a:lnTo>
                  <a:lnTo>
                    <a:pt x="23" y="0"/>
                  </a:lnTo>
                  <a:lnTo>
                    <a:pt x="101" y="0"/>
                  </a:lnTo>
                  <a:lnTo>
                    <a:pt x="123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3133725" y="3004248"/>
              <a:ext cx="153988" cy="153988"/>
            </a:xfrm>
            <a:custGeom>
              <a:avLst/>
              <a:gdLst>
                <a:gd name="T0" fmla="*/ 42 w 45"/>
                <a:gd name="T1" fmla="*/ 22 h 45"/>
                <a:gd name="T2" fmla="*/ 39 w 45"/>
                <a:gd name="T3" fmla="*/ 22 h 45"/>
                <a:gd name="T4" fmla="*/ 35 w 45"/>
                <a:gd name="T5" fmla="*/ 34 h 45"/>
                <a:gd name="T6" fmla="*/ 23 w 45"/>
                <a:gd name="T7" fmla="*/ 39 h 45"/>
                <a:gd name="T8" fmla="*/ 11 w 45"/>
                <a:gd name="T9" fmla="*/ 34 h 45"/>
                <a:gd name="T10" fmla="*/ 6 w 45"/>
                <a:gd name="T11" fmla="*/ 22 h 45"/>
                <a:gd name="T12" fmla="*/ 11 w 45"/>
                <a:gd name="T13" fmla="*/ 10 h 45"/>
                <a:gd name="T14" fmla="*/ 23 w 45"/>
                <a:gd name="T15" fmla="*/ 6 h 45"/>
                <a:gd name="T16" fmla="*/ 35 w 45"/>
                <a:gd name="T17" fmla="*/ 10 h 45"/>
                <a:gd name="T18" fmla="*/ 39 w 45"/>
                <a:gd name="T19" fmla="*/ 22 h 45"/>
                <a:gd name="T20" fmla="*/ 42 w 45"/>
                <a:gd name="T21" fmla="*/ 22 h 45"/>
                <a:gd name="T22" fmla="*/ 45 w 45"/>
                <a:gd name="T23" fmla="*/ 22 h 45"/>
                <a:gd name="T24" fmla="*/ 23 w 45"/>
                <a:gd name="T25" fmla="*/ 0 h 45"/>
                <a:gd name="T26" fmla="*/ 0 w 45"/>
                <a:gd name="T27" fmla="*/ 22 h 45"/>
                <a:gd name="T28" fmla="*/ 23 w 45"/>
                <a:gd name="T29" fmla="*/ 45 h 45"/>
                <a:gd name="T30" fmla="*/ 45 w 45"/>
                <a:gd name="T31" fmla="*/ 22 h 45"/>
                <a:gd name="T32" fmla="*/ 42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2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7"/>
                    <a:pt x="38" y="31"/>
                    <a:pt x="35" y="34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8" y="39"/>
                    <a:pt x="14" y="37"/>
                    <a:pt x="11" y="34"/>
                  </a:cubicBezTo>
                  <a:cubicBezTo>
                    <a:pt x="8" y="31"/>
                    <a:pt x="6" y="27"/>
                    <a:pt x="6" y="22"/>
                  </a:cubicBezTo>
                  <a:cubicBezTo>
                    <a:pt x="6" y="18"/>
                    <a:pt x="8" y="13"/>
                    <a:pt x="11" y="10"/>
                  </a:cubicBezTo>
                  <a:cubicBezTo>
                    <a:pt x="14" y="7"/>
                    <a:pt x="18" y="6"/>
                    <a:pt x="23" y="6"/>
                  </a:cubicBezTo>
                  <a:cubicBezTo>
                    <a:pt x="27" y="6"/>
                    <a:pt x="31" y="7"/>
                    <a:pt x="35" y="10"/>
                  </a:cubicBezTo>
                  <a:cubicBezTo>
                    <a:pt x="38" y="13"/>
                    <a:pt x="39" y="18"/>
                    <a:pt x="39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210"/>
            <p:cNvSpPr>
              <a:spLocks noChangeArrowheads="1"/>
            </p:cNvSpPr>
            <p:nvPr/>
          </p:nvSpPr>
          <p:spPr bwMode="auto">
            <a:xfrm>
              <a:off x="3078163" y="3001073"/>
              <a:ext cx="26988" cy="269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8191500" y="3644963"/>
            <a:ext cx="2347970" cy="889732"/>
            <a:chOff x="7134862" y="3213812"/>
            <a:chExt cx="2347970" cy="889732"/>
          </a:xfrm>
        </p:grpSpPr>
        <p:sp>
          <p:nvSpPr>
            <p:cNvPr id="46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6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5639566" y="765647"/>
            <a:ext cx="2347970" cy="889732"/>
            <a:chOff x="7134862" y="3213812"/>
            <a:chExt cx="2347970" cy="889732"/>
          </a:xfrm>
        </p:grpSpPr>
        <p:sp>
          <p:nvSpPr>
            <p:cNvPr id="46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6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66" name="组合 465"/>
          <p:cNvGrpSpPr/>
          <p:nvPr/>
        </p:nvGrpSpPr>
        <p:grpSpPr>
          <a:xfrm>
            <a:off x="4235393" y="4461731"/>
            <a:ext cx="2347970" cy="889732"/>
            <a:chOff x="7134862" y="3213812"/>
            <a:chExt cx="2347970" cy="889732"/>
          </a:xfrm>
        </p:grpSpPr>
        <p:sp>
          <p:nvSpPr>
            <p:cNvPr id="46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6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69" name="组合 468"/>
          <p:cNvGrpSpPr/>
          <p:nvPr/>
        </p:nvGrpSpPr>
        <p:grpSpPr>
          <a:xfrm>
            <a:off x="1862903" y="1400347"/>
            <a:ext cx="2347970" cy="889732"/>
            <a:chOff x="7134862" y="3213812"/>
            <a:chExt cx="2347970" cy="889732"/>
          </a:xfrm>
        </p:grpSpPr>
        <p:sp>
          <p:nvSpPr>
            <p:cNvPr id="47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7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19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6304" y="3698533"/>
            <a:ext cx="1965084" cy="961438"/>
            <a:chOff x="7969290" y="2684841"/>
            <a:chExt cx="1483834" cy="961438"/>
          </a:xfrm>
        </p:grpSpPr>
        <p:sp>
          <p:nvSpPr>
            <p:cNvPr id="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54874" y="1853732"/>
            <a:ext cx="1210246" cy="1794178"/>
            <a:chOff x="2776538" y="2527998"/>
            <a:chExt cx="815975" cy="1209675"/>
          </a:xfrm>
        </p:grpSpPr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2828925" y="2667698"/>
              <a:ext cx="763588" cy="7683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auto">
            <a:xfrm>
              <a:off x="2916237" y="2757391"/>
              <a:ext cx="588963" cy="5889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3125788" y="3380485"/>
              <a:ext cx="171450" cy="357188"/>
            </a:xfrm>
            <a:custGeom>
              <a:avLst/>
              <a:gdLst>
                <a:gd name="T0" fmla="*/ 0 w 108"/>
                <a:gd name="T1" fmla="*/ 0 h 225"/>
                <a:gd name="T2" fmla="*/ 54 w 108"/>
                <a:gd name="T3" fmla="*/ 225 h 225"/>
                <a:gd name="T4" fmla="*/ 108 w 108"/>
                <a:gd name="T5" fmla="*/ 0 h 225"/>
                <a:gd name="T6" fmla="*/ 0 w 108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25">
                  <a:moveTo>
                    <a:pt x="0" y="0"/>
                  </a:moveTo>
                  <a:lnTo>
                    <a:pt x="54" y="225"/>
                  </a:lnTo>
                  <a:lnTo>
                    <a:pt x="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181"/>
            <p:cNvSpPr>
              <a:spLocks noChangeArrowheads="1"/>
            </p:cNvSpPr>
            <p:nvPr/>
          </p:nvSpPr>
          <p:spPr bwMode="auto">
            <a:xfrm>
              <a:off x="2776538" y="2527998"/>
              <a:ext cx="288925" cy="28733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182"/>
            <p:cNvSpPr>
              <a:spLocks noChangeArrowheads="1"/>
            </p:cNvSpPr>
            <p:nvPr/>
          </p:nvSpPr>
          <p:spPr bwMode="auto">
            <a:xfrm>
              <a:off x="2808288" y="2558160"/>
              <a:ext cx="228600" cy="227013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183"/>
            <p:cNvSpPr>
              <a:spLocks noChangeArrowheads="1"/>
            </p:cNvSpPr>
            <p:nvPr/>
          </p:nvSpPr>
          <p:spPr bwMode="auto">
            <a:xfrm>
              <a:off x="2873375" y="2574035"/>
              <a:ext cx="86462" cy="20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Freeform 207"/>
            <p:cNvSpPr/>
            <p:nvPr/>
          </p:nvSpPr>
          <p:spPr bwMode="auto">
            <a:xfrm>
              <a:off x="3048000" y="2977260"/>
              <a:ext cx="325438" cy="201613"/>
            </a:xfrm>
            <a:custGeom>
              <a:avLst/>
              <a:gdLst>
                <a:gd name="T0" fmla="*/ 95 w 95"/>
                <a:gd name="T1" fmla="*/ 54 h 59"/>
                <a:gd name="T2" fmla="*/ 91 w 95"/>
                <a:gd name="T3" fmla="*/ 59 h 59"/>
                <a:gd name="T4" fmla="*/ 5 w 95"/>
                <a:gd name="T5" fmla="*/ 59 h 59"/>
                <a:gd name="T6" fmla="*/ 0 w 95"/>
                <a:gd name="T7" fmla="*/ 54 h 59"/>
                <a:gd name="T8" fmla="*/ 0 w 95"/>
                <a:gd name="T9" fmla="*/ 4 h 59"/>
                <a:gd name="T10" fmla="*/ 5 w 95"/>
                <a:gd name="T11" fmla="*/ 0 h 59"/>
                <a:gd name="T12" fmla="*/ 91 w 95"/>
                <a:gd name="T13" fmla="*/ 0 h 59"/>
                <a:gd name="T14" fmla="*/ 95 w 95"/>
                <a:gd name="T15" fmla="*/ 4 h 59"/>
                <a:gd name="T16" fmla="*/ 95 w 95"/>
                <a:gd name="T1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9">
                  <a:moveTo>
                    <a:pt x="95" y="54"/>
                  </a:moveTo>
                  <a:cubicBezTo>
                    <a:pt x="95" y="57"/>
                    <a:pt x="93" y="59"/>
                    <a:pt x="91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lnTo>
                    <a:pt x="95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08"/>
            <p:cNvSpPr/>
            <p:nvPr/>
          </p:nvSpPr>
          <p:spPr bwMode="auto">
            <a:xfrm>
              <a:off x="3113088" y="2932810"/>
              <a:ext cx="195263" cy="68263"/>
            </a:xfrm>
            <a:custGeom>
              <a:avLst/>
              <a:gdLst>
                <a:gd name="T0" fmla="*/ 123 w 123"/>
                <a:gd name="T1" fmla="*/ 43 h 43"/>
                <a:gd name="T2" fmla="*/ 0 w 123"/>
                <a:gd name="T3" fmla="*/ 43 h 43"/>
                <a:gd name="T4" fmla="*/ 23 w 123"/>
                <a:gd name="T5" fmla="*/ 0 h 43"/>
                <a:gd name="T6" fmla="*/ 101 w 123"/>
                <a:gd name="T7" fmla="*/ 0 h 43"/>
                <a:gd name="T8" fmla="*/ 123 w 1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3">
                  <a:moveTo>
                    <a:pt x="123" y="43"/>
                  </a:moveTo>
                  <a:lnTo>
                    <a:pt x="0" y="43"/>
                  </a:lnTo>
                  <a:lnTo>
                    <a:pt x="23" y="0"/>
                  </a:lnTo>
                  <a:lnTo>
                    <a:pt x="101" y="0"/>
                  </a:lnTo>
                  <a:lnTo>
                    <a:pt x="123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9"/>
            <p:cNvSpPr/>
            <p:nvPr/>
          </p:nvSpPr>
          <p:spPr bwMode="auto">
            <a:xfrm>
              <a:off x="3133725" y="3004248"/>
              <a:ext cx="153988" cy="153988"/>
            </a:xfrm>
            <a:custGeom>
              <a:avLst/>
              <a:gdLst>
                <a:gd name="T0" fmla="*/ 42 w 45"/>
                <a:gd name="T1" fmla="*/ 22 h 45"/>
                <a:gd name="T2" fmla="*/ 39 w 45"/>
                <a:gd name="T3" fmla="*/ 22 h 45"/>
                <a:gd name="T4" fmla="*/ 35 w 45"/>
                <a:gd name="T5" fmla="*/ 34 h 45"/>
                <a:gd name="T6" fmla="*/ 23 w 45"/>
                <a:gd name="T7" fmla="*/ 39 h 45"/>
                <a:gd name="T8" fmla="*/ 11 w 45"/>
                <a:gd name="T9" fmla="*/ 34 h 45"/>
                <a:gd name="T10" fmla="*/ 6 w 45"/>
                <a:gd name="T11" fmla="*/ 22 h 45"/>
                <a:gd name="T12" fmla="*/ 11 w 45"/>
                <a:gd name="T13" fmla="*/ 10 h 45"/>
                <a:gd name="T14" fmla="*/ 23 w 45"/>
                <a:gd name="T15" fmla="*/ 6 h 45"/>
                <a:gd name="T16" fmla="*/ 35 w 45"/>
                <a:gd name="T17" fmla="*/ 10 h 45"/>
                <a:gd name="T18" fmla="*/ 39 w 45"/>
                <a:gd name="T19" fmla="*/ 22 h 45"/>
                <a:gd name="T20" fmla="*/ 42 w 45"/>
                <a:gd name="T21" fmla="*/ 22 h 45"/>
                <a:gd name="T22" fmla="*/ 45 w 45"/>
                <a:gd name="T23" fmla="*/ 22 h 45"/>
                <a:gd name="T24" fmla="*/ 23 w 45"/>
                <a:gd name="T25" fmla="*/ 0 h 45"/>
                <a:gd name="T26" fmla="*/ 0 w 45"/>
                <a:gd name="T27" fmla="*/ 22 h 45"/>
                <a:gd name="T28" fmla="*/ 23 w 45"/>
                <a:gd name="T29" fmla="*/ 45 h 45"/>
                <a:gd name="T30" fmla="*/ 45 w 45"/>
                <a:gd name="T31" fmla="*/ 22 h 45"/>
                <a:gd name="T32" fmla="*/ 42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2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7"/>
                    <a:pt x="38" y="31"/>
                    <a:pt x="35" y="34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8" y="39"/>
                    <a:pt x="14" y="37"/>
                    <a:pt x="11" y="34"/>
                  </a:cubicBezTo>
                  <a:cubicBezTo>
                    <a:pt x="8" y="31"/>
                    <a:pt x="6" y="27"/>
                    <a:pt x="6" y="22"/>
                  </a:cubicBezTo>
                  <a:cubicBezTo>
                    <a:pt x="6" y="18"/>
                    <a:pt x="8" y="13"/>
                    <a:pt x="11" y="10"/>
                  </a:cubicBezTo>
                  <a:cubicBezTo>
                    <a:pt x="14" y="7"/>
                    <a:pt x="18" y="6"/>
                    <a:pt x="23" y="6"/>
                  </a:cubicBezTo>
                  <a:cubicBezTo>
                    <a:pt x="27" y="6"/>
                    <a:pt x="31" y="7"/>
                    <a:pt x="35" y="10"/>
                  </a:cubicBezTo>
                  <a:cubicBezTo>
                    <a:pt x="38" y="13"/>
                    <a:pt x="39" y="18"/>
                    <a:pt x="39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210"/>
            <p:cNvSpPr>
              <a:spLocks noChangeArrowheads="1"/>
            </p:cNvSpPr>
            <p:nvPr/>
          </p:nvSpPr>
          <p:spPr bwMode="auto">
            <a:xfrm>
              <a:off x="3078163" y="3001073"/>
              <a:ext cx="26988" cy="269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840048" y="3698533"/>
            <a:ext cx="1965084" cy="961438"/>
            <a:chOff x="7969290" y="2684841"/>
            <a:chExt cx="1483834" cy="961438"/>
          </a:xfrm>
        </p:grpSpPr>
        <p:sp>
          <p:nvSpPr>
            <p:cNvPr id="5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178618" y="1853732"/>
            <a:ext cx="1210246" cy="1794178"/>
            <a:chOff x="2776538" y="2527998"/>
            <a:chExt cx="815975" cy="1209675"/>
          </a:xfrm>
        </p:grpSpPr>
        <p:sp>
          <p:nvSpPr>
            <p:cNvPr id="62" name="Oval 13"/>
            <p:cNvSpPr>
              <a:spLocks noChangeArrowheads="1"/>
            </p:cNvSpPr>
            <p:nvPr/>
          </p:nvSpPr>
          <p:spPr bwMode="auto">
            <a:xfrm>
              <a:off x="2828925" y="2667698"/>
              <a:ext cx="763588" cy="7683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14"/>
            <p:cNvSpPr>
              <a:spLocks noChangeArrowheads="1"/>
            </p:cNvSpPr>
            <p:nvPr/>
          </p:nvSpPr>
          <p:spPr bwMode="auto">
            <a:xfrm>
              <a:off x="2916237" y="2757391"/>
              <a:ext cx="588963" cy="5889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5"/>
            <p:cNvSpPr/>
            <p:nvPr/>
          </p:nvSpPr>
          <p:spPr bwMode="auto">
            <a:xfrm>
              <a:off x="3125788" y="3380485"/>
              <a:ext cx="171450" cy="357188"/>
            </a:xfrm>
            <a:custGeom>
              <a:avLst/>
              <a:gdLst>
                <a:gd name="T0" fmla="*/ 0 w 108"/>
                <a:gd name="T1" fmla="*/ 0 h 225"/>
                <a:gd name="T2" fmla="*/ 54 w 108"/>
                <a:gd name="T3" fmla="*/ 225 h 225"/>
                <a:gd name="T4" fmla="*/ 108 w 108"/>
                <a:gd name="T5" fmla="*/ 0 h 225"/>
                <a:gd name="T6" fmla="*/ 0 w 108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25">
                  <a:moveTo>
                    <a:pt x="0" y="0"/>
                  </a:moveTo>
                  <a:lnTo>
                    <a:pt x="54" y="225"/>
                  </a:lnTo>
                  <a:lnTo>
                    <a:pt x="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181"/>
            <p:cNvSpPr>
              <a:spLocks noChangeArrowheads="1"/>
            </p:cNvSpPr>
            <p:nvPr/>
          </p:nvSpPr>
          <p:spPr bwMode="auto">
            <a:xfrm>
              <a:off x="2776538" y="2527998"/>
              <a:ext cx="288925" cy="28733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182"/>
            <p:cNvSpPr>
              <a:spLocks noChangeArrowheads="1"/>
            </p:cNvSpPr>
            <p:nvPr/>
          </p:nvSpPr>
          <p:spPr bwMode="auto">
            <a:xfrm>
              <a:off x="2808288" y="2558160"/>
              <a:ext cx="228600" cy="227013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183"/>
            <p:cNvSpPr>
              <a:spLocks noChangeArrowheads="1"/>
            </p:cNvSpPr>
            <p:nvPr/>
          </p:nvSpPr>
          <p:spPr bwMode="auto">
            <a:xfrm>
              <a:off x="2873375" y="2574035"/>
              <a:ext cx="86462" cy="20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Freeform 207"/>
            <p:cNvSpPr/>
            <p:nvPr/>
          </p:nvSpPr>
          <p:spPr bwMode="auto">
            <a:xfrm>
              <a:off x="3048000" y="2977260"/>
              <a:ext cx="325438" cy="201613"/>
            </a:xfrm>
            <a:custGeom>
              <a:avLst/>
              <a:gdLst>
                <a:gd name="T0" fmla="*/ 95 w 95"/>
                <a:gd name="T1" fmla="*/ 54 h 59"/>
                <a:gd name="T2" fmla="*/ 91 w 95"/>
                <a:gd name="T3" fmla="*/ 59 h 59"/>
                <a:gd name="T4" fmla="*/ 5 w 95"/>
                <a:gd name="T5" fmla="*/ 59 h 59"/>
                <a:gd name="T6" fmla="*/ 0 w 95"/>
                <a:gd name="T7" fmla="*/ 54 h 59"/>
                <a:gd name="T8" fmla="*/ 0 w 95"/>
                <a:gd name="T9" fmla="*/ 4 h 59"/>
                <a:gd name="T10" fmla="*/ 5 w 95"/>
                <a:gd name="T11" fmla="*/ 0 h 59"/>
                <a:gd name="T12" fmla="*/ 91 w 95"/>
                <a:gd name="T13" fmla="*/ 0 h 59"/>
                <a:gd name="T14" fmla="*/ 95 w 95"/>
                <a:gd name="T15" fmla="*/ 4 h 59"/>
                <a:gd name="T16" fmla="*/ 95 w 95"/>
                <a:gd name="T1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9">
                  <a:moveTo>
                    <a:pt x="95" y="54"/>
                  </a:moveTo>
                  <a:cubicBezTo>
                    <a:pt x="95" y="57"/>
                    <a:pt x="93" y="59"/>
                    <a:pt x="91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lnTo>
                    <a:pt x="95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08"/>
            <p:cNvSpPr/>
            <p:nvPr/>
          </p:nvSpPr>
          <p:spPr bwMode="auto">
            <a:xfrm>
              <a:off x="3113088" y="2932810"/>
              <a:ext cx="195263" cy="68263"/>
            </a:xfrm>
            <a:custGeom>
              <a:avLst/>
              <a:gdLst>
                <a:gd name="T0" fmla="*/ 123 w 123"/>
                <a:gd name="T1" fmla="*/ 43 h 43"/>
                <a:gd name="T2" fmla="*/ 0 w 123"/>
                <a:gd name="T3" fmla="*/ 43 h 43"/>
                <a:gd name="T4" fmla="*/ 23 w 123"/>
                <a:gd name="T5" fmla="*/ 0 h 43"/>
                <a:gd name="T6" fmla="*/ 101 w 123"/>
                <a:gd name="T7" fmla="*/ 0 h 43"/>
                <a:gd name="T8" fmla="*/ 123 w 1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3">
                  <a:moveTo>
                    <a:pt x="123" y="43"/>
                  </a:moveTo>
                  <a:lnTo>
                    <a:pt x="0" y="43"/>
                  </a:lnTo>
                  <a:lnTo>
                    <a:pt x="23" y="0"/>
                  </a:lnTo>
                  <a:lnTo>
                    <a:pt x="101" y="0"/>
                  </a:lnTo>
                  <a:lnTo>
                    <a:pt x="123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09"/>
            <p:cNvSpPr/>
            <p:nvPr/>
          </p:nvSpPr>
          <p:spPr bwMode="auto">
            <a:xfrm>
              <a:off x="3133725" y="3004248"/>
              <a:ext cx="153988" cy="153988"/>
            </a:xfrm>
            <a:custGeom>
              <a:avLst/>
              <a:gdLst>
                <a:gd name="T0" fmla="*/ 42 w 45"/>
                <a:gd name="T1" fmla="*/ 22 h 45"/>
                <a:gd name="T2" fmla="*/ 39 w 45"/>
                <a:gd name="T3" fmla="*/ 22 h 45"/>
                <a:gd name="T4" fmla="*/ 35 w 45"/>
                <a:gd name="T5" fmla="*/ 34 h 45"/>
                <a:gd name="T6" fmla="*/ 23 w 45"/>
                <a:gd name="T7" fmla="*/ 39 h 45"/>
                <a:gd name="T8" fmla="*/ 11 w 45"/>
                <a:gd name="T9" fmla="*/ 34 h 45"/>
                <a:gd name="T10" fmla="*/ 6 w 45"/>
                <a:gd name="T11" fmla="*/ 22 h 45"/>
                <a:gd name="T12" fmla="*/ 11 w 45"/>
                <a:gd name="T13" fmla="*/ 10 h 45"/>
                <a:gd name="T14" fmla="*/ 23 w 45"/>
                <a:gd name="T15" fmla="*/ 6 h 45"/>
                <a:gd name="T16" fmla="*/ 35 w 45"/>
                <a:gd name="T17" fmla="*/ 10 h 45"/>
                <a:gd name="T18" fmla="*/ 39 w 45"/>
                <a:gd name="T19" fmla="*/ 22 h 45"/>
                <a:gd name="T20" fmla="*/ 42 w 45"/>
                <a:gd name="T21" fmla="*/ 22 h 45"/>
                <a:gd name="T22" fmla="*/ 45 w 45"/>
                <a:gd name="T23" fmla="*/ 22 h 45"/>
                <a:gd name="T24" fmla="*/ 23 w 45"/>
                <a:gd name="T25" fmla="*/ 0 h 45"/>
                <a:gd name="T26" fmla="*/ 0 w 45"/>
                <a:gd name="T27" fmla="*/ 22 h 45"/>
                <a:gd name="T28" fmla="*/ 23 w 45"/>
                <a:gd name="T29" fmla="*/ 45 h 45"/>
                <a:gd name="T30" fmla="*/ 45 w 45"/>
                <a:gd name="T31" fmla="*/ 22 h 45"/>
                <a:gd name="T32" fmla="*/ 42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2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7"/>
                    <a:pt x="38" y="31"/>
                    <a:pt x="35" y="34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8" y="39"/>
                    <a:pt x="14" y="37"/>
                    <a:pt x="11" y="34"/>
                  </a:cubicBezTo>
                  <a:cubicBezTo>
                    <a:pt x="8" y="31"/>
                    <a:pt x="6" y="27"/>
                    <a:pt x="6" y="22"/>
                  </a:cubicBezTo>
                  <a:cubicBezTo>
                    <a:pt x="6" y="18"/>
                    <a:pt x="8" y="13"/>
                    <a:pt x="11" y="10"/>
                  </a:cubicBezTo>
                  <a:cubicBezTo>
                    <a:pt x="14" y="7"/>
                    <a:pt x="18" y="6"/>
                    <a:pt x="23" y="6"/>
                  </a:cubicBezTo>
                  <a:cubicBezTo>
                    <a:pt x="27" y="6"/>
                    <a:pt x="31" y="7"/>
                    <a:pt x="35" y="10"/>
                  </a:cubicBezTo>
                  <a:cubicBezTo>
                    <a:pt x="38" y="13"/>
                    <a:pt x="39" y="18"/>
                    <a:pt x="39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Oval 210"/>
            <p:cNvSpPr>
              <a:spLocks noChangeArrowheads="1"/>
            </p:cNvSpPr>
            <p:nvPr/>
          </p:nvSpPr>
          <p:spPr bwMode="auto">
            <a:xfrm>
              <a:off x="3078163" y="3001073"/>
              <a:ext cx="26988" cy="269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63792" y="3698533"/>
            <a:ext cx="1965084" cy="961438"/>
            <a:chOff x="7969290" y="2684841"/>
            <a:chExt cx="1483834" cy="961438"/>
          </a:xfrm>
        </p:grpSpPr>
        <p:sp>
          <p:nvSpPr>
            <p:cNvPr id="7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702362" y="1853732"/>
            <a:ext cx="1210246" cy="1794178"/>
            <a:chOff x="2776538" y="2527998"/>
            <a:chExt cx="815975" cy="1209675"/>
          </a:xfrm>
        </p:grpSpPr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2828925" y="2667698"/>
              <a:ext cx="763588" cy="7683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14"/>
            <p:cNvSpPr>
              <a:spLocks noChangeArrowheads="1"/>
            </p:cNvSpPr>
            <p:nvPr/>
          </p:nvSpPr>
          <p:spPr bwMode="auto">
            <a:xfrm>
              <a:off x="2916237" y="2757391"/>
              <a:ext cx="588963" cy="5889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125788" y="3380485"/>
              <a:ext cx="171450" cy="357188"/>
            </a:xfrm>
            <a:custGeom>
              <a:avLst/>
              <a:gdLst>
                <a:gd name="T0" fmla="*/ 0 w 108"/>
                <a:gd name="T1" fmla="*/ 0 h 225"/>
                <a:gd name="T2" fmla="*/ 54 w 108"/>
                <a:gd name="T3" fmla="*/ 225 h 225"/>
                <a:gd name="T4" fmla="*/ 108 w 108"/>
                <a:gd name="T5" fmla="*/ 0 h 225"/>
                <a:gd name="T6" fmla="*/ 0 w 108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25">
                  <a:moveTo>
                    <a:pt x="0" y="0"/>
                  </a:moveTo>
                  <a:lnTo>
                    <a:pt x="54" y="225"/>
                  </a:lnTo>
                  <a:lnTo>
                    <a:pt x="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181"/>
            <p:cNvSpPr>
              <a:spLocks noChangeArrowheads="1"/>
            </p:cNvSpPr>
            <p:nvPr/>
          </p:nvSpPr>
          <p:spPr bwMode="auto">
            <a:xfrm>
              <a:off x="2776538" y="2527998"/>
              <a:ext cx="288925" cy="28733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182"/>
            <p:cNvSpPr>
              <a:spLocks noChangeArrowheads="1"/>
            </p:cNvSpPr>
            <p:nvPr/>
          </p:nvSpPr>
          <p:spPr bwMode="auto">
            <a:xfrm>
              <a:off x="2808288" y="2558160"/>
              <a:ext cx="228600" cy="227013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183"/>
            <p:cNvSpPr>
              <a:spLocks noChangeArrowheads="1"/>
            </p:cNvSpPr>
            <p:nvPr/>
          </p:nvSpPr>
          <p:spPr bwMode="auto">
            <a:xfrm>
              <a:off x="2873375" y="2574035"/>
              <a:ext cx="86462" cy="20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Freeform 207"/>
            <p:cNvSpPr/>
            <p:nvPr/>
          </p:nvSpPr>
          <p:spPr bwMode="auto">
            <a:xfrm>
              <a:off x="3048000" y="2977260"/>
              <a:ext cx="325438" cy="201613"/>
            </a:xfrm>
            <a:custGeom>
              <a:avLst/>
              <a:gdLst>
                <a:gd name="T0" fmla="*/ 95 w 95"/>
                <a:gd name="T1" fmla="*/ 54 h 59"/>
                <a:gd name="T2" fmla="*/ 91 w 95"/>
                <a:gd name="T3" fmla="*/ 59 h 59"/>
                <a:gd name="T4" fmla="*/ 5 w 95"/>
                <a:gd name="T5" fmla="*/ 59 h 59"/>
                <a:gd name="T6" fmla="*/ 0 w 95"/>
                <a:gd name="T7" fmla="*/ 54 h 59"/>
                <a:gd name="T8" fmla="*/ 0 w 95"/>
                <a:gd name="T9" fmla="*/ 4 h 59"/>
                <a:gd name="T10" fmla="*/ 5 w 95"/>
                <a:gd name="T11" fmla="*/ 0 h 59"/>
                <a:gd name="T12" fmla="*/ 91 w 95"/>
                <a:gd name="T13" fmla="*/ 0 h 59"/>
                <a:gd name="T14" fmla="*/ 95 w 95"/>
                <a:gd name="T15" fmla="*/ 4 h 59"/>
                <a:gd name="T16" fmla="*/ 95 w 95"/>
                <a:gd name="T1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9">
                  <a:moveTo>
                    <a:pt x="95" y="54"/>
                  </a:moveTo>
                  <a:cubicBezTo>
                    <a:pt x="95" y="57"/>
                    <a:pt x="93" y="59"/>
                    <a:pt x="91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lnTo>
                    <a:pt x="95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08"/>
            <p:cNvSpPr/>
            <p:nvPr/>
          </p:nvSpPr>
          <p:spPr bwMode="auto">
            <a:xfrm>
              <a:off x="3113088" y="2932810"/>
              <a:ext cx="195263" cy="68263"/>
            </a:xfrm>
            <a:custGeom>
              <a:avLst/>
              <a:gdLst>
                <a:gd name="T0" fmla="*/ 123 w 123"/>
                <a:gd name="T1" fmla="*/ 43 h 43"/>
                <a:gd name="T2" fmla="*/ 0 w 123"/>
                <a:gd name="T3" fmla="*/ 43 h 43"/>
                <a:gd name="T4" fmla="*/ 23 w 123"/>
                <a:gd name="T5" fmla="*/ 0 h 43"/>
                <a:gd name="T6" fmla="*/ 101 w 123"/>
                <a:gd name="T7" fmla="*/ 0 h 43"/>
                <a:gd name="T8" fmla="*/ 123 w 1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3">
                  <a:moveTo>
                    <a:pt x="123" y="43"/>
                  </a:moveTo>
                  <a:lnTo>
                    <a:pt x="0" y="43"/>
                  </a:lnTo>
                  <a:lnTo>
                    <a:pt x="23" y="0"/>
                  </a:lnTo>
                  <a:lnTo>
                    <a:pt x="101" y="0"/>
                  </a:lnTo>
                  <a:lnTo>
                    <a:pt x="123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09"/>
            <p:cNvSpPr/>
            <p:nvPr/>
          </p:nvSpPr>
          <p:spPr bwMode="auto">
            <a:xfrm>
              <a:off x="3133725" y="3004248"/>
              <a:ext cx="153988" cy="153988"/>
            </a:xfrm>
            <a:custGeom>
              <a:avLst/>
              <a:gdLst>
                <a:gd name="T0" fmla="*/ 42 w 45"/>
                <a:gd name="T1" fmla="*/ 22 h 45"/>
                <a:gd name="T2" fmla="*/ 39 w 45"/>
                <a:gd name="T3" fmla="*/ 22 h 45"/>
                <a:gd name="T4" fmla="*/ 35 w 45"/>
                <a:gd name="T5" fmla="*/ 34 h 45"/>
                <a:gd name="T6" fmla="*/ 23 w 45"/>
                <a:gd name="T7" fmla="*/ 39 h 45"/>
                <a:gd name="T8" fmla="*/ 11 w 45"/>
                <a:gd name="T9" fmla="*/ 34 h 45"/>
                <a:gd name="T10" fmla="*/ 6 w 45"/>
                <a:gd name="T11" fmla="*/ 22 h 45"/>
                <a:gd name="T12" fmla="*/ 11 w 45"/>
                <a:gd name="T13" fmla="*/ 10 h 45"/>
                <a:gd name="T14" fmla="*/ 23 w 45"/>
                <a:gd name="T15" fmla="*/ 6 h 45"/>
                <a:gd name="T16" fmla="*/ 35 w 45"/>
                <a:gd name="T17" fmla="*/ 10 h 45"/>
                <a:gd name="T18" fmla="*/ 39 w 45"/>
                <a:gd name="T19" fmla="*/ 22 h 45"/>
                <a:gd name="T20" fmla="*/ 42 w 45"/>
                <a:gd name="T21" fmla="*/ 22 h 45"/>
                <a:gd name="T22" fmla="*/ 45 w 45"/>
                <a:gd name="T23" fmla="*/ 22 h 45"/>
                <a:gd name="T24" fmla="*/ 23 w 45"/>
                <a:gd name="T25" fmla="*/ 0 h 45"/>
                <a:gd name="T26" fmla="*/ 0 w 45"/>
                <a:gd name="T27" fmla="*/ 22 h 45"/>
                <a:gd name="T28" fmla="*/ 23 w 45"/>
                <a:gd name="T29" fmla="*/ 45 h 45"/>
                <a:gd name="T30" fmla="*/ 45 w 45"/>
                <a:gd name="T31" fmla="*/ 22 h 45"/>
                <a:gd name="T32" fmla="*/ 42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2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7"/>
                    <a:pt x="38" y="31"/>
                    <a:pt x="35" y="34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8" y="39"/>
                    <a:pt x="14" y="37"/>
                    <a:pt x="11" y="34"/>
                  </a:cubicBezTo>
                  <a:cubicBezTo>
                    <a:pt x="8" y="31"/>
                    <a:pt x="6" y="27"/>
                    <a:pt x="6" y="22"/>
                  </a:cubicBezTo>
                  <a:cubicBezTo>
                    <a:pt x="6" y="18"/>
                    <a:pt x="8" y="13"/>
                    <a:pt x="11" y="10"/>
                  </a:cubicBezTo>
                  <a:cubicBezTo>
                    <a:pt x="14" y="7"/>
                    <a:pt x="18" y="6"/>
                    <a:pt x="23" y="6"/>
                  </a:cubicBezTo>
                  <a:cubicBezTo>
                    <a:pt x="27" y="6"/>
                    <a:pt x="31" y="7"/>
                    <a:pt x="35" y="10"/>
                  </a:cubicBezTo>
                  <a:cubicBezTo>
                    <a:pt x="38" y="13"/>
                    <a:pt x="39" y="18"/>
                    <a:pt x="39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Oval 210"/>
            <p:cNvSpPr>
              <a:spLocks noChangeArrowheads="1"/>
            </p:cNvSpPr>
            <p:nvPr/>
          </p:nvSpPr>
          <p:spPr bwMode="auto">
            <a:xfrm>
              <a:off x="3078163" y="3001073"/>
              <a:ext cx="26988" cy="269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887536" y="3698533"/>
            <a:ext cx="1965084" cy="961438"/>
            <a:chOff x="7969290" y="2684841"/>
            <a:chExt cx="1483834" cy="961438"/>
          </a:xfrm>
        </p:grpSpPr>
        <p:sp>
          <p:nvSpPr>
            <p:cNvPr id="8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8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226106" y="1853732"/>
            <a:ext cx="1210246" cy="1794178"/>
            <a:chOff x="2776538" y="2527998"/>
            <a:chExt cx="815975" cy="1209675"/>
          </a:xfrm>
        </p:grpSpPr>
        <p:sp>
          <p:nvSpPr>
            <p:cNvPr id="90" name="Oval 13"/>
            <p:cNvSpPr>
              <a:spLocks noChangeArrowheads="1"/>
            </p:cNvSpPr>
            <p:nvPr/>
          </p:nvSpPr>
          <p:spPr bwMode="auto">
            <a:xfrm>
              <a:off x="2828925" y="2667698"/>
              <a:ext cx="763588" cy="7683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14"/>
            <p:cNvSpPr>
              <a:spLocks noChangeArrowheads="1"/>
            </p:cNvSpPr>
            <p:nvPr/>
          </p:nvSpPr>
          <p:spPr bwMode="auto">
            <a:xfrm>
              <a:off x="2916237" y="2757391"/>
              <a:ext cx="588963" cy="5889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5"/>
            <p:cNvSpPr/>
            <p:nvPr/>
          </p:nvSpPr>
          <p:spPr bwMode="auto">
            <a:xfrm>
              <a:off x="3125788" y="3380485"/>
              <a:ext cx="171450" cy="357188"/>
            </a:xfrm>
            <a:custGeom>
              <a:avLst/>
              <a:gdLst>
                <a:gd name="T0" fmla="*/ 0 w 108"/>
                <a:gd name="T1" fmla="*/ 0 h 225"/>
                <a:gd name="T2" fmla="*/ 54 w 108"/>
                <a:gd name="T3" fmla="*/ 225 h 225"/>
                <a:gd name="T4" fmla="*/ 108 w 108"/>
                <a:gd name="T5" fmla="*/ 0 h 225"/>
                <a:gd name="T6" fmla="*/ 0 w 108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25">
                  <a:moveTo>
                    <a:pt x="0" y="0"/>
                  </a:moveTo>
                  <a:lnTo>
                    <a:pt x="54" y="225"/>
                  </a:lnTo>
                  <a:lnTo>
                    <a:pt x="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81"/>
            <p:cNvSpPr>
              <a:spLocks noChangeArrowheads="1"/>
            </p:cNvSpPr>
            <p:nvPr/>
          </p:nvSpPr>
          <p:spPr bwMode="auto">
            <a:xfrm>
              <a:off x="2776538" y="2527998"/>
              <a:ext cx="288925" cy="28733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182"/>
            <p:cNvSpPr>
              <a:spLocks noChangeArrowheads="1"/>
            </p:cNvSpPr>
            <p:nvPr/>
          </p:nvSpPr>
          <p:spPr bwMode="auto">
            <a:xfrm>
              <a:off x="2808288" y="2558160"/>
              <a:ext cx="228600" cy="227013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183"/>
            <p:cNvSpPr>
              <a:spLocks noChangeArrowheads="1"/>
            </p:cNvSpPr>
            <p:nvPr/>
          </p:nvSpPr>
          <p:spPr bwMode="auto">
            <a:xfrm>
              <a:off x="2873375" y="2574035"/>
              <a:ext cx="86462" cy="20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Freeform 207"/>
            <p:cNvSpPr/>
            <p:nvPr/>
          </p:nvSpPr>
          <p:spPr bwMode="auto">
            <a:xfrm>
              <a:off x="3048000" y="2977260"/>
              <a:ext cx="325438" cy="201613"/>
            </a:xfrm>
            <a:custGeom>
              <a:avLst/>
              <a:gdLst>
                <a:gd name="T0" fmla="*/ 95 w 95"/>
                <a:gd name="T1" fmla="*/ 54 h 59"/>
                <a:gd name="T2" fmla="*/ 91 w 95"/>
                <a:gd name="T3" fmla="*/ 59 h 59"/>
                <a:gd name="T4" fmla="*/ 5 w 95"/>
                <a:gd name="T5" fmla="*/ 59 h 59"/>
                <a:gd name="T6" fmla="*/ 0 w 95"/>
                <a:gd name="T7" fmla="*/ 54 h 59"/>
                <a:gd name="T8" fmla="*/ 0 w 95"/>
                <a:gd name="T9" fmla="*/ 4 h 59"/>
                <a:gd name="T10" fmla="*/ 5 w 95"/>
                <a:gd name="T11" fmla="*/ 0 h 59"/>
                <a:gd name="T12" fmla="*/ 91 w 95"/>
                <a:gd name="T13" fmla="*/ 0 h 59"/>
                <a:gd name="T14" fmla="*/ 95 w 95"/>
                <a:gd name="T15" fmla="*/ 4 h 59"/>
                <a:gd name="T16" fmla="*/ 95 w 95"/>
                <a:gd name="T1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9">
                  <a:moveTo>
                    <a:pt x="95" y="54"/>
                  </a:moveTo>
                  <a:cubicBezTo>
                    <a:pt x="95" y="57"/>
                    <a:pt x="93" y="59"/>
                    <a:pt x="91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lnTo>
                    <a:pt x="95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08"/>
            <p:cNvSpPr/>
            <p:nvPr/>
          </p:nvSpPr>
          <p:spPr bwMode="auto">
            <a:xfrm>
              <a:off x="3113088" y="2932810"/>
              <a:ext cx="195263" cy="68263"/>
            </a:xfrm>
            <a:custGeom>
              <a:avLst/>
              <a:gdLst>
                <a:gd name="T0" fmla="*/ 123 w 123"/>
                <a:gd name="T1" fmla="*/ 43 h 43"/>
                <a:gd name="T2" fmla="*/ 0 w 123"/>
                <a:gd name="T3" fmla="*/ 43 h 43"/>
                <a:gd name="T4" fmla="*/ 23 w 123"/>
                <a:gd name="T5" fmla="*/ 0 h 43"/>
                <a:gd name="T6" fmla="*/ 101 w 123"/>
                <a:gd name="T7" fmla="*/ 0 h 43"/>
                <a:gd name="T8" fmla="*/ 123 w 1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3">
                  <a:moveTo>
                    <a:pt x="123" y="43"/>
                  </a:moveTo>
                  <a:lnTo>
                    <a:pt x="0" y="43"/>
                  </a:lnTo>
                  <a:lnTo>
                    <a:pt x="23" y="0"/>
                  </a:lnTo>
                  <a:lnTo>
                    <a:pt x="101" y="0"/>
                  </a:lnTo>
                  <a:lnTo>
                    <a:pt x="123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09"/>
            <p:cNvSpPr/>
            <p:nvPr/>
          </p:nvSpPr>
          <p:spPr bwMode="auto">
            <a:xfrm>
              <a:off x="3133725" y="3004248"/>
              <a:ext cx="153988" cy="153988"/>
            </a:xfrm>
            <a:custGeom>
              <a:avLst/>
              <a:gdLst>
                <a:gd name="T0" fmla="*/ 42 w 45"/>
                <a:gd name="T1" fmla="*/ 22 h 45"/>
                <a:gd name="T2" fmla="*/ 39 w 45"/>
                <a:gd name="T3" fmla="*/ 22 h 45"/>
                <a:gd name="T4" fmla="*/ 35 w 45"/>
                <a:gd name="T5" fmla="*/ 34 h 45"/>
                <a:gd name="T6" fmla="*/ 23 w 45"/>
                <a:gd name="T7" fmla="*/ 39 h 45"/>
                <a:gd name="T8" fmla="*/ 11 w 45"/>
                <a:gd name="T9" fmla="*/ 34 h 45"/>
                <a:gd name="T10" fmla="*/ 6 w 45"/>
                <a:gd name="T11" fmla="*/ 22 h 45"/>
                <a:gd name="T12" fmla="*/ 11 w 45"/>
                <a:gd name="T13" fmla="*/ 10 h 45"/>
                <a:gd name="T14" fmla="*/ 23 w 45"/>
                <a:gd name="T15" fmla="*/ 6 h 45"/>
                <a:gd name="T16" fmla="*/ 35 w 45"/>
                <a:gd name="T17" fmla="*/ 10 h 45"/>
                <a:gd name="T18" fmla="*/ 39 w 45"/>
                <a:gd name="T19" fmla="*/ 22 h 45"/>
                <a:gd name="T20" fmla="*/ 42 w 45"/>
                <a:gd name="T21" fmla="*/ 22 h 45"/>
                <a:gd name="T22" fmla="*/ 45 w 45"/>
                <a:gd name="T23" fmla="*/ 22 h 45"/>
                <a:gd name="T24" fmla="*/ 23 w 45"/>
                <a:gd name="T25" fmla="*/ 0 h 45"/>
                <a:gd name="T26" fmla="*/ 0 w 45"/>
                <a:gd name="T27" fmla="*/ 22 h 45"/>
                <a:gd name="T28" fmla="*/ 23 w 45"/>
                <a:gd name="T29" fmla="*/ 45 h 45"/>
                <a:gd name="T30" fmla="*/ 45 w 45"/>
                <a:gd name="T31" fmla="*/ 22 h 45"/>
                <a:gd name="T32" fmla="*/ 42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2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7"/>
                    <a:pt x="38" y="31"/>
                    <a:pt x="35" y="34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8" y="39"/>
                    <a:pt x="14" y="37"/>
                    <a:pt x="11" y="34"/>
                  </a:cubicBezTo>
                  <a:cubicBezTo>
                    <a:pt x="8" y="31"/>
                    <a:pt x="6" y="27"/>
                    <a:pt x="6" y="22"/>
                  </a:cubicBezTo>
                  <a:cubicBezTo>
                    <a:pt x="6" y="18"/>
                    <a:pt x="8" y="13"/>
                    <a:pt x="11" y="10"/>
                  </a:cubicBezTo>
                  <a:cubicBezTo>
                    <a:pt x="14" y="7"/>
                    <a:pt x="18" y="6"/>
                    <a:pt x="23" y="6"/>
                  </a:cubicBezTo>
                  <a:cubicBezTo>
                    <a:pt x="27" y="6"/>
                    <a:pt x="31" y="7"/>
                    <a:pt x="35" y="10"/>
                  </a:cubicBezTo>
                  <a:cubicBezTo>
                    <a:pt x="38" y="13"/>
                    <a:pt x="39" y="18"/>
                    <a:pt x="39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210"/>
            <p:cNvSpPr>
              <a:spLocks noChangeArrowheads="1"/>
            </p:cNvSpPr>
            <p:nvPr/>
          </p:nvSpPr>
          <p:spPr bwMode="auto">
            <a:xfrm>
              <a:off x="3078163" y="3001073"/>
              <a:ext cx="26988" cy="269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697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Freeform 92"/>
          <p:cNvSpPr/>
          <p:nvPr/>
        </p:nvSpPr>
        <p:spPr bwMode="auto">
          <a:xfrm>
            <a:off x="7294563" y="2066925"/>
            <a:ext cx="0" cy="3175"/>
          </a:xfrm>
          <a:custGeom>
            <a:avLst/>
            <a:gdLst>
              <a:gd name="T0" fmla="*/ 0 h 2"/>
              <a:gd name="T1" fmla="*/ 2 h 2"/>
              <a:gd name="T2" fmla="*/ 0 h 2"/>
              <a:gd name="T3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CD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16" name="Freeform 93"/>
          <p:cNvSpPr/>
          <p:nvPr/>
        </p:nvSpPr>
        <p:spPr bwMode="auto">
          <a:xfrm>
            <a:off x="7294563" y="2066925"/>
            <a:ext cx="0" cy="3175"/>
          </a:xfrm>
          <a:custGeom>
            <a:avLst/>
            <a:gdLst>
              <a:gd name="T0" fmla="*/ 0 h 2"/>
              <a:gd name="T1" fmla="*/ 2 h 2"/>
              <a:gd name="T2" fmla="*/ 0 h 2"/>
              <a:gd name="T3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17" name="Freeform 94"/>
          <p:cNvSpPr/>
          <p:nvPr/>
        </p:nvSpPr>
        <p:spPr bwMode="auto">
          <a:xfrm>
            <a:off x="7400925" y="2103438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9CD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18" name="Freeform 95"/>
          <p:cNvSpPr/>
          <p:nvPr/>
        </p:nvSpPr>
        <p:spPr bwMode="auto">
          <a:xfrm>
            <a:off x="7400925" y="2103438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3" name="Freeform 100"/>
          <p:cNvSpPr/>
          <p:nvPr/>
        </p:nvSpPr>
        <p:spPr bwMode="auto">
          <a:xfrm>
            <a:off x="3630613" y="1223963"/>
            <a:ext cx="5135563" cy="5122862"/>
          </a:xfrm>
          <a:custGeom>
            <a:avLst/>
            <a:gdLst>
              <a:gd name="T0" fmla="*/ 1424 w 1651"/>
              <a:gd name="T1" fmla="*/ 1229 h 1647"/>
              <a:gd name="T2" fmla="*/ 842 w 1651"/>
              <a:gd name="T3" fmla="*/ 936 h 1647"/>
              <a:gd name="T4" fmla="*/ 1609 w 1651"/>
              <a:gd name="T5" fmla="*/ 627 h 1647"/>
              <a:gd name="T6" fmla="*/ 1143 w 1651"/>
              <a:gd name="T7" fmla="*/ 413 h 1647"/>
              <a:gd name="T8" fmla="*/ 623 w 1651"/>
              <a:gd name="T9" fmla="*/ 352 h 1647"/>
              <a:gd name="T10" fmla="*/ 519 w 1651"/>
              <a:gd name="T11" fmla="*/ 290 h 1647"/>
              <a:gd name="T12" fmla="*/ 827 w 1651"/>
              <a:gd name="T13" fmla="*/ 263 h 1647"/>
              <a:gd name="T14" fmla="*/ 1537 w 1651"/>
              <a:gd name="T15" fmla="*/ 0 h 1647"/>
              <a:gd name="T16" fmla="*/ 1403 w 1651"/>
              <a:gd name="T17" fmla="*/ 2 h 1647"/>
              <a:gd name="T18" fmla="*/ 1164 w 1651"/>
              <a:gd name="T19" fmla="*/ 138 h 1647"/>
              <a:gd name="T20" fmla="*/ 549 w 1651"/>
              <a:gd name="T21" fmla="*/ 122 h 1647"/>
              <a:gd name="T22" fmla="*/ 251 w 1651"/>
              <a:gd name="T23" fmla="*/ 139 h 1647"/>
              <a:gd name="T24" fmla="*/ 63 w 1651"/>
              <a:gd name="T25" fmla="*/ 251 h 1647"/>
              <a:gd name="T26" fmla="*/ 330 w 1651"/>
              <a:gd name="T27" fmla="*/ 486 h 1647"/>
              <a:gd name="T28" fmla="*/ 823 w 1651"/>
              <a:gd name="T29" fmla="*/ 528 h 1647"/>
              <a:gd name="T30" fmla="*/ 975 w 1651"/>
              <a:gd name="T31" fmla="*/ 559 h 1647"/>
              <a:gd name="T32" fmla="*/ 1092 w 1651"/>
              <a:gd name="T33" fmla="*/ 660 h 1647"/>
              <a:gd name="T34" fmla="*/ 1064 w 1651"/>
              <a:gd name="T35" fmla="*/ 701 h 1647"/>
              <a:gd name="T36" fmla="*/ 906 w 1651"/>
              <a:gd name="T37" fmla="*/ 731 h 1647"/>
              <a:gd name="T38" fmla="*/ 730 w 1651"/>
              <a:gd name="T39" fmla="*/ 744 h 1647"/>
              <a:gd name="T40" fmla="*/ 444 w 1651"/>
              <a:gd name="T41" fmla="*/ 750 h 1647"/>
              <a:gd name="T42" fmla="*/ 54 w 1651"/>
              <a:gd name="T43" fmla="*/ 981 h 1647"/>
              <a:gd name="T44" fmla="*/ 786 w 1651"/>
              <a:gd name="T45" fmla="*/ 1340 h 1647"/>
              <a:gd name="T46" fmla="*/ 697 w 1651"/>
              <a:gd name="T47" fmla="*/ 1647 h 1647"/>
              <a:gd name="T48" fmla="*/ 1632 w 1651"/>
              <a:gd name="T49" fmla="*/ 1647 h 1647"/>
              <a:gd name="T50" fmla="*/ 1424 w 1651"/>
              <a:gd name="T51" fmla="*/ 1229 h 1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1" h="1647">
                <a:moveTo>
                  <a:pt x="1424" y="1229"/>
                </a:moveTo>
                <a:cubicBezTo>
                  <a:pt x="1176" y="1020"/>
                  <a:pt x="865" y="1027"/>
                  <a:pt x="842" y="936"/>
                </a:cubicBezTo>
                <a:cubicBezTo>
                  <a:pt x="822" y="860"/>
                  <a:pt x="1651" y="911"/>
                  <a:pt x="1609" y="627"/>
                </a:cubicBezTo>
                <a:cubicBezTo>
                  <a:pt x="1584" y="458"/>
                  <a:pt x="1272" y="430"/>
                  <a:pt x="1143" y="413"/>
                </a:cubicBezTo>
                <a:cubicBezTo>
                  <a:pt x="971" y="390"/>
                  <a:pt x="793" y="390"/>
                  <a:pt x="623" y="352"/>
                </a:cubicBezTo>
                <a:cubicBezTo>
                  <a:pt x="594" y="345"/>
                  <a:pt x="518" y="332"/>
                  <a:pt x="519" y="290"/>
                </a:cubicBezTo>
                <a:cubicBezTo>
                  <a:pt x="521" y="242"/>
                  <a:pt x="656" y="253"/>
                  <a:pt x="827" y="263"/>
                </a:cubicBezTo>
                <a:cubicBezTo>
                  <a:pt x="1128" y="281"/>
                  <a:pt x="1541" y="299"/>
                  <a:pt x="1537" y="0"/>
                </a:cubicBezTo>
                <a:cubicBezTo>
                  <a:pt x="1403" y="2"/>
                  <a:pt x="1403" y="2"/>
                  <a:pt x="1403" y="2"/>
                </a:cubicBezTo>
                <a:cubicBezTo>
                  <a:pt x="1403" y="2"/>
                  <a:pt x="1443" y="143"/>
                  <a:pt x="1164" y="138"/>
                </a:cubicBezTo>
                <a:cubicBezTo>
                  <a:pt x="959" y="135"/>
                  <a:pt x="754" y="119"/>
                  <a:pt x="549" y="122"/>
                </a:cubicBezTo>
                <a:cubicBezTo>
                  <a:pt x="449" y="124"/>
                  <a:pt x="349" y="121"/>
                  <a:pt x="251" y="139"/>
                </a:cubicBezTo>
                <a:cubicBezTo>
                  <a:pt x="182" y="152"/>
                  <a:pt x="92" y="180"/>
                  <a:pt x="63" y="251"/>
                </a:cubicBezTo>
                <a:cubicBezTo>
                  <a:pt x="0" y="413"/>
                  <a:pt x="217" y="474"/>
                  <a:pt x="330" y="486"/>
                </a:cubicBezTo>
                <a:cubicBezTo>
                  <a:pt x="494" y="503"/>
                  <a:pt x="660" y="503"/>
                  <a:pt x="823" y="528"/>
                </a:cubicBezTo>
                <a:cubicBezTo>
                  <a:pt x="874" y="536"/>
                  <a:pt x="925" y="543"/>
                  <a:pt x="975" y="559"/>
                </a:cubicBezTo>
                <a:cubicBezTo>
                  <a:pt x="1014" y="572"/>
                  <a:pt x="1097" y="607"/>
                  <a:pt x="1092" y="660"/>
                </a:cubicBezTo>
                <a:cubicBezTo>
                  <a:pt x="1090" y="677"/>
                  <a:pt x="1079" y="692"/>
                  <a:pt x="1064" y="701"/>
                </a:cubicBezTo>
                <a:cubicBezTo>
                  <a:pt x="1023" y="725"/>
                  <a:pt x="953" y="726"/>
                  <a:pt x="906" y="731"/>
                </a:cubicBezTo>
                <a:cubicBezTo>
                  <a:pt x="848" y="738"/>
                  <a:pt x="789" y="742"/>
                  <a:pt x="730" y="744"/>
                </a:cubicBezTo>
                <a:cubicBezTo>
                  <a:pt x="635" y="749"/>
                  <a:pt x="539" y="751"/>
                  <a:pt x="444" y="750"/>
                </a:cubicBezTo>
                <a:cubicBezTo>
                  <a:pt x="319" y="747"/>
                  <a:pt x="20" y="772"/>
                  <a:pt x="54" y="981"/>
                </a:cubicBezTo>
                <a:cubicBezTo>
                  <a:pt x="92" y="1216"/>
                  <a:pt x="701" y="1133"/>
                  <a:pt x="786" y="1340"/>
                </a:cubicBezTo>
                <a:cubicBezTo>
                  <a:pt x="850" y="1495"/>
                  <a:pt x="761" y="1597"/>
                  <a:pt x="697" y="1647"/>
                </a:cubicBezTo>
                <a:cubicBezTo>
                  <a:pt x="1632" y="1647"/>
                  <a:pt x="1632" y="1647"/>
                  <a:pt x="1632" y="1647"/>
                </a:cubicBezTo>
                <a:cubicBezTo>
                  <a:pt x="1634" y="1574"/>
                  <a:pt x="1618" y="1392"/>
                  <a:pt x="1424" y="1229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5" name="Freeform 102"/>
          <p:cNvSpPr/>
          <p:nvPr/>
        </p:nvSpPr>
        <p:spPr bwMode="auto">
          <a:xfrm>
            <a:off x="7404100" y="2044700"/>
            <a:ext cx="0" cy="3175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73BE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6" name="Freeform 103"/>
          <p:cNvSpPr/>
          <p:nvPr/>
        </p:nvSpPr>
        <p:spPr bwMode="auto">
          <a:xfrm>
            <a:off x="7400925" y="2047875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73BE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7" name="Freeform 104"/>
          <p:cNvSpPr/>
          <p:nvPr/>
        </p:nvSpPr>
        <p:spPr bwMode="auto">
          <a:xfrm>
            <a:off x="7400925" y="2047875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8" name="Freeform 105"/>
          <p:cNvSpPr/>
          <p:nvPr/>
        </p:nvSpPr>
        <p:spPr bwMode="auto">
          <a:xfrm>
            <a:off x="6996113" y="1227138"/>
            <a:ext cx="1420813" cy="842962"/>
          </a:xfrm>
          <a:custGeom>
            <a:avLst/>
            <a:gdLst>
              <a:gd name="T0" fmla="*/ 455 w 457"/>
              <a:gd name="T1" fmla="*/ 0 h 271"/>
              <a:gd name="T2" fmla="*/ 455 w 457"/>
              <a:gd name="T3" fmla="*/ 0 h 271"/>
              <a:gd name="T4" fmla="*/ 0 w 457"/>
              <a:gd name="T5" fmla="*/ 271 h 271"/>
              <a:gd name="T6" fmla="*/ 0 w 457"/>
              <a:gd name="T7" fmla="*/ 271 h 271"/>
              <a:gd name="T8" fmla="*/ 131 w 457"/>
              <a:gd name="T9" fmla="*/ 263 h 271"/>
              <a:gd name="T10" fmla="*/ 131 w 457"/>
              <a:gd name="T11" fmla="*/ 263 h 271"/>
              <a:gd name="T12" fmla="*/ 455 w 457"/>
              <a:gd name="T1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71">
                <a:moveTo>
                  <a:pt x="455" y="0"/>
                </a:moveTo>
                <a:cubicBezTo>
                  <a:pt x="455" y="0"/>
                  <a:pt x="455" y="0"/>
                  <a:pt x="455" y="0"/>
                </a:cubicBezTo>
                <a:cubicBezTo>
                  <a:pt x="457" y="219"/>
                  <a:pt x="237" y="267"/>
                  <a:pt x="0" y="271"/>
                </a:cubicBezTo>
                <a:cubicBezTo>
                  <a:pt x="0" y="271"/>
                  <a:pt x="0" y="271"/>
                  <a:pt x="0" y="271"/>
                </a:cubicBezTo>
                <a:cubicBezTo>
                  <a:pt x="45" y="270"/>
                  <a:pt x="89" y="268"/>
                  <a:pt x="131" y="263"/>
                </a:cubicBezTo>
                <a:cubicBezTo>
                  <a:pt x="131" y="263"/>
                  <a:pt x="131" y="263"/>
                  <a:pt x="131" y="263"/>
                </a:cubicBezTo>
                <a:cubicBezTo>
                  <a:pt x="312" y="243"/>
                  <a:pt x="457" y="177"/>
                  <a:pt x="455" y="0"/>
                </a:cubicBezTo>
              </a:path>
            </a:pathLst>
          </a:custGeom>
          <a:solidFill>
            <a:srgbClr val="2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30" name="Freeform 107"/>
          <p:cNvSpPr>
            <a:spLocks noEditPoints="1"/>
          </p:cNvSpPr>
          <p:nvPr/>
        </p:nvSpPr>
        <p:spPr bwMode="auto">
          <a:xfrm>
            <a:off x="5245100" y="2047875"/>
            <a:ext cx="3395663" cy="2081212"/>
          </a:xfrm>
          <a:custGeom>
            <a:avLst/>
            <a:gdLst>
              <a:gd name="T0" fmla="*/ 1092 w 1092"/>
              <a:gd name="T1" fmla="*/ 383 h 669"/>
              <a:gd name="T2" fmla="*/ 322 w 1092"/>
              <a:gd name="T3" fmla="*/ 669 h 669"/>
              <a:gd name="T4" fmla="*/ 1092 w 1092"/>
              <a:gd name="T5" fmla="*/ 383 h 669"/>
              <a:gd name="T6" fmla="*/ 22 w 1092"/>
              <a:gd name="T7" fmla="*/ 0 h 669"/>
              <a:gd name="T8" fmla="*/ 0 w 1092"/>
              <a:gd name="T9" fmla="*/ 25 h 669"/>
              <a:gd name="T10" fmla="*/ 0 w 1092"/>
              <a:gd name="T11" fmla="*/ 26 h 669"/>
              <a:gd name="T12" fmla="*/ 0 w 1092"/>
              <a:gd name="T13" fmla="*/ 25 h 669"/>
              <a:gd name="T14" fmla="*/ 22 w 1092"/>
              <a:gd name="T15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2" h="669">
                <a:moveTo>
                  <a:pt x="1092" y="383"/>
                </a:moveTo>
                <a:cubicBezTo>
                  <a:pt x="1092" y="640"/>
                  <a:pt x="322" y="598"/>
                  <a:pt x="322" y="669"/>
                </a:cubicBezTo>
                <a:cubicBezTo>
                  <a:pt x="322" y="598"/>
                  <a:pt x="1092" y="640"/>
                  <a:pt x="1092" y="383"/>
                </a:cubicBezTo>
                <a:moveTo>
                  <a:pt x="22" y="0"/>
                </a:moveTo>
                <a:cubicBezTo>
                  <a:pt x="8" y="6"/>
                  <a:pt x="1" y="14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1" y="14"/>
                  <a:pt x="8" y="6"/>
                  <a:pt x="22" y="0"/>
                </a:cubicBezTo>
              </a:path>
            </a:pathLst>
          </a:custGeom>
          <a:solidFill>
            <a:srgbClr val="2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36" name="Freeform 113"/>
          <p:cNvSpPr>
            <a:spLocks noEditPoints="1"/>
          </p:cNvSpPr>
          <p:nvPr/>
        </p:nvSpPr>
        <p:spPr bwMode="auto">
          <a:xfrm>
            <a:off x="4473575" y="1201738"/>
            <a:ext cx="3744913" cy="4889500"/>
          </a:xfrm>
          <a:custGeom>
            <a:avLst/>
            <a:gdLst>
              <a:gd name="T0" fmla="*/ 946 w 1204"/>
              <a:gd name="T1" fmla="*/ 1563 h 1572"/>
              <a:gd name="T2" fmla="*/ 828 w 1204"/>
              <a:gd name="T3" fmla="*/ 1323 h 1572"/>
              <a:gd name="T4" fmla="*/ 914 w 1204"/>
              <a:gd name="T5" fmla="*/ 1439 h 1572"/>
              <a:gd name="T6" fmla="*/ 828 w 1204"/>
              <a:gd name="T7" fmla="*/ 1323 h 1572"/>
              <a:gd name="T8" fmla="*/ 760 w 1204"/>
              <a:gd name="T9" fmla="*/ 1233 h 1572"/>
              <a:gd name="T10" fmla="*/ 387 w 1204"/>
              <a:gd name="T11" fmla="*/ 1097 h 1572"/>
              <a:gd name="T12" fmla="*/ 531 w 1204"/>
              <a:gd name="T13" fmla="*/ 1117 h 1572"/>
              <a:gd name="T14" fmla="*/ 387 w 1204"/>
              <a:gd name="T15" fmla="*/ 1097 h 1572"/>
              <a:gd name="T16" fmla="*/ 278 w 1204"/>
              <a:gd name="T17" fmla="*/ 1070 h 1572"/>
              <a:gd name="T18" fmla="*/ 205 w 1204"/>
              <a:gd name="T19" fmla="*/ 1034 h 1572"/>
              <a:gd name="T20" fmla="*/ 161 w 1204"/>
              <a:gd name="T21" fmla="*/ 855 h 1572"/>
              <a:gd name="T22" fmla="*/ 56 w 1204"/>
              <a:gd name="T23" fmla="*/ 949 h 1572"/>
              <a:gd name="T24" fmla="*/ 77 w 1204"/>
              <a:gd name="T25" fmla="*/ 919 h 1572"/>
              <a:gd name="T26" fmla="*/ 161 w 1204"/>
              <a:gd name="T27" fmla="*/ 855 h 1572"/>
              <a:gd name="T28" fmla="*/ 275 w 1204"/>
              <a:gd name="T29" fmla="*/ 852 h 1572"/>
              <a:gd name="T30" fmla="*/ 673 w 1204"/>
              <a:gd name="T31" fmla="*/ 815 h 1572"/>
              <a:gd name="T32" fmla="*/ 675 w 1204"/>
              <a:gd name="T33" fmla="*/ 831 h 1572"/>
              <a:gd name="T34" fmla="*/ 924 w 1204"/>
              <a:gd name="T35" fmla="*/ 771 h 1572"/>
              <a:gd name="T36" fmla="*/ 786 w 1204"/>
              <a:gd name="T37" fmla="*/ 817 h 1572"/>
              <a:gd name="T38" fmla="*/ 924 w 1204"/>
              <a:gd name="T39" fmla="*/ 771 h 1572"/>
              <a:gd name="T40" fmla="*/ 1073 w 1204"/>
              <a:gd name="T41" fmla="*/ 725 h 1572"/>
              <a:gd name="T42" fmla="*/ 1036 w 1204"/>
              <a:gd name="T43" fmla="*/ 756 h 1572"/>
              <a:gd name="T44" fmla="*/ 1130 w 1204"/>
              <a:gd name="T45" fmla="*/ 661 h 1572"/>
              <a:gd name="T46" fmla="*/ 911 w 1204"/>
              <a:gd name="T47" fmla="*/ 531 h 1572"/>
              <a:gd name="T48" fmla="*/ 1053 w 1204"/>
              <a:gd name="T49" fmla="*/ 565 h 1572"/>
              <a:gd name="T50" fmla="*/ 911 w 1204"/>
              <a:gd name="T51" fmla="*/ 531 h 1572"/>
              <a:gd name="T52" fmla="*/ 806 w 1204"/>
              <a:gd name="T53" fmla="*/ 490 h 1572"/>
              <a:gd name="T54" fmla="*/ 407 w 1204"/>
              <a:gd name="T55" fmla="*/ 453 h 1572"/>
              <a:gd name="T56" fmla="*/ 409 w 1204"/>
              <a:gd name="T57" fmla="*/ 437 h 1572"/>
              <a:gd name="T58" fmla="*/ 188 w 1204"/>
              <a:gd name="T59" fmla="*/ 421 h 1572"/>
              <a:gd name="T60" fmla="*/ 191 w 1204"/>
              <a:gd name="T61" fmla="*/ 405 h 1572"/>
              <a:gd name="T62" fmla="*/ 24 w 1204"/>
              <a:gd name="T63" fmla="*/ 234 h 1572"/>
              <a:gd name="T64" fmla="*/ 0 w 1204"/>
              <a:gd name="T65" fmla="*/ 289 h 1572"/>
              <a:gd name="T66" fmla="*/ 60 w 1204"/>
              <a:gd name="T67" fmla="*/ 367 h 1572"/>
              <a:gd name="T68" fmla="*/ 16 w 1204"/>
              <a:gd name="T69" fmla="*/ 289 h 1572"/>
              <a:gd name="T70" fmla="*/ 36 w 1204"/>
              <a:gd name="T71" fmla="*/ 246 h 1572"/>
              <a:gd name="T72" fmla="*/ 197 w 1204"/>
              <a:gd name="T73" fmla="*/ 190 h 1572"/>
              <a:gd name="T74" fmla="*/ 197 w 1204"/>
              <a:gd name="T75" fmla="*/ 206 h 1572"/>
              <a:gd name="T76" fmla="*/ 533 w 1204"/>
              <a:gd name="T77" fmla="*/ 195 h 1572"/>
              <a:gd name="T78" fmla="*/ 533 w 1204"/>
              <a:gd name="T79" fmla="*/ 211 h 1572"/>
              <a:gd name="T80" fmla="*/ 754 w 1204"/>
              <a:gd name="T81" fmla="*/ 196 h 1572"/>
              <a:gd name="T82" fmla="*/ 754 w 1204"/>
              <a:gd name="T83" fmla="*/ 212 h 1572"/>
              <a:gd name="T84" fmla="*/ 789 w 1204"/>
              <a:gd name="T85" fmla="*/ 196 h 1572"/>
              <a:gd name="T86" fmla="*/ 893 w 1204"/>
              <a:gd name="T87" fmla="*/ 203 h 1572"/>
              <a:gd name="T88" fmla="*/ 1052 w 1204"/>
              <a:gd name="T89" fmla="*/ 191 h 1572"/>
              <a:gd name="T90" fmla="*/ 1179 w 1204"/>
              <a:gd name="T91" fmla="*/ 51 h 1572"/>
              <a:gd name="T92" fmla="*/ 1195 w 1204"/>
              <a:gd name="T93" fmla="*/ 55 h 1572"/>
              <a:gd name="T94" fmla="*/ 1188 w 1204"/>
              <a:gd name="T95" fmla="*/ 8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4" h="1572">
                <a:moveTo>
                  <a:pt x="928" y="1551"/>
                </a:moveTo>
                <a:cubicBezTo>
                  <a:pt x="929" y="1556"/>
                  <a:pt x="930" y="1560"/>
                  <a:pt x="930" y="1565"/>
                </a:cubicBezTo>
                <a:cubicBezTo>
                  <a:pt x="931" y="1569"/>
                  <a:pt x="935" y="1572"/>
                  <a:pt x="940" y="1572"/>
                </a:cubicBezTo>
                <a:cubicBezTo>
                  <a:pt x="944" y="1571"/>
                  <a:pt x="947" y="1567"/>
                  <a:pt x="946" y="1563"/>
                </a:cubicBezTo>
                <a:cubicBezTo>
                  <a:pt x="946" y="1558"/>
                  <a:pt x="945" y="1553"/>
                  <a:pt x="944" y="1549"/>
                </a:cubicBezTo>
                <a:cubicBezTo>
                  <a:pt x="943" y="1544"/>
                  <a:pt x="939" y="1541"/>
                  <a:pt x="935" y="1542"/>
                </a:cubicBezTo>
                <a:cubicBezTo>
                  <a:pt x="931" y="1543"/>
                  <a:pt x="928" y="1547"/>
                  <a:pt x="928" y="1551"/>
                </a:cubicBezTo>
                <a:moveTo>
                  <a:pt x="828" y="1323"/>
                </a:moveTo>
                <a:cubicBezTo>
                  <a:pt x="852" y="1354"/>
                  <a:pt x="874" y="1388"/>
                  <a:pt x="891" y="1426"/>
                </a:cubicBezTo>
                <a:cubicBezTo>
                  <a:pt x="894" y="1433"/>
                  <a:pt x="897" y="1439"/>
                  <a:pt x="899" y="1445"/>
                </a:cubicBezTo>
                <a:cubicBezTo>
                  <a:pt x="901" y="1449"/>
                  <a:pt x="905" y="1451"/>
                  <a:pt x="909" y="1450"/>
                </a:cubicBezTo>
                <a:cubicBezTo>
                  <a:pt x="914" y="1448"/>
                  <a:pt x="916" y="1443"/>
                  <a:pt x="914" y="1439"/>
                </a:cubicBezTo>
                <a:cubicBezTo>
                  <a:pt x="911" y="1433"/>
                  <a:pt x="909" y="1426"/>
                  <a:pt x="906" y="1420"/>
                </a:cubicBezTo>
                <a:cubicBezTo>
                  <a:pt x="888" y="1380"/>
                  <a:pt x="866" y="1345"/>
                  <a:pt x="840" y="1313"/>
                </a:cubicBezTo>
                <a:cubicBezTo>
                  <a:pt x="838" y="1310"/>
                  <a:pt x="833" y="1309"/>
                  <a:pt x="829" y="1312"/>
                </a:cubicBezTo>
                <a:cubicBezTo>
                  <a:pt x="826" y="1315"/>
                  <a:pt x="825" y="1320"/>
                  <a:pt x="828" y="1323"/>
                </a:cubicBezTo>
                <a:moveTo>
                  <a:pt x="630" y="1171"/>
                </a:moveTo>
                <a:cubicBezTo>
                  <a:pt x="673" y="1191"/>
                  <a:pt x="714" y="1216"/>
                  <a:pt x="750" y="1245"/>
                </a:cubicBezTo>
                <a:cubicBezTo>
                  <a:pt x="754" y="1248"/>
                  <a:pt x="759" y="1248"/>
                  <a:pt x="761" y="1244"/>
                </a:cubicBezTo>
                <a:cubicBezTo>
                  <a:pt x="764" y="1241"/>
                  <a:pt x="764" y="1236"/>
                  <a:pt x="760" y="1233"/>
                </a:cubicBezTo>
                <a:cubicBezTo>
                  <a:pt x="723" y="1203"/>
                  <a:pt x="681" y="1177"/>
                  <a:pt x="636" y="1157"/>
                </a:cubicBezTo>
                <a:cubicBezTo>
                  <a:pt x="632" y="1155"/>
                  <a:pt x="628" y="1156"/>
                  <a:pt x="626" y="1160"/>
                </a:cubicBezTo>
                <a:cubicBezTo>
                  <a:pt x="624" y="1164"/>
                  <a:pt x="626" y="1169"/>
                  <a:pt x="630" y="1171"/>
                </a:cubicBezTo>
                <a:moveTo>
                  <a:pt x="387" y="1097"/>
                </a:moveTo>
                <a:cubicBezTo>
                  <a:pt x="427" y="1106"/>
                  <a:pt x="468" y="1116"/>
                  <a:pt x="508" y="1127"/>
                </a:cubicBezTo>
                <a:cubicBezTo>
                  <a:pt x="514" y="1128"/>
                  <a:pt x="520" y="1130"/>
                  <a:pt x="526" y="1132"/>
                </a:cubicBezTo>
                <a:cubicBezTo>
                  <a:pt x="530" y="1133"/>
                  <a:pt x="535" y="1131"/>
                  <a:pt x="536" y="1127"/>
                </a:cubicBezTo>
                <a:cubicBezTo>
                  <a:pt x="537" y="1122"/>
                  <a:pt x="535" y="1118"/>
                  <a:pt x="531" y="1117"/>
                </a:cubicBezTo>
                <a:cubicBezTo>
                  <a:pt x="525" y="1115"/>
                  <a:pt x="518" y="1113"/>
                  <a:pt x="512" y="1111"/>
                </a:cubicBezTo>
                <a:cubicBezTo>
                  <a:pt x="472" y="1100"/>
                  <a:pt x="431" y="1091"/>
                  <a:pt x="390" y="1081"/>
                </a:cubicBezTo>
                <a:cubicBezTo>
                  <a:pt x="386" y="1080"/>
                  <a:pt x="382" y="1083"/>
                  <a:pt x="381" y="1087"/>
                </a:cubicBezTo>
                <a:cubicBezTo>
                  <a:pt x="380" y="1092"/>
                  <a:pt x="382" y="1096"/>
                  <a:pt x="387" y="1097"/>
                </a:cubicBezTo>
                <a:moveTo>
                  <a:pt x="139" y="1028"/>
                </a:moveTo>
                <a:cubicBezTo>
                  <a:pt x="159" y="1037"/>
                  <a:pt x="181" y="1043"/>
                  <a:pt x="200" y="1049"/>
                </a:cubicBezTo>
                <a:cubicBezTo>
                  <a:pt x="220" y="1055"/>
                  <a:pt x="238" y="1059"/>
                  <a:pt x="250" y="1063"/>
                </a:cubicBezTo>
                <a:cubicBezTo>
                  <a:pt x="259" y="1065"/>
                  <a:pt x="268" y="1068"/>
                  <a:pt x="278" y="1070"/>
                </a:cubicBezTo>
                <a:cubicBezTo>
                  <a:pt x="282" y="1072"/>
                  <a:pt x="286" y="1069"/>
                  <a:pt x="287" y="1065"/>
                </a:cubicBezTo>
                <a:cubicBezTo>
                  <a:pt x="289" y="1060"/>
                  <a:pt x="286" y="1056"/>
                  <a:pt x="282" y="1055"/>
                </a:cubicBezTo>
                <a:cubicBezTo>
                  <a:pt x="273" y="1052"/>
                  <a:pt x="264" y="1050"/>
                  <a:pt x="255" y="1047"/>
                </a:cubicBezTo>
                <a:cubicBezTo>
                  <a:pt x="242" y="1044"/>
                  <a:pt x="224" y="1039"/>
                  <a:pt x="205" y="1034"/>
                </a:cubicBezTo>
                <a:cubicBezTo>
                  <a:pt x="185" y="1028"/>
                  <a:pt x="164" y="1022"/>
                  <a:pt x="145" y="1013"/>
                </a:cubicBezTo>
                <a:cubicBezTo>
                  <a:pt x="141" y="1012"/>
                  <a:pt x="136" y="1014"/>
                  <a:pt x="135" y="1018"/>
                </a:cubicBezTo>
                <a:cubicBezTo>
                  <a:pt x="133" y="1022"/>
                  <a:pt x="135" y="1026"/>
                  <a:pt x="139" y="1028"/>
                </a:cubicBezTo>
                <a:moveTo>
                  <a:pt x="161" y="855"/>
                </a:moveTo>
                <a:cubicBezTo>
                  <a:pt x="132" y="863"/>
                  <a:pt x="106" y="873"/>
                  <a:pt x="87" y="887"/>
                </a:cubicBezTo>
                <a:cubicBezTo>
                  <a:pt x="77" y="893"/>
                  <a:pt x="69" y="901"/>
                  <a:pt x="64" y="911"/>
                </a:cubicBezTo>
                <a:cubicBezTo>
                  <a:pt x="58" y="920"/>
                  <a:pt x="55" y="930"/>
                  <a:pt x="55" y="941"/>
                </a:cubicBezTo>
                <a:cubicBezTo>
                  <a:pt x="55" y="944"/>
                  <a:pt x="55" y="946"/>
                  <a:pt x="56" y="949"/>
                </a:cubicBezTo>
                <a:cubicBezTo>
                  <a:pt x="56" y="953"/>
                  <a:pt x="60" y="956"/>
                  <a:pt x="65" y="956"/>
                </a:cubicBezTo>
                <a:cubicBezTo>
                  <a:pt x="69" y="955"/>
                  <a:pt x="72" y="951"/>
                  <a:pt x="72" y="947"/>
                </a:cubicBezTo>
                <a:cubicBezTo>
                  <a:pt x="71" y="945"/>
                  <a:pt x="71" y="943"/>
                  <a:pt x="71" y="941"/>
                </a:cubicBezTo>
                <a:cubicBezTo>
                  <a:pt x="71" y="933"/>
                  <a:pt x="73" y="926"/>
                  <a:pt x="77" y="919"/>
                </a:cubicBezTo>
                <a:cubicBezTo>
                  <a:pt x="84" y="909"/>
                  <a:pt x="95" y="899"/>
                  <a:pt x="110" y="891"/>
                </a:cubicBezTo>
                <a:cubicBezTo>
                  <a:pt x="125" y="883"/>
                  <a:pt x="144" y="876"/>
                  <a:pt x="165" y="870"/>
                </a:cubicBezTo>
                <a:cubicBezTo>
                  <a:pt x="170" y="869"/>
                  <a:pt x="172" y="865"/>
                  <a:pt x="171" y="860"/>
                </a:cubicBezTo>
                <a:cubicBezTo>
                  <a:pt x="170" y="856"/>
                  <a:pt x="166" y="854"/>
                  <a:pt x="161" y="855"/>
                </a:cubicBezTo>
                <a:moveTo>
                  <a:pt x="418" y="828"/>
                </a:moveTo>
                <a:cubicBezTo>
                  <a:pt x="374" y="829"/>
                  <a:pt x="323" y="831"/>
                  <a:pt x="273" y="836"/>
                </a:cubicBezTo>
                <a:cubicBezTo>
                  <a:pt x="269" y="837"/>
                  <a:pt x="266" y="841"/>
                  <a:pt x="266" y="845"/>
                </a:cubicBezTo>
                <a:cubicBezTo>
                  <a:pt x="267" y="849"/>
                  <a:pt x="270" y="853"/>
                  <a:pt x="275" y="852"/>
                </a:cubicBezTo>
                <a:cubicBezTo>
                  <a:pt x="324" y="847"/>
                  <a:pt x="375" y="845"/>
                  <a:pt x="418" y="844"/>
                </a:cubicBezTo>
                <a:cubicBezTo>
                  <a:pt x="423" y="844"/>
                  <a:pt x="426" y="841"/>
                  <a:pt x="426" y="836"/>
                </a:cubicBezTo>
                <a:cubicBezTo>
                  <a:pt x="426" y="832"/>
                  <a:pt x="422" y="828"/>
                  <a:pt x="418" y="828"/>
                </a:cubicBezTo>
                <a:moveTo>
                  <a:pt x="673" y="815"/>
                </a:moveTo>
                <a:cubicBezTo>
                  <a:pt x="626" y="819"/>
                  <a:pt x="578" y="823"/>
                  <a:pt x="530" y="826"/>
                </a:cubicBezTo>
                <a:cubicBezTo>
                  <a:pt x="526" y="826"/>
                  <a:pt x="522" y="830"/>
                  <a:pt x="522" y="834"/>
                </a:cubicBezTo>
                <a:cubicBezTo>
                  <a:pt x="523" y="839"/>
                  <a:pt x="527" y="842"/>
                  <a:pt x="531" y="842"/>
                </a:cubicBezTo>
                <a:cubicBezTo>
                  <a:pt x="579" y="839"/>
                  <a:pt x="627" y="835"/>
                  <a:pt x="675" y="831"/>
                </a:cubicBezTo>
                <a:cubicBezTo>
                  <a:pt x="679" y="830"/>
                  <a:pt x="682" y="826"/>
                  <a:pt x="682" y="822"/>
                </a:cubicBezTo>
                <a:cubicBezTo>
                  <a:pt x="681" y="817"/>
                  <a:pt x="678" y="814"/>
                  <a:pt x="673" y="815"/>
                </a:cubicBezTo>
                <a:cubicBezTo>
                  <a:pt x="673" y="815"/>
                  <a:pt x="673" y="815"/>
                  <a:pt x="673" y="815"/>
                </a:cubicBezTo>
                <a:moveTo>
                  <a:pt x="924" y="771"/>
                </a:moveTo>
                <a:cubicBezTo>
                  <a:pt x="881" y="782"/>
                  <a:pt x="837" y="792"/>
                  <a:pt x="793" y="799"/>
                </a:cubicBezTo>
                <a:cubicBezTo>
                  <a:pt x="790" y="800"/>
                  <a:pt x="787" y="800"/>
                  <a:pt x="784" y="801"/>
                </a:cubicBezTo>
                <a:cubicBezTo>
                  <a:pt x="780" y="801"/>
                  <a:pt x="777" y="805"/>
                  <a:pt x="777" y="810"/>
                </a:cubicBezTo>
                <a:cubicBezTo>
                  <a:pt x="778" y="814"/>
                  <a:pt x="782" y="817"/>
                  <a:pt x="786" y="817"/>
                </a:cubicBezTo>
                <a:cubicBezTo>
                  <a:pt x="789" y="816"/>
                  <a:pt x="792" y="816"/>
                  <a:pt x="795" y="815"/>
                </a:cubicBezTo>
                <a:cubicBezTo>
                  <a:pt x="840" y="808"/>
                  <a:pt x="884" y="798"/>
                  <a:pt x="928" y="786"/>
                </a:cubicBezTo>
                <a:cubicBezTo>
                  <a:pt x="932" y="785"/>
                  <a:pt x="935" y="781"/>
                  <a:pt x="934" y="777"/>
                </a:cubicBezTo>
                <a:cubicBezTo>
                  <a:pt x="932" y="772"/>
                  <a:pt x="928" y="770"/>
                  <a:pt x="924" y="771"/>
                </a:cubicBezTo>
                <a:moveTo>
                  <a:pt x="1113" y="652"/>
                </a:moveTo>
                <a:cubicBezTo>
                  <a:pt x="1114" y="655"/>
                  <a:pt x="1114" y="658"/>
                  <a:pt x="1114" y="661"/>
                </a:cubicBezTo>
                <a:cubicBezTo>
                  <a:pt x="1114" y="675"/>
                  <a:pt x="1110" y="689"/>
                  <a:pt x="1102" y="700"/>
                </a:cubicBezTo>
                <a:cubicBezTo>
                  <a:pt x="1094" y="710"/>
                  <a:pt x="1084" y="718"/>
                  <a:pt x="1073" y="725"/>
                </a:cubicBezTo>
                <a:cubicBezTo>
                  <a:pt x="1061" y="731"/>
                  <a:pt x="1048" y="736"/>
                  <a:pt x="1035" y="740"/>
                </a:cubicBezTo>
                <a:cubicBezTo>
                  <a:pt x="1034" y="740"/>
                  <a:pt x="1033" y="740"/>
                  <a:pt x="1031" y="741"/>
                </a:cubicBezTo>
                <a:cubicBezTo>
                  <a:pt x="1027" y="742"/>
                  <a:pt x="1025" y="746"/>
                  <a:pt x="1026" y="751"/>
                </a:cubicBezTo>
                <a:cubicBezTo>
                  <a:pt x="1027" y="755"/>
                  <a:pt x="1032" y="757"/>
                  <a:pt x="1036" y="756"/>
                </a:cubicBezTo>
                <a:cubicBezTo>
                  <a:pt x="1037" y="756"/>
                  <a:pt x="1038" y="755"/>
                  <a:pt x="1040" y="755"/>
                </a:cubicBezTo>
                <a:cubicBezTo>
                  <a:pt x="1053" y="751"/>
                  <a:pt x="1068" y="746"/>
                  <a:pt x="1081" y="739"/>
                </a:cubicBezTo>
                <a:cubicBezTo>
                  <a:pt x="1094" y="731"/>
                  <a:pt x="1106" y="722"/>
                  <a:pt x="1115" y="709"/>
                </a:cubicBezTo>
                <a:cubicBezTo>
                  <a:pt x="1125" y="695"/>
                  <a:pt x="1130" y="678"/>
                  <a:pt x="1130" y="661"/>
                </a:cubicBezTo>
                <a:cubicBezTo>
                  <a:pt x="1130" y="657"/>
                  <a:pt x="1130" y="654"/>
                  <a:pt x="1129" y="651"/>
                </a:cubicBezTo>
                <a:cubicBezTo>
                  <a:pt x="1129" y="646"/>
                  <a:pt x="1125" y="643"/>
                  <a:pt x="1120" y="644"/>
                </a:cubicBezTo>
                <a:cubicBezTo>
                  <a:pt x="1116" y="644"/>
                  <a:pt x="1113" y="648"/>
                  <a:pt x="1113" y="652"/>
                </a:cubicBezTo>
                <a:moveTo>
                  <a:pt x="911" y="531"/>
                </a:moveTo>
                <a:cubicBezTo>
                  <a:pt x="947" y="541"/>
                  <a:pt x="983" y="553"/>
                  <a:pt x="1018" y="567"/>
                </a:cubicBezTo>
                <a:cubicBezTo>
                  <a:pt x="1026" y="570"/>
                  <a:pt x="1036" y="574"/>
                  <a:pt x="1045" y="579"/>
                </a:cubicBezTo>
                <a:cubicBezTo>
                  <a:pt x="1049" y="581"/>
                  <a:pt x="1054" y="580"/>
                  <a:pt x="1056" y="576"/>
                </a:cubicBezTo>
                <a:cubicBezTo>
                  <a:pt x="1058" y="572"/>
                  <a:pt x="1056" y="567"/>
                  <a:pt x="1053" y="565"/>
                </a:cubicBezTo>
                <a:cubicBezTo>
                  <a:pt x="1042" y="560"/>
                  <a:pt x="1033" y="555"/>
                  <a:pt x="1024" y="552"/>
                </a:cubicBezTo>
                <a:cubicBezTo>
                  <a:pt x="988" y="538"/>
                  <a:pt x="952" y="526"/>
                  <a:pt x="916" y="516"/>
                </a:cubicBezTo>
                <a:cubicBezTo>
                  <a:pt x="911" y="515"/>
                  <a:pt x="907" y="517"/>
                  <a:pt x="906" y="522"/>
                </a:cubicBezTo>
                <a:cubicBezTo>
                  <a:pt x="904" y="526"/>
                  <a:pt x="907" y="530"/>
                  <a:pt x="911" y="531"/>
                </a:cubicBezTo>
                <a:moveTo>
                  <a:pt x="661" y="484"/>
                </a:moveTo>
                <a:cubicBezTo>
                  <a:pt x="709" y="490"/>
                  <a:pt x="756" y="497"/>
                  <a:pt x="803" y="506"/>
                </a:cubicBezTo>
                <a:cubicBezTo>
                  <a:pt x="807" y="507"/>
                  <a:pt x="811" y="504"/>
                  <a:pt x="812" y="500"/>
                </a:cubicBezTo>
                <a:cubicBezTo>
                  <a:pt x="813" y="495"/>
                  <a:pt x="810" y="491"/>
                  <a:pt x="806" y="490"/>
                </a:cubicBezTo>
                <a:cubicBezTo>
                  <a:pt x="759" y="481"/>
                  <a:pt x="711" y="474"/>
                  <a:pt x="663" y="468"/>
                </a:cubicBezTo>
                <a:cubicBezTo>
                  <a:pt x="659" y="467"/>
                  <a:pt x="655" y="470"/>
                  <a:pt x="654" y="475"/>
                </a:cubicBezTo>
                <a:cubicBezTo>
                  <a:pt x="654" y="479"/>
                  <a:pt x="657" y="483"/>
                  <a:pt x="661" y="484"/>
                </a:cubicBezTo>
                <a:moveTo>
                  <a:pt x="407" y="453"/>
                </a:moveTo>
                <a:cubicBezTo>
                  <a:pt x="455" y="460"/>
                  <a:pt x="502" y="465"/>
                  <a:pt x="550" y="470"/>
                </a:cubicBezTo>
                <a:cubicBezTo>
                  <a:pt x="554" y="471"/>
                  <a:pt x="558" y="468"/>
                  <a:pt x="559" y="463"/>
                </a:cubicBezTo>
                <a:cubicBezTo>
                  <a:pt x="559" y="459"/>
                  <a:pt x="556" y="455"/>
                  <a:pt x="552" y="454"/>
                </a:cubicBezTo>
                <a:cubicBezTo>
                  <a:pt x="504" y="449"/>
                  <a:pt x="457" y="444"/>
                  <a:pt x="409" y="437"/>
                </a:cubicBezTo>
                <a:cubicBezTo>
                  <a:pt x="405" y="437"/>
                  <a:pt x="401" y="440"/>
                  <a:pt x="400" y="444"/>
                </a:cubicBezTo>
                <a:cubicBezTo>
                  <a:pt x="399" y="449"/>
                  <a:pt x="403" y="453"/>
                  <a:pt x="407" y="453"/>
                </a:cubicBezTo>
                <a:moveTo>
                  <a:pt x="153" y="414"/>
                </a:moveTo>
                <a:cubicBezTo>
                  <a:pt x="165" y="417"/>
                  <a:pt x="176" y="419"/>
                  <a:pt x="188" y="421"/>
                </a:cubicBezTo>
                <a:cubicBezTo>
                  <a:pt x="224" y="427"/>
                  <a:pt x="260" y="432"/>
                  <a:pt x="296" y="438"/>
                </a:cubicBezTo>
                <a:cubicBezTo>
                  <a:pt x="300" y="438"/>
                  <a:pt x="304" y="435"/>
                  <a:pt x="305" y="431"/>
                </a:cubicBezTo>
                <a:cubicBezTo>
                  <a:pt x="306" y="426"/>
                  <a:pt x="303" y="422"/>
                  <a:pt x="298" y="422"/>
                </a:cubicBezTo>
                <a:cubicBezTo>
                  <a:pt x="262" y="416"/>
                  <a:pt x="226" y="411"/>
                  <a:pt x="191" y="405"/>
                </a:cubicBezTo>
                <a:cubicBezTo>
                  <a:pt x="179" y="403"/>
                  <a:pt x="168" y="401"/>
                  <a:pt x="157" y="399"/>
                </a:cubicBezTo>
                <a:cubicBezTo>
                  <a:pt x="152" y="398"/>
                  <a:pt x="148" y="400"/>
                  <a:pt x="147" y="405"/>
                </a:cubicBezTo>
                <a:cubicBezTo>
                  <a:pt x="146" y="409"/>
                  <a:pt x="149" y="413"/>
                  <a:pt x="153" y="414"/>
                </a:cubicBezTo>
                <a:moveTo>
                  <a:pt x="24" y="234"/>
                </a:moveTo>
                <a:cubicBezTo>
                  <a:pt x="24" y="235"/>
                  <a:pt x="24" y="235"/>
                  <a:pt x="23" y="236"/>
                </a:cubicBezTo>
                <a:cubicBezTo>
                  <a:pt x="23" y="236"/>
                  <a:pt x="23" y="236"/>
                  <a:pt x="23" y="236"/>
                </a:cubicBezTo>
                <a:cubicBezTo>
                  <a:pt x="15" y="244"/>
                  <a:pt x="10" y="253"/>
                  <a:pt x="6" y="262"/>
                </a:cubicBezTo>
                <a:cubicBezTo>
                  <a:pt x="2" y="270"/>
                  <a:pt x="0" y="280"/>
                  <a:pt x="0" y="289"/>
                </a:cubicBezTo>
                <a:cubicBezTo>
                  <a:pt x="0" y="302"/>
                  <a:pt x="4" y="314"/>
                  <a:pt x="10" y="326"/>
                </a:cubicBezTo>
                <a:cubicBezTo>
                  <a:pt x="17" y="338"/>
                  <a:pt x="26" y="349"/>
                  <a:pt x="37" y="359"/>
                </a:cubicBezTo>
                <a:cubicBezTo>
                  <a:pt x="41" y="362"/>
                  <a:pt x="44" y="365"/>
                  <a:pt x="48" y="368"/>
                </a:cubicBezTo>
                <a:cubicBezTo>
                  <a:pt x="52" y="371"/>
                  <a:pt x="57" y="370"/>
                  <a:pt x="60" y="367"/>
                </a:cubicBezTo>
                <a:cubicBezTo>
                  <a:pt x="62" y="363"/>
                  <a:pt x="62" y="358"/>
                  <a:pt x="58" y="356"/>
                </a:cubicBezTo>
                <a:cubicBezTo>
                  <a:pt x="55" y="353"/>
                  <a:pt x="51" y="350"/>
                  <a:pt x="48" y="347"/>
                </a:cubicBezTo>
                <a:cubicBezTo>
                  <a:pt x="38" y="338"/>
                  <a:pt x="30" y="329"/>
                  <a:pt x="24" y="319"/>
                </a:cubicBezTo>
                <a:cubicBezTo>
                  <a:pt x="19" y="309"/>
                  <a:pt x="16" y="299"/>
                  <a:pt x="16" y="289"/>
                </a:cubicBezTo>
                <a:cubicBezTo>
                  <a:pt x="16" y="282"/>
                  <a:pt x="18" y="275"/>
                  <a:pt x="21" y="268"/>
                </a:cubicBezTo>
                <a:cubicBezTo>
                  <a:pt x="24" y="261"/>
                  <a:pt x="28" y="254"/>
                  <a:pt x="35" y="247"/>
                </a:cubicBezTo>
                <a:cubicBezTo>
                  <a:pt x="35" y="247"/>
                  <a:pt x="35" y="247"/>
                  <a:pt x="35" y="247"/>
                </a:cubicBezTo>
                <a:cubicBezTo>
                  <a:pt x="36" y="246"/>
                  <a:pt x="36" y="246"/>
                  <a:pt x="36" y="246"/>
                </a:cubicBezTo>
                <a:cubicBezTo>
                  <a:pt x="39" y="242"/>
                  <a:pt x="39" y="237"/>
                  <a:pt x="36" y="234"/>
                </a:cubicBezTo>
                <a:cubicBezTo>
                  <a:pt x="33" y="231"/>
                  <a:pt x="28" y="231"/>
                  <a:pt x="24" y="234"/>
                </a:cubicBezTo>
                <a:moveTo>
                  <a:pt x="277" y="191"/>
                </a:moveTo>
                <a:cubicBezTo>
                  <a:pt x="245" y="190"/>
                  <a:pt x="217" y="190"/>
                  <a:pt x="197" y="190"/>
                </a:cubicBezTo>
                <a:cubicBezTo>
                  <a:pt x="177" y="190"/>
                  <a:pt x="155" y="190"/>
                  <a:pt x="132" y="192"/>
                </a:cubicBezTo>
                <a:cubicBezTo>
                  <a:pt x="127" y="193"/>
                  <a:pt x="124" y="197"/>
                  <a:pt x="125" y="201"/>
                </a:cubicBezTo>
                <a:cubicBezTo>
                  <a:pt x="125" y="205"/>
                  <a:pt x="129" y="209"/>
                  <a:pt x="133" y="208"/>
                </a:cubicBezTo>
                <a:cubicBezTo>
                  <a:pt x="155" y="206"/>
                  <a:pt x="177" y="206"/>
                  <a:pt x="197" y="206"/>
                </a:cubicBezTo>
                <a:cubicBezTo>
                  <a:pt x="217" y="206"/>
                  <a:pt x="244" y="206"/>
                  <a:pt x="276" y="207"/>
                </a:cubicBezTo>
                <a:cubicBezTo>
                  <a:pt x="281" y="207"/>
                  <a:pt x="284" y="203"/>
                  <a:pt x="285" y="199"/>
                </a:cubicBezTo>
                <a:cubicBezTo>
                  <a:pt x="285" y="194"/>
                  <a:pt x="281" y="191"/>
                  <a:pt x="277" y="191"/>
                </a:cubicBezTo>
                <a:moveTo>
                  <a:pt x="533" y="195"/>
                </a:moveTo>
                <a:cubicBezTo>
                  <a:pt x="483" y="194"/>
                  <a:pt x="434" y="193"/>
                  <a:pt x="389" y="192"/>
                </a:cubicBezTo>
                <a:cubicBezTo>
                  <a:pt x="384" y="192"/>
                  <a:pt x="381" y="196"/>
                  <a:pt x="381" y="200"/>
                </a:cubicBezTo>
                <a:cubicBezTo>
                  <a:pt x="380" y="205"/>
                  <a:pt x="384" y="208"/>
                  <a:pt x="388" y="208"/>
                </a:cubicBezTo>
                <a:cubicBezTo>
                  <a:pt x="433" y="209"/>
                  <a:pt x="482" y="210"/>
                  <a:pt x="533" y="211"/>
                </a:cubicBezTo>
                <a:cubicBezTo>
                  <a:pt x="537" y="211"/>
                  <a:pt x="541" y="207"/>
                  <a:pt x="541" y="203"/>
                </a:cubicBezTo>
                <a:cubicBezTo>
                  <a:pt x="541" y="198"/>
                  <a:pt x="537" y="195"/>
                  <a:pt x="533" y="195"/>
                </a:cubicBezTo>
                <a:moveTo>
                  <a:pt x="789" y="196"/>
                </a:moveTo>
                <a:cubicBezTo>
                  <a:pt x="777" y="196"/>
                  <a:pt x="766" y="196"/>
                  <a:pt x="754" y="196"/>
                </a:cubicBezTo>
                <a:cubicBezTo>
                  <a:pt x="719" y="196"/>
                  <a:pt x="682" y="196"/>
                  <a:pt x="645" y="196"/>
                </a:cubicBezTo>
                <a:cubicBezTo>
                  <a:pt x="640" y="196"/>
                  <a:pt x="637" y="199"/>
                  <a:pt x="637" y="204"/>
                </a:cubicBezTo>
                <a:cubicBezTo>
                  <a:pt x="637" y="208"/>
                  <a:pt x="640" y="212"/>
                  <a:pt x="645" y="212"/>
                </a:cubicBezTo>
                <a:cubicBezTo>
                  <a:pt x="682" y="212"/>
                  <a:pt x="719" y="212"/>
                  <a:pt x="754" y="212"/>
                </a:cubicBezTo>
                <a:cubicBezTo>
                  <a:pt x="766" y="212"/>
                  <a:pt x="777" y="212"/>
                  <a:pt x="789" y="212"/>
                </a:cubicBezTo>
                <a:cubicBezTo>
                  <a:pt x="793" y="212"/>
                  <a:pt x="797" y="209"/>
                  <a:pt x="797" y="204"/>
                </a:cubicBezTo>
                <a:cubicBezTo>
                  <a:pt x="797" y="200"/>
                  <a:pt x="793" y="196"/>
                  <a:pt x="789" y="196"/>
                </a:cubicBezTo>
                <a:cubicBezTo>
                  <a:pt x="789" y="196"/>
                  <a:pt x="789" y="196"/>
                  <a:pt x="789" y="196"/>
                </a:cubicBezTo>
                <a:moveTo>
                  <a:pt x="1042" y="185"/>
                </a:moveTo>
                <a:cubicBezTo>
                  <a:pt x="1032" y="187"/>
                  <a:pt x="1021" y="189"/>
                  <a:pt x="1010" y="190"/>
                </a:cubicBezTo>
                <a:cubicBezTo>
                  <a:pt x="981" y="192"/>
                  <a:pt x="944" y="194"/>
                  <a:pt x="901" y="195"/>
                </a:cubicBezTo>
                <a:cubicBezTo>
                  <a:pt x="896" y="195"/>
                  <a:pt x="893" y="199"/>
                  <a:pt x="893" y="203"/>
                </a:cubicBezTo>
                <a:cubicBezTo>
                  <a:pt x="893" y="207"/>
                  <a:pt x="897" y="211"/>
                  <a:pt x="901" y="211"/>
                </a:cubicBezTo>
                <a:cubicBezTo>
                  <a:pt x="944" y="210"/>
                  <a:pt x="982" y="208"/>
                  <a:pt x="1011" y="206"/>
                </a:cubicBezTo>
                <a:cubicBezTo>
                  <a:pt x="1024" y="205"/>
                  <a:pt x="1035" y="203"/>
                  <a:pt x="1046" y="201"/>
                </a:cubicBezTo>
                <a:cubicBezTo>
                  <a:pt x="1050" y="200"/>
                  <a:pt x="1053" y="195"/>
                  <a:pt x="1052" y="191"/>
                </a:cubicBezTo>
                <a:cubicBezTo>
                  <a:pt x="1051" y="187"/>
                  <a:pt x="1047" y="184"/>
                  <a:pt x="1042" y="185"/>
                </a:cubicBezTo>
                <a:moveTo>
                  <a:pt x="1188" y="8"/>
                </a:moveTo>
                <a:cubicBezTo>
                  <a:pt x="1188" y="8"/>
                  <a:pt x="1188" y="8"/>
                  <a:pt x="1188" y="8"/>
                </a:cubicBezTo>
                <a:cubicBezTo>
                  <a:pt x="1188" y="9"/>
                  <a:pt x="1187" y="27"/>
                  <a:pt x="1179" y="51"/>
                </a:cubicBezTo>
                <a:cubicBezTo>
                  <a:pt x="1172" y="76"/>
                  <a:pt x="1158" y="107"/>
                  <a:pt x="1134" y="133"/>
                </a:cubicBezTo>
                <a:cubicBezTo>
                  <a:pt x="1131" y="136"/>
                  <a:pt x="1131" y="141"/>
                  <a:pt x="1135" y="144"/>
                </a:cubicBezTo>
                <a:cubicBezTo>
                  <a:pt x="1138" y="147"/>
                  <a:pt x="1143" y="147"/>
                  <a:pt x="1146" y="144"/>
                </a:cubicBezTo>
                <a:cubicBezTo>
                  <a:pt x="1173" y="115"/>
                  <a:pt x="1187" y="81"/>
                  <a:pt x="1195" y="55"/>
                </a:cubicBezTo>
                <a:cubicBezTo>
                  <a:pt x="1203" y="28"/>
                  <a:pt x="1204" y="9"/>
                  <a:pt x="1204" y="9"/>
                </a:cubicBezTo>
                <a:cubicBezTo>
                  <a:pt x="1204" y="4"/>
                  <a:pt x="1201" y="1"/>
                  <a:pt x="1197" y="0"/>
                </a:cubicBezTo>
                <a:cubicBezTo>
                  <a:pt x="1192" y="0"/>
                  <a:pt x="1188" y="3"/>
                  <a:pt x="1188" y="8"/>
                </a:cubicBezTo>
                <a:cubicBezTo>
                  <a:pt x="1188" y="8"/>
                  <a:pt x="1188" y="8"/>
                  <a:pt x="1188" y="8"/>
                </a:cubicBezTo>
              </a:path>
            </a:pathLst>
          </a:custGeom>
          <a:solidFill>
            <a:srgbClr val="FBFF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0" name="Freeform 117"/>
          <p:cNvSpPr/>
          <p:nvPr/>
        </p:nvSpPr>
        <p:spPr bwMode="auto">
          <a:xfrm>
            <a:off x="7362825" y="4625975"/>
            <a:ext cx="127000" cy="57150"/>
          </a:xfrm>
          <a:custGeom>
            <a:avLst/>
            <a:gdLst>
              <a:gd name="T0" fmla="*/ 0 w 41"/>
              <a:gd name="T1" fmla="*/ 0 h 18"/>
              <a:gd name="T2" fmla="*/ 0 w 41"/>
              <a:gd name="T3" fmla="*/ 18 h 18"/>
              <a:gd name="T4" fmla="*/ 41 w 41"/>
              <a:gd name="T5" fmla="*/ 18 h 18"/>
              <a:gd name="T6" fmla="*/ 0 w 41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28" y="12"/>
                  <a:pt x="14" y="6"/>
                  <a:pt x="0" y="0"/>
                </a:cubicBezTo>
              </a:path>
            </a:pathLst>
          </a:custGeom>
          <a:solidFill>
            <a:srgbClr val="8482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1" name="Freeform 118"/>
          <p:cNvSpPr/>
          <p:nvPr/>
        </p:nvSpPr>
        <p:spPr bwMode="auto">
          <a:xfrm>
            <a:off x="7362825" y="4557713"/>
            <a:ext cx="298450" cy="125412"/>
          </a:xfrm>
          <a:custGeom>
            <a:avLst/>
            <a:gdLst>
              <a:gd name="T0" fmla="*/ 0 w 96"/>
              <a:gd name="T1" fmla="*/ 0 h 40"/>
              <a:gd name="T2" fmla="*/ 0 w 96"/>
              <a:gd name="T3" fmla="*/ 22 h 40"/>
              <a:gd name="T4" fmla="*/ 41 w 96"/>
              <a:gd name="T5" fmla="*/ 40 h 40"/>
              <a:gd name="T6" fmla="*/ 96 w 96"/>
              <a:gd name="T7" fmla="*/ 40 h 40"/>
              <a:gd name="T8" fmla="*/ 0 w 9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40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14" y="28"/>
                  <a:pt x="28" y="34"/>
                  <a:pt x="41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63" y="25"/>
                  <a:pt x="31" y="12"/>
                  <a:pt x="0" y="0"/>
                </a:cubicBezTo>
              </a:path>
            </a:pathLst>
          </a:custGeom>
          <a:solidFill>
            <a:srgbClr val="D9E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2" name="Oval 119"/>
          <p:cNvSpPr>
            <a:spLocks noChangeArrowheads="1"/>
          </p:cNvSpPr>
          <p:nvPr/>
        </p:nvSpPr>
        <p:spPr bwMode="auto">
          <a:xfrm>
            <a:off x="6964363" y="3986213"/>
            <a:ext cx="700088" cy="700087"/>
          </a:xfrm>
          <a:prstGeom prst="ellipse">
            <a:avLst/>
          </a:pr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3" name="Rectangle 120"/>
          <p:cNvSpPr>
            <a:spLocks noChangeArrowheads="1"/>
          </p:cNvSpPr>
          <p:nvPr/>
        </p:nvSpPr>
        <p:spPr bwMode="auto">
          <a:xfrm>
            <a:off x="7135813" y="4048125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274" name="Oval 151"/>
          <p:cNvSpPr>
            <a:spLocks noChangeArrowheads="1"/>
          </p:cNvSpPr>
          <p:nvPr/>
        </p:nvSpPr>
        <p:spPr bwMode="auto">
          <a:xfrm>
            <a:off x="4983163" y="5254625"/>
            <a:ext cx="700088" cy="700087"/>
          </a:xfrm>
          <a:prstGeom prst="ellipse">
            <a:avLst/>
          </a:pr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75" name="Rectangle 152"/>
          <p:cNvSpPr>
            <a:spLocks noChangeArrowheads="1"/>
          </p:cNvSpPr>
          <p:nvPr/>
        </p:nvSpPr>
        <p:spPr bwMode="auto">
          <a:xfrm>
            <a:off x="5154613" y="5318125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4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308" name="Freeform 185"/>
          <p:cNvSpPr/>
          <p:nvPr/>
        </p:nvSpPr>
        <p:spPr bwMode="auto">
          <a:xfrm>
            <a:off x="8121650" y="1347788"/>
            <a:ext cx="25400" cy="71437"/>
          </a:xfrm>
          <a:custGeom>
            <a:avLst/>
            <a:gdLst>
              <a:gd name="T0" fmla="*/ 8 w 8"/>
              <a:gd name="T1" fmla="*/ 0 h 23"/>
              <a:gd name="T2" fmla="*/ 6 w 8"/>
              <a:gd name="T3" fmla="*/ 4 h 23"/>
              <a:gd name="T4" fmla="*/ 0 w 8"/>
              <a:gd name="T5" fmla="*/ 23 h 23"/>
              <a:gd name="T6" fmla="*/ 8 w 8"/>
              <a:gd name="T7" fmla="*/ 23 h 23"/>
              <a:gd name="T8" fmla="*/ 8 w 8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3">
                <a:moveTo>
                  <a:pt x="8" y="0"/>
                </a:moveTo>
                <a:cubicBezTo>
                  <a:pt x="7" y="1"/>
                  <a:pt x="7" y="3"/>
                  <a:pt x="6" y="4"/>
                </a:cubicBezTo>
                <a:cubicBezTo>
                  <a:pt x="5" y="10"/>
                  <a:pt x="3" y="16"/>
                  <a:pt x="0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FDFF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9" name="Oval 186"/>
          <p:cNvSpPr>
            <a:spLocks noChangeArrowheads="1"/>
          </p:cNvSpPr>
          <p:nvPr/>
        </p:nvSpPr>
        <p:spPr bwMode="auto">
          <a:xfrm>
            <a:off x="7804943" y="749300"/>
            <a:ext cx="700088" cy="700087"/>
          </a:xfrm>
          <a:prstGeom prst="ellipse">
            <a:avLst/>
          </a:pr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10" name="Rectangle 187"/>
          <p:cNvSpPr>
            <a:spLocks noChangeArrowheads="1"/>
          </p:cNvSpPr>
          <p:nvPr/>
        </p:nvSpPr>
        <p:spPr bwMode="auto">
          <a:xfrm>
            <a:off x="8054975" y="782638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1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8" name="Freeform 218"/>
          <p:cNvSpPr/>
          <p:nvPr/>
        </p:nvSpPr>
        <p:spPr bwMode="auto">
          <a:xfrm>
            <a:off x="7997825" y="1335088"/>
            <a:ext cx="314325" cy="304800"/>
          </a:xfrm>
          <a:custGeom>
            <a:avLst/>
            <a:gdLst>
              <a:gd name="T0" fmla="*/ 0 w 101"/>
              <a:gd name="T1" fmla="*/ 0 h 98"/>
              <a:gd name="T2" fmla="*/ 42 w 101"/>
              <a:gd name="T3" fmla="*/ 92 h 98"/>
              <a:gd name="T4" fmla="*/ 54 w 101"/>
              <a:gd name="T5" fmla="*/ 92 h 98"/>
              <a:gd name="T6" fmla="*/ 101 w 101"/>
              <a:gd name="T7" fmla="*/ 0 h 98"/>
              <a:gd name="T8" fmla="*/ 0 w 10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98">
                <a:moveTo>
                  <a:pt x="0" y="0"/>
                </a:moveTo>
                <a:cubicBezTo>
                  <a:pt x="42" y="92"/>
                  <a:pt x="42" y="92"/>
                  <a:pt x="42" y="92"/>
                </a:cubicBezTo>
                <a:cubicBezTo>
                  <a:pt x="44" y="98"/>
                  <a:pt x="52" y="98"/>
                  <a:pt x="54" y="92"/>
                </a:cubicBezTo>
                <a:cubicBezTo>
                  <a:pt x="101" y="0"/>
                  <a:pt x="101" y="0"/>
                  <a:pt x="10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9" name="Freeform 219"/>
          <p:cNvSpPr/>
          <p:nvPr/>
        </p:nvSpPr>
        <p:spPr bwMode="auto">
          <a:xfrm>
            <a:off x="7158038" y="4602163"/>
            <a:ext cx="314325" cy="304800"/>
          </a:xfrm>
          <a:custGeom>
            <a:avLst/>
            <a:gdLst>
              <a:gd name="T0" fmla="*/ 0 w 101"/>
              <a:gd name="T1" fmla="*/ 0 h 98"/>
              <a:gd name="T2" fmla="*/ 42 w 101"/>
              <a:gd name="T3" fmla="*/ 92 h 98"/>
              <a:gd name="T4" fmla="*/ 55 w 101"/>
              <a:gd name="T5" fmla="*/ 92 h 98"/>
              <a:gd name="T6" fmla="*/ 101 w 101"/>
              <a:gd name="T7" fmla="*/ 0 h 98"/>
              <a:gd name="T8" fmla="*/ 0 w 10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98">
                <a:moveTo>
                  <a:pt x="0" y="0"/>
                </a:moveTo>
                <a:cubicBezTo>
                  <a:pt x="42" y="92"/>
                  <a:pt x="42" y="92"/>
                  <a:pt x="42" y="92"/>
                </a:cubicBezTo>
                <a:cubicBezTo>
                  <a:pt x="44" y="98"/>
                  <a:pt x="52" y="98"/>
                  <a:pt x="55" y="92"/>
                </a:cubicBezTo>
                <a:cubicBezTo>
                  <a:pt x="101" y="0"/>
                  <a:pt x="101" y="0"/>
                  <a:pt x="10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0" name="Freeform 220"/>
          <p:cNvSpPr/>
          <p:nvPr/>
        </p:nvSpPr>
        <p:spPr bwMode="auto">
          <a:xfrm>
            <a:off x="5614988" y="5448300"/>
            <a:ext cx="304800" cy="314325"/>
          </a:xfrm>
          <a:custGeom>
            <a:avLst/>
            <a:gdLst>
              <a:gd name="T0" fmla="*/ 0 w 98"/>
              <a:gd name="T1" fmla="*/ 101 h 101"/>
              <a:gd name="T2" fmla="*/ 92 w 98"/>
              <a:gd name="T3" fmla="*/ 59 h 101"/>
              <a:gd name="T4" fmla="*/ 92 w 98"/>
              <a:gd name="T5" fmla="*/ 46 h 101"/>
              <a:gd name="T6" fmla="*/ 0 w 98"/>
              <a:gd name="T7" fmla="*/ 0 h 101"/>
              <a:gd name="T8" fmla="*/ 0 w 98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1">
                <a:moveTo>
                  <a:pt x="0" y="101"/>
                </a:moveTo>
                <a:cubicBezTo>
                  <a:pt x="92" y="59"/>
                  <a:pt x="92" y="59"/>
                  <a:pt x="92" y="59"/>
                </a:cubicBezTo>
                <a:cubicBezTo>
                  <a:pt x="98" y="56"/>
                  <a:pt x="98" y="49"/>
                  <a:pt x="92" y="46"/>
                </a:cubicBezTo>
                <a:cubicBezTo>
                  <a:pt x="0" y="0"/>
                  <a:pt x="0" y="0"/>
                  <a:pt x="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3" name="Oval 223"/>
          <p:cNvSpPr>
            <a:spLocks noChangeArrowheads="1"/>
          </p:cNvSpPr>
          <p:nvPr/>
        </p:nvSpPr>
        <p:spPr bwMode="auto">
          <a:xfrm>
            <a:off x="3881438" y="2816225"/>
            <a:ext cx="700088" cy="700087"/>
          </a:xfrm>
          <a:prstGeom prst="ellipse">
            <a:avLst/>
          </a:pr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" name="Rectangle 224"/>
          <p:cNvSpPr>
            <a:spLocks noChangeArrowheads="1"/>
          </p:cNvSpPr>
          <p:nvPr/>
        </p:nvSpPr>
        <p:spPr bwMode="auto">
          <a:xfrm>
            <a:off x="4054475" y="2879725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54" name="Freeform 254"/>
          <p:cNvSpPr/>
          <p:nvPr/>
        </p:nvSpPr>
        <p:spPr bwMode="auto">
          <a:xfrm>
            <a:off x="4052888" y="3432175"/>
            <a:ext cx="314325" cy="304800"/>
          </a:xfrm>
          <a:custGeom>
            <a:avLst/>
            <a:gdLst>
              <a:gd name="T0" fmla="*/ 0 w 101"/>
              <a:gd name="T1" fmla="*/ 0 h 98"/>
              <a:gd name="T2" fmla="*/ 42 w 101"/>
              <a:gd name="T3" fmla="*/ 92 h 98"/>
              <a:gd name="T4" fmla="*/ 54 w 101"/>
              <a:gd name="T5" fmla="*/ 92 h 98"/>
              <a:gd name="T6" fmla="*/ 101 w 101"/>
              <a:gd name="T7" fmla="*/ 0 h 98"/>
              <a:gd name="T8" fmla="*/ 0 w 10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98">
                <a:moveTo>
                  <a:pt x="0" y="0"/>
                </a:moveTo>
                <a:cubicBezTo>
                  <a:pt x="42" y="92"/>
                  <a:pt x="42" y="92"/>
                  <a:pt x="42" y="92"/>
                </a:cubicBezTo>
                <a:cubicBezTo>
                  <a:pt x="44" y="98"/>
                  <a:pt x="52" y="98"/>
                  <a:pt x="54" y="92"/>
                </a:cubicBezTo>
                <a:cubicBezTo>
                  <a:pt x="101" y="0"/>
                  <a:pt x="101" y="0"/>
                  <a:pt x="10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grpSp>
        <p:nvGrpSpPr>
          <p:cNvPr id="428" name="组合 427"/>
          <p:cNvGrpSpPr/>
          <p:nvPr/>
        </p:nvGrpSpPr>
        <p:grpSpPr>
          <a:xfrm>
            <a:off x="8561487" y="920812"/>
            <a:ext cx="2347970" cy="889732"/>
            <a:chOff x="7134862" y="3213812"/>
            <a:chExt cx="2347970" cy="889732"/>
          </a:xfrm>
        </p:grpSpPr>
        <p:sp>
          <p:nvSpPr>
            <p:cNvPr id="42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1" name="组合 430"/>
          <p:cNvGrpSpPr/>
          <p:nvPr/>
        </p:nvGrpSpPr>
        <p:grpSpPr>
          <a:xfrm>
            <a:off x="7743797" y="4060092"/>
            <a:ext cx="2347970" cy="889732"/>
            <a:chOff x="7134862" y="3213812"/>
            <a:chExt cx="2347970" cy="889732"/>
          </a:xfrm>
        </p:grpSpPr>
        <p:sp>
          <p:nvSpPr>
            <p:cNvPr id="43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4" name="组合 433"/>
          <p:cNvGrpSpPr/>
          <p:nvPr/>
        </p:nvGrpSpPr>
        <p:grpSpPr>
          <a:xfrm>
            <a:off x="1370440" y="2811462"/>
            <a:ext cx="2347970" cy="889732"/>
            <a:chOff x="7134862" y="3213812"/>
            <a:chExt cx="2347970" cy="889732"/>
          </a:xfrm>
        </p:grpSpPr>
        <p:sp>
          <p:nvSpPr>
            <p:cNvPr id="43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380399" y="5043946"/>
            <a:ext cx="2347970" cy="889732"/>
            <a:chOff x="7134862" y="3213812"/>
            <a:chExt cx="2347970" cy="889732"/>
          </a:xfrm>
        </p:grpSpPr>
        <p:sp>
          <p:nvSpPr>
            <p:cNvPr id="43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96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37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StephenZhu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220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0" name="Freeform 151"/>
          <p:cNvSpPr/>
          <p:nvPr/>
        </p:nvSpPr>
        <p:spPr bwMode="auto">
          <a:xfrm>
            <a:off x="8185151" y="2292350"/>
            <a:ext cx="1503363" cy="2849563"/>
          </a:xfrm>
          <a:custGeom>
            <a:avLst/>
            <a:gdLst>
              <a:gd name="T0" fmla="*/ 930 w 947"/>
              <a:gd name="T1" fmla="*/ 1537 h 1795"/>
              <a:gd name="T2" fmla="*/ 947 w 947"/>
              <a:gd name="T3" fmla="*/ 0 h 1795"/>
              <a:gd name="T4" fmla="*/ 17 w 947"/>
              <a:gd name="T5" fmla="*/ 0 h 1795"/>
              <a:gd name="T6" fmla="*/ 0 w 947"/>
              <a:gd name="T7" fmla="*/ 1537 h 1795"/>
              <a:gd name="T8" fmla="*/ 473 w 947"/>
              <a:gd name="T9" fmla="*/ 1795 h 1795"/>
              <a:gd name="T10" fmla="*/ 930 w 947"/>
              <a:gd name="T11" fmla="*/ 1537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7" h="1795">
                <a:moveTo>
                  <a:pt x="930" y="1537"/>
                </a:moveTo>
                <a:lnTo>
                  <a:pt x="947" y="0"/>
                </a:lnTo>
                <a:lnTo>
                  <a:pt x="17" y="0"/>
                </a:lnTo>
                <a:lnTo>
                  <a:pt x="0" y="1537"/>
                </a:lnTo>
                <a:lnTo>
                  <a:pt x="473" y="1795"/>
                </a:lnTo>
                <a:lnTo>
                  <a:pt x="930" y="15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47" name="Freeform 179"/>
          <p:cNvSpPr/>
          <p:nvPr/>
        </p:nvSpPr>
        <p:spPr bwMode="auto">
          <a:xfrm>
            <a:off x="7696200" y="1839755"/>
            <a:ext cx="1671638" cy="1676400"/>
          </a:xfrm>
          <a:custGeom>
            <a:avLst/>
            <a:gdLst>
              <a:gd name="T0" fmla="*/ 796 w 1053"/>
              <a:gd name="T1" fmla="*/ 264 h 1056"/>
              <a:gd name="T2" fmla="*/ 1053 w 1053"/>
              <a:gd name="T3" fmla="*/ 528 h 1056"/>
              <a:gd name="T4" fmla="*/ 527 w 1053"/>
              <a:gd name="T5" fmla="*/ 1056 h 1056"/>
              <a:gd name="T6" fmla="*/ 0 w 1053"/>
              <a:gd name="T7" fmla="*/ 528 h 1056"/>
              <a:gd name="T8" fmla="*/ 527 w 1053"/>
              <a:gd name="T9" fmla="*/ 0 h 1056"/>
              <a:gd name="T10" fmla="*/ 796 w 1053"/>
              <a:gd name="T11" fmla="*/ 264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3" h="1056">
                <a:moveTo>
                  <a:pt x="796" y="264"/>
                </a:moveTo>
                <a:lnTo>
                  <a:pt x="1053" y="528"/>
                </a:lnTo>
                <a:lnTo>
                  <a:pt x="527" y="1056"/>
                </a:lnTo>
                <a:lnTo>
                  <a:pt x="0" y="528"/>
                </a:lnTo>
                <a:lnTo>
                  <a:pt x="527" y="0"/>
                </a:lnTo>
                <a:lnTo>
                  <a:pt x="796" y="2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49" name="Rectangle 181"/>
          <p:cNvSpPr>
            <a:spLocks noChangeArrowheads="1"/>
          </p:cNvSpPr>
          <p:nvPr/>
        </p:nvSpPr>
        <p:spPr bwMode="auto">
          <a:xfrm>
            <a:off x="8245475" y="2446180"/>
            <a:ext cx="7239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450" name="Freeform 182"/>
          <p:cNvSpPr/>
          <p:nvPr/>
        </p:nvSpPr>
        <p:spPr bwMode="auto">
          <a:xfrm>
            <a:off x="8335962" y="3995234"/>
            <a:ext cx="93663" cy="231775"/>
          </a:xfrm>
          <a:custGeom>
            <a:avLst/>
            <a:gdLst>
              <a:gd name="T0" fmla="*/ 3 w 10"/>
              <a:gd name="T1" fmla="*/ 1 h 25"/>
              <a:gd name="T2" fmla="*/ 3 w 10"/>
              <a:gd name="T3" fmla="*/ 0 h 25"/>
              <a:gd name="T4" fmla="*/ 6 w 10"/>
              <a:gd name="T5" fmla="*/ 0 h 25"/>
              <a:gd name="T6" fmla="*/ 6 w 10"/>
              <a:gd name="T7" fmla="*/ 1 h 25"/>
              <a:gd name="T8" fmla="*/ 10 w 10"/>
              <a:gd name="T9" fmla="*/ 7 h 25"/>
              <a:gd name="T10" fmla="*/ 10 w 10"/>
              <a:gd name="T11" fmla="*/ 8 h 25"/>
              <a:gd name="T12" fmla="*/ 7 w 10"/>
              <a:gd name="T13" fmla="*/ 8 h 25"/>
              <a:gd name="T14" fmla="*/ 7 w 10"/>
              <a:gd name="T15" fmla="*/ 7 h 25"/>
              <a:gd name="T16" fmla="*/ 5 w 10"/>
              <a:gd name="T17" fmla="*/ 5 h 25"/>
              <a:gd name="T18" fmla="*/ 3 w 10"/>
              <a:gd name="T19" fmla="*/ 7 h 25"/>
              <a:gd name="T20" fmla="*/ 10 w 10"/>
              <a:gd name="T21" fmla="*/ 18 h 25"/>
              <a:gd name="T22" fmla="*/ 6 w 10"/>
              <a:gd name="T23" fmla="*/ 24 h 25"/>
              <a:gd name="T24" fmla="*/ 6 w 10"/>
              <a:gd name="T25" fmla="*/ 25 h 25"/>
              <a:gd name="T26" fmla="*/ 3 w 10"/>
              <a:gd name="T27" fmla="*/ 25 h 25"/>
              <a:gd name="T28" fmla="*/ 3 w 10"/>
              <a:gd name="T29" fmla="*/ 24 h 25"/>
              <a:gd name="T30" fmla="*/ 0 w 10"/>
              <a:gd name="T31" fmla="*/ 18 h 25"/>
              <a:gd name="T32" fmla="*/ 0 w 10"/>
              <a:gd name="T33" fmla="*/ 17 h 25"/>
              <a:gd name="T34" fmla="*/ 3 w 10"/>
              <a:gd name="T35" fmla="*/ 17 h 25"/>
              <a:gd name="T36" fmla="*/ 3 w 10"/>
              <a:gd name="T37" fmla="*/ 18 h 25"/>
              <a:gd name="T38" fmla="*/ 5 w 10"/>
              <a:gd name="T39" fmla="*/ 21 h 25"/>
              <a:gd name="T40" fmla="*/ 7 w 10"/>
              <a:gd name="T41" fmla="*/ 18 h 25"/>
              <a:gd name="T42" fmla="*/ 0 w 10"/>
              <a:gd name="T43" fmla="*/ 7 h 25"/>
              <a:gd name="T44" fmla="*/ 3 w 10"/>
              <a:gd name="T45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25">
                <a:moveTo>
                  <a:pt x="3" y="1"/>
                </a:moveTo>
                <a:cubicBezTo>
                  <a:pt x="3" y="0"/>
                  <a:pt x="3" y="0"/>
                  <a:pt x="3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9" y="2"/>
                  <a:pt x="10" y="4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7"/>
                  <a:pt x="7" y="7"/>
                </a:cubicBezTo>
                <a:cubicBezTo>
                  <a:pt x="7" y="5"/>
                  <a:pt x="6" y="5"/>
                  <a:pt x="5" y="5"/>
                </a:cubicBezTo>
                <a:cubicBezTo>
                  <a:pt x="4" y="5"/>
                  <a:pt x="3" y="5"/>
                  <a:pt x="3" y="7"/>
                </a:cubicBezTo>
                <a:cubicBezTo>
                  <a:pt x="3" y="12"/>
                  <a:pt x="10" y="12"/>
                  <a:pt x="10" y="18"/>
                </a:cubicBezTo>
                <a:cubicBezTo>
                  <a:pt x="10" y="21"/>
                  <a:pt x="9" y="23"/>
                  <a:pt x="6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20"/>
                  <a:pt x="4" y="21"/>
                  <a:pt x="5" y="21"/>
                </a:cubicBezTo>
                <a:cubicBezTo>
                  <a:pt x="6" y="21"/>
                  <a:pt x="7" y="20"/>
                  <a:pt x="7" y="18"/>
                </a:cubicBezTo>
                <a:cubicBezTo>
                  <a:pt x="7" y="14"/>
                  <a:pt x="0" y="14"/>
                  <a:pt x="0" y="7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51" name="Freeform 183"/>
          <p:cNvSpPr>
            <a:spLocks noEditPoints="1"/>
          </p:cNvSpPr>
          <p:nvPr/>
        </p:nvSpPr>
        <p:spPr bwMode="auto">
          <a:xfrm>
            <a:off x="8159749" y="3892047"/>
            <a:ext cx="446088" cy="447675"/>
          </a:xfrm>
          <a:custGeom>
            <a:avLst/>
            <a:gdLst>
              <a:gd name="T0" fmla="*/ 24 w 48"/>
              <a:gd name="T1" fmla="*/ 0 h 48"/>
              <a:gd name="T2" fmla="*/ 0 w 48"/>
              <a:gd name="T3" fmla="*/ 24 h 48"/>
              <a:gd name="T4" fmla="*/ 24 w 48"/>
              <a:gd name="T5" fmla="*/ 48 h 48"/>
              <a:gd name="T6" fmla="*/ 48 w 48"/>
              <a:gd name="T7" fmla="*/ 24 h 48"/>
              <a:gd name="T8" fmla="*/ 24 w 48"/>
              <a:gd name="T9" fmla="*/ 0 h 48"/>
              <a:gd name="T10" fmla="*/ 24 w 48"/>
              <a:gd name="T11" fmla="*/ 42 h 48"/>
              <a:gd name="T12" fmla="*/ 5 w 48"/>
              <a:gd name="T13" fmla="*/ 24 h 48"/>
              <a:gd name="T14" fmla="*/ 24 w 48"/>
              <a:gd name="T15" fmla="*/ 5 h 48"/>
              <a:gd name="T16" fmla="*/ 42 w 48"/>
              <a:gd name="T17" fmla="*/ 24 h 48"/>
              <a:gd name="T18" fmla="*/ 24 w 48"/>
              <a:gd name="T19" fmla="*/ 4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  <a:close/>
                <a:moveTo>
                  <a:pt x="24" y="42"/>
                </a:moveTo>
                <a:cubicBezTo>
                  <a:pt x="14" y="42"/>
                  <a:pt x="5" y="34"/>
                  <a:pt x="5" y="24"/>
                </a:cubicBezTo>
                <a:cubicBezTo>
                  <a:pt x="5" y="14"/>
                  <a:pt x="14" y="5"/>
                  <a:pt x="24" y="5"/>
                </a:cubicBezTo>
                <a:cubicBezTo>
                  <a:pt x="34" y="5"/>
                  <a:pt x="42" y="14"/>
                  <a:pt x="42" y="24"/>
                </a:cubicBezTo>
                <a:cubicBezTo>
                  <a:pt x="42" y="34"/>
                  <a:pt x="34" y="42"/>
                  <a:pt x="24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53" name="Freeform 185"/>
          <p:cNvSpPr/>
          <p:nvPr/>
        </p:nvSpPr>
        <p:spPr bwMode="auto">
          <a:xfrm>
            <a:off x="6429376" y="2292350"/>
            <a:ext cx="1504950" cy="2849563"/>
          </a:xfrm>
          <a:custGeom>
            <a:avLst/>
            <a:gdLst>
              <a:gd name="T0" fmla="*/ 930 w 948"/>
              <a:gd name="T1" fmla="*/ 1537 h 1795"/>
              <a:gd name="T2" fmla="*/ 948 w 948"/>
              <a:gd name="T3" fmla="*/ 0 h 1795"/>
              <a:gd name="T4" fmla="*/ 18 w 948"/>
              <a:gd name="T5" fmla="*/ 0 h 1795"/>
              <a:gd name="T6" fmla="*/ 0 w 948"/>
              <a:gd name="T7" fmla="*/ 1537 h 1795"/>
              <a:gd name="T8" fmla="*/ 468 w 948"/>
              <a:gd name="T9" fmla="*/ 1795 h 1795"/>
              <a:gd name="T10" fmla="*/ 930 w 948"/>
              <a:gd name="T11" fmla="*/ 1537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" h="1795">
                <a:moveTo>
                  <a:pt x="930" y="1537"/>
                </a:moveTo>
                <a:lnTo>
                  <a:pt x="948" y="0"/>
                </a:lnTo>
                <a:lnTo>
                  <a:pt x="18" y="0"/>
                </a:lnTo>
                <a:lnTo>
                  <a:pt x="0" y="1537"/>
                </a:lnTo>
                <a:lnTo>
                  <a:pt x="468" y="1795"/>
                </a:lnTo>
                <a:lnTo>
                  <a:pt x="930" y="15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77" name="Freeform 219"/>
          <p:cNvSpPr/>
          <p:nvPr/>
        </p:nvSpPr>
        <p:spPr bwMode="auto">
          <a:xfrm>
            <a:off x="5886450" y="1839755"/>
            <a:ext cx="2079625" cy="1676400"/>
          </a:xfrm>
          <a:custGeom>
            <a:avLst/>
            <a:gdLst>
              <a:gd name="T0" fmla="*/ 1310 w 1310"/>
              <a:gd name="T1" fmla="*/ 528 h 1056"/>
              <a:gd name="T2" fmla="*/ 1088 w 1310"/>
              <a:gd name="T3" fmla="*/ 346 h 1056"/>
              <a:gd name="T4" fmla="*/ 1088 w 1310"/>
              <a:gd name="T5" fmla="*/ 457 h 1056"/>
              <a:gd name="T6" fmla="*/ 988 w 1310"/>
              <a:gd name="T7" fmla="*/ 457 h 1056"/>
              <a:gd name="T8" fmla="*/ 795 w 1310"/>
              <a:gd name="T9" fmla="*/ 264 h 1056"/>
              <a:gd name="T10" fmla="*/ 526 w 1310"/>
              <a:gd name="T11" fmla="*/ 0 h 1056"/>
              <a:gd name="T12" fmla="*/ 0 w 1310"/>
              <a:gd name="T13" fmla="*/ 528 h 1056"/>
              <a:gd name="T14" fmla="*/ 526 w 1310"/>
              <a:gd name="T15" fmla="*/ 1056 h 1056"/>
              <a:gd name="T16" fmla="*/ 988 w 1310"/>
              <a:gd name="T17" fmla="*/ 598 h 1056"/>
              <a:gd name="T18" fmla="*/ 1088 w 1310"/>
              <a:gd name="T19" fmla="*/ 598 h 1056"/>
              <a:gd name="T20" fmla="*/ 1088 w 1310"/>
              <a:gd name="T21" fmla="*/ 710 h 1056"/>
              <a:gd name="T22" fmla="*/ 1310 w 1310"/>
              <a:gd name="T23" fmla="*/ 528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10" h="1056">
                <a:moveTo>
                  <a:pt x="1310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8" y="457"/>
                </a:lnTo>
                <a:lnTo>
                  <a:pt x="795" y="264"/>
                </a:lnTo>
                <a:lnTo>
                  <a:pt x="526" y="0"/>
                </a:lnTo>
                <a:lnTo>
                  <a:pt x="0" y="528"/>
                </a:lnTo>
                <a:lnTo>
                  <a:pt x="526" y="1056"/>
                </a:lnTo>
                <a:lnTo>
                  <a:pt x="988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10" y="528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79" name="Rectangle 221"/>
          <p:cNvSpPr>
            <a:spLocks noChangeArrowheads="1"/>
          </p:cNvSpPr>
          <p:nvPr/>
        </p:nvSpPr>
        <p:spPr bwMode="auto">
          <a:xfrm>
            <a:off x="6457950" y="2446180"/>
            <a:ext cx="7239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480" name="Freeform 222"/>
          <p:cNvSpPr>
            <a:spLocks noEditPoints="1"/>
          </p:cNvSpPr>
          <p:nvPr/>
        </p:nvSpPr>
        <p:spPr bwMode="auto">
          <a:xfrm>
            <a:off x="6488112" y="3920622"/>
            <a:ext cx="390525" cy="390525"/>
          </a:xfrm>
          <a:custGeom>
            <a:avLst/>
            <a:gdLst>
              <a:gd name="T0" fmla="*/ 21 w 42"/>
              <a:gd name="T1" fmla="*/ 0 h 42"/>
              <a:gd name="T2" fmla="*/ 0 w 42"/>
              <a:gd name="T3" fmla="*/ 21 h 42"/>
              <a:gd name="T4" fmla="*/ 4 w 42"/>
              <a:gd name="T5" fmla="*/ 32 h 42"/>
              <a:gd name="T6" fmla="*/ 0 w 42"/>
              <a:gd name="T7" fmla="*/ 42 h 42"/>
              <a:gd name="T8" fmla="*/ 11 w 42"/>
              <a:gd name="T9" fmla="*/ 39 h 42"/>
              <a:gd name="T10" fmla="*/ 21 w 42"/>
              <a:gd name="T11" fmla="*/ 41 h 42"/>
              <a:gd name="T12" fmla="*/ 42 w 42"/>
              <a:gd name="T13" fmla="*/ 21 h 42"/>
              <a:gd name="T14" fmla="*/ 21 w 42"/>
              <a:gd name="T15" fmla="*/ 0 h 42"/>
              <a:gd name="T16" fmla="*/ 12 w 42"/>
              <a:gd name="T17" fmla="*/ 23 h 42"/>
              <a:gd name="T18" fmla="*/ 10 w 42"/>
              <a:gd name="T19" fmla="*/ 20 h 42"/>
              <a:gd name="T20" fmla="*/ 12 w 42"/>
              <a:gd name="T21" fmla="*/ 18 h 42"/>
              <a:gd name="T22" fmla="*/ 14 w 42"/>
              <a:gd name="T23" fmla="*/ 20 h 42"/>
              <a:gd name="T24" fmla="*/ 12 w 42"/>
              <a:gd name="T25" fmla="*/ 23 h 42"/>
              <a:gd name="T26" fmla="*/ 21 w 42"/>
              <a:gd name="T27" fmla="*/ 23 h 42"/>
              <a:gd name="T28" fmla="*/ 19 w 42"/>
              <a:gd name="T29" fmla="*/ 20 h 42"/>
              <a:gd name="T30" fmla="*/ 21 w 42"/>
              <a:gd name="T31" fmla="*/ 18 h 42"/>
              <a:gd name="T32" fmla="*/ 24 w 42"/>
              <a:gd name="T33" fmla="*/ 20 h 42"/>
              <a:gd name="T34" fmla="*/ 21 w 42"/>
              <a:gd name="T35" fmla="*/ 23 h 42"/>
              <a:gd name="T36" fmla="*/ 31 w 42"/>
              <a:gd name="T37" fmla="*/ 23 h 42"/>
              <a:gd name="T38" fmla="*/ 29 w 42"/>
              <a:gd name="T39" fmla="*/ 20 h 42"/>
              <a:gd name="T40" fmla="*/ 31 w 42"/>
              <a:gd name="T41" fmla="*/ 18 h 42"/>
              <a:gd name="T42" fmla="*/ 33 w 42"/>
              <a:gd name="T43" fmla="*/ 20 h 42"/>
              <a:gd name="T44" fmla="*/ 31 w 42"/>
              <a:gd name="T45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42">
                <a:moveTo>
                  <a:pt x="21" y="0"/>
                </a:moveTo>
                <a:cubicBezTo>
                  <a:pt x="9" y="0"/>
                  <a:pt x="0" y="9"/>
                  <a:pt x="0" y="21"/>
                </a:cubicBezTo>
                <a:cubicBezTo>
                  <a:pt x="0" y="25"/>
                  <a:pt x="1" y="29"/>
                  <a:pt x="4" y="32"/>
                </a:cubicBezTo>
                <a:cubicBezTo>
                  <a:pt x="0" y="42"/>
                  <a:pt x="0" y="42"/>
                  <a:pt x="0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4" y="40"/>
                  <a:pt x="17" y="41"/>
                  <a:pt x="21" y="41"/>
                </a:cubicBezTo>
                <a:cubicBezTo>
                  <a:pt x="32" y="41"/>
                  <a:pt x="42" y="32"/>
                  <a:pt x="42" y="21"/>
                </a:cubicBezTo>
                <a:cubicBezTo>
                  <a:pt x="42" y="9"/>
                  <a:pt x="32" y="0"/>
                  <a:pt x="21" y="0"/>
                </a:cubicBezTo>
                <a:close/>
                <a:moveTo>
                  <a:pt x="12" y="23"/>
                </a:moveTo>
                <a:cubicBezTo>
                  <a:pt x="11" y="23"/>
                  <a:pt x="10" y="22"/>
                  <a:pt x="10" y="20"/>
                </a:cubicBezTo>
                <a:cubicBezTo>
                  <a:pt x="10" y="19"/>
                  <a:pt x="11" y="18"/>
                  <a:pt x="12" y="18"/>
                </a:cubicBezTo>
                <a:cubicBezTo>
                  <a:pt x="13" y="18"/>
                  <a:pt x="14" y="19"/>
                  <a:pt x="14" y="20"/>
                </a:cubicBezTo>
                <a:cubicBezTo>
                  <a:pt x="14" y="22"/>
                  <a:pt x="13" y="23"/>
                  <a:pt x="12" y="23"/>
                </a:cubicBezTo>
                <a:close/>
                <a:moveTo>
                  <a:pt x="21" y="23"/>
                </a:moveTo>
                <a:cubicBezTo>
                  <a:pt x="20" y="23"/>
                  <a:pt x="19" y="22"/>
                  <a:pt x="19" y="20"/>
                </a:cubicBezTo>
                <a:cubicBezTo>
                  <a:pt x="19" y="19"/>
                  <a:pt x="20" y="18"/>
                  <a:pt x="21" y="18"/>
                </a:cubicBezTo>
                <a:cubicBezTo>
                  <a:pt x="23" y="18"/>
                  <a:pt x="24" y="19"/>
                  <a:pt x="24" y="20"/>
                </a:cubicBezTo>
                <a:cubicBezTo>
                  <a:pt x="24" y="22"/>
                  <a:pt x="23" y="23"/>
                  <a:pt x="21" y="23"/>
                </a:cubicBezTo>
                <a:close/>
                <a:moveTo>
                  <a:pt x="31" y="23"/>
                </a:moveTo>
                <a:cubicBezTo>
                  <a:pt x="30" y="23"/>
                  <a:pt x="29" y="22"/>
                  <a:pt x="29" y="20"/>
                </a:cubicBezTo>
                <a:cubicBezTo>
                  <a:pt x="29" y="19"/>
                  <a:pt x="30" y="18"/>
                  <a:pt x="31" y="18"/>
                </a:cubicBezTo>
                <a:cubicBezTo>
                  <a:pt x="32" y="18"/>
                  <a:pt x="33" y="19"/>
                  <a:pt x="33" y="20"/>
                </a:cubicBezTo>
                <a:cubicBezTo>
                  <a:pt x="33" y="22"/>
                  <a:pt x="32" y="23"/>
                  <a:pt x="31" y="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06" name="Freeform 257"/>
          <p:cNvSpPr/>
          <p:nvPr/>
        </p:nvSpPr>
        <p:spPr bwMode="auto">
          <a:xfrm>
            <a:off x="4103688" y="1839755"/>
            <a:ext cx="2070100" cy="1676400"/>
          </a:xfrm>
          <a:custGeom>
            <a:avLst/>
            <a:gdLst>
              <a:gd name="T0" fmla="*/ 1304 w 1304"/>
              <a:gd name="T1" fmla="*/ 528 h 1056"/>
              <a:gd name="T2" fmla="*/ 1088 w 1304"/>
              <a:gd name="T3" fmla="*/ 346 h 1056"/>
              <a:gd name="T4" fmla="*/ 1088 w 1304"/>
              <a:gd name="T5" fmla="*/ 457 h 1056"/>
              <a:gd name="T6" fmla="*/ 982 w 1304"/>
              <a:gd name="T7" fmla="*/ 457 h 1056"/>
              <a:gd name="T8" fmla="*/ 795 w 1304"/>
              <a:gd name="T9" fmla="*/ 264 h 1056"/>
              <a:gd name="T10" fmla="*/ 526 w 1304"/>
              <a:gd name="T11" fmla="*/ 0 h 1056"/>
              <a:gd name="T12" fmla="*/ 0 w 1304"/>
              <a:gd name="T13" fmla="*/ 528 h 1056"/>
              <a:gd name="T14" fmla="*/ 526 w 1304"/>
              <a:gd name="T15" fmla="*/ 1056 h 1056"/>
              <a:gd name="T16" fmla="*/ 982 w 1304"/>
              <a:gd name="T17" fmla="*/ 598 h 1056"/>
              <a:gd name="T18" fmla="*/ 1088 w 1304"/>
              <a:gd name="T19" fmla="*/ 598 h 1056"/>
              <a:gd name="T20" fmla="*/ 1088 w 1304"/>
              <a:gd name="T21" fmla="*/ 710 h 1056"/>
              <a:gd name="T22" fmla="*/ 1304 w 1304"/>
              <a:gd name="T23" fmla="*/ 528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4" h="1056">
                <a:moveTo>
                  <a:pt x="1304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2" y="457"/>
                </a:lnTo>
                <a:lnTo>
                  <a:pt x="795" y="264"/>
                </a:lnTo>
                <a:lnTo>
                  <a:pt x="526" y="0"/>
                </a:lnTo>
                <a:lnTo>
                  <a:pt x="0" y="528"/>
                </a:lnTo>
                <a:lnTo>
                  <a:pt x="526" y="1056"/>
                </a:lnTo>
                <a:lnTo>
                  <a:pt x="982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04" y="5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08" name="Rectangle 259"/>
          <p:cNvSpPr>
            <a:spLocks noChangeArrowheads="1"/>
          </p:cNvSpPr>
          <p:nvPr/>
        </p:nvSpPr>
        <p:spPr bwMode="auto">
          <a:xfrm>
            <a:off x="4670425" y="2446180"/>
            <a:ext cx="72548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509" name="Freeform 260"/>
          <p:cNvSpPr>
            <a:spLocks noEditPoints="1"/>
          </p:cNvSpPr>
          <p:nvPr/>
        </p:nvSpPr>
        <p:spPr bwMode="auto">
          <a:xfrm>
            <a:off x="4586287" y="3892047"/>
            <a:ext cx="454025" cy="447675"/>
          </a:xfrm>
          <a:custGeom>
            <a:avLst/>
            <a:gdLst>
              <a:gd name="T0" fmla="*/ 24 w 49"/>
              <a:gd name="T1" fmla="*/ 0 h 48"/>
              <a:gd name="T2" fmla="*/ 0 w 49"/>
              <a:gd name="T3" fmla="*/ 24 h 48"/>
              <a:gd name="T4" fmla="*/ 24 w 49"/>
              <a:gd name="T5" fmla="*/ 48 h 48"/>
              <a:gd name="T6" fmla="*/ 49 w 49"/>
              <a:gd name="T7" fmla="*/ 24 h 48"/>
              <a:gd name="T8" fmla="*/ 24 w 49"/>
              <a:gd name="T9" fmla="*/ 0 h 48"/>
              <a:gd name="T10" fmla="*/ 24 w 49"/>
              <a:gd name="T11" fmla="*/ 43 h 48"/>
              <a:gd name="T12" fmla="*/ 6 w 49"/>
              <a:gd name="T13" fmla="*/ 24 h 48"/>
              <a:gd name="T14" fmla="*/ 24 w 49"/>
              <a:gd name="T15" fmla="*/ 5 h 48"/>
              <a:gd name="T16" fmla="*/ 43 w 49"/>
              <a:gd name="T17" fmla="*/ 24 h 48"/>
              <a:gd name="T18" fmla="*/ 24 w 49"/>
              <a:gd name="T19" fmla="*/ 4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48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8" y="48"/>
                  <a:pt x="49" y="37"/>
                  <a:pt x="49" y="24"/>
                </a:cubicBezTo>
                <a:cubicBezTo>
                  <a:pt x="49" y="11"/>
                  <a:pt x="38" y="0"/>
                  <a:pt x="24" y="0"/>
                </a:cubicBezTo>
                <a:close/>
                <a:moveTo>
                  <a:pt x="24" y="43"/>
                </a:moveTo>
                <a:cubicBezTo>
                  <a:pt x="14" y="43"/>
                  <a:pt x="6" y="34"/>
                  <a:pt x="6" y="24"/>
                </a:cubicBezTo>
                <a:cubicBezTo>
                  <a:pt x="6" y="14"/>
                  <a:pt x="14" y="5"/>
                  <a:pt x="24" y="5"/>
                </a:cubicBezTo>
                <a:cubicBezTo>
                  <a:pt x="35" y="5"/>
                  <a:pt x="43" y="14"/>
                  <a:pt x="43" y="24"/>
                </a:cubicBezTo>
                <a:cubicBezTo>
                  <a:pt x="43" y="34"/>
                  <a:pt x="35" y="43"/>
                  <a:pt x="24" y="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10" name="Freeform 261"/>
          <p:cNvSpPr/>
          <p:nvPr/>
        </p:nvSpPr>
        <p:spPr bwMode="auto">
          <a:xfrm>
            <a:off x="4752974" y="4004759"/>
            <a:ext cx="74613" cy="176213"/>
          </a:xfrm>
          <a:custGeom>
            <a:avLst/>
            <a:gdLst>
              <a:gd name="T0" fmla="*/ 8 w 8"/>
              <a:gd name="T1" fmla="*/ 13 h 19"/>
              <a:gd name="T2" fmla="*/ 8 w 8"/>
              <a:gd name="T3" fmla="*/ 12 h 19"/>
              <a:gd name="T4" fmla="*/ 8 w 8"/>
              <a:gd name="T5" fmla="*/ 1 h 19"/>
              <a:gd name="T6" fmla="*/ 6 w 8"/>
              <a:gd name="T7" fmla="*/ 0 h 19"/>
              <a:gd name="T8" fmla="*/ 5 w 8"/>
              <a:gd name="T9" fmla="*/ 1 h 19"/>
              <a:gd name="T10" fmla="*/ 5 w 8"/>
              <a:gd name="T11" fmla="*/ 12 h 19"/>
              <a:gd name="T12" fmla="*/ 0 w 8"/>
              <a:gd name="T13" fmla="*/ 16 h 19"/>
              <a:gd name="T14" fmla="*/ 0 w 8"/>
              <a:gd name="T15" fmla="*/ 17 h 19"/>
              <a:gd name="T16" fmla="*/ 0 w 8"/>
              <a:gd name="T17" fmla="*/ 18 h 19"/>
              <a:gd name="T18" fmla="*/ 2 w 8"/>
              <a:gd name="T19" fmla="*/ 18 h 19"/>
              <a:gd name="T20" fmla="*/ 7 w 8"/>
              <a:gd name="T21" fmla="*/ 13 h 19"/>
              <a:gd name="T22" fmla="*/ 8 w 8"/>
              <a:gd name="T23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19">
                <a:moveTo>
                  <a:pt x="8" y="13"/>
                </a:moveTo>
                <a:cubicBezTo>
                  <a:pt x="8" y="12"/>
                  <a:pt x="8" y="12"/>
                  <a:pt x="8" y="12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6" y="0"/>
                  <a:pt x="5" y="0"/>
                  <a:pt x="5" y="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9"/>
                  <a:pt x="2" y="19"/>
                  <a:pt x="2" y="18"/>
                </a:cubicBezTo>
                <a:cubicBezTo>
                  <a:pt x="7" y="13"/>
                  <a:pt x="7" y="13"/>
                  <a:pt x="7" y="13"/>
                </a:cubicBezTo>
                <a:lnTo>
                  <a:pt x="8" y="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17" name="Freeform 274"/>
          <p:cNvSpPr/>
          <p:nvPr/>
        </p:nvSpPr>
        <p:spPr bwMode="auto">
          <a:xfrm>
            <a:off x="2366963" y="1849280"/>
            <a:ext cx="2070100" cy="1685925"/>
          </a:xfrm>
          <a:custGeom>
            <a:avLst/>
            <a:gdLst>
              <a:gd name="T0" fmla="*/ 1304 w 1304"/>
              <a:gd name="T1" fmla="*/ 528 h 1062"/>
              <a:gd name="T2" fmla="*/ 1088 w 1304"/>
              <a:gd name="T3" fmla="*/ 346 h 1062"/>
              <a:gd name="T4" fmla="*/ 1088 w 1304"/>
              <a:gd name="T5" fmla="*/ 457 h 1062"/>
              <a:gd name="T6" fmla="*/ 983 w 1304"/>
              <a:gd name="T7" fmla="*/ 457 h 1062"/>
              <a:gd name="T8" fmla="*/ 796 w 1304"/>
              <a:gd name="T9" fmla="*/ 270 h 1062"/>
              <a:gd name="T10" fmla="*/ 527 w 1304"/>
              <a:gd name="T11" fmla="*/ 0 h 1062"/>
              <a:gd name="T12" fmla="*/ 0 w 1304"/>
              <a:gd name="T13" fmla="*/ 528 h 1062"/>
              <a:gd name="T14" fmla="*/ 527 w 1304"/>
              <a:gd name="T15" fmla="*/ 1062 h 1062"/>
              <a:gd name="T16" fmla="*/ 983 w 1304"/>
              <a:gd name="T17" fmla="*/ 598 h 1062"/>
              <a:gd name="T18" fmla="*/ 1088 w 1304"/>
              <a:gd name="T19" fmla="*/ 598 h 1062"/>
              <a:gd name="T20" fmla="*/ 1088 w 1304"/>
              <a:gd name="T21" fmla="*/ 710 h 1062"/>
              <a:gd name="T22" fmla="*/ 1304 w 1304"/>
              <a:gd name="T23" fmla="*/ 528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4" h="1062">
                <a:moveTo>
                  <a:pt x="1304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3" y="457"/>
                </a:lnTo>
                <a:lnTo>
                  <a:pt x="796" y="270"/>
                </a:lnTo>
                <a:lnTo>
                  <a:pt x="527" y="0"/>
                </a:lnTo>
                <a:lnTo>
                  <a:pt x="0" y="528"/>
                </a:lnTo>
                <a:lnTo>
                  <a:pt x="527" y="1062"/>
                </a:lnTo>
                <a:lnTo>
                  <a:pt x="983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04" y="528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18" name="Rectangle 275"/>
          <p:cNvSpPr>
            <a:spLocks noChangeArrowheads="1"/>
          </p:cNvSpPr>
          <p:nvPr/>
        </p:nvSpPr>
        <p:spPr bwMode="auto">
          <a:xfrm>
            <a:off x="2884488" y="2446180"/>
            <a:ext cx="7239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542" name="Freeform 299"/>
          <p:cNvSpPr/>
          <p:nvPr/>
        </p:nvSpPr>
        <p:spPr bwMode="auto">
          <a:xfrm>
            <a:off x="2960687" y="4301622"/>
            <a:ext cx="204788" cy="55563"/>
          </a:xfrm>
          <a:custGeom>
            <a:avLst/>
            <a:gdLst>
              <a:gd name="T0" fmla="*/ 21 w 22"/>
              <a:gd name="T1" fmla="*/ 0 h 6"/>
              <a:gd name="T2" fmla="*/ 1 w 22"/>
              <a:gd name="T3" fmla="*/ 0 h 6"/>
              <a:gd name="T4" fmla="*/ 0 w 22"/>
              <a:gd name="T5" fmla="*/ 2 h 6"/>
              <a:gd name="T6" fmla="*/ 2 w 22"/>
              <a:gd name="T7" fmla="*/ 3 h 6"/>
              <a:gd name="T8" fmla="*/ 5 w 22"/>
              <a:gd name="T9" fmla="*/ 3 h 6"/>
              <a:gd name="T10" fmla="*/ 8 w 22"/>
              <a:gd name="T11" fmla="*/ 6 h 6"/>
              <a:gd name="T12" fmla="*/ 14 w 22"/>
              <a:gd name="T13" fmla="*/ 6 h 6"/>
              <a:gd name="T14" fmla="*/ 17 w 22"/>
              <a:gd name="T15" fmla="*/ 3 h 6"/>
              <a:gd name="T16" fmla="*/ 21 w 22"/>
              <a:gd name="T17" fmla="*/ 3 h 6"/>
              <a:gd name="T18" fmla="*/ 22 w 22"/>
              <a:gd name="T19" fmla="*/ 2 h 6"/>
              <a:gd name="T20" fmla="*/ 21 w 22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6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6" y="6"/>
                  <a:pt x="8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7" y="5"/>
                  <a:pt x="17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43" name="Freeform 300"/>
          <p:cNvSpPr>
            <a:spLocks noEditPoints="1"/>
          </p:cNvSpPr>
          <p:nvPr/>
        </p:nvSpPr>
        <p:spPr bwMode="auto">
          <a:xfrm>
            <a:off x="2886074" y="3872997"/>
            <a:ext cx="361950" cy="411163"/>
          </a:xfrm>
          <a:custGeom>
            <a:avLst/>
            <a:gdLst>
              <a:gd name="T0" fmla="*/ 39 w 39"/>
              <a:gd name="T1" fmla="*/ 19 h 44"/>
              <a:gd name="T2" fmla="*/ 19 w 39"/>
              <a:gd name="T3" fmla="*/ 0 h 44"/>
              <a:gd name="T4" fmla="*/ 0 w 39"/>
              <a:gd name="T5" fmla="*/ 19 h 44"/>
              <a:gd name="T6" fmla="*/ 6 w 39"/>
              <a:gd name="T7" fmla="*/ 34 h 44"/>
              <a:gd name="T8" fmla="*/ 10 w 39"/>
              <a:gd name="T9" fmla="*/ 40 h 44"/>
              <a:gd name="T10" fmla="*/ 10 w 39"/>
              <a:gd name="T11" fmla="*/ 40 h 44"/>
              <a:gd name="T12" fmla="*/ 8 w 39"/>
              <a:gd name="T13" fmla="*/ 42 h 44"/>
              <a:gd name="T14" fmla="*/ 9 w 39"/>
              <a:gd name="T15" fmla="*/ 44 h 44"/>
              <a:gd name="T16" fmla="*/ 29 w 39"/>
              <a:gd name="T17" fmla="*/ 44 h 44"/>
              <a:gd name="T18" fmla="*/ 30 w 39"/>
              <a:gd name="T19" fmla="*/ 42 h 44"/>
              <a:gd name="T20" fmla="*/ 29 w 39"/>
              <a:gd name="T21" fmla="*/ 40 h 44"/>
              <a:gd name="T22" fmla="*/ 28 w 39"/>
              <a:gd name="T23" fmla="*/ 40 h 44"/>
              <a:gd name="T24" fmla="*/ 32 w 39"/>
              <a:gd name="T25" fmla="*/ 33 h 44"/>
              <a:gd name="T26" fmla="*/ 39 w 39"/>
              <a:gd name="T27" fmla="*/ 19 h 44"/>
              <a:gd name="T28" fmla="*/ 29 w 39"/>
              <a:gd name="T29" fmla="*/ 16 h 44"/>
              <a:gd name="T30" fmla="*/ 18 w 39"/>
              <a:gd name="T31" fmla="*/ 27 h 44"/>
              <a:gd name="T32" fmla="*/ 17 w 39"/>
              <a:gd name="T33" fmla="*/ 28 h 44"/>
              <a:gd name="T34" fmla="*/ 16 w 39"/>
              <a:gd name="T35" fmla="*/ 27 h 44"/>
              <a:gd name="T36" fmla="*/ 11 w 39"/>
              <a:gd name="T37" fmla="*/ 22 h 44"/>
              <a:gd name="T38" fmla="*/ 11 w 39"/>
              <a:gd name="T39" fmla="*/ 20 h 44"/>
              <a:gd name="T40" fmla="*/ 13 w 39"/>
              <a:gd name="T41" fmla="*/ 20 h 44"/>
              <a:gd name="T42" fmla="*/ 17 w 39"/>
              <a:gd name="T43" fmla="*/ 24 h 44"/>
              <a:gd name="T44" fmla="*/ 27 w 39"/>
              <a:gd name="T45" fmla="*/ 14 h 44"/>
              <a:gd name="T46" fmla="*/ 29 w 39"/>
              <a:gd name="T47" fmla="*/ 14 h 44"/>
              <a:gd name="T48" fmla="*/ 29 w 39"/>
              <a:gd name="T49" fmla="*/ 1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" h="44">
                <a:moveTo>
                  <a:pt x="39" y="19"/>
                </a:moveTo>
                <a:cubicBezTo>
                  <a:pt x="39" y="8"/>
                  <a:pt x="30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25"/>
                  <a:pt x="2" y="30"/>
                  <a:pt x="6" y="34"/>
                </a:cubicBezTo>
                <a:cubicBezTo>
                  <a:pt x="7" y="35"/>
                  <a:pt x="9" y="37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9" y="40"/>
                  <a:pt x="8" y="41"/>
                  <a:pt x="8" y="42"/>
                </a:cubicBezTo>
                <a:cubicBezTo>
                  <a:pt x="8" y="43"/>
                  <a:pt x="8" y="44"/>
                  <a:pt x="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3"/>
                  <a:pt x="30" y="42"/>
                </a:cubicBezTo>
                <a:cubicBezTo>
                  <a:pt x="30" y="41"/>
                  <a:pt x="30" y="40"/>
                  <a:pt x="2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30" y="36"/>
                  <a:pt x="32" y="33"/>
                  <a:pt x="32" y="33"/>
                </a:cubicBezTo>
                <a:cubicBezTo>
                  <a:pt x="36" y="30"/>
                  <a:pt x="39" y="25"/>
                  <a:pt x="39" y="19"/>
                </a:cubicBezTo>
                <a:close/>
                <a:moveTo>
                  <a:pt x="29" y="16"/>
                </a:move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8"/>
                  <a:pt x="17" y="28"/>
                </a:cubicBezTo>
                <a:cubicBezTo>
                  <a:pt x="17" y="28"/>
                  <a:pt x="17" y="27"/>
                  <a:pt x="16" y="27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1"/>
                  <a:pt x="11" y="20"/>
                </a:cubicBezTo>
                <a:cubicBezTo>
                  <a:pt x="12" y="20"/>
                  <a:pt x="13" y="20"/>
                  <a:pt x="13" y="20"/>
                </a:cubicBezTo>
                <a:cubicBezTo>
                  <a:pt x="17" y="24"/>
                  <a:pt x="17" y="24"/>
                  <a:pt x="17" y="24"/>
                </a:cubicBezTo>
                <a:cubicBezTo>
                  <a:pt x="27" y="14"/>
                  <a:pt x="27" y="14"/>
                  <a:pt x="27" y="14"/>
                </a:cubicBezTo>
                <a:cubicBezTo>
                  <a:pt x="28" y="14"/>
                  <a:pt x="29" y="14"/>
                  <a:pt x="29" y="14"/>
                </a:cubicBezTo>
                <a:cubicBezTo>
                  <a:pt x="30" y="15"/>
                  <a:pt x="30" y="16"/>
                  <a:pt x="29" y="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6" name="组合 385"/>
          <p:cNvGrpSpPr/>
          <p:nvPr/>
        </p:nvGrpSpPr>
        <p:grpSpPr>
          <a:xfrm>
            <a:off x="1244389" y="5086677"/>
            <a:ext cx="1885326" cy="961438"/>
            <a:chOff x="7969290" y="2684841"/>
            <a:chExt cx="1483834" cy="961438"/>
          </a:xfrm>
        </p:grpSpPr>
        <p:sp>
          <p:nvSpPr>
            <p:cNvPr id="38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8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89" name="组合 388"/>
          <p:cNvGrpSpPr/>
          <p:nvPr/>
        </p:nvGrpSpPr>
        <p:grpSpPr>
          <a:xfrm>
            <a:off x="3648291" y="5086677"/>
            <a:ext cx="1885326" cy="961438"/>
            <a:chOff x="7969290" y="2684841"/>
            <a:chExt cx="1483834" cy="961438"/>
          </a:xfrm>
        </p:grpSpPr>
        <p:sp>
          <p:nvSpPr>
            <p:cNvPr id="39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9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92" name="组合 391"/>
          <p:cNvGrpSpPr/>
          <p:nvPr/>
        </p:nvGrpSpPr>
        <p:grpSpPr>
          <a:xfrm>
            <a:off x="6052193" y="5086677"/>
            <a:ext cx="1885326" cy="961438"/>
            <a:chOff x="7969290" y="2684841"/>
            <a:chExt cx="1483834" cy="961438"/>
          </a:xfrm>
        </p:grpSpPr>
        <p:sp>
          <p:nvSpPr>
            <p:cNvPr id="39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9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95" name="组合 394"/>
          <p:cNvGrpSpPr/>
          <p:nvPr/>
        </p:nvGrpSpPr>
        <p:grpSpPr>
          <a:xfrm>
            <a:off x="8456095" y="5086677"/>
            <a:ext cx="1885326" cy="961438"/>
            <a:chOff x="7969290" y="2684841"/>
            <a:chExt cx="1483834" cy="961438"/>
          </a:xfrm>
        </p:grpSpPr>
        <p:sp>
          <p:nvSpPr>
            <p:cNvPr id="39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9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105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2" name="Freeform 9"/>
          <p:cNvSpPr/>
          <p:nvPr/>
        </p:nvSpPr>
        <p:spPr bwMode="auto">
          <a:xfrm>
            <a:off x="6423462" y="2800526"/>
            <a:ext cx="0" cy="7795"/>
          </a:xfrm>
          <a:custGeom>
            <a:avLst/>
            <a:gdLst>
              <a:gd name="T0" fmla="*/ 0 h 4"/>
              <a:gd name="T1" fmla="*/ 4 h 4"/>
              <a:gd name="T2" fmla="*/ 0 h 4"/>
              <a:gd name="T3" fmla="*/ 0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4">
                <a:moveTo>
                  <a:pt x="0" y="0"/>
                </a:move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B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3" name="Rectangle 10"/>
          <p:cNvSpPr>
            <a:spLocks noChangeArrowheads="1"/>
          </p:cNvSpPr>
          <p:nvPr/>
        </p:nvSpPr>
        <p:spPr bwMode="auto">
          <a:xfrm>
            <a:off x="6423462" y="2800526"/>
            <a:ext cx="1949" cy="1949"/>
          </a:xfrm>
          <a:prstGeom prst="rect">
            <a:avLst/>
          </a:prstGeom>
          <a:solidFill>
            <a:srgbClr val="FFB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6" name="Freeform 13"/>
          <p:cNvSpPr/>
          <p:nvPr/>
        </p:nvSpPr>
        <p:spPr bwMode="auto">
          <a:xfrm>
            <a:off x="4049916" y="2432217"/>
            <a:ext cx="420924" cy="368309"/>
          </a:xfrm>
          <a:custGeom>
            <a:avLst/>
            <a:gdLst>
              <a:gd name="T0" fmla="*/ 216 w 216"/>
              <a:gd name="T1" fmla="*/ 189 h 189"/>
              <a:gd name="T2" fmla="*/ 110 w 216"/>
              <a:gd name="T3" fmla="*/ 0 h 189"/>
              <a:gd name="T4" fmla="*/ 0 w 216"/>
              <a:gd name="T5" fmla="*/ 189 h 189"/>
              <a:gd name="T6" fmla="*/ 216 w 216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110" y="0"/>
                </a:lnTo>
                <a:lnTo>
                  <a:pt x="0" y="189"/>
                </a:lnTo>
                <a:lnTo>
                  <a:pt x="216" y="18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7" name="Freeform 14"/>
          <p:cNvSpPr/>
          <p:nvPr/>
        </p:nvSpPr>
        <p:spPr bwMode="auto">
          <a:xfrm>
            <a:off x="4049916" y="2432217"/>
            <a:ext cx="420924" cy="368309"/>
          </a:xfrm>
          <a:custGeom>
            <a:avLst/>
            <a:gdLst>
              <a:gd name="T0" fmla="*/ 216 w 216"/>
              <a:gd name="T1" fmla="*/ 189 h 189"/>
              <a:gd name="T2" fmla="*/ 110 w 216"/>
              <a:gd name="T3" fmla="*/ 0 h 189"/>
              <a:gd name="T4" fmla="*/ 0 w 216"/>
              <a:gd name="T5" fmla="*/ 189 h 189"/>
              <a:gd name="T6" fmla="*/ 216 w 216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110" y="0"/>
                </a:lnTo>
                <a:lnTo>
                  <a:pt x="0" y="189"/>
                </a:lnTo>
                <a:lnTo>
                  <a:pt x="216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8" name="Freeform 15"/>
          <p:cNvSpPr/>
          <p:nvPr/>
        </p:nvSpPr>
        <p:spPr bwMode="auto">
          <a:xfrm>
            <a:off x="4049916" y="2800526"/>
            <a:ext cx="420924" cy="368309"/>
          </a:xfrm>
          <a:custGeom>
            <a:avLst/>
            <a:gdLst>
              <a:gd name="T0" fmla="*/ 0 w 216"/>
              <a:gd name="T1" fmla="*/ 0 h 189"/>
              <a:gd name="T2" fmla="*/ 110 w 216"/>
              <a:gd name="T3" fmla="*/ 189 h 189"/>
              <a:gd name="T4" fmla="*/ 216 w 216"/>
              <a:gd name="T5" fmla="*/ 0 h 189"/>
              <a:gd name="T6" fmla="*/ 0 w 216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0" y="0"/>
                </a:moveTo>
                <a:lnTo>
                  <a:pt x="110" y="189"/>
                </a:lnTo>
                <a:lnTo>
                  <a:pt x="2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9" name="Freeform 16"/>
          <p:cNvSpPr/>
          <p:nvPr/>
        </p:nvSpPr>
        <p:spPr bwMode="auto">
          <a:xfrm>
            <a:off x="4049916" y="2800526"/>
            <a:ext cx="420924" cy="368309"/>
          </a:xfrm>
          <a:custGeom>
            <a:avLst/>
            <a:gdLst>
              <a:gd name="T0" fmla="*/ 0 w 216"/>
              <a:gd name="T1" fmla="*/ 0 h 189"/>
              <a:gd name="T2" fmla="*/ 110 w 216"/>
              <a:gd name="T3" fmla="*/ 189 h 189"/>
              <a:gd name="T4" fmla="*/ 216 w 216"/>
              <a:gd name="T5" fmla="*/ 0 h 189"/>
              <a:gd name="T6" fmla="*/ 0 w 216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0" y="0"/>
                </a:moveTo>
                <a:lnTo>
                  <a:pt x="110" y="189"/>
                </a:lnTo>
                <a:lnTo>
                  <a:pt x="21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0" name="Freeform 17"/>
          <p:cNvSpPr/>
          <p:nvPr/>
        </p:nvSpPr>
        <p:spPr bwMode="auto">
          <a:xfrm>
            <a:off x="2097295" y="2800526"/>
            <a:ext cx="2166981" cy="1030875"/>
          </a:xfrm>
          <a:custGeom>
            <a:avLst/>
            <a:gdLst>
              <a:gd name="T0" fmla="*/ 1002 w 1112"/>
              <a:gd name="T1" fmla="*/ 0 h 529"/>
              <a:gd name="T2" fmla="*/ 805 w 1112"/>
              <a:gd name="T3" fmla="*/ 341 h 529"/>
              <a:gd name="T4" fmla="*/ 413 w 1112"/>
              <a:gd name="T5" fmla="*/ 341 h 529"/>
              <a:gd name="T6" fmla="*/ 221 w 1112"/>
              <a:gd name="T7" fmla="*/ 0 h 529"/>
              <a:gd name="T8" fmla="*/ 0 w 1112"/>
              <a:gd name="T9" fmla="*/ 0 h 529"/>
              <a:gd name="T10" fmla="*/ 307 w 1112"/>
              <a:gd name="T11" fmla="*/ 529 h 529"/>
              <a:gd name="T12" fmla="*/ 916 w 1112"/>
              <a:gd name="T13" fmla="*/ 529 h 529"/>
              <a:gd name="T14" fmla="*/ 1112 w 1112"/>
              <a:gd name="T15" fmla="*/ 189 h 529"/>
              <a:gd name="T16" fmla="*/ 1002 w 1112"/>
              <a:gd name="T17" fmla="*/ 0 h 529"/>
              <a:gd name="T18" fmla="*/ 1002 w 1112"/>
              <a:gd name="T19" fmla="*/ 0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2" h="529">
                <a:moveTo>
                  <a:pt x="1002" y="0"/>
                </a:moveTo>
                <a:lnTo>
                  <a:pt x="805" y="341"/>
                </a:lnTo>
                <a:lnTo>
                  <a:pt x="413" y="341"/>
                </a:lnTo>
                <a:lnTo>
                  <a:pt x="221" y="0"/>
                </a:lnTo>
                <a:lnTo>
                  <a:pt x="0" y="0"/>
                </a:lnTo>
                <a:lnTo>
                  <a:pt x="307" y="529"/>
                </a:lnTo>
                <a:lnTo>
                  <a:pt x="916" y="529"/>
                </a:lnTo>
                <a:lnTo>
                  <a:pt x="1112" y="189"/>
                </a:lnTo>
                <a:lnTo>
                  <a:pt x="1002" y="0"/>
                </a:lnTo>
                <a:lnTo>
                  <a:pt x="10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2" name="Freeform 19"/>
          <p:cNvSpPr/>
          <p:nvPr/>
        </p:nvSpPr>
        <p:spPr bwMode="auto">
          <a:xfrm>
            <a:off x="2097295" y="1769651"/>
            <a:ext cx="2166981" cy="1030875"/>
          </a:xfrm>
          <a:custGeom>
            <a:avLst/>
            <a:gdLst>
              <a:gd name="T0" fmla="*/ 413 w 1112"/>
              <a:gd name="T1" fmla="*/ 193 h 529"/>
              <a:gd name="T2" fmla="*/ 805 w 1112"/>
              <a:gd name="T3" fmla="*/ 193 h 529"/>
              <a:gd name="T4" fmla="*/ 1002 w 1112"/>
              <a:gd name="T5" fmla="*/ 529 h 529"/>
              <a:gd name="T6" fmla="*/ 1112 w 1112"/>
              <a:gd name="T7" fmla="*/ 340 h 529"/>
              <a:gd name="T8" fmla="*/ 916 w 1112"/>
              <a:gd name="T9" fmla="*/ 0 h 529"/>
              <a:gd name="T10" fmla="*/ 307 w 1112"/>
              <a:gd name="T11" fmla="*/ 0 h 529"/>
              <a:gd name="T12" fmla="*/ 0 w 1112"/>
              <a:gd name="T13" fmla="*/ 529 h 529"/>
              <a:gd name="T14" fmla="*/ 221 w 1112"/>
              <a:gd name="T15" fmla="*/ 529 h 529"/>
              <a:gd name="T16" fmla="*/ 413 w 1112"/>
              <a:gd name="T17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2" h="529">
                <a:moveTo>
                  <a:pt x="413" y="193"/>
                </a:moveTo>
                <a:lnTo>
                  <a:pt x="805" y="193"/>
                </a:lnTo>
                <a:lnTo>
                  <a:pt x="1002" y="529"/>
                </a:lnTo>
                <a:lnTo>
                  <a:pt x="1112" y="340"/>
                </a:lnTo>
                <a:lnTo>
                  <a:pt x="916" y="0"/>
                </a:lnTo>
                <a:lnTo>
                  <a:pt x="307" y="0"/>
                </a:lnTo>
                <a:lnTo>
                  <a:pt x="0" y="529"/>
                </a:lnTo>
                <a:lnTo>
                  <a:pt x="221" y="529"/>
                </a:lnTo>
                <a:lnTo>
                  <a:pt x="413" y="19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3" name="Freeform 20"/>
          <p:cNvSpPr/>
          <p:nvPr/>
        </p:nvSpPr>
        <p:spPr bwMode="auto">
          <a:xfrm>
            <a:off x="2097295" y="1769651"/>
            <a:ext cx="2166981" cy="1030875"/>
          </a:xfrm>
          <a:custGeom>
            <a:avLst/>
            <a:gdLst>
              <a:gd name="T0" fmla="*/ 413 w 1112"/>
              <a:gd name="T1" fmla="*/ 193 h 529"/>
              <a:gd name="T2" fmla="*/ 805 w 1112"/>
              <a:gd name="T3" fmla="*/ 193 h 529"/>
              <a:gd name="T4" fmla="*/ 1002 w 1112"/>
              <a:gd name="T5" fmla="*/ 529 h 529"/>
              <a:gd name="T6" fmla="*/ 1112 w 1112"/>
              <a:gd name="T7" fmla="*/ 340 h 529"/>
              <a:gd name="T8" fmla="*/ 916 w 1112"/>
              <a:gd name="T9" fmla="*/ 0 h 529"/>
              <a:gd name="T10" fmla="*/ 307 w 1112"/>
              <a:gd name="T11" fmla="*/ 0 h 529"/>
              <a:gd name="T12" fmla="*/ 0 w 1112"/>
              <a:gd name="T13" fmla="*/ 529 h 529"/>
              <a:gd name="T14" fmla="*/ 221 w 1112"/>
              <a:gd name="T15" fmla="*/ 529 h 529"/>
              <a:gd name="T16" fmla="*/ 413 w 1112"/>
              <a:gd name="T17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2" h="529">
                <a:moveTo>
                  <a:pt x="413" y="193"/>
                </a:moveTo>
                <a:lnTo>
                  <a:pt x="805" y="193"/>
                </a:lnTo>
                <a:lnTo>
                  <a:pt x="1002" y="529"/>
                </a:lnTo>
                <a:lnTo>
                  <a:pt x="1112" y="340"/>
                </a:lnTo>
                <a:lnTo>
                  <a:pt x="916" y="0"/>
                </a:lnTo>
                <a:lnTo>
                  <a:pt x="307" y="0"/>
                </a:lnTo>
                <a:lnTo>
                  <a:pt x="0" y="529"/>
                </a:lnTo>
                <a:lnTo>
                  <a:pt x="221" y="529"/>
                </a:lnTo>
                <a:lnTo>
                  <a:pt x="413" y="19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4" name="Freeform 21"/>
          <p:cNvSpPr/>
          <p:nvPr/>
        </p:nvSpPr>
        <p:spPr bwMode="auto">
          <a:xfrm>
            <a:off x="2527964" y="2145755"/>
            <a:ext cx="1521954" cy="1319287"/>
          </a:xfrm>
          <a:custGeom>
            <a:avLst/>
            <a:gdLst>
              <a:gd name="T0" fmla="*/ 584 w 781"/>
              <a:gd name="T1" fmla="*/ 0 h 677"/>
              <a:gd name="T2" fmla="*/ 781 w 781"/>
              <a:gd name="T3" fmla="*/ 336 h 677"/>
              <a:gd name="T4" fmla="*/ 584 w 781"/>
              <a:gd name="T5" fmla="*/ 677 h 677"/>
              <a:gd name="T6" fmla="*/ 192 w 781"/>
              <a:gd name="T7" fmla="*/ 677 h 677"/>
              <a:gd name="T8" fmla="*/ 0 w 781"/>
              <a:gd name="T9" fmla="*/ 336 h 677"/>
              <a:gd name="T10" fmla="*/ 192 w 781"/>
              <a:gd name="T11" fmla="*/ 0 h 677"/>
              <a:gd name="T12" fmla="*/ 584 w 78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1" h="677">
                <a:moveTo>
                  <a:pt x="584" y="0"/>
                </a:moveTo>
                <a:lnTo>
                  <a:pt x="781" y="336"/>
                </a:lnTo>
                <a:lnTo>
                  <a:pt x="584" y="677"/>
                </a:lnTo>
                <a:lnTo>
                  <a:pt x="192" y="677"/>
                </a:lnTo>
                <a:lnTo>
                  <a:pt x="0" y="336"/>
                </a:lnTo>
                <a:lnTo>
                  <a:pt x="192" y="0"/>
                </a:lnTo>
                <a:lnTo>
                  <a:pt x="5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5" name="Freeform 22"/>
          <p:cNvSpPr/>
          <p:nvPr/>
        </p:nvSpPr>
        <p:spPr bwMode="auto">
          <a:xfrm>
            <a:off x="2527964" y="2145755"/>
            <a:ext cx="1521954" cy="1319287"/>
          </a:xfrm>
          <a:custGeom>
            <a:avLst/>
            <a:gdLst>
              <a:gd name="T0" fmla="*/ 584 w 781"/>
              <a:gd name="T1" fmla="*/ 0 h 677"/>
              <a:gd name="T2" fmla="*/ 781 w 781"/>
              <a:gd name="T3" fmla="*/ 336 h 677"/>
              <a:gd name="T4" fmla="*/ 584 w 781"/>
              <a:gd name="T5" fmla="*/ 677 h 677"/>
              <a:gd name="T6" fmla="*/ 192 w 781"/>
              <a:gd name="T7" fmla="*/ 677 h 677"/>
              <a:gd name="T8" fmla="*/ 0 w 781"/>
              <a:gd name="T9" fmla="*/ 336 h 677"/>
              <a:gd name="T10" fmla="*/ 192 w 781"/>
              <a:gd name="T11" fmla="*/ 0 h 677"/>
              <a:gd name="T12" fmla="*/ 584 w 78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1" h="677">
                <a:moveTo>
                  <a:pt x="584" y="0"/>
                </a:moveTo>
                <a:lnTo>
                  <a:pt x="781" y="336"/>
                </a:lnTo>
                <a:lnTo>
                  <a:pt x="584" y="677"/>
                </a:lnTo>
                <a:lnTo>
                  <a:pt x="192" y="677"/>
                </a:lnTo>
                <a:lnTo>
                  <a:pt x="0" y="336"/>
                </a:lnTo>
                <a:lnTo>
                  <a:pt x="192" y="0"/>
                </a:lnTo>
                <a:lnTo>
                  <a:pt x="58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6" name="Freeform 30"/>
          <p:cNvSpPr/>
          <p:nvPr/>
        </p:nvSpPr>
        <p:spPr bwMode="auto">
          <a:xfrm>
            <a:off x="2703349" y="2288012"/>
            <a:ext cx="1171184" cy="1025029"/>
          </a:xfrm>
          <a:custGeom>
            <a:avLst/>
            <a:gdLst>
              <a:gd name="T0" fmla="*/ 147 w 601"/>
              <a:gd name="T1" fmla="*/ 526 h 526"/>
              <a:gd name="T2" fmla="*/ 0 w 601"/>
              <a:gd name="T3" fmla="*/ 263 h 526"/>
              <a:gd name="T4" fmla="*/ 147 w 601"/>
              <a:gd name="T5" fmla="*/ 0 h 526"/>
              <a:gd name="T6" fmla="*/ 449 w 601"/>
              <a:gd name="T7" fmla="*/ 0 h 526"/>
              <a:gd name="T8" fmla="*/ 601 w 601"/>
              <a:gd name="T9" fmla="*/ 263 h 526"/>
              <a:gd name="T10" fmla="*/ 449 w 601"/>
              <a:gd name="T11" fmla="*/ 526 h 526"/>
              <a:gd name="T12" fmla="*/ 147 w 601"/>
              <a:gd name="T13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1" h="526">
                <a:moveTo>
                  <a:pt x="147" y="526"/>
                </a:moveTo>
                <a:lnTo>
                  <a:pt x="0" y="263"/>
                </a:lnTo>
                <a:lnTo>
                  <a:pt x="147" y="0"/>
                </a:lnTo>
                <a:lnTo>
                  <a:pt x="449" y="0"/>
                </a:lnTo>
                <a:lnTo>
                  <a:pt x="601" y="263"/>
                </a:lnTo>
                <a:lnTo>
                  <a:pt x="449" y="526"/>
                </a:lnTo>
                <a:lnTo>
                  <a:pt x="147" y="5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7" name="Rectangle 31"/>
          <p:cNvSpPr>
            <a:spLocks noChangeArrowheads="1"/>
          </p:cNvSpPr>
          <p:nvPr/>
        </p:nvSpPr>
        <p:spPr bwMode="auto">
          <a:xfrm>
            <a:off x="3038529" y="2529653"/>
            <a:ext cx="4231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3648" name="Freeform 32"/>
          <p:cNvSpPr/>
          <p:nvPr/>
        </p:nvSpPr>
        <p:spPr bwMode="auto">
          <a:xfrm>
            <a:off x="2894324" y="2800526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1" name="Freeform 89"/>
          <p:cNvSpPr/>
          <p:nvPr/>
        </p:nvSpPr>
        <p:spPr bwMode="auto">
          <a:xfrm>
            <a:off x="6000589" y="2432217"/>
            <a:ext cx="422874" cy="368309"/>
          </a:xfrm>
          <a:custGeom>
            <a:avLst/>
            <a:gdLst>
              <a:gd name="T0" fmla="*/ 0 w 217"/>
              <a:gd name="T1" fmla="*/ 189 h 189"/>
              <a:gd name="T2" fmla="*/ 217 w 217"/>
              <a:gd name="T3" fmla="*/ 189 h 189"/>
              <a:gd name="T4" fmla="*/ 217 w 217"/>
              <a:gd name="T5" fmla="*/ 189 h 189"/>
              <a:gd name="T6" fmla="*/ 111 w 217"/>
              <a:gd name="T7" fmla="*/ 0 h 189"/>
              <a:gd name="T8" fmla="*/ 0 w 217"/>
              <a:gd name="T9" fmla="*/ 189 h 189"/>
              <a:gd name="T10" fmla="*/ 0 w 217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89">
                <a:moveTo>
                  <a:pt x="0" y="189"/>
                </a:moveTo>
                <a:lnTo>
                  <a:pt x="217" y="189"/>
                </a:lnTo>
                <a:lnTo>
                  <a:pt x="217" y="189"/>
                </a:lnTo>
                <a:lnTo>
                  <a:pt x="111" y="0"/>
                </a:lnTo>
                <a:lnTo>
                  <a:pt x="0" y="189"/>
                </a:lnTo>
                <a:lnTo>
                  <a:pt x="0" y="18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2" name="Freeform 90"/>
          <p:cNvSpPr/>
          <p:nvPr/>
        </p:nvSpPr>
        <p:spPr bwMode="auto">
          <a:xfrm>
            <a:off x="6000589" y="2432217"/>
            <a:ext cx="422874" cy="368309"/>
          </a:xfrm>
          <a:custGeom>
            <a:avLst/>
            <a:gdLst>
              <a:gd name="T0" fmla="*/ 0 w 217"/>
              <a:gd name="T1" fmla="*/ 189 h 189"/>
              <a:gd name="T2" fmla="*/ 217 w 217"/>
              <a:gd name="T3" fmla="*/ 189 h 189"/>
              <a:gd name="T4" fmla="*/ 217 w 217"/>
              <a:gd name="T5" fmla="*/ 189 h 189"/>
              <a:gd name="T6" fmla="*/ 111 w 217"/>
              <a:gd name="T7" fmla="*/ 0 h 189"/>
              <a:gd name="T8" fmla="*/ 0 w 217"/>
              <a:gd name="T9" fmla="*/ 189 h 189"/>
              <a:gd name="T10" fmla="*/ 0 w 217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89">
                <a:moveTo>
                  <a:pt x="0" y="189"/>
                </a:moveTo>
                <a:lnTo>
                  <a:pt x="217" y="189"/>
                </a:lnTo>
                <a:lnTo>
                  <a:pt x="217" y="189"/>
                </a:lnTo>
                <a:lnTo>
                  <a:pt x="111" y="0"/>
                </a:lnTo>
                <a:lnTo>
                  <a:pt x="0" y="189"/>
                </a:lnTo>
                <a:lnTo>
                  <a:pt x="0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3" name="Freeform 91"/>
          <p:cNvSpPr/>
          <p:nvPr/>
        </p:nvSpPr>
        <p:spPr bwMode="auto">
          <a:xfrm>
            <a:off x="6000589" y="2800526"/>
            <a:ext cx="422874" cy="376104"/>
          </a:xfrm>
          <a:custGeom>
            <a:avLst/>
            <a:gdLst>
              <a:gd name="T0" fmla="*/ 217 w 217"/>
              <a:gd name="T1" fmla="*/ 0 h 193"/>
              <a:gd name="T2" fmla="*/ 0 w 217"/>
              <a:gd name="T3" fmla="*/ 0 h 193"/>
              <a:gd name="T4" fmla="*/ 0 w 217"/>
              <a:gd name="T5" fmla="*/ 4 h 193"/>
              <a:gd name="T6" fmla="*/ 111 w 217"/>
              <a:gd name="T7" fmla="*/ 193 h 193"/>
              <a:gd name="T8" fmla="*/ 217 w 217"/>
              <a:gd name="T9" fmla="*/ 4 h 193"/>
              <a:gd name="T10" fmla="*/ 217 w 217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93">
                <a:moveTo>
                  <a:pt x="217" y="0"/>
                </a:moveTo>
                <a:lnTo>
                  <a:pt x="0" y="0"/>
                </a:lnTo>
                <a:lnTo>
                  <a:pt x="0" y="4"/>
                </a:lnTo>
                <a:lnTo>
                  <a:pt x="111" y="193"/>
                </a:lnTo>
                <a:lnTo>
                  <a:pt x="217" y="4"/>
                </a:lnTo>
                <a:lnTo>
                  <a:pt x="217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4" name="Freeform 92"/>
          <p:cNvSpPr/>
          <p:nvPr/>
        </p:nvSpPr>
        <p:spPr bwMode="auto">
          <a:xfrm>
            <a:off x="6000589" y="2800526"/>
            <a:ext cx="422874" cy="376104"/>
          </a:xfrm>
          <a:custGeom>
            <a:avLst/>
            <a:gdLst>
              <a:gd name="T0" fmla="*/ 217 w 217"/>
              <a:gd name="T1" fmla="*/ 0 h 193"/>
              <a:gd name="T2" fmla="*/ 0 w 217"/>
              <a:gd name="T3" fmla="*/ 0 h 193"/>
              <a:gd name="T4" fmla="*/ 0 w 217"/>
              <a:gd name="T5" fmla="*/ 4 h 193"/>
              <a:gd name="T6" fmla="*/ 111 w 217"/>
              <a:gd name="T7" fmla="*/ 193 h 193"/>
              <a:gd name="T8" fmla="*/ 217 w 217"/>
              <a:gd name="T9" fmla="*/ 4 h 193"/>
              <a:gd name="T10" fmla="*/ 217 w 217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93">
                <a:moveTo>
                  <a:pt x="217" y="0"/>
                </a:moveTo>
                <a:lnTo>
                  <a:pt x="0" y="0"/>
                </a:lnTo>
                <a:lnTo>
                  <a:pt x="0" y="4"/>
                </a:lnTo>
                <a:lnTo>
                  <a:pt x="111" y="193"/>
                </a:lnTo>
                <a:lnTo>
                  <a:pt x="217" y="4"/>
                </a:lnTo>
                <a:lnTo>
                  <a:pt x="2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5" name="Freeform 93"/>
          <p:cNvSpPr/>
          <p:nvPr/>
        </p:nvSpPr>
        <p:spPr bwMode="auto">
          <a:xfrm>
            <a:off x="4264276" y="2800526"/>
            <a:ext cx="1944826" cy="1030875"/>
          </a:xfrm>
          <a:custGeom>
            <a:avLst/>
            <a:gdLst>
              <a:gd name="T0" fmla="*/ 998 w 998"/>
              <a:gd name="T1" fmla="*/ 193 h 529"/>
              <a:gd name="T2" fmla="*/ 805 w 998"/>
              <a:gd name="T3" fmla="*/ 529 h 529"/>
              <a:gd name="T4" fmla="*/ 196 w 998"/>
              <a:gd name="T5" fmla="*/ 529 h 529"/>
              <a:gd name="T6" fmla="*/ 0 w 998"/>
              <a:gd name="T7" fmla="*/ 189 h 529"/>
              <a:gd name="T8" fmla="*/ 106 w 998"/>
              <a:gd name="T9" fmla="*/ 0 h 529"/>
              <a:gd name="T10" fmla="*/ 106 w 998"/>
              <a:gd name="T11" fmla="*/ 0 h 529"/>
              <a:gd name="T12" fmla="*/ 303 w 998"/>
              <a:gd name="T13" fmla="*/ 341 h 529"/>
              <a:gd name="T14" fmla="*/ 303 w 998"/>
              <a:gd name="T15" fmla="*/ 341 h 529"/>
              <a:gd name="T16" fmla="*/ 695 w 998"/>
              <a:gd name="T17" fmla="*/ 341 h 529"/>
              <a:gd name="T18" fmla="*/ 891 w 998"/>
              <a:gd name="T19" fmla="*/ 4 h 529"/>
              <a:gd name="T20" fmla="*/ 891 w 998"/>
              <a:gd name="T21" fmla="*/ 4 h 529"/>
              <a:gd name="T22" fmla="*/ 998 w 998"/>
              <a:gd name="T23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8" h="529">
                <a:moveTo>
                  <a:pt x="998" y="193"/>
                </a:moveTo>
                <a:lnTo>
                  <a:pt x="805" y="529"/>
                </a:lnTo>
                <a:lnTo>
                  <a:pt x="196" y="529"/>
                </a:lnTo>
                <a:lnTo>
                  <a:pt x="0" y="189"/>
                </a:lnTo>
                <a:lnTo>
                  <a:pt x="106" y="0"/>
                </a:lnTo>
                <a:lnTo>
                  <a:pt x="106" y="0"/>
                </a:lnTo>
                <a:lnTo>
                  <a:pt x="303" y="341"/>
                </a:lnTo>
                <a:lnTo>
                  <a:pt x="303" y="341"/>
                </a:lnTo>
                <a:lnTo>
                  <a:pt x="695" y="341"/>
                </a:lnTo>
                <a:lnTo>
                  <a:pt x="891" y="4"/>
                </a:lnTo>
                <a:lnTo>
                  <a:pt x="891" y="4"/>
                </a:lnTo>
                <a:lnTo>
                  <a:pt x="998" y="19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7" name="Freeform 95"/>
          <p:cNvSpPr/>
          <p:nvPr/>
        </p:nvSpPr>
        <p:spPr bwMode="auto">
          <a:xfrm>
            <a:off x="4264276" y="1769651"/>
            <a:ext cx="1952621" cy="1030875"/>
          </a:xfrm>
          <a:custGeom>
            <a:avLst/>
            <a:gdLst>
              <a:gd name="T0" fmla="*/ 106 w 1002"/>
              <a:gd name="T1" fmla="*/ 529 h 529"/>
              <a:gd name="T2" fmla="*/ 303 w 1002"/>
              <a:gd name="T3" fmla="*/ 193 h 529"/>
              <a:gd name="T4" fmla="*/ 695 w 1002"/>
              <a:gd name="T5" fmla="*/ 193 h 529"/>
              <a:gd name="T6" fmla="*/ 891 w 1002"/>
              <a:gd name="T7" fmla="*/ 529 h 529"/>
              <a:gd name="T8" fmla="*/ 1002 w 1002"/>
              <a:gd name="T9" fmla="*/ 340 h 529"/>
              <a:gd name="T10" fmla="*/ 805 w 1002"/>
              <a:gd name="T11" fmla="*/ 0 h 529"/>
              <a:gd name="T12" fmla="*/ 196 w 1002"/>
              <a:gd name="T13" fmla="*/ 0 h 529"/>
              <a:gd name="T14" fmla="*/ 0 w 1002"/>
              <a:gd name="T15" fmla="*/ 340 h 529"/>
              <a:gd name="T16" fmla="*/ 106 w 1002"/>
              <a:gd name="T17" fmla="*/ 529 h 529"/>
              <a:gd name="T18" fmla="*/ 106 w 1002"/>
              <a:gd name="T19" fmla="*/ 52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29">
                <a:moveTo>
                  <a:pt x="106" y="529"/>
                </a:moveTo>
                <a:lnTo>
                  <a:pt x="303" y="193"/>
                </a:lnTo>
                <a:lnTo>
                  <a:pt x="695" y="193"/>
                </a:lnTo>
                <a:lnTo>
                  <a:pt x="891" y="529"/>
                </a:lnTo>
                <a:lnTo>
                  <a:pt x="1002" y="340"/>
                </a:lnTo>
                <a:lnTo>
                  <a:pt x="805" y="0"/>
                </a:lnTo>
                <a:lnTo>
                  <a:pt x="196" y="0"/>
                </a:lnTo>
                <a:lnTo>
                  <a:pt x="0" y="340"/>
                </a:lnTo>
                <a:lnTo>
                  <a:pt x="106" y="529"/>
                </a:lnTo>
                <a:lnTo>
                  <a:pt x="106" y="529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8" name="Freeform 96"/>
          <p:cNvSpPr/>
          <p:nvPr/>
        </p:nvSpPr>
        <p:spPr bwMode="auto">
          <a:xfrm>
            <a:off x="4264276" y="1769651"/>
            <a:ext cx="1952621" cy="1030875"/>
          </a:xfrm>
          <a:custGeom>
            <a:avLst/>
            <a:gdLst>
              <a:gd name="T0" fmla="*/ 106 w 1002"/>
              <a:gd name="T1" fmla="*/ 529 h 529"/>
              <a:gd name="T2" fmla="*/ 303 w 1002"/>
              <a:gd name="T3" fmla="*/ 193 h 529"/>
              <a:gd name="T4" fmla="*/ 695 w 1002"/>
              <a:gd name="T5" fmla="*/ 193 h 529"/>
              <a:gd name="T6" fmla="*/ 891 w 1002"/>
              <a:gd name="T7" fmla="*/ 529 h 529"/>
              <a:gd name="T8" fmla="*/ 1002 w 1002"/>
              <a:gd name="T9" fmla="*/ 340 h 529"/>
              <a:gd name="T10" fmla="*/ 805 w 1002"/>
              <a:gd name="T11" fmla="*/ 0 h 529"/>
              <a:gd name="T12" fmla="*/ 196 w 1002"/>
              <a:gd name="T13" fmla="*/ 0 h 529"/>
              <a:gd name="T14" fmla="*/ 0 w 1002"/>
              <a:gd name="T15" fmla="*/ 340 h 529"/>
              <a:gd name="T16" fmla="*/ 106 w 1002"/>
              <a:gd name="T17" fmla="*/ 529 h 529"/>
              <a:gd name="T18" fmla="*/ 106 w 1002"/>
              <a:gd name="T19" fmla="*/ 52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29">
                <a:moveTo>
                  <a:pt x="106" y="529"/>
                </a:moveTo>
                <a:lnTo>
                  <a:pt x="303" y="193"/>
                </a:lnTo>
                <a:lnTo>
                  <a:pt x="695" y="193"/>
                </a:lnTo>
                <a:lnTo>
                  <a:pt x="891" y="529"/>
                </a:lnTo>
                <a:lnTo>
                  <a:pt x="1002" y="340"/>
                </a:lnTo>
                <a:lnTo>
                  <a:pt x="805" y="0"/>
                </a:lnTo>
                <a:lnTo>
                  <a:pt x="196" y="0"/>
                </a:lnTo>
                <a:lnTo>
                  <a:pt x="0" y="340"/>
                </a:lnTo>
                <a:lnTo>
                  <a:pt x="106" y="529"/>
                </a:lnTo>
                <a:lnTo>
                  <a:pt x="106" y="5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9" name="Freeform 97"/>
          <p:cNvSpPr/>
          <p:nvPr/>
        </p:nvSpPr>
        <p:spPr bwMode="auto">
          <a:xfrm>
            <a:off x="4470841" y="2145755"/>
            <a:ext cx="1529749" cy="1319287"/>
          </a:xfrm>
          <a:custGeom>
            <a:avLst/>
            <a:gdLst>
              <a:gd name="T0" fmla="*/ 785 w 785"/>
              <a:gd name="T1" fmla="*/ 336 h 677"/>
              <a:gd name="T2" fmla="*/ 785 w 785"/>
              <a:gd name="T3" fmla="*/ 336 h 677"/>
              <a:gd name="T4" fmla="*/ 785 w 785"/>
              <a:gd name="T5" fmla="*/ 340 h 677"/>
              <a:gd name="T6" fmla="*/ 589 w 785"/>
              <a:gd name="T7" fmla="*/ 677 h 677"/>
              <a:gd name="T8" fmla="*/ 197 w 785"/>
              <a:gd name="T9" fmla="*/ 677 h 677"/>
              <a:gd name="T10" fmla="*/ 0 w 785"/>
              <a:gd name="T11" fmla="*/ 336 h 677"/>
              <a:gd name="T12" fmla="*/ 197 w 785"/>
              <a:gd name="T13" fmla="*/ 0 h 677"/>
              <a:gd name="T14" fmla="*/ 589 w 785"/>
              <a:gd name="T15" fmla="*/ 0 h 677"/>
              <a:gd name="T16" fmla="*/ 785 w 785"/>
              <a:gd name="T17" fmla="*/ 336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785" y="336"/>
                </a:moveTo>
                <a:lnTo>
                  <a:pt x="785" y="336"/>
                </a:lnTo>
                <a:lnTo>
                  <a:pt x="785" y="340"/>
                </a:lnTo>
                <a:lnTo>
                  <a:pt x="589" y="677"/>
                </a:lnTo>
                <a:lnTo>
                  <a:pt x="197" y="677"/>
                </a:lnTo>
                <a:lnTo>
                  <a:pt x="0" y="336"/>
                </a:lnTo>
                <a:lnTo>
                  <a:pt x="197" y="0"/>
                </a:lnTo>
                <a:lnTo>
                  <a:pt x="589" y="0"/>
                </a:lnTo>
                <a:lnTo>
                  <a:pt x="785" y="3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30" name="Freeform 98"/>
          <p:cNvSpPr/>
          <p:nvPr/>
        </p:nvSpPr>
        <p:spPr bwMode="auto">
          <a:xfrm>
            <a:off x="4470841" y="2145755"/>
            <a:ext cx="1529749" cy="1319287"/>
          </a:xfrm>
          <a:custGeom>
            <a:avLst/>
            <a:gdLst>
              <a:gd name="T0" fmla="*/ 785 w 785"/>
              <a:gd name="T1" fmla="*/ 336 h 677"/>
              <a:gd name="T2" fmla="*/ 785 w 785"/>
              <a:gd name="T3" fmla="*/ 336 h 677"/>
              <a:gd name="T4" fmla="*/ 785 w 785"/>
              <a:gd name="T5" fmla="*/ 340 h 677"/>
              <a:gd name="T6" fmla="*/ 589 w 785"/>
              <a:gd name="T7" fmla="*/ 677 h 677"/>
              <a:gd name="T8" fmla="*/ 197 w 785"/>
              <a:gd name="T9" fmla="*/ 677 h 677"/>
              <a:gd name="T10" fmla="*/ 0 w 785"/>
              <a:gd name="T11" fmla="*/ 336 h 677"/>
              <a:gd name="T12" fmla="*/ 197 w 785"/>
              <a:gd name="T13" fmla="*/ 0 h 677"/>
              <a:gd name="T14" fmla="*/ 589 w 785"/>
              <a:gd name="T15" fmla="*/ 0 h 677"/>
              <a:gd name="T16" fmla="*/ 785 w 785"/>
              <a:gd name="T17" fmla="*/ 336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785" y="336"/>
                </a:moveTo>
                <a:lnTo>
                  <a:pt x="785" y="336"/>
                </a:lnTo>
                <a:lnTo>
                  <a:pt x="785" y="340"/>
                </a:lnTo>
                <a:lnTo>
                  <a:pt x="589" y="677"/>
                </a:lnTo>
                <a:lnTo>
                  <a:pt x="197" y="677"/>
                </a:lnTo>
                <a:lnTo>
                  <a:pt x="0" y="336"/>
                </a:lnTo>
                <a:lnTo>
                  <a:pt x="197" y="0"/>
                </a:lnTo>
                <a:lnTo>
                  <a:pt x="589" y="0"/>
                </a:lnTo>
                <a:lnTo>
                  <a:pt x="785" y="3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31" name="Freeform 108"/>
          <p:cNvSpPr/>
          <p:nvPr/>
        </p:nvSpPr>
        <p:spPr bwMode="auto">
          <a:xfrm>
            <a:off x="4646226" y="2288012"/>
            <a:ext cx="1178978" cy="1025029"/>
          </a:xfrm>
          <a:custGeom>
            <a:avLst/>
            <a:gdLst>
              <a:gd name="T0" fmla="*/ 152 w 605"/>
              <a:gd name="T1" fmla="*/ 526 h 526"/>
              <a:gd name="T2" fmla="*/ 0 w 605"/>
              <a:gd name="T3" fmla="*/ 263 h 526"/>
              <a:gd name="T4" fmla="*/ 152 w 605"/>
              <a:gd name="T5" fmla="*/ 0 h 526"/>
              <a:gd name="T6" fmla="*/ 454 w 605"/>
              <a:gd name="T7" fmla="*/ 0 h 526"/>
              <a:gd name="T8" fmla="*/ 605 w 605"/>
              <a:gd name="T9" fmla="*/ 263 h 526"/>
              <a:gd name="T10" fmla="*/ 454 w 605"/>
              <a:gd name="T11" fmla="*/ 526 h 526"/>
              <a:gd name="T12" fmla="*/ 152 w 605"/>
              <a:gd name="T13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5" h="526">
                <a:moveTo>
                  <a:pt x="152" y="526"/>
                </a:moveTo>
                <a:lnTo>
                  <a:pt x="0" y="263"/>
                </a:lnTo>
                <a:lnTo>
                  <a:pt x="152" y="0"/>
                </a:lnTo>
                <a:lnTo>
                  <a:pt x="454" y="0"/>
                </a:lnTo>
                <a:lnTo>
                  <a:pt x="605" y="263"/>
                </a:lnTo>
                <a:lnTo>
                  <a:pt x="454" y="526"/>
                </a:lnTo>
                <a:lnTo>
                  <a:pt x="152" y="5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32" name="Rectangle 109"/>
          <p:cNvSpPr>
            <a:spLocks noChangeArrowheads="1"/>
          </p:cNvSpPr>
          <p:nvPr/>
        </p:nvSpPr>
        <p:spPr bwMode="auto">
          <a:xfrm>
            <a:off x="4944381" y="2529653"/>
            <a:ext cx="4231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3397" name="Freeform 167"/>
          <p:cNvSpPr/>
          <p:nvPr/>
        </p:nvSpPr>
        <p:spPr bwMode="auto">
          <a:xfrm>
            <a:off x="7953210" y="2432217"/>
            <a:ext cx="422874" cy="368309"/>
          </a:xfrm>
          <a:custGeom>
            <a:avLst/>
            <a:gdLst>
              <a:gd name="T0" fmla="*/ 217 w 217"/>
              <a:gd name="T1" fmla="*/ 189 h 189"/>
              <a:gd name="T2" fmla="*/ 106 w 217"/>
              <a:gd name="T3" fmla="*/ 0 h 189"/>
              <a:gd name="T4" fmla="*/ 0 w 217"/>
              <a:gd name="T5" fmla="*/ 189 h 189"/>
              <a:gd name="T6" fmla="*/ 217 w 217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217" y="189"/>
                </a:moveTo>
                <a:lnTo>
                  <a:pt x="106" y="0"/>
                </a:lnTo>
                <a:lnTo>
                  <a:pt x="0" y="189"/>
                </a:lnTo>
                <a:lnTo>
                  <a:pt x="217" y="18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98" name="Freeform 168"/>
          <p:cNvSpPr/>
          <p:nvPr/>
        </p:nvSpPr>
        <p:spPr bwMode="auto">
          <a:xfrm>
            <a:off x="7953210" y="2432217"/>
            <a:ext cx="422874" cy="368309"/>
          </a:xfrm>
          <a:custGeom>
            <a:avLst/>
            <a:gdLst>
              <a:gd name="T0" fmla="*/ 217 w 217"/>
              <a:gd name="T1" fmla="*/ 189 h 189"/>
              <a:gd name="T2" fmla="*/ 106 w 217"/>
              <a:gd name="T3" fmla="*/ 0 h 189"/>
              <a:gd name="T4" fmla="*/ 0 w 217"/>
              <a:gd name="T5" fmla="*/ 189 h 189"/>
              <a:gd name="T6" fmla="*/ 217 w 217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217" y="189"/>
                </a:moveTo>
                <a:lnTo>
                  <a:pt x="106" y="0"/>
                </a:lnTo>
                <a:lnTo>
                  <a:pt x="0" y="189"/>
                </a:lnTo>
                <a:lnTo>
                  <a:pt x="217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99" name="Freeform 169"/>
          <p:cNvSpPr/>
          <p:nvPr/>
        </p:nvSpPr>
        <p:spPr bwMode="auto">
          <a:xfrm>
            <a:off x="7953210" y="2800526"/>
            <a:ext cx="422874" cy="368309"/>
          </a:xfrm>
          <a:custGeom>
            <a:avLst/>
            <a:gdLst>
              <a:gd name="T0" fmla="*/ 0 w 217"/>
              <a:gd name="T1" fmla="*/ 0 h 189"/>
              <a:gd name="T2" fmla="*/ 106 w 217"/>
              <a:gd name="T3" fmla="*/ 189 h 189"/>
              <a:gd name="T4" fmla="*/ 217 w 217"/>
              <a:gd name="T5" fmla="*/ 0 h 189"/>
              <a:gd name="T6" fmla="*/ 0 w 217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0" y="0"/>
                </a:moveTo>
                <a:lnTo>
                  <a:pt x="106" y="189"/>
                </a:lnTo>
                <a:lnTo>
                  <a:pt x="21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0" name="Freeform 170"/>
          <p:cNvSpPr/>
          <p:nvPr/>
        </p:nvSpPr>
        <p:spPr bwMode="auto">
          <a:xfrm>
            <a:off x="7953210" y="2800526"/>
            <a:ext cx="422874" cy="368309"/>
          </a:xfrm>
          <a:custGeom>
            <a:avLst/>
            <a:gdLst>
              <a:gd name="T0" fmla="*/ 0 w 217"/>
              <a:gd name="T1" fmla="*/ 0 h 189"/>
              <a:gd name="T2" fmla="*/ 106 w 217"/>
              <a:gd name="T3" fmla="*/ 189 h 189"/>
              <a:gd name="T4" fmla="*/ 217 w 217"/>
              <a:gd name="T5" fmla="*/ 0 h 189"/>
              <a:gd name="T6" fmla="*/ 0 w 217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0" y="0"/>
                </a:moveTo>
                <a:lnTo>
                  <a:pt x="106" y="189"/>
                </a:lnTo>
                <a:lnTo>
                  <a:pt x="21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1" name="Freeform 171"/>
          <p:cNvSpPr/>
          <p:nvPr/>
        </p:nvSpPr>
        <p:spPr bwMode="auto">
          <a:xfrm>
            <a:off x="6216897" y="1769651"/>
            <a:ext cx="1942878" cy="1030875"/>
          </a:xfrm>
          <a:custGeom>
            <a:avLst/>
            <a:gdLst>
              <a:gd name="T0" fmla="*/ 302 w 997"/>
              <a:gd name="T1" fmla="*/ 193 h 529"/>
              <a:gd name="T2" fmla="*/ 695 w 997"/>
              <a:gd name="T3" fmla="*/ 193 h 529"/>
              <a:gd name="T4" fmla="*/ 891 w 997"/>
              <a:gd name="T5" fmla="*/ 529 h 529"/>
              <a:gd name="T6" fmla="*/ 891 w 997"/>
              <a:gd name="T7" fmla="*/ 529 h 529"/>
              <a:gd name="T8" fmla="*/ 997 w 997"/>
              <a:gd name="T9" fmla="*/ 340 h 529"/>
              <a:gd name="T10" fmla="*/ 801 w 997"/>
              <a:gd name="T11" fmla="*/ 0 h 529"/>
              <a:gd name="T12" fmla="*/ 192 w 997"/>
              <a:gd name="T13" fmla="*/ 0 h 529"/>
              <a:gd name="T14" fmla="*/ 0 w 997"/>
              <a:gd name="T15" fmla="*/ 340 h 529"/>
              <a:gd name="T16" fmla="*/ 106 w 997"/>
              <a:gd name="T17" fmla="*/ 529 h 529"/>
              <a:gd name="T18" fmla="*/ 302 w 997"/>
              <a:gd name="T19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7" h="529">
                <a:moveTo>
                  <a:pt x="302" y="193"/>
                </a:moveTo>
                <a:lnTo>
                  <a:pt x="695" y="193"/>
                </a:lnTo>
                <a:lnTo>
                  <a:pt x="891" y="529"/>
                </a:lnTo>
                <a:lnTo>
                  <a:pt x="891" y="529"/>
                </a:lnTo>
                <a:lnTo>
                  <a:pt x="997" y="340"/>
                </a:lnTo>
                <a:lnTo>
                  <a:pt x="801" y="0"/>
                </a:lnTo>
                <a:lnTo>
                  <a:pt x="192" y="0"/>
                </a:lnTo>
                <a:lnTo>
                  <a:pt x="0" y="340"/>
                </a:lnTo>
                <a:lnTo>
                  <a:pt x="106" y="529"/>
                </a:lnTo>
                <a:lnTo>
                  <a:pt x="302" y="19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2" name="Freeform 172"/>
          <p:cNvSpPr/>
          <p:nvPr/>
        </p:nvSpPr>
        <p:spPr bwMode="auto">
          <a:xfrm>
            <a:off x="6216897" y="1769651"/>
            <a:ext cx="1942878" cy="1030875"/>
          </a:xfrm>
          <a:custGeom>
            <a:avLst/>
            <a:gdLst>
              <a:gd name="T0" fmla="*/ 302 w 997"/>
              <a:gd name="T1" fmla="*/ 193 h 529"/>
              <a:gd name="T2" fmla="*/ 695 w 997"/>
              <a:gd name="T3" fmla="*/ 193 h 529"/>
              <a:gd name="T4" fmla="*/ 891 w 997"/>
              <a:gd name="T5" fmla="*/ 529 h 529"/>
              <a:gd name="T6" fmla="*/ 891 w 997"/>
              <a:gd name="T7" fmla="*/ 529 h 529"/>
              <a:gd name="T8" fmla="*/ 997 w 997"/>
              <a:gd name="T9" fmla="*/ 340 h 529"/>
              <a:gd name="T10" fmla="*/ 801 w 997"/>
              <a:gd name="T11" fmla="*/ 0 h 529"/>
              <a:gd name="T12" fmla="*/ 192 w 997"/>
              <a:gd name="T13" fmla="*/ 0 h 529"/>
              <a:gd name="T14" fmla="*/ 0 w 997"/>
              <a:gd name="T15" fmla="*/ 340 h 529"/>
              <a:gd name="T16" fmla="*/ 106 w 997"/>
              <a:gd name="T17" fmla="*/ 529 h 529"/>
              <a:gd name="T18" fmla="*/ 302 w 997"/>
              <a:gd name="T19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7" h="529">
                <a:moveTo>
                  <a:pt x="302" y="193"/>
                </a:moveTo>
                <a:lnTo>
                  <a:pt x="695" y="193"/>
                </a:lnTo>
                <a:lnTo>
                  <a:pt x="891" y="529"/>
                </a:lnTo>
                <a:lnTo>
                  <a:pt x="891" y="529"/>
                </a:lnTo>
                <a:lnTo>
                  <a:pt x="997" y="340"/>
                </a:lnTo>
                <a:lnTo>
                  <a:pt x="801" y="0"/>
                </a:lnTo>
                <a:lnTo>
                  <a:pt x="192" y="0"/>
                </a:lnTo>
                <a:lnTo>
                  <a:pt x="0" y="340"/>
                </a:lnTo>
                <a:lnTo>
                  <a:pt x="106" y="529"/>
                </a:lnTo>
                <a:lnTo>
                  <a:pt x="302" y="19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3" name="Freeform 173"/>
          <p:cNvSpPr/>
          <p:nvPr/>
        </p:nvSpPr>
        <p:spPr bwMode="auto">
          <a:xfrm>
            <a:off x="6209102" y="2800526"/>
            <a:ext cx="1950673" cy="1030875"/>
          </a:xfrm>
          <a:custGeom>
            <a:avLst/>
            <a:gdLst>
              <a:gd name="T0" fmla="*/ 1001 w 1001"/>
              <a:gd name="T1" fmla="*/ 189 h 529"/>
              <a:gd name="T2" fmla="*/ 805 w 1001"/>
              <a:gd name="T3" fmla="*/ 529 h 529"/>
              <a:gd name="T4" fmla="*/ 196 w 1001"/>
              <a:gd name="T5" fmla="*/ 529 h 529"/>
              <a:gd name="T6" fmla="*/ 0 w 1001"/>
              <a:gd name="T7" fmla="*/ 193 h 529"/>
              <a:gd name="T8" fmla="*/ 110 w 1001"/>
              <a:gd name="T9" fmla="*/ 4 h 529"/>
              <a:gd name="T10" fmla="*/ 306 w 1001"/>
              <a:gd name="T11" fmla="*/ 341 h 529"/>
              <a:gd name="T12" fmla="*/ 306 w 1001"/>
              <a:gd name="T13" fmla="*/ 341 h 529"/>
              <a:gd name="T14" fmla="*/ 699 w 1001"/>
              <a:gd name="T15" fmla="*/ 341 h 529"/>
              <a:gd name="T16" fmla="*/ 895 w 1001"/>
              <a:gd name="T17" fmla="*/ 0 h 529"/>
              <a:gd name="T18" fmla="*/ 895 w 1001"/>
              <a:gd name="T19" fmla="*/ 0 h 529"/>
              <a:gd name="T20" fmla="*/ 895 w 1001"/>
              <a:gd name="T21" fmla="*/ 4 h 529"/>
              <a:gd name="T22" fmla="*/ 1001 w 1001"/>
              <a:gd name="T23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1" h="529">
                <a:moveTo>
                  <a:pt x="1001" y="189"/>
                </a:moveTo>
                <a:lnTo>
                  <a:pt x="805" y="529"/>
                </a:lnTo>
                <a:lnTo>
                  <a:pt x="196" y="529"/>
                </a:lnTo>
                <a:lnTo>
                  <a:pt x="0" y="193"/>
                </a:lnTo>
                <a:lnTo>
                  <a:pt x="110" y="4"/>
                </a:lnTo>
                <a:lnTo>
                  <a:pt x="306" y="341"/>
                </a:lnTo>
                <a:lnTo>
                  <a:pt x="306" y="341"/>
                </a:lnTo>
                <a:lnTo>
                  <a:pt x="699" y="341"/>
                </a:lnTo>
                <a:lnTo>
                  <a:pt x="895" y="0"/>
                </a:lnTo>
                <a:lnTo>
                  <a:pt x="895" y="0"/>
                </a:lnTo>
                <a:lnTo>
                  <a:pt x="895" y="4"/>
                </a:lnTo>
                <a:lnTo>
                  <a:pt x="1001" y="1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5" name="Freeform 175"/>
          <p:cNvSpPr/>
          <p:nvPr/>
        </p:nvSpPr>
        <p:spPr bwMode="auto">
          <a:xfrm>
            <a:off x="6423462" y="2145755"/>
            <a:ext cx="1529749" cy="1319287"/>
          </a:xfrm>
          <a:custGeom>
            <a:avLst/>
            <a:gdLst>
              <a:gd name="T0" fmla="*/ 589 w 785"/>
              <a:gd name="T1" fmla="*/ 0 h 677"/>
              <a:gd name="T2" fmla="*/ 785 w 785"/>
              <a:gd name="T3" fmla="*/ 336 h 677"/>
              <a:gd name="T4" fmla="*/ 589 w 785"/>
              <a:gd name="T5" fmla="*/ 677 h 677"/>
              <a:gd name="T6" fmla="*/ 196 w 785"/>
              <a:gd name="T7" fmla="*/ 677 h 677"/>
              <a:gd name="T8" fmla="*/ 0 w 785"/>
              <a:gd name="T9" fmla="*/ 340 h 677"/>
              <a:gd name="T10" fmla="*/ 0 w 785"/>
              <a:gd name="T11" fmla="*/ 336 h 677"/>
              <a:gd name="T12" fmla="*/ 0 w 785"/>
              <a:gd name="T13" fmla="*/ 336 h 677"/>
              <a:gd name="T14" fmla="*/ 196 w 785"/>
              <a:gd name="T15" fmla="*/ 0 h 677"/>
              <a:gd name="T16" fmla="*/ 589 w 785"/>
              <a:gd name="T17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589" y="0"/>
                </a:moveTo>
                <a:lnTo>
                  <a:pt x="785" y="336"/>
                </a:lnTo>
                <a:lnTo>
                  <a:pt x="589" y="677"/>
                </a:lnTo>
                <a:lnTo>
                  <a:pt x="196" y="677"/>
                </a:lnTo>
                <a:lnTo>
                  <a:pt x="0" y="340"/>
                </a:lnTo>
                <a:lnTo>
                  <a:pt x="0" y="336"/>
                </a:lnTo>
                <a:lnTo>
                  <a:pt x="0" y="336"/>
                </a:lnTo>
                <a:lnTo>
                  <a:pt x="196" y="0"/>
                </a:lnTo>
                <a:lnTo>
                  <a:pt x="58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6" name="Freeform 176"/>
          <p:cNvSpPr/>
          <p:nvPr/>
        </p:nvSpPr>
        <p:spPr bwMode="auto">
          <a:xfrm>
            <a:off x="6423462" y="2145755"/>
            <a:ext cx="1529749" cy="1319287"/>
          </a:xfrm>
          <a:custGeom>
            <a:avLst/>
            <a:gdLst>
              <a:gd name="T0" fmla="*/ 589 w 785"/>
              <a:gd name="T1" fmla="*/ 0 h 677"/>
              <a:gd name="T2" fmla="*/ 785 w 785"/>
              <a:gd name="T3" fmla="*/ 336 h 677"/>
              <a:gd name="T4" fmla="*/ 589 w 785"/>
              <a:gd name="T5" fmla="*/ 677 h 677"/>
              <a:gd name="T6" fmla="*/ 196 w 785"/>
              <a:gd name="T7" fmla="*/ 677 h 677"/>
              <a:gd name="T8" fmla="*/ 0 w 785"/>
              <a:gd name="T9" fmla="*/ 340 h 677"/>
              <a:gd name="T10" fmla="*/ 0 w 785"/>
              <a:gd name="T11" fmla="*/ 336 h 677"/>
              <a:gd name="T12" fmla="*/ 0 w 785"/>
              <a:gd name="T13" fmla="*/ 336 h 677"/>
              <a:gd name="T14" fmla="*/ 196 w 785"/>
              <a:gd name="T15" fmla="*/ 0 h 677"/>
              <a:gd name="T16" fmla="*/ 589 w 785"/>
              <a:gd name="T17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589" y="0"/>
                </a:moveTo>
                <a:lnTo>
                  <a:pt x="785" y="336"/>
                </a:lnTo>
                <a:lnTo>
                  <a:pt x="589" y="677"/>
                </a:lnTo>
                <a:lnTo>
                  <a:pt x="196" y="677"/>
                </a:lnTo>
                <a:lnTo>
                  <a:pt x="0" y="340"/>
                </a:lnTo>
                <a:lnTo>
                  <a:pt x="0" y="336"/>
                </a:lnTo>
                <a:lnTo>
                  <a:pt x="0" y="336"/>
                </a:lnTo>
                <a:lnTo>
                  <a:pt x="196" y="0"/>
                </a:lnTo>
                <a:lnTo>
                  <a:pt x="5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7" name="Freeform 184"/>
          <p:cNvSpPr/>
          <p:nvPr/>
        </p:nvSpPr>
        <p:spPr bwMode="auto">
          <a:xfrm>
            <a:off x="6598847" y="2288012"/>
            <a:ext cx="1178978" cy="1025029"/>
          </a:xfrm>
          <a:custGeom>
            <a:avLst/>
            <a:gdLst>
              <a:gd name="T0" fmla="*/ 151 w 605"/>
              <a:gd name="T1" fmla="*/ 526 h 526"/>
              <a:gd name="T2" fmla="*/ 0 w 605"/>
              <a:gd name="T3" fmla="*/ 267 h 526"/>
              <a:gd name="T4" fmla="*/ 0 w 605"/>
              <a:gd name="T5" fmla="*/ 267 h 526"/>
              <a:gd name="T6" fmla="*/ 0 w 605"/>
              <a:gd name="T7" fmla="*/ 263 h 526"/>
              <a:gd name="T8" fmla="*/ 151 w 605"/>
              <a:gd name="T9" fmla="*/ 0 h 526"/>
              <a:gd name="T10" fmla="*/ 454 w 605"/>
              <a:gd name="T11" fmla="*/ 0 h 526"/>
              <a:gd name="T12" fmla="*/ 605 w 605"/>
              <a:gd name="T13" fmla="*/ 263 h 526"/>
              <a:gd name="T14" fmla="*/ 454 w 605"/>
              <a:gd name="T15" fmla="*/ 526 h 526"/>
              <a:gd name="T16" fmla="*/ 151 w 605"/>
              <a:gd name="T17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526">
                <a:moveTo>
                  <a:pt x="151" y="526"/>
                </a:moveTo>
                <a:lnTo>
                  <a:pt x="0" y="267"/>
                </a:lnTo>
                <a:lnTo>
                  <a:pt x="0" y="267"/>
                </a:lnTo>
                <a:lnTo>
                  <a:pt x="0" y="263"/>
                </a:lnTo>
                <a:lnTo>
                  <a:pt x="151" y="0"/>
                </a:lnTo>
                <a:lnTo>
                  <a:pt x="454" y="0"/>
                </a:lnTo>
                <a:lnTo>
                  <a:pt x="605" y="263"/>
                </a:lnTo>
                <a:lnTo>
                  <a:pt x="454" y="526"/>
                </a:lnTo>
                <a:lnTo>
                  <a:pt x="151" y="5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3408" name="Rectangle 185"/>
          <p:cNvSpPr>
            <a:spLocks noChangeArrowheads="1"/>
          </p:cNvSpPr>
          <p:nvPr/>
        </p:nvSpPr>
        <p:spPr bwMode="auto">
          <a:xfrm>
            <a:off x="6958063" y="2548071"/>
            <a:ext cx="4231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44" name="Freeform 244"/>
          <p:cNvSpPr/>
          <p:nvPr/>
        </p:nvSpPr>
        <p:spPr bwMode="auto">
          <a:xfrm>
            <a:off x="9898037" y="2800526"/>
            <a:ext cx="428719" cy="376104"/>
          </a:xfrm>
          <a:custGeom>
            <a:avLst/>
            <a:gdLst>
              <a:gd name="T0" fmla="*/ 220 w 220"/>
              <a:gd name="T1" fmla="*/ 0 h 193"/>
              <a:gd name="T2" fmla="*/ 0 w 220"/>
              <a:gd name="T3" fmla="*/ 0 h 193"/>
              <a:gd name="T4" fmla="*/ 0 w 220"/>
              <a:gd name="T5" fmla="*/ 4 h 193"/>
              <a:gd name="T6" fmla="*/ 110 w 220"/>
              <a:gd name="T7" fmla="*/ 193 h 193"/>
              <a:gd name="T8" fmla="*/ 220 w 220"/>
              <a:gd name="T9" fmla="*/ 4 h 193"/>
              <a:gd name="T10" fmla="*/ 220 w 220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93">
                <a:moveTo>
                  <a:pt x="220" y="0"/>
                </a:moveTo>
                <a:lnTo>
                  <a:pt x="0" y="0"/>
                </a:lnTo>
                <a:lnTo>
                  <a:pt x="0" y="4"/>
                </a:lnTo>
                <a:lnTo>
                  <a:pt x="110" y="193"/>
                </a:lnTo>
                <a:lnTo>
                  <a:pt x="220" y="4"/>
                </a:lnTo>
                <a:lnTo>
                  <a:pt x="22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245"/>
          <p:cNvSpPr/>
          <p:nvPr/>
        </p:nvSpPr>
        <p:spPr bwMode="auto">
          <a:xfrm>
            <a:off x="9898037" y="2800526"/>
            <a:ext cx="428719" cy="376104"/>
          </a:xfrm>
          <a:custGeom>
            <a:avLst/>
            <a:gdLst>
              <a:gd name="T0" fmla="*/ 220 w 220"/>
              <a:gd name="T1" fmla="*/ 0 h 193"/>
              <a:gd name="T2" fmla="*/ 0 w 220"/>
              <a:gd name="T3" fmla="*/ 0 h 193"/>
              <a:gd name="T4" fmla="*/ 0 w 220"/>
              <a:gd name="T5" fmla="*/ 4 h 193"/>
              <a:gd name="T6" fmla="*/ 110 w 220"/>
              <a:gd name="T7" fmla="*/ 193 h 193"/>
              <a:gd name="T8" fmla="*/ 220 w 220"/>
              <a:gd name="T9" fmla="*/ 4 h 193"/>
              <a:gd name="T10" fmla="*/ 220 w 220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93">
                <a:moveTo>
                  <a:pt x="220" y="0"/>
                </a:moveTo>
                <a:lnTo>
                  <a:pt x="0" y="0"/>
                </a:lnTo>
                <a:lnTo>
                  <a:pt x="0" y="4"/>
                </a:lnTo>
                <a:lnTo>
                  <a:pt x="110" y="193"/>
                </a:lnTo>
                <a:lnTo>
                  <a:pt x="220" y="4"/>
                </a:lnTo>
                <a:lnTo>
                  <a:pt x="2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46"/>
          <p:cNvSpPr/>
          <p:nvPr/>
        </p:nvSpPr>
        <p:spPr bwMode="auto">
          <a:xfrm>
            <a:off x="9898037" y="2432217"/>
            <a:ext cx="428719" cy="368309"/>
          </a:xfrm>
          <a:custGeom>
            <a:avLst/>
            <a:gdLst>
              <a:gd name="T0" fmla="*/ 0 w 220"/>
              <a:gd name="T1" fmla="*/ 189 h 189"/>
              <a:gd name="T2" fmla="*/ 220 w 220"/>
              <a:gd name="T3" fmla="*/ 189 h 189"/>
              <a:gd name="T4" fmla="*/ 220 w 220"/>
              <a:gd name="T5" fmla="*/ 189 h 189"/>
              <a:gd name="T6" fmla="*/ 110 w 220"/>
              <a:gd name="T7" fmla="*/ 0 h 189"/>
              <a:gd name="T8" fmla="*/ 0 w 220"/>
              <a:gd name="T9" fmla="*/ 189 h 189"/>
              <a:gd name="T10" fmla="*/ 0 w 220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89">
                <a:moveTo>
                  <a:pt x="0" y="189"/>
                </a:moveTo>
                <a:lnTo>
                  <a:pt x="220" y="189"/>
                </a:lnTo>
                <a:lnTo>
                  <a:pt x="220" y="189"/>
                </a:lnTo>
                <a:lnTo>
                  <a:pt x="110" y="0"/>
                </a:lnTo>
                <a:lnTo>
                  <a:pt x="0" y="189"/>
                </a:lnTo>
                <a:lnTo>
                  <a:pt x="0" y="18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47"/>
          <p:cNvSpPr/>
          <p:nvPr/>
        </p:nvSpPr>
        <p:spPr bwMode="auto">
          <a:xfrm>
            <a:off x="9898037" y="2432217"/>
            <a:ext cx="428719" cy="368309"/>
          </a:xfrm>
          <a:custGeom>
            <a:avLst/>
            <a:gdLst>
              <a:gd name="T0" fmla="*/ 0 w 220"/>
              <a:gd name="T1" fmla="*/ 189 h 189"/>
              <a:gd name="T2" fmla="*/ 220 w 220"/>
              <a:gd name="T3" fmla="*/ 189 h 189"/>
              <a:gd name="T4" fmla="*/ 220 w 220"/>
              <a:gd name="T5" fmla="*/ 189 h 189"/>
              <a:gd name="T6" fmla="*/ 110 w 220"/>
              <a:gd name="T7" fmla="*/ 0 h 189"/>
              <a:gd name="T8" fmla="*/ 0 w 220"/>
              <a:gd name="T9" fmla="*/ 189 h 189"/>
              <a:gd name="T10" fmla="*/ 0 w 220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89">
                <a:moveTo>
                  <a:pt x="0" y="189"/>
                </a:moveTo>
                <a:lnTo>
                  <a:pt x="220" y="189"/>
                </a:lnTo>
                <a:lnTo>
                  <a:pt x="220" y="189"/>
                </a:lnTo>
                <a:lnTo>
                  <a:pt x="110" y="0"/>
                </a:lnTo>
                <a:lnTo>
                  <a:pt x="0" y="189"/>
                </a:lnTo>
                <a:lnTo>
                  <a:pt x="0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252"/>
          <p:cNvSpPr/>
          <p:nvPr/>
        </p:nvSpPr>
        <p:spPr bwMode="auto">
          <a:xfrm>
            <a:off x="8159775" y="2800526"/>
            <a:ext cx="1952621" cy="1040619"/>
          </a:xfrm>
          <a:custGeom>
            <a:avLst/>
            <a:gdLst>
              <a:gd name="T0" fmla="*/ 1002 w 1002"/>
              <a:gd name="T1" fmla="*/ 189 h 534"/>
              <a:gd name="T2" fmla="*/ 810 w 1002"/>
              <a:gd name="T3" fmla="*/ 529 h 534"/>
              <a:gd name="T4" fmla="*/ 201 w 1002"/>
              <a:gd name="T5" fmla="*/ 534 h 534"/>
              <a:gd name="T6" fmla="*/ 0 w 1002"/>
              <a:gd name="T7" fmla="*/ 193 h 534"/>
              <a:gd name="T8" fmla="*/ 111 w 1002"/>
              <a:gd name="T9" fmla="*/ 4 h 534"/>
              <a:gd name="T10" fmla="*/ 111 w 1002"/>
              <a:gd name="T11" fmla="*/ 4 h 534"/>
              <a:gd name="T12" fmla="*/ 307 w 1002"/>
              <a:gd name="T13" fmla="*/ 341 h 534"/>
              <a:gd name="T14" fmla="*/ 307 w 1002"/>
              <a:gd name="T15" fmla="*/ 345 h 534"/>
              <a:gd name="T16" fmla="*/ 699 w 1002"/>
              <a:gd name="T17" fmla="*/ 341 h 534"/>
              <a:gd name="T18" fmla="*/ 892 w 1002"/>
              <a:gd name="T19" fmla="*/ 0 h 534"/>
              <a:gd name="T20" fmla="*/ 896 w 1002"/>
              <a:gd name="T21" fmla="*/ 4 h 534"/>
              <a:gd name="T22" fmla="*/ 1002 w 1002"/>
              <a:gd name="T23" fmla="*/ 18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2" h="534">
                <a:moveTo>
                  <a:pt x="1002" y="189"/>
                </a:moveTo>
                <a:lnTo>
                  <a:pt x="810" y="529"/>
                </a:lnTo>
                <a:lnTo>
                  <a:pt x="201" y="534"/>
                </a:lnTo>
                <a:lnTo>
                  <a:pt x="0" y="193"/>
                </a:lnTo>
                <a:lnTo>
                  <a:pt x="111" y="4"/>
                </a:lnTo>
                <a:lnTo>
                  <a:pt x="111" y="4"/>
                </a:lnTo>
                <a:lnTo>
                  <a:pt x="307" y="341"/>
                </a:lnTo>
                <a:lnTo>
                  <a:pt x="307" y="345"/>
                </a:lnTo>
                <a:lnTo>
                  <a:pt x="699" y="341"/>
                </a:lnTo>
                <a:lnTo>
                  <a:pt x="892" y="0"/>
                </a:lnTo>
                <a:lnTo>
                  <a:pt x="896" y="4"/>
                </a:lnTo>
                <a:lnTo>
                  <a:pt x="1002" y="1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54"/>
          <p:cNvSpPr/>
          <p:nvPr/>
        </p:nvSpPr>
        <p:spPr bwMode="auto">
          <a:xfrm>
            <a:off x="8159775" y="1769651"/>
            <a:ext cx="1952621" cy="1038670"/>
          </a:xfrm>
          <a:custGeom>
            <a:avLst/>
            <a:gdLst>
              <a:gd name="T0" fmla="*/ 111 w 1002"/>
              <a:gd name="T1" fmla="*/ 533 h 533"/>
              <a:gd name="T2" fmla="*/ 303 w 1002"/>
              <a:gd name="T3" fmla="*/ 193 h 533"/>
              <a:gd name="T4" fmla="*/ 695 w 1002"/>
              <a:gd name="T5" fmla="*/ 188 h 533"/>
              <a:gd name="T6" fmla="*/ 892 w 1002"/>
              <a:gd name="T7" fmla="*/ 529 h 533"/>
              <a:gd name="T8" fmla="*/ 1002 w 1002"/>
              <a:gd name="T9" fmla="*/ 340 h 533"/>
              <a:gd name="T10" fmla="*/ 806 w 1002"/>
              <a:gd name="T11" fmla="*/ 0 h 533"/>
              <a:gd name="T12" fmla="*/ 197 w 1002"/>
              <a:gd name="T13" fmla="*/ 4 h 533"/>
              <a:gd name="T14" fmla="*/ 0 w 1002"/>
              <a:gd name="T15" fmla="*/ 344 h 533"/>
              <a:gd name="T16" fmla="*/ 111 w 1002"/>
              <a:gd name="T17" fmla="*/ 533 h 533"/>
              <a:gd name="T18" fmla="*/ 111 w 1002"/>
              <a:gd name="T19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33">
                <a:moveTo>
                  <a:pt x="111" y="533"/>
                </a:moveTo>
                <a:lnTo>
                  <a:pt x="303" y="193"/>
                </a:lnTo>
                <a:lnTo>
                  <a:pt x="695" y="188"/>
                </a:lnTo>
                <a:lnTo>
                  <a:pt x="892" y="529"/>
                </a:lnTo>
                <a:lnTo>
                  <a:pt x="1002" y="340"/>
                </a:lnTo>
                <a:lnTo>
                  <a:pt x="806" y="0"/>
                </a:lnTo>
                <a:lnTo>
                  <a:pt x="197" y="4"/>
                </a:lnTo>
                <a:lnTo>
                  <a:pt x="0" y="344"/>
                </a:lnTo>
                <a:lnTo>
                  <a:pt x="111" y="533"/>
                </a:lnTo>
                <a:lnTo>
                  <a:pt x="111" y="5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55"/>
          <p:cNvSpPr/>
          <p:nvPr/>
        </p:nvSpPr>
        <p:spPr bwMode="auto">
          <a:xfrm>
            <a:off x="8159775" y="1769651"/>
            <a:ext cx="1952621" cy="1038670"/>
          </a:xfrm>
          <a:custGeom>
            <a:avLst/>
            <a:gdLst>
              <a:gd name="T0" fmla="*/ 111 w 1002"/>
              <a:gd name="T1" fmla="*/ 533 h 533"/>
              <a:gd name="T2" fmla="*/ 303 w 1002"/>
              <a:gd name="T3" fmla="*/ 193 h 533"/>
              <a:gd name="T4" fmla="*/ 695 w 1002"/>
              <a:gd name="T5" fmla="*/ 188 h 533"/>
              <a:gd name="T6" fmla="*/ 892 w 1002"/>
              <a:gd name="T7" fmla="*/ 529 h 533"/>
              <a:gd name="T8" fmla="*/ 1002 w 1002"/>
              <a:gd name="T9" fmla="*/ 340 h 533"/>
              <a:gd name="T10" fmla="*/ 806 w 1002"/>
              <a:gd name="T11" fmla="*/ 0 h 533"/>
              <a:gd name="T12" fmla="*/ 197 w 1002"/>
              <a:gd name="T13" fmla="*/ 4 h 533"/>
              <a:gd name="T14" fmla="*/ 0 w 1002"/>
              <a:gd name="T15" fmla="*/ 344 h 533"/>
              <a:gd name="T16" fmla="*/ 111 w 1002"/>
              <a:gd name="T17" fmla="*/ 533 h 533"/>
              <a:gd name="T18" fmla="*/ 111 w 1002"/>
              <a:gd name="T19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33">
                <a:moveTo>
                  <a:pt x="111" y="533"/>
                </a:moveTo>
                <a:lnTo>
                  <a:pt x="303" y="193"/>
                </a:lnTo>
                <a:lnTo>
                  <a:pt x="695" y="188"/>
                </a:lnTo>
                <a:lnTo>
                  <a:pt x="892" y="529"/>
                </a:lnTo>
                <a:lnTo>
                  <a:pt x="1002" y="340"/>
                </a:lnTo>
                <a:lnTo>
                  <a:pt x="806" y="0"/>
                </a:lnTo>
                <a:lnTo>
                  <a:pt x="197" y="4"/>
                </a:lnTo>
                <a:lnTo>
                  <a:pt x="0" y="344"/>
                </a:lnTo>
                <a:lnTo>
                  <a:pt x="111" y="533"/>
                </a:lnTo>
                <a:lnTo>
                  <a:pt x="111" y="5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56"/>
          <p:cNvSpPr/>
          <p:nvPr/>
        </p:nvSpPr>
        <p:spPr bwMode="auto">
          <a:xfrm>
            <a:off x="8376083" y="2136011"/>
            <a:ext cx="1521954" cy="1336825"/>
          </a:xfrm>
          <a:custGeom>
            <a:avLst/>
            <a:gdLst>
              <a:gd name="T0" fmla="*/ 781 w 781"/>
              <a:gd name="T1" fmla="*/ 341 h 686"/>
              <a:gd name="T2" fmla="*/ 781 w 781"/>
              <a:gd name="T3" fmla="*/ 341 h 686"/>
              <a:gd name="T4" fmla="*/ 781 w 781"/>
              <a:gd name="T5" fmla="*/ 341 h 686"/>
              <a:gd name="T6" fmla="*/ 588 w 781"/>
              <a:gd name="T7" fmla="*/ 682 h 686"/>
              <a:gd name="T8" fmla="*/ 196 w 781"/>
              <a:gd name="T9" fmla="*/ 686 h 686"/>
              <a:gd name="T10" fmla="*/ 0 w 781"/>
              <a:gd name="T11" fmla="*/ 345 h 686"/>
              <a:gd name="T12" fmla="*/ 192 w 781"/>
              <a:gd name="T13" fmla="*/ 5 h 686"/>
              <a:gd name="T14" fmla="*/ 584 w 781"/>
              <a:gd name="T15" fmla="*/ 0 h 686"/>
              <a:gd name="T16" fmla="*/ 781 w 781"/>
              <a:gd name="T17" fmla="*/ 341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1" h="686">
                <a:moveTo>
                  <a:pt x="781" y="341"/>
                </a:moveTo>
                <a:lnTo>
                  <a:pt x="781" y="341"/>
                </a:lnTo>
                <a:lnTo>
                  <a:pt x="781" y="341"/>
                </a:lnTo>
                <a:lnTo>
                  <a:pt x="588" y="682"/>
                </a:lnTo>
                <a:lnTo>
                  <a:pt x="196" y="686"/>
                </a:lnTo>
                <a:lnTo>
                  <a:pt x="0" y="345"/>
                </a:lnTo>
                <a:lnTo>
                  <a:pt x="192" y="5"/>
                </a:lnTo>
                <a:lnTo>
                  <a:pt x="584" y="0"/>
                </a:lnTo>
                <a:lnTo>
                  <a:pt x="781" y="3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57"/>
          <p:cNvSpPr/>
          <p:nvPr/>
        </p:nvSpPr>
        <p:spPr bwMode="auto">
          <a:xfrm>
            <a:off x="8376083" y="2136011"/>
            <a:ext cx="1521954" cy="1336825"/>
          </a:xfrm>
          <a:custGeom>
            <a:avLst/>
            <a:gdLst>
              <a:gd name="T0" fmla="*/ 781 w 781"/>
              <a:gd name="T1" fmla="*/ 341 h 686"/>
              <a:gd name="T2" fmla="*/ 781 w 781"/>
              <a:gd name="T3" fmla="*/ 341 h 686"/>
              <a:gd name="T4" fmla="*/ 781 w 781"/>
              <a:gd name="T5" fmla="*/ 341 h 686"/>
              <a:gd name="T6" fmla="*/ 588 w 781"/>
              <a:gd name="T7" fmla="*/ 682 h 686"/>
              <a:gd name="T8" fmla="*/ 196 w 781"/>
              <a:gd name="T9" fmla="*/ 686 h 686"/>
              <a:gd name="T10" fmla="*/ 0 w 781"/>
              <a:gd name="T11" fmla="*/ 345 h 686"/>
              <a:gd name="T12" fmla="*/ 192 w 781"/>
              <a:gd name="T13" fmla="*/ 5 h 686"/>
              <a:gd name="T14" fmla="*/ 584 w 781"/>
              <a:gd name="T15" fmla="*/ 0 h 686"/>
              <a:gd name="T16" fmla="*/ 781 w 781"/>
              <a:gd name="T17" fmla="*/ 341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1" h="686">
                <a:moveTo>
                  <a:pt x="781" y="341"/>
                </a:moveTo>
                <a:lnTo>
                  <a:pt x="781" y="341"/>
                </a:lnTo>
                <a:lnTo>
                  <a:pt x="781" y="341"/>
                </a:lnTo>
                <a:lnTo>
                  <a:pt x="588" y="682"/>
                </a:lnTo>
                <a:lnTo>
                  <a:pt x="196" y="686"/>
                </a:lnTo>
                <a:lnTo>
                  <a:pt x="0" y="345"/>
                </a:lnTo>
                <a:lnTo>
                  <a:pt x="192" y="5"/>
                </a:lnTo>
                <a:lnTo>
                  <a:pt x="584" y="0"/>
                </a:lnTo>
                <a:lnTo>
                  <a:pt x="781" y="3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65"/>
          <p:cNvSpPr/>
          <p:nvPr/>
        </p:nvSpPr>
        <p:spPr bwMode="auto">
          <a:xfrm>
            <a:off x="8551468" y="2288012"/>
            <a:ext cx="1178978" cy="1032824"/>
          </a:xfrm>
          <a:custGeom>
            <a:avLst/>
            <a:gdLst>
              <a:gd name="T0" fmla="*/ 151 w 605"/>
              <a:gd name="T1" fmla="*/ 530 h 530"/>
              <a:gd name="T2" fmla="*/ 0 w 605"/>
              <a:gd name="T3" fmla="*/ 267 h 530"/>
              <a:gd name="T4" fmla="*/ 147 w 605"/>
              <a:gd name="T5" fmla="*/ 5 h 530"/>
              <a:gd name="T6" fmla="*/ 449 w 605"/>
              <a:gd name="T7" fmla="*/ 0 h 530"/>
              <a:gd name="T8" fmla="*/ 605 w 605"/>
              <a:gd name="T9" fmla="*/ 263 h 530"/>
              <a:gd name="T10" fmla="*/ 453 w 605"/>
              <a:gd name="T11" fmla="*/ 526 h 530"/>
              <a:gd name="T12" fmla="*/ 151 w 605"/>
              <a:gd name="T13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5" h="530">
                <a:moveTo>
                  <a:pt x="151" y="530"/>
                </a:moveTo>
                <a:lnTo>
                  <a:pt x="0" y="267"/>
                </a:lnTo>
                <a:lnTo>
                  <a:pt x="147" y="5"/>
                </a:lnTo>
                <a:lnTo>
                  <a:pt x="449" y="0"/>
                </a:lnTo>
                <a:lnTo>
                  <a:pt x="605" y="263"/>
                </a:lnTo>
                <a:lnTo>
                  <a:pt x="453" y="526"/>
                </a:lnTo>
                <a:lnTo>
                  <a:pt x="151" y="53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Rectangle 266"/>
          <p:cNvSpPr>
            <a:spLocks noChangeArrowheads="1"/>
          </p:cNvSpPr>
          <p:nvPr/>
        </p:nvSpPr>
        <p:spPr bwMode="auto">
          <a:xfrm>
            <a:off x="8903213" y="2516258"/>
            <a:ext cx="423193" cy="5078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24" name="Freeform 32"/>
          <p:cNvSpPr/>
          <p:nvPr/>
        </p:nvSpPr>
        <p:spPr bwMode="auto">
          <a:xfrm>
            <a:off x="4848385" y="2788326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Freeform 32"/>
          <p:cNvSpPr/>
          <p:nvPr/>
        </p:nvSpPr>
        <p:spPr bwMode="auto">
          <a:xfrm>
            <a:off x="6785416" y="2801375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6" name="Freeform 32"/>
          <p:cNvSpPr/>
          <p:nvPr/>
        </p:nvSpPr>
        <p:spPr bwMode="auto">
          <a:xfrm>
            <a:off x="8754677" y="2795036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66" name="组合 565"/>
          <p:cNvGrpSpPr/>
          <p:nvPr/>
        </p:nvGrpSpPr>
        <p:grpSpPr>
          <a:xfrm>
            <a:off x="1597816" y="4623381"/>
            <a:ext cx="1885326" cy="961438"/>
            <a:chOff x="7969290" y="2684841"/>
            <a:chExt cx="1483834" cy="961438"/>
          </a:xfrm>
        </p:grpSpPr>
        <p:sp>
          <p:nvSpPr>
            <p:cNvPr id="56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6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69" name="组合 568"/>
          <p:cNvGrpSpPr/>
          <p:nvPr/>
        </p:nvGrpSpPr>
        <p:grpSpPr>
          <a:xfrm>
            <a:off x="4001718" y="4623381"/>
            <a:ext cx="1885326" cy="961438"/>
            <a:chOff x="7969290" y="2684841"/>
            <a:chExt cx="1483834" cy="961438"/>
          </a:xfrm>
        </p:grpSpPr>
        <p:sp>
          <p:nvSpPr>
            <p:cNvPr id="57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7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6405620" y="4623381"/>
            <a:ext cx="1885326" cy="961438"/>
            <a:chOff x="7969290" y="2684841"/>
            <a:chExt cx="1483834" cy="961438"/>
          </a:xfrm>
        </p:grpSpPr>
        <p:sp>
          <p:nvSpPr>
            <p:cNvPr id="57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7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75" name="组合 574"/>
          <p:cNvGrpSpPr/>
          <p:nvPr/>
        </p:nvGrpSpPr>
        <p:grpSpPr>
          <a:xfrm>
            <a:off x="8809522" y="4623381"/>
            <a:ext cx="1885326" cy="961438"/>
            <a:chOff x="7969290" y="2684841"/>
            <a:chExt cx="1483834" cy="961438"/>
          </a:xfrm>
        </p:grpSpPr>
        <p:sp>
          <p:nvSpPr>
            <p:cNvPr id="57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7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282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9" name="Freeform 597"/>
          <p:cNvSpPr/>
          <p:nvPr/>
        </p:nvSpPr>
        <p:spPr bwMode="auto">
          <a:xfrm>
            <a:off x="2481263" y="2528888"/>
            <a:ext cx="2325688" cy="2146300"/>
          </a:xfrm>
          <a:custGeom>
            <a:avLst/>
            <a:gdLst>
              <a:gd name="T0" fmla="*/ 1465 w 1465"/>
              <a:gd name="T1" fmla="*/ 675 h 1352"/>
              <a:gd name="T2" fmla="*/ 911 w 1465"/>
              <a:gd name="T3" fmla="*/ 0 h 1352"/>
              <a:gd name="T4" fmla="*/ 911 w 1465"/>
              <a:gd name="T5" fmla="*/ 193 h 1352"/>
              <a:gd name="T6" fmla="*/ 0 w 1465"/>
              <a:gd name="T7" fmla="*/ 193 h 1352"/>
              <a:gd name="T8" fmla="*/ 0 w 1465"/>
              <a:gd name="T9" fmla="*/ 1156 h 1352"/>
              <a:gd name="T10" fmla="*/ 911 w 1465"/>
              <a:gd name="T11" fmla="*/ 1156 h 1352"/>
              <a:gd name="T12" fmla="*/ 911 w 1465"/>
              <a:gd name="T13" fmla="*/ 1352 h 1352"/>
              <a:gd name="T14" fmla="*/ 1465 w 1465"/>
              <a:gd name="T15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5" h="1352">
                <a:moveTo>
                  <a:pt x="1465" y="675"/>
                </a:moveTo>
                <a:lnTo>
                  <a:pt x="911" y="0"/>
                </a:lnTo>
                <a:lnTo>
                  <a:pt x="911" y="193"/>
                </a:lnTo>
                <a:lnTo>
                  <a:pt x="0" y="193"/>
                </a:lnTo>
                <a:lnTo>
                  <a:pt x="0" y="1156"/>
                </a:lnTo>
                <a:lnTo>
                  <a:pt x="911" y="1156"/>
                </a:lnTo>
                <a:lnTo>
                  <a:pt x="911" y="1352"/>
                </a:lnTo>
                <a:lnTo>
                  <a:pt x="1465" y="6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0" name="Freeform 598"/>
          <p:cNvSpPr/>
          <p:nvPr/>
        </p:nvSpPr>
        <p:spPr bwMode="auto">
          <a:xfrm>
            <a:off x="2574926" y="2789238"/>
            <a:ext cx="2111375" cy="1625600"/>
          </a:xfrm>
          <a:custGeom>
            <a:avLst/>
            <a:gdLst>
              <a:gd name="T0" fmla="*/ 911 w 1330"/>
              <a:gd name="T1" fmla="*/ 933 h 1024"/>
              <a:gd name="T2" fmla="*/ 0 w 1330"/>
              <a:gd name="T3" fmla="*/ 933 h 1024"/>
              <a:gd name="T4" fmla="*/ 0 w 1330"/>
              <a:gd name="T5" fmla="*/ 88 h 1024"/>
              <a:gd name="T6" fmla="*/ 911 w 1330"/>
              <a:gd name="T7" fmla="*/ 88 h 1024"/>
              <a:gd name="T8" fmla="*/ 911 w 1330"/>
              <a:gd name="T9" fmla="*/ 0 h 1024"/>
              <a:gd name="T10" fmla="*/ 1330 w 1330"/>
              <a:gd name="T11" fmla="*/ 511 h 1024"/>
              <a:gd name="T12" fmla="*/ 911 w 1330"/>
              <a:gd name="T13" fmla="*/ 1024 h 1024"/>
              <a:gd name="T14" fmla="*/ 911 w 1330"/>
              <a:gd name="T15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0" h="1024">
                <a:moveTo>
                  <a:pt x="911" y="933"/>
                </a:moveTo>
                <a:lnTo>
                  <a:pt x="0" y="933"/>
                </a:lnTo>
                <a:lnTo>
                  <a:pt x="0" y="88"/>
                </a:lnTo>
                <a:lnTo>
                  <a:pt x="911" y="88"/>
                </a:lnTo>
                <a:lnTo>
                  <a:pt x="911" y="0"/>
                </a:lnTo>
                <a:lnTo>
                  <a:pt x="1330" y="511"/>
                </a:lnTo>
                <a:lnTo>
                  <a:pt x="911" y="1024"/>
                </a:lnTo>
                <a:lnTo>
                  <a:pt x="911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1" name="Freeform 599"/>
          <p:cNvSpPr/>
          <p:nvPr/>
        </p:nvSpPr>
        <p:spPr bwMode="auto">
          <a:xfrm>
            <a:off x="2346326" y="3273425"/>
            <a:ext cx="595313" cy="549275"/>
          </a:xfrm>
          <a:custGeom>
            <a:avLst/>
            <a:gdLst>
              <a:gd name="T0" fmla="*/ 375 w 375"/>
              <a:gd name="T1" fmla="*/ 173 h 346"/>
              <a:gd name="T2" fmla="*/ 235 w 375"/>
              <a:gd name="T3" fmla="*/ 0 h 346"/>
              <a:gd name="T4" fmla="*/ 235 w 375"/>
              <a:gd name="T5" fmla="*/ 50 h 346"/>
              <a:gd name="T6" fmla="*/ 0 w 375"/>
              <a:gd name="T7" fmla="*/ 50 h 346"/>
              <a:gd name="T8" fmla="*/ 0 w 375"/>
              <a:gd name="T9" fmla="*/ 297 h 346"/>
              <a:gd name="T10" fmla="*/ 235 w 375"/>
              <a:gd name="T11" fmla="*/ 297 h 346"/>
              <a:gd name="T12" fmla="*/ 235 w 375"/>
              <a:gd name="T13" fmla="*/ 346 h 346"/>
              <a:gd name="T14" fmla="*/ 375 w 375"/>
              <a:gd name="T15" fmla="*/ 17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" h="346">
                <a:moveTo>
                  <a:pt x="375" y="173"/>
                </a:moveTo>
                <a:lnTo>
                  <a:pt x="235" y="0"/>
                </a:lnTo>
                <a:lnTo>
                  <a:pt x="235" y="50"/>
                </a:lnTo>
                <a:lnTo>
                  <a:pt x="0" y="50"/>
                </a:lnTo>
                <a:lnTo>
                  <a:pt x="0" y="297"/>
                </a:lnTo>
                <a:lnTo>
                  <a:pt x="235" y="297"/>
                </a:lnTo>
                <a:lnTo>
                  <a:pt x="235" y="346"/>
                </a:lnTo>
                <a:lnTo>
                  <a:pt x="375" y="1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2" name="Freeform 600"/>
          <p:cNvSpPr/>
          <p:nvPr/>
        </p:nvSpPr>
        <p:spPr bwMode="auto">
          <a:xfrm>
            <a:off x="4271963" y="2528888"/>
            <a:ext cx="2311400" cy="2146300"/>
          </a:xfrm>
          <a:custGeom>
            <a:avLst/>
            <a:gdLst>
              <a:gd name="T0" fmla="*/ 1456 w 1456"/>
              <a:gd name="T1" fmla="*/ 675 h 1352"/>
              <a:gd name="T2" fmla="*/ 902 w 1456"/>
              <a:gd name="T3" fmla="*/ 0 h 1352"/>
              <a:gd name="T4" fmla="*/ 902 w 1456"/>
              <a:gd name="T5" fmla="*/ 193 h 1352"/>
              <a:gd name="T6" fmla="*/ 0 w 1456"/>
              <a:gd name="T7" fmla="*/ 193 h 1352"/>
              <a:gd name="T8" fmla="*/ 393 w 1456"/>
              <a:gd name="T9" fmla="*/ 675 h 1352"/>
              <a:gd name="T10" fmla="*/ 0 w 1456"/>
              <a:gd name="T11" fmla="*/ 1156 h 1352"/>
              <a:gd name="T12" fmla="*/ 902 w 1456"/>
              <a:gd name="T13" fmla="*/ 1156 h 1352"/>
              <a:gd name="T14" fmla="*/ 902 w 1456"/>
              <a:gd name="T15" fmla="*/ 1352 h 1352"/>
              <a:gd name="T16" fmla="*/ 1456 w 1456"/>
              <a:gd name="T17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6" h="1352">
                <a:moveTo>
                  <a:pt x="1456" y="675"/>
                </a:moveTo>
                <a:lnTo>
                  <a:pt x="902" y="0"/>
                </a:lnTo>
                <a:lnTo>
                  <a:pt x="902" y="193"/>
                </a:lnTo>
                <a:lnTo>
                  <a:pt x="0" y="193"/>
                </a:lnTo>
                <a:lnTo>
                  <a:pt x="393" y="675"/>
                </a:lnTo>
                <a:lnTo>
                  <a:pt x="0" y="1156"/>
                </a:lnTo>
                <a:lnTo>
                  <a:pt x="902" y="1156"/>
                </a:lnTo>
                <a:lnTo>
                  <a:pt x="902" y="1352"/>
                </a:lnTo>
                <a:lnTo>
                  <a:pt x="1456" y="6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3" name="Freeform 601"/>
          <p:cNvSpPr/>
          <p:nvPr/>
        </p:nvSpPr>
        <p:spPr bwMode="auto">
          <a:xfrm>
            <a:off x="4467226" y="2789238"/>
            <a:ext cx="1995488" cy="1625600"/>
          </a:xfrm>
          <a:custGeom>
            <a:avLst/>
            <a:gdLst>
              <a:gd name="T0" fmla="*/ 838 w 1257"/>
              <a:gd name="T1" fmla="*/ 933 h 1024"/>
              <a:gd name="T2" fmla="*/ 0 w 1257"/>
              <a:gd name="T3" fmla="*/ 933 h 1024"/>
              <a:gd name="T4" fmla="*/ 346 w 1257"/>
              <a:gd name="T5" fmla="*/ 511 h 1024"/>
              <a:gd name="T6" fmla="*/ 0 w 1257"/>
              <a:gd name="T7" fmla="*/ 88 h 1024"/>
              <a:gd name="T8" fmla="*/ 838 w 1257"/>
              <a:gd name="T9" fmla="*/ 88 h 1024"/>
              <a:gd name="T10" fmla="*/ 838 w 1257"/>
              <a:gd name="T11" fmla="*/ 0 h 1024"/>
              <a:gd name="T12" fmla="*/ 1257 w 1257"/>
              <a:gd name="T13" fmla="*/ 511 h 1024"/>
              <a:gd name="T14" fmla="*/ 838 w 1257"/>
              <a:gd name="T15" fmla="*/ 1024 h 1024"/>
              <a:gd name="T16" fmla="*/ 838 w 1257"/>
              <a:gd name="T17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7" h="1024">
                <a:moveTo>
                  <a:pt x="838" y="933"/>
                </a:moveTo>
                <a:lnTo>
                  <a:pt x="0" y="933"/>
                </a:lnTo>
                <a:lnTo>
                  <a:pt x="346" y="511"/>
                </a:lnTo>
                <a:lnTo>
                  <a:pt x="0" y="88"/>
                </a:lnTo>
                <a:lnTo>
                  <a:pt x="838" y="88"/>
                </a:lnTo>
                <a:lnTo>
                  <a:pt x="838" y="0"/>
                </a:lnTo>
                <a:lnTo>
                  <a:pt x="1257" y="511"/>
                </a:lnTo>
                <a:lnTo>
                  <a:pt x="838" y="1024"/>
                </a:lnTo>
                <a:lnTo>
                  <a:pt x="838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4" name="Freeform 602"/>
          <p:cNvSpPr/>
          <p:nvPr/>
        </p:nvSpPr>
        <p:spPr bwMode="auto">
          <a:xfrm>
            <a:off x="6038851" y="2528888"/>
            <a:ext cx="2311400" cy="2146300"/>
          </a:xfrm>
          <a:custGeom>
            <a:avLst/>
            <a:gdLst>
              <a:gd name="T0" fmla="*/ 1456 w 1456"/>
              <a:gd name="T1" fmla="*/ 675 h 1352"/>
              <a:gd name="T2" fmla="*/ 905 w 1456"/>
              <a:gd name="T3" fmla="*/ 0 h 1352"/>
              <a:gd name="T4" fmla="*/ 905 w 1456"/>
              <a:gd name="T5" fmla="*/ 193 h 1352"/>
              <a:gd name="T6" fmla="*/ 0 w 1456"/>
              <a:gd name="T7" fmla="*/ 193 h 1352"/>
              <a:gd name="T8" fmla="*/ 396 w 1456"/>
              <a:gd name="T9" fmla="*/ 675 h 1352"/>
              <a:gd name="T10" fmla="*/ 0 w 1456"/>
              <a:gd name="T11" fmla="*/ 1156 h 1352"/>
              <a:gd name="T12" fmla="*/ 905 w 1456"/>
              <a:gd name="T13" fmla="*/ 1156 h 1352"/>
              <a:gd name="T14" fmla="*/ 905 w 1456"/>
              <a:gd name="T15" fmla="*/ 1352 h 1352"/>
              <a:gd name="T16" fmla="*/ 1456 w 1456"/>
              <a:gd name="T17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6" h="1352">
                <a:moveTo>
                  <a:pt x="1456" y="675"/>
                </a:moveTo>
                <a:lnTo>
                  <a:pt x="905" y="0"/>
                </a:lnTo>
                <a:lnTo>
                  <a:pt x="905" y="193"/>
                </a:lnTo>
                <a:lnTo>
                  <a:pt x="0" y="193"/>
                </a:lnTo>
                <a:lnTo>
                  <a:pt x="396" y="675"/>
                </a:lnTo>
                <a:lnTo>
                  <a:pt x="0" y="1156"/>
                </a:lnTo>
                <a:lnTo>
                  <a:pt x="905" y="1156"/>
                </a:lnTo>
                <a:lnTo>
                  <a:pt x="905" y="1352"/>
                </a:lnTo>
                <a:lnTo>
                  <a:pt x="1456" y="6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5" name="Freeform 603"/>
          <p:cNvSpPr/>
          <p:nvPr/>
        </p:nvSpPr>
        <p:spPr bwMode="auto">
          <a:xfrm>
            <a:off x="6238876" y="2789238"/>
            <a:ext cx="1990725" cy="1625600"/>
          </a:xfrm>
          <a:custGeom>
            <a:avLst/>
            <a:gdLst>
              <a:gd name="T0" fmla="*/ 838 w 1254"/>
              <a:gd name="T1" fmla="*/ 933 h 1024"/>
              <a:gd name="T2" fmla="*/ 0 w 1254"/>
              <a:gd name="T3" fmla="*/ 933 h 1024"/>
              <a:gd name="T4" fmla="*/ 346 w 1254"/>
              <a:gd name="T5" fmla="*/ 511 h 1024"/>
              <a:gd name="T6" fmla="*/ 0 w 1254"/>
              <a:gd name="T7" fmla="*/ 88 h 1024"/>
              <a:gd name="T8" fmla="*/ 838 w 1254"/>
              <a:gd name="T9" fmla="*/ 88 h 1024"/>
              <a:gd name="T10" fmla="*/ 838 w 1254"/>
              <a:gd name="T11" fmla="*/ 0 h 1024"/>
              <a:gd name="T12" fmla="*/ 1254 w 1254"/>
              <a:gd name="T13" fmla="*/ 511 h 1024"/>
              <a:gd name="T14" fmla="*/ 838 w 1254"/>
              <a:gd name="T15" fmla="*/ 1024 h 1024"/>
              <a:gd name="T16" fmla="*/ 838 w 1254"/>
              <a:gd name="T17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4" h="1024">
                <a:moveTo>
                  <a:pt x="838" y="933"/>
                </a:moveTo>
                <a:lnTo>
                  <a:pt x="0" y="933"/>
                </a:lnTo>
                <a:lnTo>
                  <a:pt x="346" y="511"/>
                </a:lnTo>
                <a:lnTo>
                  <a:pt x="0" y="88"/>
                </a:lnTo>
                <a:lnTo>
                  <a:pt x="838" y="88"/>
                </a:lnTo>
                <a:lnTo>
                  <a:pt x="838" y="0"/>
                </a:lnTo>
                <a:lnTo>
                  <a:pt x="1254" y="511"/>
                </a:lnTo>
                <a:lnTo>
                  <a:pt x="838" y="1024"/>
                </a:lnTo>
                <a:lnTo>
                  <a:pt x="838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6" name="Freeform 604"/>
          <p:cNvSpPr/>
          <p:nvPr/>
        </p:nvSpPr>
        <p:spPr bwMode="auto">
          <a:xfrm>
            <a:off x="7810501" y="2528888"/>
            <a:ext cx="2311400" cy="2146300"/>
          </a:xfrm>
          <a:custGeom>
            <a:avLst/>
            <a:gdLst>
              <a:gd name="T0" fmla="*/ 1456 w 1456"/>
              <a:gd name="T1" fmla="*/ 675 h 1352"/>
              <a:gd name="T2" fmla="*/ 903 w 1456"/>
              <a:gd name="T3" fmla="*/ 0 h 1352"/>
              <a:gd name="T4" fmla="*/ 903 w 1456"/>
              <a:gd name="T5" fmla="*/ 193 h 1352"/>
              <a:gd name="T6" fmla="*/ 0 w 1456"/>
              <a:gd name="T7" fmla="*/ 193 h 1352"/>
              <a:gd name="T8" fmla="*/ 393 w 1456"/>
              <a:gd name="T9" fmla="*/ 675 h 1352"/>
              <a:gd name="T10" fmla="*/ 0 w 1456"/>
              <a:gd name="T11" fmla="*/ 1156 h 1352"/>
              <a:gd name="T12" fmla="*/ 903 w 1456"/>
              <a:gd name="T13" fmla="*/ 1156 h 1352"/>
              <a:gd name="T14" fmla="*/ 903 w 1456"/>
              <a:gd name="T15" fmla="*/ 1352 h 1352"/>
              <a:gd name="T16" fmla="*/ 1456 w 1456"/>
              <a:gd name="T17" fmla="*/ 675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6" h="1352">
                <a:moveTo>
                  <a:pt x="1456" y="675"/>
                </a:moveTo>
                <a:lnTo>
                  <a:pt x="903" y="0"/>
                </a:lnTo>
                <a:lnTo>
                  <a:pt x="903" y="193"/>
                </a:lnTo>
                <a:lnTo>
                  <a:pt x="0" y="193"/>
                </a:lnTo>
                <a:lnTo>
                  <a:pt x="393" y="675"/>
                </a:lnTo>
                <a:lnTo>
                  <a:pt x="0" y="1156"/>
                </a:lnTo>
                <a:lnTo>
                  <a:pt x="903" y="1156"/>
                </a:lnTo>
                <a:lnTo>
                  <a:pt x="903" y="1352"/>
                </a:lnTo>
                <a:lnTo>
                  <a:pt x="1456" y="6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7" name="Freeform 605"/>
          <p:cNvSpPr/>
          <p:nvPr/>
        </p:nvSpPr>
        <p:spPr bwMode="auto">
          <a:xfrm>
            <a:off x="8005763" y="2789238"/>
            <a:ext cx="1995488" cy="1625600"/>
          </a:xfrm>
          <a:custGeom>
            <a:avLst/>
            <a:gdLst>
              <a:gd name="T0" fmla="*/ 838 w 1257"/>
              <a:gd name="T1" fmla="*/ 933 h 1024"/>
              <a:gd name="T2" fmla="*/ 0 w 1257"/>
              <a:gd name="T3" fmla="*/ 933 h 1024"/>
              <a:gd name="T4" fmla="*/ 346 w 1257"/>
              <a:gd name="T5" fmla="*/ 511 h 1024"/>
              <a:gd name="T6" fmla="*/ 0 w 1257"/>
              <a:gd name="T7" fmla="*/ 88 h 1024"/>
              <a:gd name="T8" fmla="*/ 838 w 1257"/>
              <a:gd name="T9" fmla="*/ 88 h 1024"/>
              <a:gd name="T10" fmla="*/ 838 w 1257"/>
              <a:gd name="T11" fmla="*/ 0 h 1024"/>
              <a:gd name="T12" fmla="*/ 1257 w 1257"/>
              <a:gd name="T13" fmla="*/ 511 h 1024"/>
              <a:gd name="T14" fmla="*/ 838 w 1257"/>
              <a:gd name="T15" fmla="*/ 1024 h 1024"/>
              <a:gd name="T16" fmla="*/ 838 w 1257"/>
              <a:gd name="T17" fmla="*/ 93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7" h="1024">
                <a:moveTo>
                  <a:pt x="838" y="933"/>
                </a:moveTo>
                <a:lnTo>
                  <a:pt x="0" y="933"/>
                </a:lnTo>
                <a:lnTo>
                  <a:pt x="346" y="511"/>
                </a:lnTo>
                <a:lnTo>
                  <a:pt x="0" y="88"/>
                </a:lnTo>
                <a:lnTo>
                  <a:pt x="838" y="88"/>
                </a:lnTo>
                <a:lnTo>
                  <a:pt x="838" y="0"/>
                </a:lnTo>
                <a:lnTo>
                  <a:pt x="1257" y="511"/>
                </a:lnTo>
                <a:lnTo>
                  <a:pt x="838" y="1024"/>
                </a:lnTo>
                <a:lnTo>
                  <a:pt x="838" y="933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9" name="Freeform 717"/>
          <p:cNvSpPr/>
          <p:nvPr/>
        </p:nvSpPr>
        <p:spPr bwMode="auto">
          <a:xfrm>
            <a:off x="2481263" y="2490788"/>
            <a:ext cx="711200" cy="274638"/>
          </a:xfrm>
          <a:custGeom>
            <a:avLst/>
            <a:gdLst>
              <a:gd name="T0" fmla="*/ 123 w 153"/>
              <a:gd name="T1" fmla="*/ 59 h 59"/>
              <a:gd name="T2" fmla="*/ 29 w 153"/>
              <a:gd name="T3" fmla="*/ 59 h 59"/>
              <a:gd name="T4" fmla="*/ 0 w 153"/>
              <a:gd name="T5" fmla="*/ 29 h 59"/>
              <a:gd name="T6" fmla="*/ 0 w 153"/>
              <a:gd name="T7" fmla="*/ 29 h 59"/>
              <a:gd name="T8" fmla="*/ 29 w 153"/>
              <a:gd name="T9" fmla="*/ 0 h 59"/>
              <a:gd name="T10" fmla="*/ 123 w 153"/>
              <a:gd name="T11" fmla="*/ 0 h 59"/>
              <a:gd name="T12" fmla="*/ 153 w 153"/>
              <a:gd name="T13" fmla="*/ 29 h 59"/>
              <a:gd name="T14" fmla="*/ 153 w 153"/>
              <a:gd name="T15" fmla="*/ 29 h 59"/>
              <a:gd name="T16" fmla="*/ 123 w 153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59">
                <a:moveTo>
                  <a:pt x="123" y="59"/>
                </a:moveTo>
                <a:cubicBezTo>
                  <a:pt x="29" y="59"/>
                  <a:pt x="29" y="59"/>
                  <a:pt x="29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0" y="0"/>
                  <a:pt x="153" y="13"/>
                  <a:pt x="153" y="29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46"/>
                  <a:pt x="140" y="59"/>
                  <a:pt x="123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0" name="Rectangle 718"/>
          <p:cNvSpPr>
            <a:spLocks noChangeArrowheads="1"/>
          </p:cNvSpPr>
          <p:nvPr/>
        </p:nvSpPr>
        <p:spPr bwMode="auto">
          <a:xfrm>
            <a:off x="2592388" y="2495550"/>
            <a:ext cx="6191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1" name="Freeform 719"/>
          <p:cNvSpPr/>
          <p:nvPr/>
        </p:nvSpPr>
        <p:spPr bwMode="auto">
          <a:xfrm>
            <a:off x="4202113" y="2490788"/>
            <a:ext cx="715963" cy="274638"/>
          </a:xfrm>
          <a:custGeom>
            <a:avLst/>
            <a:gdLst>
              <a:gd name="T0" fmla="*/ 124 w 154"/>
              <a:gd name="T1" fmla="*/ 59 h 59"/>
              <a:gd name="T2" fmla="*/ 30 w 154"/>
              <a:gd name="T3" fmla="*/ 59 h 59"/>
              <a:gd name="T4" fmla="*/ 0 w 154"/>
              <a:gd name="T5" fmla="*/ 29 h 59"/>
              <a:gd name="T6" fmla="*/ 0 w 154"/>
              <a:gd name="T7" fmla="*/ 29 h 59"/>
              <a:gd name="T8" fmla="*/ 30 w 154"/>
              <a:gd name="T9" fmla="*/ 0 h 59"/>
              <a:gd name="T10" fmla="*/ 124 w 154"/>
              <a:gd name="T11" fmla="*/ 0 h 59"/>
              <a:gd name="T12" fmla="*/ 154 w 154"/>
              <a:gd name="T13" fmla="*/ 29 h 59"/>
              <a:gd name="T14" fmla="*/ 154 w 154"/>
              <a:gd name="T15" fmla="*/ 29 h 59"/>
              <a:gd name="T16" fmla="*/ 124 w 154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59">
                <a:moveTo>
                  <a:pt x="124" y="59"/>
                </a:moveTo>
                <a:cubicBezTo>
                  <a:pt x="30" y="59"/>
                  <a:pt x="30" y="59"/>
                  <a:pt x="30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40" y="0"/>
                  <a:pt x="154" y="13"/>
                  <a:pt x="154" y="29"/>
                </a:cubicBezTo>
                <a:cubicBezTo>
                  <a:pt x="154" y="29"/>
                  <a:pt x="154" y="29"/>
                  <a:pt x="154" y="29"/>
                </a:cubicBezTo>
                <a:cubicBezTo>
                  <a:pt x="154" y="46"/>
                  <a:pt x="140" y="59"/>
                  <a:pt x="124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2" name="Rectangle 720"/>
          <p:cNvSpPr>
            <a:spLocks noChangeArrowheads="1"/>
          </p:cNvSpPr>
          <p:nvPr/>
        </p:nvSpPr>
        <p:spPr bwMode="auto">
          <a:xfrm>
            <a:off x="4316413" y="2495550"/>
            <a:ext cx="617538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dirty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2008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3" name="Freeform 721"/>
          <p:cNvSpPr/>
          <p:nvPr/>
        </p:nvSpPr>
        <p:spPr bwMode="auto">
          <a:xfrm>
            <a:off x="5959476" y="2490788"/>
            <a:ext cx="712788" cy="274638"/>
          </a:xfrm>
          <a:custGeom>
            <a:avLst/>
            <a:gdLst>
              <a:gd name="T0" fmla="*/ 123 w 153"/>
              <a:gd name="T1" fmla="*/ 59 h 59"/>
              <a:gd name="T2" fmla="*/ 29 w 153"/>
              <a:gd name="T3" fmla="*/ 59 h 59"/>
              <a:gd name="T4" fmla="*/ 0 w 153"/>
              <a:gd name="T5" fmla="*/ 29 h 59"/>
              <a:gd name="T6" fmla="*/ 0 w 153"/>
              <a:gd name="T7" fmla="*/ 29 h 59"/>
              <a:gd name="T8" fmla="*/ 29 w 153"/>
              <a:gd name="T9" fmla="*/ 0 h 59"/>
              <a:gd name="T10" fmla="*/ 123 w 153"/>
              <a:gd name="T11" fmla="*/ 0 h 59"/>
              <a:gd name="T12" fmla="*/ 153 w 153"/>
              <a:gd name="T13" fmla="*/ 29 h 59"/>
              <a:gd name="T14" fmla="*/ 153 w 153"/>
              <a:gd name="T15" fmla="*/ 29 h 59"/>
              <a:gd name="T16" fmla="*/ 123 w 153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59">
                <a:moveTo>
                  <a:pt x="123" y="59"/>
                </a:moveTo>
                <a:cubicBezTo>
                  <a:pt x="29" y="59"/>
                  <a:pt x="29" y="59"/>
                  <a:pt x="29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0" y="0"/>
                  <a:pt x="153" y="13"/>
                  <a:pt x="153" y="29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46"/>
                  <a:pt x="140" y="59"/>
                  <a:pt x="123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4" name="Rectangle 722"/>
          <p:cNvSpPr>
            <a:spLocks noChangeArrowheads="1"/>
          </p:cNvSpPr>
          <p:nvPr/>
        </p:nvSpPr>
        <p:spPr bwMode="auto">
          <a:xfrm>
            <a:off x="6070601" y="2495550"/>
            <a:ext cx="6191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2013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5" name="Freeform 723"/>
          <p:cNvSpPr/>
          <p:nvPr/>
        </p:nvSpPr>
        <p:spPr bwMode="auto">
          <a:xfrm>
            <a:off x="7718426" y="2490788"/>
            <a:ext cx="711200" cy="274638"/>
          </a:xfrm>
          <a:custGeom>
            <a:avLst/>
            <a:gdLst>
              <a:gd name="T0" fmla="*/ 123 w 153"/>
              <a:gd name="T1" fmla="*/ 59 h 59"/>
              <a:gd name="T2" fmla="*/ 29 w 153"/>
              <a:gd name="T3" fmla="*/ 59 h 59"/>
              <a:gd name="T4" fmla="*/ 0 w 153"/>
              <a:gd name="T5" fmla="*/ 29 h 59"/>
              <a:gd name="T6" fmla="*/ 0 w 153"/>
              <a:gd name="T7" fmla="*/ 29 h 59"/>
              <a:gd name="T8" fmla="*/ 29 w 153"/>
              <a:gd name="T9" fmla="*/ 0 h 59"/>
              <a:gd name="T10" fmla="*/ 123 w 153"/>
              <a:gd name="T11" fmla="*/ 0 h 59"/>
              <a:gd name="T12" fmla="*/ 153 w 153"/>
              <a:gd name="T13" fmla="*/ 29 h 59"/>
              <a:gd name="T14" fmla="*/ 153 w 153"/>
              <a:gd name="T15" fmla="*/ 29 h 59"/>
              <a:gd name="T16" fmla="*/ 123 w 153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59">
                <a:moveTo>
                  <a:pt x="123" y="59"/>
                </a:moveTo>
                <a:cubicBezTo>
                  <a:pt x="29" y="59"/>
                  <a:pt x="29" y="59"/>
                  <a:pt x="29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0" y="0"/>
                  <a:pt x="153" y="13"/>
                  <a:pt x="153" y="29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46"/>
                  <a:pt x="140" y="59"/>
                  <a:pt x="123" y="59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6" name="Rectangle 724"/>
          <p:cNvSpPr>
            <a:spLocks noChangeArrowheads="1"/>
          </p:cNvSpPr>
          <p:nvPr/>
        </p:nvSpPr>
        <p:spPr bwMode="auto">
          <a:xfrm>
            <a:off x="7829551" y="2495550"/>
            <a:ext cx="617538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900" b="0" i="0" u="none" strike="noStrike" cap="none" normalizeH="0" baseline="0" dirty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17" name="Oval 725"/>
          <p:cNvSpPr>
            <a:spLocks noChangeArrowheads="1"/>
          </p:cNvSpPr>
          <p:nvPr/>
        </p:nvSpPr>
        <p:spPr bwMode="auto">
          <a:xfrm>
            <a:off x="3290888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8" name="Freeform 726"/>
          <p:cNvSpPr/>
          <p:nvPr/>
        </p:nvSpPr>
        <p:spPr bwMode="auto">
          <a:xfrm>
            <a:off x="3225801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6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9" name="Oval 727"/>
          <p:cNvSpPr>
            <a:spLocks noChangeArrowheads="1"/>
          </p:cNvSpPr>
          <p:nvPr/>
        </p:nvSpPr>
        <p:spPr bwMode="auto">
          <a:xfrm>
            <a:off x="4983163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0" name="Freeform 728"/>
          <p:cNvSpPr/>
          <p:nvPr/>
        </p:nvSpPr>
        <p:spPr bwMode="auto">
          <a:xfrm>
            <a:off x="4922838" y="2290763"/>
            <a:ext cx="219075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5 w 47"/>
              <a:gd name="T5" fmla="*/ 0 h 96"/>
              <a:gd name="T6" fmla="*/ 11 w 47"/>
              <a:gd name="T7" fmla="*/ 0 h 96"/>
              <a:gd name="T8" fmla="*/ 10 w 47"/>
              <a:gd name="T9" fmla="*/ 0 h 96"/>
              <a:gd name="T10" fmla="*/ 10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7 w 47"/>
              <a:gd name="T23" fmla="*/ 47 h 96"/>
              <a:gd name="T24" fmla="*/ 7 w 47"/>
              <a:gd name="T25" fmla="*/ 16 h 96"/>
              <a:gd name="T26" fmla="*/ 10 w 47"/>
              <a:gd name="T27" fmla="*/ 16 h 96"/>
              <a:gd name="T28" fmla="*/ 10 w 47"/>
              <a:gd name="T29" fmla="*/ 36 h 96"/>
              <a:gd name="T30" fmla="*/ 10 w 47"/>
              <a:gd name="T31" fmla="*/ 49 h 96"/>
              <a:gd name="T32" fmla="*/ 10 w 47"/>
              <a:gd name="T33" fmla="*/ 91 h 96"/>
              <a:gd name="T34" fmla="*/ 16 w 47"/>
              <a:gd name="T35" fmla="*/ 96 h 96"/>
              <a:gd name="T36" fmla="*/ 21 w 47"/>
              <a:gd name="T37" fmla="*/ 91 h 96"/>
              <a:gd name="T38" fmla="*/ 21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39 w 47"/>
              <a:gd name="T55" fmla="*/ 16 h 96"/>
              <a:gd name="T56" fmla="*/ 39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1"/>
                  <a:pt x="4" y="51"/>
                </a:cubicBezTo>
                <a:cubicBezTo>
                  <a:pt x="6" y="51"/>
                  <a:pt x="7" y="49"/>
                  <a:pt x="7" y="47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91"/>
                  <a:pt x="10" y="91"/>
                  <a:pt x="10" y="91"/>
                </a:cubicBezTo>
                <a:cubicBezTo>
                  <a:pt x="10" y="94"/>
                  <a:pt x="13" y="96"/>
                  <a:pt x="16" y="96"/>
                </a:cubicBezTo>
                <a:cubicBezTo>
                  <a:pt x="19" y="96"/>
                  <a:pt x="21" y="94"/>
                  <a:pt x="21" y="91"/>
                </a:cubicBezTo>
                <a:cubicBezTo>
                  <a:pt x="21" y="49"/>
                  <a:pt x="21" y="49"/>
                  <a:pt x="21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8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9"/>
                  <a:pt x="41" y="51"/>
                  <a:pt x="43" y="51"/>
                </a:cubicBezTo>
                <a:cubicBezTo>
                  <a:pt x="45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2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1" name="Oval 729"/>
          <p:cNvSpPr>
            <a:spLocks noChangeArrowheads="1"/>
          </p:cNvSpPr>
          <p:nvPr/>
        </p:nvSpPr>
        <p:spPr bwMode="auto">
          <a:xfrm>
            <a:off x="5257801" y="2187575"/>
            <a:ext cx="88900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2" name="Freeform 730"/>
          <p:cNvSpPr/>
          <p:nvPr/>
        </p:nvSpPr>
        <p:spPr bwMode="auto">
          <a:xfrm>
            <a:off x="5192713" y="2290763"/>
            <a:ext cx="219075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6 w 47"/>
              <a:gd name="T5" fmla="*/ 0 h 96"/>
              <a:gd name="T6" fmla="*/ 12 w 47"/>
              <a:gd name="T7" fmla="*/ 0 h 96"/>
              <a:gd name="T8" fmla="*/ 11 w 47"/>
              <a:gd name="T9" fmla="*/ 0 h 96"/>
              <a:gd name="T10" fmla="*/ 11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8 w 47"/>
              <a:gd name="T23" fmla="*/ 47 h 96"/>
              <a:gd name="T24" fmla="*/ 8 w 47"/>
              <a:gd name="T25" fmla="*/ 16 h 96"/>
              <a:gd name="T26" fmla="*/ 11 w 47"/>
              <a:gd name="T27" fmla="*/ 16 h 96"/>
              <a:gd name="T28" fmla="*/ 11 w 47"/>
              <a:gd name="T29" fmla="*/ 36 h 96"/>
              <a:gd name="T30" fmla="*/ 11 w 47"/>
              <a:gd name="T31" fmla="*/ 49 h 96"/>
              <a:gd name="T32" fmla="*/ 11 w 47"/>
              <a:gd name="T33" fmla="*/ 91 h 96"/>
              <a:gd name="T34" fmla="*/ 16 w 47"/>
              <a:gd name="T35" fmla="*/ 96 h 96"/>
              <a:gd name="T36" fmla="*/ 22 w 47"/>
              <a:gd name="T37" fmla="*/ 91 h 96"/>
              <a:gd name="T38" fmla="*/ 22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40 w 47"/>
              <a:gd name="T55" fmla="*/ 16 h 96"/>
              <a:gd name="T56" fmla="*/ 40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8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1" y="51"/>
                  <a:pt x="43" y="51"/>
                </a:cubicBezTo>
                <a:cubicBezTo>
                  <a:pt x="46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3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3" name="Oval 731"/>
          <p:cNvSpPr>
            <a:spLocks noChangeArrowheads="1"/>
          </p:cNvSpPr>
          <p:nvPr/>
        </p:nvSpPr>
        <p:spPr bwMode="auto">
          <a:xfrm>
            <a:off x="6745288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4" name="Freeform 732"/>
          <p:cNvSpPr/>
          <p:nvPr/>
        </p:nvSpPr>
        <p:spPr bwMode="auto">
          <a:xfrm>
            <a:off x="6680201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6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1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5" name="Oval 733"/>
          <p:cNvSpPr>
            <a:spLocks noChangeArrowheads="1"/>
          </p:cNvSpPr>
          <p:nvPr/>
        </p:nvSpPr>
        <p:spPr bwMode="auto">
          <a:xfrm>
            <a:off x="7015163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6" name="Freeform 734"/>
          <p:cNvSpPr/>
          <p:nvPr/>
        </p:nvSpPr>
        <p:spPr bwMode="auto">
          <a:xfrm>
            <a:off x="6950076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6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3" y="96"/>
                  <a:pt x="16" y="96"/>
                </a:cubicBezTo>
                <a:cubicBezTo>
                  <a:pt x="19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7" name="Oval 735"/>
          <p:cNvSpPr>
            <a:spLocks noChangeArrowheads="1"/>
          </p:cNvSpPr>
          <p:nvPr/>
        </p:nvSpPr>
        <p:spPr bwMode="auto">
          <a:xfrm>
            <a:off x="7285038" y="2187575"/>
            <a:ext cx="9366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8" name="Freeform 736"/>
          <p:cNvSpPr/>
          <p:nvPr/>
        </p:nvSpPr>
        <p:spPr bwMode="auto">
          <a:xfrm>
            <a:off x="7219951" y="2290763"/>
            <a:ext cx="223838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7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7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4" y="96"/>
                  <a:pt x="17" y="96"/>
                </a:cubicBezTo>
                <a:cubicBezTo>
                  <a:pt x="20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9" name="Oval 737"/>
          <p:cNvSpPr>
            <a:spLocks noChangeArrowheads="1"/>
          </p:cNvSpPr>
          <p:nvPr/>
        </p:nvSpPr>
        <p:spPr bwMode="auto">
          <a:xfrm>
            <a:off x="8504238" y="2187575"/>
            <a:ext cx="92075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0" name="Freeform 738"/>
          <p:cNvSpPr/>
          <p:nvPr/>
        </p:nvSpPr>
        <p:spPr bwMode="auto">
          <a:xfrm>
            <a:off x="8439151" y="2290763"/>
            <a:ext cx="222250" cy="447675"/>
          </a:xfrm>
          <a:custGeom>
            <a:avLst/>
            <a:gdLst>
              <a:gd name="T0" fmla="*/ 37 w 48"/>
              <a:gd name="T1" fmla="*/ 0 h 96"/>
              <a:gd name="T2" fmla="*/ 37 w 48"/>
              <a:gd name="T3" fmla="*/ 0 h 96"/>
              <a:gd name="T4" fmla="*/ 36 w 48"/>
              <a:gd name="T5" fmla="*/ 0 h 96"/>
              <a:gd name="T6" fmla="*/ 12 w 48"/>
              <a:gd name="T7" fmla="*/ 0 h 96"/>
              <a:gd name="T8" fmla="*/ 11 w 48"/>
              <a:gd name="T9" fmla="*/ 0 h 96"/>
              <a:gd name="T10" fmla="*/ 11 w 48"/>
              <a:gd name="T11" fmla="*/ 0 h 96"/>
              <a:gd name="T12" fmla="*/ 0 w 48"/>
              <a:gd name="T13" fmla="*/ 12 h 96"/>
              <a:gd name="T14" fmla="*/ 0 w 48"/>
              <a:gd name="T15" fmla="*/ 14 h 96"/>
              <a:gd name="T16" fmla="*/ 0 w 48"/>
              <a:gd name="T17" fmla="*/ 16 h 96"/>
              <a:gd name="T18" fmla="*/ 0 w 48"/>
              <a:gd name="T19" fmla="*/ 47 h 96"/>
              <a:gd name="T20" fmla="*/ 4 w 48"/>
              <a:gd name="T21" fmla="*/ 51 h 96"/>
              <a:gd name="T22" fmla="*/ 8 w 48"/>
              <a:gd name="T23" fmla="*/ 47 h 96"/>
              <a:gd name="T24" fmla="*/ 8 w 48"/>
              <a:gd name="T25" fmla="*/ 16 h 96"/>
              <a:gd name="T26" fmla="*/ 11 w 48"/>
              <a:gd name="T27" fmla="*/ 16 h 96"/>
              <a:gd name="T28" fmla="*/ 11 w 48"/>
              <a:gd name="T29" fmla="*/ 36 h 96"/>
              <a:gd name="T30" fmla="*/ 11 w 48"/>
              <a:gd name="T31" fmla="*/ 49 h 96"/>
              <a:gd name="T32" fmla="*/ 11 w 48"/>
              <a:gd name="T33" fmla="*/ 91 h 96"/>
              <a:gd name="T34" fmla="*/ 17 w 48"/>
              <a:gd name="T35" fmla="*/ 96 h 96"/>
              <a:gd name="T36" fmla="*/ 22 w 48"/>
              <a:gd name="T37" fmla="*/ 91 h 96"/>
              <a:gd name="T38" fmla="*/ 22 w 48"/>
              <a:gd name="T39" fmla="*/ 49 h 96"/>
              <a:gd name="T40" fmla="*/ 26 w 48"/>
              <a:gd name="T41" fmla="*/ 49 h 96"/>
              <a:gd name="T42" fmla="*/ 26 w 48"/>
              <a:gd name="T43" fmla="*/ 91 h 96"/>
              <a:gd name="T44" fmla="*/ 31 w 48"/>
              <a:gd name="T45" fmla="*/ 96 h 96"/>
              <a:gd name="T46" fmla="*/ 37 w 48"/>
              <a:gd name="T47" fmla="*/ 91 h 96"/>
              <a:gd name="T48" fmla="*/ 37 w 48"/>
              <a:gd name="T49" fmla="*/ 49 h 96"/>
              <a:gd name="T50" fmla="*/ 37 w 48"/>
              <a:gd name="T51" fmla="*/ 36 h 96"/>
              <a:gd name="T52" fmla="*/ 37 w 48"/>
              <a:gd name="T53" fmla="*/ 16 h 96"/>
              <a:gd name="T54" fmla="*/ 40 w 48"/>
              <a:gd name="T55" fmla="*/ 16 h 96"/>
              <a:gd name="T56" fmla="*/ 40 w 48"/>
              <a:gd name="T57" fmla="*/ 47 h 96"/>
              <a:gd name="T58" fmla="*/ 44 w 48"/>
              <a:gd name="T59" fmla="*/ 51 h 96"/>
              <a:gd name="T60" fmla="*/ 48 w 48"/>
              <a:gd name="T61" fmla="*/ 47 h 96"/>
              <a:gd name="T62" fmla="*/ 48 w 48"/>
              <a:gd name="T63" fmla="*/ 16 h 96"/>
              <a:gd name="T64" fmla="*/ 48 w 48"/>
              <a:gd name="T65" fmla="*/ 14 h 96"/>
              <a:gd name="T66" fmla="*/ 48 w 48"/>
              <a:gd name="T67" fmla="*/ 12 h 96"/>
              <a:gd name="T68" fmla="*/ 37 w 48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96"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7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4"/>
                  <a:pt x="14" y="96"/>
                  <a:pt x="17" y="96"/>
                </a:cubicBezTo>
                <a:cubicBezTo>
                  <a:pt x="20" y="96"/>
                  <a:pt x="22" y="94"/>
                  <a:pt x="22" y="91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91"/>
                  <a:pt x="26" y="91"/>
                  <a:pt x="26" y="91"/>
                </a:cubicBezTo>
                <a:cubicBezTo>
                  <a:pt x="26" y="94"/>
                  <a:pt x="28" y="96"/>
                  <a:pt x="31" y="96"/>
                </a:cubicBezTo>
                <a:cubicBezTo>
                  <a:pt x="34" y="96"/>
                  <a:pt x="37" y="94"/>
                  <a:pt x="37" y="91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16"/>
                  <a:pt x="37" y="16"/>
                  <a:pt x="37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9"/>
                  <a:pt x="42" y="51"/>
                  <a:pt x="44" y="51"/>
                </a:cubicBezTo>
                <a:cubicBezTo>
                  <a:pt x="46" y="51"/>
                  <a:pt x="48" y="49"/>
                  <a:pt x="48" y="47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6"/>
                  <a:pt x="43" y="1"/>
                  <a:pt x="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1" name="Oval 739"/>
          <p:cNvSpPr>
            <a:spLocks noChangeArrowheads="1"/>
          </p:cNvSpPr>
          <p:nvPr/>
        </p:nvSpPr>
        <p:spPr bwMode="auto">
          <a:xfrm>
            <a:off x="8774113" y="2187575"/>
            <a:ext cx="92075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2" name="Freeform 740"/>
          <p:cNvSpPr/>
          <p:nvPr/>
        </p:nvSpPr>
        <p:spPr bwMode="auto">
          <a:xfrm>
            <a:off x="8713788" y="2290763"/>
            <a:ext cx="217488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5 w 47"/>
              <a:gd name="T5" fmla="*/ 0 h 96"/>
              <a:gd name="T6" fmla="*/ 11 w 47"/>
              <a:gd name="T7" fmla="*/ 0 h 96"/>
              <a:gd name="T8" fmla="*/ 10 w 47"/>
              <a:gd name="T9" fmla="*/ 0 h 96"/>
              <a:gd name="T10" fmla="*/ 10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7 w 47"/>
              <a:gd name="T23" fmla="*/ 47 h 96"/>
              <a:gd name="T24" fmla="*/ 7 w 47"/>
              <a:gd name="T25" fmla="*/ 16 h 96"/>
              <a:gd name="T26" fmla="*/ 10 w 47"/>
              <a:gd name="T27" fmla="*/ 16 h 96"/>
              <a:gd name="T28" fmla="*/ 10 w 47"/>
              <a:gd name="T29" fmla="*/ 36 h 96"/>
              <a:gd name="T30" fmla="*/ 10 w 47"/>
              <a:gd name="T31" fmla="*/ 49 h 96"/>
              <a:gd name="T32" fmla="*/ 10 w 47"/>
              <a:gd name="T33" fmla="*/ 91 h 96"/>
              <a:gd name="T34" fmla="*/ 16 w 47"/>
              <a:gd name="T35" fmla="*/ 96 h 96"/>
              <a:gd name="T36" fmla="*/ 21 w 47"/>
              <a:gd name="T37" fmla="*/ 91 h 96"/>
              <a:gd name="T38" fmla="*/ 21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39 w 47"/>
              <a:gd name="T55" fmla="*/ 16 h 96"/>
              <a:gd name="T56" fmla="*/ 39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1"/>
                  <a:pt x="4" y="51"/>
                </a:cubicBezTo>
                <a:cubicBezTo>
                  <a:pt x="6" y="51"/>
                  <a:pt x="7" y="49"/>
                  <a:pt x="7" y="47"/>
                </a:cubicBezTo>
                <a:cubicBezTo>
                  <a:pt x="7" y="16"/>
                  <a:pt x="7" y="16"/>
                  <a:pt x="7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91"/>
                  <a:pt x="10" y="91"/>
                  <a:pt x="10" y="91"/>
                </a:cubicBezTo>
                <a:cubicBezTo>
                  <a:pt x="10" y="94"/>
                  <a:pt x="13" y="96"/>
                  <a:pt x="16" y="96"/>
                </a:cubicBezTo>
                <a:cubicBezTo>
                  <a:pt x="19" y="96"/>
                  <a:pt x="21" y="94"/>
                  <a:pt x="21" y="91"/>
                </a:cubicBezTo>
                <a:cubicBezTo>
                  <a:pt x="21" y="49"/>
                  <a:pt x="21" y="49"/>
                  <a:pt x="21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7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9"/>
                  <a:pt x="41" y="51"/>
                  <a:pt x="43" y="51"/>
                </a:cubicBezTo>
                <a:cubicBezTo>
                  <a:pt x="45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2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3" name="Oval 741"/>
          <p:cNvSpPr>
            <a:spLocks noChangeArrowheads="1"/>
          </p:cNvSpPr>
          <p:nvPr/>
        </p:nvSpPr>
        <p:spPr bwMode="auto">
          <a:xfrm>
            <a:off x="9043988" y="2187575"/>
            <a:ext cx="92075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4" name="Freeform 742"/>
          <p:cNvSpPr/>
          <p:nvPr/>
        </p:nvSpPr>
        <p:spPr bwMode="auto">
          <a:xfrm>
            <a:off x="8982076" y="2290763"/>
            <a:ext cx="219075" cy="447675"/>
          </a:xfrm>
          <a:custGeom>
            <a:avLst/>
            <a:gdLst>
              <a:gd name="T0" fmla="*/ 36 w 47"/>
              <a:gd name="T1" fmla="*/ 0 h 96"/>
              <a:gd name="T2" fmla="*/ 36 w 47"/>
              <a:gd name="T3" fmla="*/ 0 h 96"/>
              <a:gd name="T4" fmla="*/ 35 w 47"/>
              <a:gd name="T5" fmla="*/ 0 h 96"/>
              <a:gd name="T6" fmla="*/ 11 w 47"/>
              <a:gd name="T7" fmla="*/ 0 h 96"/>
              <a:gd name="T8" fmla="*/ 10 w 47"/>
              <a:gd name="T9" fmla="*/ 0 h 96"/>
              <a:gd name="T10" fmla="*/ 10 w 47"/>
              <a:gd name="T11" fmla="*/ 0 h 96"/>
              <a:gd name="T12" fmla="*/ 0 w 47"/>
              <a:gd name="T13" fmla="*/ 12 h 96"/>
              <a:gd name="T14" fmla="*/ 0 w 47"/>
              <a:gd name="T15" fmla="*/ 14 h 96"/>
              <a:gd name="T16" fmla="*/ 0 w 47"/>
              <a:gd name="T17" fmla="*/ 16 h 96"/>
              <a:gd name="T18" fmla="*/ 0 w 47"/>
              <a:gd name="T19" fmla="*/ 47 h 96"/>
              <a:gd name="T20" fmla="*/ 4 w 47"/>
              <a:gd name="T21" fmla="*/ 51 h 96"/>
              <a:gd name="T22" fmla="*/ 8 w 47"/>
              <a:gd name="T23" fmla="*/ 47 h 96"/>
              <a:gd name="T24" fmla="*/ 8 w 47"/>
              <a:gd name="T25" fmla="*/ 16 h 96"/>
              <a:gd name="T26" fmla="*/ 10 w 47"/>
              <a:gd name="T27" fmla="*/ 16 h 96"/>
              <a:gd name="T28" fmla="*/ 10 w 47"/>
              <a:gd name="T29" fmla="*/ 36 h 96"/>
              <a:gd name="T30" fmla="*/ 10 w 47"/>
              <a:gd name="T31" fmla="*/ 49 h 96"/>
              <a:gd name="T32" fmla="*/ 10 w 47"/>
              <a:gd name="T33" fmla="*/ 91 h 96"/>
              <a:gd name="T34" fmla="*/ 16 w 47"/>
              <a:gd name="T35" fmla="*/ 96 h 96"/>
              <a:gd name="T36" fmla="*/ 21 w 47"/>
              <a:gd name="T37" fmla="*/ 91 h 96"/>
              <a:gd name="T38" fmla="*/ 21 w 47"/>
              <a:gd name="T39" fmla="*/ 49 h 96"/>
              <a:gd name="T40" fmla="*/ 25 w 47"/>
              <a:gd name="T41" fmla="*/ 49 h 96"/>
              <a:gd name="T42" fmla="*/ 25 w 47"/>
              <a:gd name="T43" fmla="*/ 91 h 96"/>
              <a:gd name="T44" fmla="*/ 31 w 47"/>
              <a:gd name="T45" fmla="*/ 96 h 96"/>
              <a:gd name="T46" fmla="*/ 36 w 47"/>
              <a:gd name="T47" fmla="*/ 91 h 96"/>
              <a:gd name="T48" fmla="*/ 36 w 47"/>
              <a:gd name="T49" fmla="*/ 49 h 96"/>
              <a:gd name="T50" fmla="*/ 36 w 47"/>
              <a:gd name="T51" fmla="*/ 36 h 96"/>
              <a:gd name="T52" fmla="*/ 36 w 47"/>
              <a:gd name="T53" fmla="*/ 16 h 96"/>
              <a:gd name="T54" fmla="*/ 39 w 47"/>
              <a:gd name="T55" fmla="*/ 16 h 96"/>
              <a:gd name="T56" fmla="*/ 39 w 47"/>
              <a:gd name="T57" fmla="*/ 47 h 96"/>
              <a:gd name="T58" fmla="*/ 43 w 47"/>
              <a:gd name="T59" fmla="*/ 51 h 96"/>
              <a:gd name="T60" fmla="*/ 47 w 47"/>
              <a:gd name="T61" fmla="*/ 47 h 96"/>
              <a:gd name="T62" fmla="*/ 47 w 47"/>
              <a:gd name="T63" fmla="*/ 16 h 96"/>
              <a:gd name="T64" fmla="*/ 47 w 47"/>
              <a:gd name="T65" fmla="*/ 14 h 96"/>
              <a:gd name="T66" fmla="*/ 47 w 47"/>
              <a:gd name="T67" fmla="*/ 12 h 96"/>
              <a:gd name="T68" fmla="*/ 36 w 47"/>
              <a:gd name="T6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96"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1"/>
                  <a:pt x="0" y="6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1"/>
                  <a:pt x="4" y="51"/>
                </a:cubicBezTo>
                <a:cubicBezTo>
                  <a:pt x="6" y="51"/>
                  <a:pt x="8" y="49"/>
                  <a:pt x="8" y="47"/>
                </a:cubicBezTo>
                <a:cubicBezTo>
                  <a:pt x="8" y="16"/>
                  <a:pt x="8" y="16"/>
                  <a:pt x="8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91"/>
                  <a:pt x="10" y="91"/>
                  <a:pt x="10" y="91"/>
                </a:cubicBezTo>
                <a:cubicBezTo>
                  <a:pt x="10" y="94"/>
                  <a:pt x="13" y="96"/>
                  <a:pt x="16" y="96"/>
                </a:cubicBezTo>
                <a:cubicBezTo>
                  <a:pt x="19" y="96"/>
                  <a:pt x="21" y="94"/>
                  <a:pt x="21" y="91"/>
                </a:cubicBezTo>
                <a:cubicBezTo>
                  <a:pt x="21" y="49"/>
                  <a:pt x="21" y="49"/>
                  <a:pt x="21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4"/>
                  <a:pt x="28" y="96"/>
                  <a:pt x="31" y="96"/>
                </a:cubicBezTo>
                <a:cubicBezTo>
                  <a:pt x="34" y="96"/>
                  <a:pt x="36" y="94"/>
                  <a:pt x="36" y="91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9"/>
                  <a:pt x="41" y="51"/>
                  <a:pt x="43" y="51"/>
                </a:cubicBezTo>
                <a:cubicBezTo>
                  <a:pt x="45" y="51"/>
                  <a:pt x="47" y="49"/>
                  <a:pt x="47" y="4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42" y="1"/>
                  <a:pt x="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5" name="Oval 743"/>
          <p:cNvSpPr>
            <a:spLocks noChangeArrowheads="1"/>
          </p:cNvSpPr>
          <p:nvPr/>
        </p:nvSpPr>
        <p:spPr bwMode="auto">
          <a:xfrm>
            <a:off x="8639176" y="2025650"/>
            <a:ext cx="92075" cy="920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6" name="Freeform 744"/>
          <p:cNvSpPr/>
          <p:nvPr/>
        </p:nvSpPr>
        <p:spPr bwMode="auto">
          <a:xfrm>
            <a:off x="8578851" y="2132013"/>
            <a:ext cx="217488" cy="153988"/>
          </a:xfrm>
          <a:custGeom>
            <a:avLst/>
            <a:gdLst>
              <a:gd name="T0" fmla="*/ 41 w 47"/>
              <a:gd name="T1" fmla="*/ 22 h 33"/>
              <a:gd name="T2" fmla="*/ 47 w 47"/>
              <a:gd name="T3" fmla="*/ 11 h 33"/>
              <a:gd name="T4" fmla="*/ 36 w 47"/>
              <a:gd name="T5" fmla="*/ 0 h 33"/>
              <a:gd name="T6" fmla="*/ 36 w 47"/>
              <a:gd name="T7" fmla="*/ 0 h 33"/>
              <a:gd name="T8" fmla="*/ 35 w 47"/>
              <a:gd name="T9" fmla="*/ 0 h 33"/>
              <a:gd name="T10" fmla="*/ 11 w 47"/>
              <a:gd name="T11" fmla="*/ 0 h 33"/>
              <a:gd name="T12" fmla="*/ 10 w 47"/>
              <a:gd name="T13" fmla="*/ 0 h 33"/>
              <a:gd name="T14" fmla="*/ 10 w 47"/>
              <a:gd name="T15" fmla="*/ 0 h 33"/>
              <a:gd name="T16" fmla="*/ 0 w 47"/>
              <a:gd name="T17" fmla="*/ 12 h 33"/>
              <a:gd name="T18" fmla="*/ 0 w 47"/>
              <a:gd name="T19" fmla="*/ 12 h 33"/>
              <a:gd name="T20" fmla="*/ 6 w 47"/>
              <a:gd name="T21" fmla="*/ 22 h 33"/>
              <a:gd name="T22" fmla="*/ 0 w 47"/>
              <a:gd name="T23" fmla="*/ 32 h 33"/>
              <a:gd name="T24" fmla="*/ 0 w 47"/>
              <a:gd name="T25" fmla="*/ 33 h 33"/>
              <a:gd name="T26" fmla="*/ 8 w 47"/>
              <a:gd name="T27" fmla="*/ 33 h 33"/>
              <a:gd name="T28" fmla="*/ 8 w 47"/>
              <a:gd name="T29" fmla="*/ 16 h 33"/>
              <a:gd name="T30" fmla="*/ 10 w 47"/>
              <a:gd name="T31" fmla="*/ 16 h 33"/>
              <a:gd name="T32" fmla="*/ 10 w 47"/>
              <a:gd name="T33" fmla="*/ 33 h 33"/>
              <a:gd name="T34" fmla="*/ 36 w 47"/>
              <a:gd name="T35" fmla="*/ 33 h 33"/>
              <a:gd name="T36" fmla="*/ 36 w 47"/>
              <a:gd name="T37" fmla="*/ 16 h 33"/>
              <a:gd name="T38" fmla="*/ 39 w 47"/>
              <a:gd name="T39" fmla="*/ 16 h 33"/>
              <a:gd name="T40" fmla="*/ 39 w 47"/>
              <a:gd name="T41" fmla="*/ 33 h 33"/>
              <a:gd name="T42" fmla="*/ 47 w 47"/>
              <a:gd name="T43" fmla="*/ 33 h 33"/>
              <a:gd name="T44" fmla="*/ 47 w 47"/>
              <a:gd name="T45" fmla="*/ 32 h 33"/>
              <a:gd name="T46" fmla="*/ 41 w 47"/>
              <a:gd name="T4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3">
                <a:moveTo>
                  <a:pt x="41" y="22"/>
                </a:moveTo>
                <a:cubicBezTo>
                  <a:pt x="41" y="17"/>
                  <a:pt x="43" y="13"/>
                  <a:pt x="47" y="11"/>
                </a:cubicBezTo>
                <a:cubicBezTo>
                  <a:pt x="47" y="5"/>
                  <a:pt x="42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14"/>
                  <a:pt x="6" y="17"/>
                  <a:pt x="6" y="22"/>
                </a:cubicBezTo>
                <a:cubicBezTo>
                  <a:pt x="6" y="26"/>
                  <a:pt x="3" y="30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16"/>
                  <a:pt x="8" y="16"/>
                  <a:pt x="8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3"/>
                  <a:pt x="10" y="33"/>
                  <a:pt x="10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33"/>
                  <a:pt x="39" y="33"/>
                  <a:pt x="39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2"/>
                  <a:pt x="47" y="32"/>
                  <a:pt x="47" y="32"/>
                </a:cubicBezTo>
                <a:cubicBezTo>
                  <a:pt x="43" y="30"/>
                  <a:pt x="41" y="26"/>
                  <a:pt x="41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7" name="Oval 745"/>
          <p:cNvSpPr>
            <a:spLocks noChangeArrowheads="1"/>
          </p:cNvSpPr>
          <p:nvPr/>
        </p:nvSpPr>
        <p:spPr bwMode="auto">
          <a:xfrm>
            <a:off x="8909051" y="2025650"/>
            <a:ext cx="92075" cy="920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8" name="Freeform 746"/>
          <p:cNvSpPr/>
          <p:nvPr/>
        </p:nvSpPr>
        <p:spPr bwMode="auto">
          <a:xfrm>
            <a:off x="8848726" y="2132013"/>
            <a:ext cx="217488" cy="153988"/>
          </a:xfrm>
          <a:custGeom>
            <a:avLst/>
            <a:gdLst>
              <a:gd name="T0" fmla="*/ 41 w 47"/>
              <a:gd name="T1" fmla="*/ 22 h 33"/>
              <a:gd name="T2" fmla="*/ 47 w 47"/>
              <a:gd name="T3" fmla="*/ 11 h 33"/>
              <a:gd name="T4" fmla="*/ 36 w 47"/>
              <a:gd name="T5" fmla="*/ 0 h 33"/>
              <a:gd name="T6" fmla="*/ 36 w 47"/>
              <a:gd name="T7" fmla="*/ 0 h 33"/>
              <a:gd name="T8" fmla="*/ 35 w 47"/>
              <a:gd name="T9" fmla="*/ 0 h 33"/>
              <a:gd name="T10" fmla="*/ 12 w 47"/>
              <a:gd name="T11" fmla="*/ 0 h 33"/>
              <a:gd name="T12" fmla="*/ 10 w 47"/>
              <a:gd name="T13" fmla="*/ 0 h 33"/>
              <a:gd name="T14" fmla="*/ 10 w 47"/>
              <a:gd name="T15" fmla="*/ 0 h 33"/>
              <a:gd name="T16" fmla="*/ 0 w 47"/>
              <a:gd name="T17" fmla="*/ 12 h 33"/>
              <a:gd name="T18" fmla="*/ 0 w 47"/>
              <a:gd name="T19" fmla="*/ 12 h 33"/>
              <a:gd name="T20" fmla="*/ 6 w 47"/>
              <a:gd name="T21" fmla="*/ 22 h 33"/>
              <a:gd name="T22" fmla="*/ 0 w 47"/>
              <a:gd name="T23" fmla="*/ 32 h 33"/>
              <a:gd name="T24" fmla="*/ 0 w 47"/>
              <a:gd name="T25" fmla="*/ 33 h 33"/>
              <a:gd name="T26" fmla="*/ 8 w 47"/>
              <a:gd name="T27" fmla="*/ 33 h 33"/>
              <a:gd name="T28" fmla="*/ 8 w 47"/>
              <a:gd name="T29" fmla="*/ 16 h 33"/>
              <a:gd name="T30" fmla="*/ 10 w 47"/>
              <a:gd name="T31" fmla="*/ 16 h 33"/>
              <a:gd name="T32" fmla="*/ 10 w 47"/>
              <a:gd name="T33" fmla="*/ 33 h 33"/>
              <a:gd name="T34" fmla="*/ 36 w 47"/>
              <a:gd name="T35" fmla="*/ 33 h 33"/>
              <a:gd name="T36" fmla="*/ 36 w 47"/>
              <a:gd name="T37" fmla="*/ 16 h 33"/>
              <a:gd name="T38" fmla="*/ 39 w 47"/>
              <a:gd name="T39" fmla="*/ 16 h 33"/>
              <a:gd name="T40" fmla="*/ 39 w 47"/>
              <a:gd name="T41" fmla="*/ 33 h 33"/>
              <a:gd name="T42" fmla="*/ 47 w 47"/>
              <a:gd name="T43" fmla="*/ 33 h 33"/>
              <a:gd name="T44" fmla="*/ 47 w 47"/>
              <a:gd name="T45" fmla="*/ 32 h 33"/>
              <a:gd name="T46" fmla="*/ 41 w 47"/>
              <a:gd name="T4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3">
                <a:moveTo>
                  <a:pt x="41" y="22"/>
                </a:moveTo>
                <a:cubicBezTo>
                  <a:pt x="41" y="17"/>
                  <a:pt x="43" y="13"/>
                  <a:pt x="47" y="11"/>
                </a:cubicBezTo>
                <a:cubicBezTo>
                  <a:pt x="47" y="5"/>
                  <a:pt x="42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14"/>
                  <a:pt x="6" y="17"/>
                  <a:pt x="6" y="22"/>
                </a:cubicBezTo>
                <a:cubicBezTo>
                  <a:pt x="6" y="26"/>
                  <a:pt x="3" y="30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16"/>
                  <a:pt x="8" y="16"/>
                  <a:pt x="8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33"/>
                  <a:pt x="10" y="33"/>
                  <a:pt x="10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33"/>
                  <a:pt x="39" y="33"/>
                  <a:pt x="39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2"/>
                  <a:pt x="47" y="32"/>
                  <a:pt x="47" y="32"/>
                </a:cubicBezTo>
                <a:cubicBezTo>
                  <a:pt x="43" y="30"/>
                  <a:pt x="41" y="26"/>
                  <a:pt x="41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9" name="Oval 747"/>
          <p:cNvSpPr>
            <a:spLocks noChangeArrowheads="1"/>
          </p:cNvSpPr>
          <p:nvPr/>
        </p:nvSpPr>
        <p:spPr bwMode="auto">
          <a:xfrm>
            <a:off x="8778876" y="1866900"/>
            <a:ext cx="87313" cy="936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0" name="Freeform 748"/>
          <p:cNvSpPr/>
          <p:nvPr/>
        </p:nvSpPr>
        <p:spPr bwMode="auto">
          <a:xfrm>
            <a:off x="8713788" y="1970088"/>
            <a:ext cx="217488" cy="152400"/>
          </a:xfrm>
          <a:custGeom>
            <a:avLst/>
            <a:gdLst>
              <a:gd name="T0" fmla="*/ 41 w 47"/>
              <a:gd name="T1" fmla="*/ 22 h 33"/>
              <a:gd name="T2" fmla="*/ 47 w 47"/>
              <a:gd name="T3" fmla="*/ 12 h 33"/>
              <a:gd name="T4" fmla="*/ 36 w 47"/>
              <a:gd name="T5" fmla="*/ 0 h 33"/>
              <a:gd name="T6" fmla="*/ 36 w 47"/>
              <a:gd name="T7" fmla="*/ 0 h 33"/>
              <a:gd name="T8" fmla="*/ 35 w 47"/>
              <a:gd name="T9" fmla="*/ 0 h 33"/>
              <a:gd name="T10" fmla="*/ 12 w 47"/>
              <a:gd name="T11" fmla="*/ 0 h 33"/>
              <a:gd name="T12" fmla="*/ 11 w 47"/>
              <a:gd name="T13" fmla="*/ 0 h 33"/>
              <a:gd name="T14" fmla="*/ 11 w 47"/>
              <a:gd name="T15" fmla="*/ 0 h 33"/>
              <a:gd name="T16" fmla="*/ 0 w 47"/>
              <a:gd name="T17" fmla="*/ 12 h 33"/>
              <a:gd name="T18" fmla="*/ 0 w 47"/>
              <a:gd name="T19" fmla="*/ 12 h 33"/>
              <a:gd name="T20" fmla="*/ 6 w 47"/>
              <a:gd name="T21" fmla="*/ 22 h 33"/>
              <a:gd name="T22" fmla="*/ 0 w 47"/>
              <a:gd name="T23" fmla="*/ 32 h 33"/>
              <a:gd name="T24" fmla="*/ 0 w 47"/>
              <a:gd name="T25" fmla="*/ 33 h 33"/>
              <a:gd name="T26" fmla="*/ 8 w 47"/>
              <a:gd name="T27" fmla="*/ 33 h 33"/>
              <a:gd name="T28" fmla="*/ 8 w 47"/>
              <a:gd name="T29" fmla="*/ 16 h 33"/>
              <a:gd name="T30" fmla="*/ 11 w 47"/>
              <a:gd name="T31" fmla="*/ 16 h 33"/>
              <a:gd name="T32" fmla="*/ 11 w 47"/>
              <a:gd name="T33" fmla="*/ 33 h 33"/>
              <a:gd name="T34" fmla="*/ 36 w 47"/>
              <a:gd name="T35" fmla="*/ 33 h 33"/>
              <a:gd name="T36" fmla="*/ 36 w 47"/>
              <a:gd name="T37" fmla="*/ 16 h 33"/>
              <a:gd name="T38" fmla="*/ 39 w 47"/>
              <a:gd name="T39" fmla="*/ 16 h 33"/>
              <a:gd name="T40" fmla="*/ 39 w 47"/>
              <a:gd name="T41" fmla="*/ 33 h 33"/>
              <a:gd name="T42" fmla="*/ 47 w 47"/>
              <a:gd name="T43" fmla="*/ 33 h 33"/>
              <a:gd name="T44" fmla="*/ 47 w 47"/>
              <a:gd name="T45" fmla="*/ 32 h 33"/>
              <a:gd name="T46" fmla="*/ 41 w 47"/>
              <a:gd name="T4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33">
                <a:moveTo>
                  <a:pt x="41" y="22"/>
                </a:moveTo>
                <a:cubicBezTo>
                  <a:pt x="41" y="18"/>
                  <a:pt x="44" y="14"/>
                  <a:pt x="47" y="12"/>
                </a:cubicBezTo>
                <a:cubicBezTo>
                  <a:pt x="47" y="6"/>
                  <a:pt x="42" y="1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14"/>
                  <a:pt x="6" y="18"/>
                  <a:pt x="6" y="22"/>
                </a:cubicBezTo>
                <a:cubicBezTo>
                  <a:pt x="6" y="26"/>
                  <a:pt x="3" y="30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16"/>
                  <a:pt x="8" y="16"/>
                  <a:pt x="8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33"/>
                  <a:pt x="11" y="33"/>
                  <a:pt x="11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33"/>
                  <a:pt x="39" y="33"/>
                  <a:pt x="39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2"/>
                  <a:pt x="47" y="32"/>
                  <a:pt x="47" y="32"/>
                </a:cubicBezTo>
                <a:cubicBezTo>
                  <a:pt x="44" y="31"/>
                  <a:pt x="41" y="27"/>
                  <a:pt x="41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1" name="Rectangle 749"/>
          <p:cNvSpPr>
            <a:spLocks noChangeArrowheads="1"/>
          </p:cNvSpPr>
          <p:nvPr/>
        </p:nvSpPr>
        <p:spPr bwMode="auto">
          <a:xfrm>
            <a:off x="2373954" y="3429530"/>
            <a:ext cx="4657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7FAEB"/>
                </a:solidFill>
                <a:effectLst/>
                <a:latin typeface="Times New Roman" panose="02020603050405020304" pitchFamily="18" charset="0"/>
              </a:rPr>
              <a:t>START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142" name="Freeform 750"/>
          <p:cNvSpPr/>
          <p:nvPr/>
        </p:nvSpPr>
        <p:spPr bwMode="auto">
          <a:xfrm>
            <a:off x="3341688" y="1298575"/>
            <a:ext cx="1679575" cy="838200"/>
          </a:xfrm>
          <a:custGeom>
            <a:avLst/>
            <a:gdLst>
              <a:gd name="T0" fmla="*/ 0 w 361"/>
              <a:gd name="T1" fmla="*/ 180 h 180"/>
              <a:gd name="T2" fmla="*/ 180 w 361"/>
              <a:gd name="T3" fmla="*/ 0 h 180"/>
              <a:gd name="T4" fmla="*/ 361 w 361"/>
              <a:gd name="T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1" h="180">
                <a:moveTo>
                  <a:pt x="0" y="180"/>
                </a:moveTo>
                <a:cubicBezTo>
                  <a:pt x="0" y="81"/>
                  <a:pt x="81" y="0"/>
                  <a:pt x="180" y="0"/>
                </a:cubicBezTo>
                <a:cubicBezTo>
                  <a:pt x="280" y="0"/>
                  <a:pt x="361" y="81"/>
                  <a:pt x="361" y="180"/>
                </a:cubicBezTo>
              </a:path>
            </a:pathLst>
          </a:custGeom>
          <a:noFill/>
          <a:ln w="19050" cap="flat">
            <a:solidFill>
              <a:srgbClr val="126B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3" name="Freeform 751"/>
          <p:cNvSpPr/>
          <p:nvPr/>
        </p:nvSpPr>
        <p:spPr bwMode="auto">
          <a:xfrm>
            <a:off x="4965701" y="2076450"/>
            <a:ext cx="106363" cy="93663"/>
          </a:xfrm>
          <a:custGeom>
            <a:avLst/>
            <a:gdLst>
              <a:gd name="T0" fmla="*/ 35 w 67"/>
              <a:gd name="T1" fmla="*/ 59 h 59"/>
              <a:gd name="T2" fmla="*/ 67 w 67"/>
              <a:gd name="T3" fmla="*/ 0 h 59"/>
              <a:gd name="T4" fmla="*/ 0 w 67"/>
              <a:gd name="T5" fmla="*/ 0 h 59"/>
              <a:gd name="T6" fmla="*/ 35 w 67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59">
                <a:moveTo>
                  <a:pt x="35" y="59"/>
                </a:moveTo>
                <a:lnTo>
                  <a:pt x="67" y="0"/>
                </a:lnTo>
                <a:lnTo>
                  <a:pt x="0" y="0"/>
                </a:lnTo>
                <a:lnTo>
                  <a:pt x="35" y="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4" name="Freeform 752"/>
          <p:cNvSpPr/>
          <p:nvPr/>
        </p:nvSpPr>
        <p:spPr bwMode="auto">
          <a:xfrm>
            <a:off x="5295901" y="1298575"/>
            <a:ext cx="1677988" cy="838200"/>
          </a:xfrm>
          <a:custGeom>
            <a:avLst/>
            <a:gdLst>
              <a:gd name="T0" fmla="*/ 0 w 361"/>
              <a:gd name="T1" fmla="*/ 180 h 180"/>
              <a:gd name="T2" fmla="*/ 181 w 361"/>
              <a:gd name="T3" fmla="*/ 0 h 180"/>
              <a:gd name="T4" fmla="*/ 361 w 361"/>
              <a:gd name="T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1" h="180">
                <a:moveTo>
                  <a:pt x="0" y="180"/>
                </a:moveTo>
                <a:cubicBezTo>
                  <a:pt x="0" y="81"/>
                  <a:pt x="81" y="0"/>
                  <a:pt x="181" y="0"/>
                </a:cubicBezTo>
                <a:cubicBezTo>
                  <a:pt x="280" y="0"/>
                  <a:pt x="361" y="81"/>
                  <a:pt x="361" y="180"/>
                </a:cubicBezTo>
              </a:path>
            </a:pathLst>
          </a:custGeom>
          <a:noFill/>
          <a:ln w="19050" cap="flat">
            <a:solidFill>
              <a:srgbClr val="126B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5" name="Freeform 753"/>
          <p:cNvSpPr/>
          <p:nvPr/>
        </p:nvSpPr>
        <p:spPr bwMode="auto">
          <a:xfrm>
            <a:off x="6923088" y="2076450"/>
            <a:ext cx="101600" cy="93663"/>
          </a:xfrm>
          <a:custGeom>
            <a:avLst/>
            <a:gdLst>
              <a:gd name="T0" fmla="*/ 32 w 64"/>
              <a:gd name="T1" fmla="*/ 59 h 59"/>
              <a:gd name="T2" fmla="*/ 64 w 64"/>
              <a:gd name="T3" fmla="*/ 0 h 59"/>
              <a:gd name="T4" fmla="*/ 0 w 64"/>
              <a:gd name="T5" fmla="*/ 0 h 59"/>
              <a:gd name="T6" fmla="*/ 32 w 64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59">
                <a:moveTo>
                  <a:pt x="32" y="59"/>
                </a:moveTo>
                <a:lnTo>
                  <a:pt x="64" y="0"/>
                </a:lnTo>
                <a:lnTo>
                  <a:pt x="0" y="0"/>
                </a:lnTo>
                <a:lnTo>
                  <a:pt x="32" y="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6" name="Freeform 754"/>
          <p:cNvSpPr/>
          <p:nvPr/>
        </p:nvSpPr>
        <p:spPr bwMode="auto">
          <a:xfrm>
            <a:off x="7205663" y="1298575"/>
            <a:ext cx="1573213" cy="838200"/>
          </a:xfrm>
          <a:custGeom>
            <a:avLst/>
            <a:gdLst>
              <a:gd name="T0" fmla="*/ 0 w 338"/>
              <a:gd name="T1" fmla="*/ 180 h 180"/>
              <a:gd name="T2" fmla="*/ 181 w 338"/>
              <a:gd name="T3" fmla="*/ 0 h 180"/>
              <a:gd name="T4" fmla="*/ 338 w 338"/>
              <a:gd name="T5" fmla="*/ 9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8" h="180">
                <a:moveTo>
                  <a:pt x="0" y="180"/>
                </a:moveTo>
                <a:cubicBezTo>
                  <a:pt x="0" y="81"/>
                  <a:pt x="81" y="0"/>
                  <a:pt x="181" y="0"/>
                </a:cubicBezTo>
                <a:cubicBezTo>
                  <a:pt x="248" y="0"/>
                  <a:pt x="307" y="37"/>
                  <a:pt x="338" y="91"/>
                </a:cubicBezTo>
              </a:path>
            </a:pathLst>
          </a:custGeom>
          <a:noFill/>
          <a:ln w="19050" cap="flat">
            <a:solidFill>
              <a:srgbClr val="126B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7" name="Freeform 755"/>
          <p:cNvSpPr/>
          <p:nvPr/>
        </p:nvSpPr>
        <p:spPr bwMode="auto">
          <a:xfrm>
            <a:off x="8721726" y="1689100"/>
            <a:ext cx="93663" cy="103188"/>
          </a:xfrm>
          <a:custGeom>
            <a:avLst/>
            <a:gdLst>
              <a:gd name="T0" fmla="*/ 59 w 59"/>
              <a:gd name="T1" fmla="*/ 65 h 65"/>
              <a:gd name="T2" fmla="*/ 59 w 59"/>
              <a:gd name="T3" fmla="*/ 0 h 65"/>
              <a:gd name="T4" fmla="*/ 0 w 59"/>
              <a:gd name="T5" fmla="*/ 33 h 65"/>
              <a:gd name="T6" fmla="*/ 59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59" y="65"/>
                </a:moveTo>
                <a:lnTo>
                  <a:pt x="59" y="0"/>
                </a:lnTo>
                <a:lnTo>
                  <a:pt x="0" y="33"/>
                </a:lnTo>
                <a:lnTo>
                  <a:pt x="59" y="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1" name="组合 400"/>
          <p:cNvGrpSpPr/>
          <p:nvPr/>
        </p:nvGrpSpPr>
        <p:grpSpPr>
          <a:xfrm>
            <a:off x="1244389" y="5086677"/>
            <a:ext cx="1885326" cy="961438"/>
            <a:chOff x="7969290" y="2684841"/>
            <a:chExt cx="1483834" cy="961438"/>
          </a:xfrm>
        </p:grpSpPr>
        <p:sp>
          <p:nvSpPr>
            <p:cNvPr id="40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3648291" y="5086677"/>
            <a:ext cx="1885326" cy="961438"/>
            <a:chOff x="7969290" y="2684841"/>
            <a:chExt cx="1483834" cy="961438"/>
          </a:xfrm>
        </p:grpSpPr>
        <p:sp>
          <p:nvSpPr>
            <p:cNvPr id="40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6052193" y="5086677"/>
            <a:ext cx="1885326" cy="961438"/>
            <a:chOff x="7969290" y="2684841"/>
            <a:chExt cx="1483834" cy="961438"/>
          </a:xfrm>
        </p:grpSpPr>
        <p:sp>
          <p:nvSpPr>
            <p:cNvPr id="40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8456095" y="5086677"/>
            <a:ext cx="1885326" cy="961438"/>
            <a:chOff x="7969290" y="2684841"/>
            <a:chExt cx="1483834" cy="961438"/>
          </a:xfrm>
        </p:grpSpPr>
        <p:sp>
          <p:nvSpPr>
            <p:cNvPr id="41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1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053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4246" y="1804416"/>
            <a:ext cx="10674730" cy="2389632"/>
            <a:chOff x="2346326" y="2490788"/>
            <a:chExt cx="7775575" cy="2184400"/>
          </a:xfrm>
        </p:grpSpPr>
        <p:sp>
          <p:nvSpPr>
            <p:cNvPr id="3989" name="Freeform 597"/>
            <p:cNvSpPr/>
            <p:nvPr/>
          </p:nvSpPr>
          <p:spPr bwMode="auto">
            <a:xfrm>
              <a:off x="2481263" y="2528888"/>
              <a:ext cx="2325688" cy="2146300"/>
            </a:xfrm>
            <a:custGeom>
              <a:avLst/>
              <a:gdLst>
                <a:gd name="T0" fmla="*/ 1465 w 1465"/>
                <a:gd name="T1" fmla="*/ 675 h 1352"/>
                <a:gd name="T2" fmla="*/ 911 w 1465"/>
                <a:gd name="T3" fmla="*/ 0 h 1352"/>
                <a:gd name="T4" fmla="*/ 911 w 1465"/>
                <a:gd name="T5" fmla="*/ 193 h 1352"/>
                <a:gd name="T6" fmla="*/ 0 w 1465"/>
                <a:gd name="T7" fmla="*/ 193 h 1352"/>
                <a:gd name="T8" fmla="*/ 0 w 1465"/>
                <a:gd name="T9" fmla="*/ 1156 h 1352"/>
                <a:gd name="T10" fmla="*/ 911 w 1465"/>
                <a:gd name="T11" fmla="*/ 1156 h 1352"/>
                <a:gd name="T12" fmla="*/ 911 w 1465"/>
                <a:gd name="T13" fmla="*/ 1352 h 1352"/>
                <a:gd name="T14" fmla="*/ 1465 w 1465"/>
                <a:gd name="T15" fmla="*/ 675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5" h="1352">
                  <a:moveTo>
                    <a:pt x="1465" y="675"/>
                  </a:moveTo>
                  <a:lnTo>
                    <a:pt x="911" y="0"/>
                  </a:lnTo>
                  <a:lnTo>
                    <a:pt x="911" y="193"/>
                  </a:lnTo>
                  <a:lnTo>
                    <a:pt x="0" y="193"/>
                  </a:lnTo>
                  <a:lnTo>
                    <a:pt x="0" y="1156"/>
                  </a:lnTo>
                  <a:lnTo>
                    <a:pt x="911" y="1156"/>
                  </a:lnTo>
                  <a:lnTo>
                    <a:pt x="911" y="1352"/>
                  </a:lnTo>
                  <a:lnTo>
                    <a:pt x="1465" y="6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0" name="Freeform 598"/>
            <p:cNvSpPr/>
            <p:nvPr/>
          </p:nvSpPr>
          <p:spPr bwMode="auto">
            <a:xfrm>
              <a:off x="2574926" y="2789238"/>
              <a:ext cx="2111375" cy="1625600"/>
            </a:xfrm>
            <a:custGeom>
              <a:avLst/>
              <a:gdLst>
                <a:gd name="T0" fmla="*/ 911 w 1330"/>
                <a:gd name="T1" fmla="*/ 933 h 1024"/>
                <a:gd name="T2" fmla="*/ 0 w 1330"/>
                <a:gd name="T3" fmla="*/ 933 h 1024"/>
                <a:gd name="T4" fmla="*/ 0 w 1330"/>
                <a:gd name="T5" fmla="*/ 88 h 1024"/>
                <a:gd name="T6" fmla="*/ 911 w 1330"/>
                <a:gd name="T7" fmla="*/ 88 h 1024"/>
                <a:gd name="T8" fmla="*/ 911 w 1330"/>
                <a:gd name="T9" fmla="*/ 0 h 1024"/>
                <a:gd name="T10" fmla="*/ 1330 w 1330"/>
                <a:gd name="T11" fmla="*/ 511 h 1024"/>
                <a:gd name="T12" fmla="*/ 911 w 1330"/>
                <a:gd name="T13" fmla="*/ 1024 h 1024"/>
                <a:gd name="T14" fmla="*/ 911 w 1330"/>
                <a:gd name="T15" fmla="*/ 93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1024">
                  <a:moveTo>
                    <a:pt x="911" y="933"/>
                  </a:moveTo>
                  <a:lnTo>
                    <a:pt x="0" y="933"/>
                  </a:lnTo>
                  <a:lnTo>
                    <a:pt x="0" y="88"/>
                  </a:lnTo>
                  <a:lnTo>
                    <a:pt x="911" y="88"/>
                  </a:lnTo>
                  <a:lnTo>
                    <a:pt x="911" y="0"/>
                  </a:lnTo>
                  <a:lnTo>
                    <a:pt x="1330" y="511"/>
                  </a:lnTo>
                  <a:lnTo>
                    <a:pt x="911" y="1024"/>
                  </a:lnTo>
                  <a:lnTo>
                    <a:pt x="911" y="933"/>
                  </a:ln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1" name="Freeform 599"/>
            <p:cNvSpPr/>
            <p:nvPr/>
          </p:nvSpPr>
          <p:spPr bwMode="auto">
            <a:xfrm>
              <a:off x="2346326" y="3273425"/>
              <a:ext cx="595313" cy="549275"/>
            </a:xfrm>
            <a:custGeom>
              <a:avLst/>
              <a:gdLst>
                <a:gd name="T0" fmla="*/ 375 w 375"/>
                <a:gd name="T1" fmla="*/ 173 h 346"/>
                <a:gd name="T2" fmla="*/ 235 w 375"/>
                <a:gd name="T3" fmla="*/ 0 h 346"/>
                <a:gd name="T4" fmla="*/ 235 w 375"/>
                <a:gd name="T5" fmla="*/ 50 h 346"/>
                <a:gd name="T6" fmla="*/ 0 w 375"/>
                <a:gd name="T7" fmla="*/ 50 h 346"/>
                <a:gd name="T8" fmla="*/ 0 w 375"/>
                <a:gd name="T9" fmla="*/ 297 h 346"/>
                <a:gd name="T10" fmla="*/ 235 w 375"/>
                <a:gd name="T11" fmla="*/ 297 h 346"/>
                <a:gd name="T12" fmla="*/ 235 w 375"/>
                <a:gd name="T13" fmla="*/ 346 h 346"/>
                <a:gd name="T14" fmla="*/ 375 w 375"/>
                <a:gd name="T15" fmla="*/ 17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346">
                  <a:moveTo>
                    <a:pt x="375" y="173"/>
                  </a:moveTo>
                  <a:lnTo>
                    <a:pt x="235" y="0"/>
                  </a:lnTo>
                  <a:lnTo>
                    <a:pt x="235" y="50"/>
                  </a:lnTo>
                  <a:lnTo>
                    <a:pt x="0" y="50"/>
                  </a:lnTo>
                  <a:lnTo>
                    <a:pt x="0" y="297"/>
                  </a:lnTo>
                  <a:lnTo>
                    <a:pt x="235" y="297"/>
                  </a:lnTo>
                  <a:lnTo>
                    <a:pt x="235" y="346"/>
                  </a:lnTo>
                  <a:lnTo>
                    <a:pt x="375" y="17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2" name="Freeform 600"/>
            <p:cNvSpPr/>
            <p:nvPr/>
          </p:nvSpPr>
          <p:spPr bwMode="auto">
            <a:xfrm>
              <a:off x="4271963" y="2528888"/>
              <a:ext cx="2311400" cy="2146300"/>
            </a:xfrm>
            <a:custGeom>
              <a:avLst/>
              <a:gdLst>
                <a:gd name="T0" fmla="*/ 1456 w 1456"/>
                <a:gd name="T1" fmla="*/ 675 h 1352"/>
                <a:gd name="T2" fmla="*/ 902 w 1456"/>
                <a:gd name="T3" fmla="*/ 0 h 1352"/>
                <a:gd name="T4" fmla="*/ 902 w 1456"/>
                <a:gd name="T5" fmla="*/ 193 h 1352"/>
                <a:gd name="T6" fmla="*/ 0 w 1456"/>
                <a:gd name="T7" fmla="*/ 193 h 1352"/>
                <a:gd name="T8" fmla="*/ 393 w 1456"/>
                <a:gd name="T9" fmla="*/ 675 h 1352"/>
                <a:gd name="T10" fmla="*/ 0 w 1456"/>
                <a:gd name="T11" fmla="*/ 1156 h 1352"/>
                <a:gd name="T12" fmla="*/ 902 w 1456"/>
                <a:gd name="T13" fmla="*/ 1156 h 1352"/>
                <a:gd name="T14" fmla="*/ 902 w 1456"/>
                <a:gd name="T15" fmla="*/ 1352 h 1352"/>
                <a:gd name="T16" fmla="*/ 1456 w 1456"/>
                <a:gd name="T17" fmla="*/ 675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6" h="1352">
                  <a:moveTo>
                    <a:pt x="1456" y="675"/>
                  </a:moveTo>
                  <a:lnTo>
                    <a:pt x="902" y="0"/>
                  </a:lnTo>
                  <a:lnTo>
                    <a:pt x="902" y="193"/>
                  </a:lnTo>
                  <a:lnTo>
                    <a:pt x="0" y="193"/>
                  </a:lnTo>
                  <a:lnTo>
                    <a:pt x="393" y="675"/>
                  </a:lnTo>
                  <a:lnTo>
                    <a:pt x="0" y="1156"/>
                  </a:lnTo>
                  <a:lnTo>
                    <a:pt x="902" y="1156"/>
                  </a:lnTo>
                  <a:lnTo>
                    <a:pt x="902" y="1352"/>
                  </a:lnTo>
                  <a:lnTo>
                    <a:pt x="1456" y="6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3" name="Freeform 601"/>
            <p:cNvSpPr/>
            <p:nvPr/>
          </p:nvSpPr>
          <p:spPr bwMode="auto">
            <a:xfrm>
              <a:off x="4467226" y="2789238"/>
              <a:ext cx="1995488" cy="1625600"/>
            </a:xfrm>
            <a:custGeom>
              <a:avLst/>
              <a:gdLst>
                <a:gd name="T0" fmla="*/ 838 w 1257"/>
                <a:gd name="T1" fmla="*/ 933 h 1024"/>
                <a:gd name="T2" fmla="*/ 0 w 1257"/>
                <a:gd name="T3" fmla="*/ 933 h 1024"/>
                <a:gd name="T4" fmla="*/ 346 w 1257"/>
                <a:gd name="T5" fmla="*/ 511 h 1024"/>
                <a:gd name="T6" fmla="*/ 0 w 1257"/>
                <a:gd name="T7" fmla="*/ 88 h 1024"/>
                <a:gd name="T8" fmla="*/ 838 w 1257"/>
                <a:gd name="T9" fmla="*/ 88 h 1024"/>
                <a:gd name="T10" fmla="*/ 838 w 1257"/>
                <a:gd name="T11" fmla="*/ 0 h 1024"/>
                <a:gd name="T12" fmla="*/ 1257 w 1257"/>
                <a:gd name="T13" fmla="*/ 511 h 1024"/>
                <a:gd name="T14" fmla="*/ 838 w 1257"/>
                <a:gd name="T15" fmla="*/ 1024 h 1024"/>
                <a:gd name="T16" fmla="*/ 838 w 1257"/>
                <a:gd name="T17" fmla="*/ 93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7" h="1024">
                  <a:moveTo>
                    <a:pt x="838" y="933"/>
                  </a:moveTo>
                  <a:lnTo>
                    <a:pt x="0" y="933"/>
                  </a:lnTo>
                  <a:lnTo>
                    <a:pt x="346" y="511"/>
                  </a:lnTo>
                  <a:lnTo>
                    <a:pt x="0" y="88"/>
                  </a:lnTo>
                  <a:lnTo>
                    <a:pt x="838" y="88"/>
                  </a:lnTo>
                  <a:lnTo>
                    <a:pt x="838" y="0"/>
                  </a:lnTo>
                  <a:lnTo>
                    <a:pt x="1257" y="511"/>
                  </a:lnTo>
                  <a:lnTo>
                    <a:pt x="838" y="1024"/>
                  </a:lnTo>
                  <a:lnTo>
                    <a:pt x="838" y="933"/>
                  </a:ln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4" name="Freeform 602"/>
            <p:cNvSpPr/>
            <p:nvPr/>
          </p:nvSpPr>
          <p:spPr bwMode="auto">
            <a:xfrm>
              <a:off x="6038851" y="2528888"/>
              <a:ext cx="2311400" cy="2146300"/>
            </a:xfrm>
            <a:custGeom>
              <a:avLst/>
              <a:gdLst>
                <a:gd name="T0" fmla="*/ 1456 w 1456"/>
                <a:gd name="T1" fmla="*/ 675 h 1352"/>
                <a:gd name="T2" fmla="*/ 905 w 1456"/>
                <a:gd name="T3" fmla="*/ 0 h 1352"/>
                <a:gd name="T4" fmla="*/ 905 w 1456"/>
                <a:gd name="T5" fmla="*/ 193 h 1352"/>
                <a:gd name="T6" fmla="*/ 0 w 1456"/>
                <a:gd name="T7" fmla="*/ 193 h 1352"/>
                <a:gd name="T8" fmla="*/ 396 w 1456"/>
                <a:gd name="T9" fmla="*/ 675 h 1352"/>
                <a:gd name="T10" fmla="*/ 0 w 1456"/>
                <a:gd name="T11" fmla="*/ 1156 h 1352"/>
                <a:gd name="T12" fmla="*/ 905 w 1456"/>
                <a:gd name="T13" fmla="*/ 1156 h 1352"/>
                <a:gd name="T14" fmla="*/ 905 w 1456"/>
                <a:gd name="T15" fmla="*/ 1352 h 1352"/>
                <a:gd name="T16" fmla="*/ 1456 w 1456"/>
                <a:gd name="T17" fmla="*/ 675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6" h="1352">
                  <a:moveTo>
                    <a:pt x="1456" y="675"/>
                  </a:moveTo>
                  <a:lnTo>
                    <a:pt x="905" y="0"/>
                  </a:lnTo>
                  <a:lnTo>
                    <a:pt x="905" y="193"/>
                  </a:lnTo>
                  <a:lnTo>
                    <a:pt x="0" y="193"/>
                  </a:lnTo>
                  <a:lnTo>
                    <a:pt x="396" y="675"/>
                  </a:lnTo>
                  <a:lnTo>
                    <a:pt x="0" y="1156"/>
                  </a:lnTo>
                  <a:lnTo>
                    <a:pt x="905" y="1156"/>
                  </a:lnTo>
                  <a:lnTo>
                    <a:pt x="905" y="1352"/>
                  </a:lnTo>
                  <a:lnTo>
                    <a:pt x="1456" y="6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5" name="Freeform 603"/>
            <p:cNvSpPr/>
            <p:nvPr/>
          </p:nvSpPr>
          <p:spPr bwMode="auto">
            <a:xfrm>
              <a:off x="6238876" y="2789238"/>
              <a:ext cx="1990725" cy="1625600"/>
            </a:xfrm>
            <a:custGeom>
              <a:avLst/>
              <a:gdLst>
                <a:gd name="T0" fmla="*/ 838 w 1254"/>
                <a:gd name="T1" fmla="*/ 933 h 1024"/>
                <a:gd name="T2" fmla="*/ 0 w 1254"/>
                <a:gd name="T3" fmla="*/ 933 h 1024"/>
                <a:gd name="T4" fmla="*/ 346 w 1254"/>
                <a:gd name="T5" fmla="*/ 511 h 1024"/>
                <a:gd name="T6" fmla="*/ 0 w 1254"/>
                <a:gd name="T7" fmla="*/ 88 h 1024"/>
                <a:gd name="T8" fmla="*/ 838 w 1254"/>
                <a:gd name="T9" fmla="*/ 88 h 1024"/>
                <a:gd name="T10" fmla="*/ 838 w 1254"/>
                <a:gd name="T11" fmla="*/ 0 h 1024"/>
                <a:gd name="T12" fmla="*/ 1254 w 1254"/>
                <a:gd name="T13" fmla="*/ 511 h 1024"/>
                <a:gd name="T14" fmla="*/ 838 w 1254"/>
                <a:gd name="T15" fmla="*/ 1024 h 1024"/>
                <a:gd name="T16" fmla="*/ 838 w 1254"/>
                <a:gd name="T17" fmla="*/ 93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4" h="1024">
                  <a:moveTo>
                    <a:pt x="838" y="933"/>
                  </a:moveTo>
                  <a:lnTo>
                    <a:pt x="0" y="933"/>
                  </a:lnTo>
                  <a:lnTo>
                    <a:pt x="346" y="511"/>
                  </a:lnTo>
                  <a:lnTo>
                    <a:pt x="0" y="88"/>
                  </a:lnTo>
                  <a:lnTo>
                    <a:pt x="838" y="88"/>
                  </a:lnTo>
                  <a:lnTo>
                    <a:pt x="838" y="0"/>
                  </a:lnTo>
                  <a:lnTo>
                    <a:pt x="1254" y="511"/>
                  </a:lnTo>
                  <a:lnTo>
                    <a:pt x="838" y="1024"/>
                  </a:lnTo>
                  <a:lnTo>
                    <a:pt x="838" y="933"/>
                  </a:ln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6" name="Freeform 604"/>
            <p:cNvSpPr/>
            <p:nvPr/>
          </p:nvSpPr>
          <p:spPr bwMode="auto">
            <a:xfrm>
              <a:off x="7810501" y="2528888"/>
              <a:ext cx="2311400" cy="2146300"/>
            </a:xfrm>
            <a:custGeom>
              <a:avLst/>
              <a:gdLst>
                <a:gd name="T0" fmla="*/ 1456 w 1456"/>
                <a:gd name="T1" fmla="*/ 675 h 1352"/>
                <a:gd name="T2" fmla="*/ 903 w 1456"/>
                <a:gd name="T3" fmla="*/ 0 h 1352"/>
                <a:gd name="T4" fmla="*/ 903 w 1456"/>
                <a:gd name="T5" fmla="*/ 193 h 1352"/>
                <a:gd name="T6" fmla="*/ 0 w 1456"/>
                <a:gd name="T7" fmla="*/ 193 h 1352"/>
                <a:gd name="T8" fmla="*/ 393 w 1456"/>
                <a:gd name="T9" fmla="*/ 675 h 1352"/>
                <a:gd name="T10" fmla="*/ 0 w 1456"/>
                <a:gd name="T11" fmla="*/ 1156 h 1352"/>
                <a:gd name="T12" fmla="*/ 903 w 1456"/>
                <a:gd name="T13" fmla="*/ 1156 h 1352"/>
                <a:gd name="T14" fmla="*/ 903 w 1456"/>
                <a:gd name="T15" fmla="*/ 1352 h 1352"/>
                <a:gd name="T16" fmla="*/ 1456 w 1456"/>
                <a:gd name="T17" fmla="*/ 675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6" h="1352">
                  <a:moveTo>
                    <a:pt x="1456" y="675"/>
                  </a:moveTo>
                  <a:lnTo>
                    <a:pt x="903" y="0"/>
                  </a:lnTo>
                  <a:lnTo>
                    <a:pt x="903" y="193"/>
                  </a:lnTo>
                  <a:lnTo>
                    <a:pt x="0" y="193"/>
                  </a:lnTo>
                  <a:lnTo>
                    <a:pt x="393" y="675"/>
                  </a:lnTo>
                  <a:lnTo>
                    <a:pt x="0" y="1156"/>
                  </a:lnTo>
                  <a:lnTo>
                    <a:pt x="903" y="1156"/>
                  </a:lnTo>
                  <a:lnTo>
                    <a:pt x="903" y="1352"/>
                  </a:lnTo>
                  <a:lnTo>
                    <a:pt x="1456" y="6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7" name="Freeform 605"/>
            <p:cNvSpPr/>
            <p:nvPr/>
          </p:nvSpPr>
          <p:spPr bwMode="auto">
            <a:xfrm>
              <a:off x="8005763" y="2789238"/>
              <a:ext cx="1995488" cy="1625600"/>
            </a:xfrm>
            <a:custGeom>
              <a:avLst/>
              <a:gdLst>
                <a:gd name="T0" fmla="*/ 838 w 1257"/>
                <a:gd name="T1" fmla="*/ 933 h 1024"/>
                <a:gd name="T2" fmla="*/ 0 w 1257"/>
                <a:gd name="T3" fmla="*/ 933 h 1024"/>
                <a:gd name="T4" fmla="*/ 346 w 1257"/>
                <a:gd name="T5" fmla="*/ 511 h 1024"/>
                <a:gd name="T6" fmla="*/ 0 w 1257"/>
                <a:gd name="T7" fmla="*/ 88 h 1024"/>
                <a:gd name="T8" fmla="*/ 838 w 1257"/>
                <a:gd name="T9" fmla="*/ 88 h 1024"/>
                <a:gd name="T10" fmla="*/ 838 w 1257"/>
                <a:gd name="T11" fmla="*/ 0 h 1024"/>
                <a:gd name="T12" fmla="*/ 1257 w 1257"/>
                <a:gd name="T13" fmla="*/ 511 h 1024"/>
                <a:gd name="T14" fmla="*/ 838 w 1257"/>
                <a:gd name="T15" fmla="*/ 1024 h 1024"/>
                <a:gd name="T16" fmla="*/ 838 w 1257"/>
                <a:gd name="T17" fmla="*/ 93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7" h="1024">
                  <a:moveTo>
                    <a:pt x="838" y="933"/>
                  </a:moveTo>
                  <a:lnTo>
                    <a:pt x="0" y="933"/>
                  </a:lnTo>
                  <a:lnTo>
                    <a:pt x="346" y="511"/>
                  </a:lnTo>
                  <a:lnTo>
                    <a:pt x="0" y="88"/>
                  </a:lnTo>
                  <a:lnTo>
                    <a:pt x="838" y="88"/>
                  </a:lnTo>
                  <a:lnTo>
                    <a:pt x="838" y="0"/>
                  </a:lnTo>
                  <a:lnTo>
                    <a:pt x="1257" y="511"/>
                  </a:lnTo>
                  <a:lnTo>
                    <a:pt x="838" y="1024"/>
                  </a:lnTo>
                  <a:lnTo>
                    <a:pt x="838" y="933"/>
                  </a:ln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9" name="Freeform 717"/>
            <p:cNvSpPr/>
            <p:nvPr/>
          </p:nvSpPr>
          <p:spPr bwMode="auto">
            <a:xfrm>
              <a:off x="2481263" y="2490788"/>
              <a:ext cx="711200" cy="274638"/>
            </a:xfrm>
            <a:custGeom>
              <a:avLst/>
              <a:gdLst>
                <a:gd name="T0" fmla="*/ 123 w 153"/>
                <a:gd name="T1" fmla="*/ 59 h 59"/>
                <a:gd name="T2" fmla="*/ 29 w 153"/>
                <a:gd name="T3" fmla="*/ 59 h 59"/>
                <a:gd name="T4" fmla="*/ 0 w 153"/>
                <a:gd name="T5" fmla="*/ 29 h 59"/>
                <a:gd name="T6" fmla="*/ 0 w 153"/>
                <a:gd name="T7" fmla="*/ 29 h 59"/>
                <a:gd name="T8" fmla="*/ 29 w 153"/>
                <a:gd name="T9" fmla="*/ 0 h 59"/>
                <a:gd name="T10" fmla="*/ 123 w 153"/>
                <a:gd name="T11" fmla="*/ 0 h 59"/>
                <a:gd name="T12" fmla="*/ 153 w 153"/>
                <a:gd name="T13" fmla="*/ 29 h 59"/>
                <a:gd name="T14" fmla="*/ 153 w 153"/>
                <a:gd name="T15" fmla="*/ 29 h 59"/>
                <a:gd name="T16" fmla="*/ 123 w 153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59">
                  <a:moveTo>
                    <a:pt x="123" y="59"/>
                  </a:moveTo>
                  <a:cubicBezTo>
                    <a:pt x="29" y="59"/>
                    <a:pt x="29" y="59"/>
                    <a:pt x="29" y="59"/>
                  </a:cubicBezTo>
                  <a:cubicBezTo>
                    <a:pt x="13" y="59"/>
                    <a:pt x="0" y="4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40" y="0"/>
                    <a:pt x="153" y="13"/>
                    <a:pt x="153" y="29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46"/>
                    <a:pt x="140" y="59"/>
                    <a:pt x="123" y="59"/>
                  </a:cubicBez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0" name="Rectangle 718"/>
            <p:cNvSpPr>
              <a:spLocks noChangeArrowheads="1"/>
            </p:cNvSpPr>
            <p:nvPr/>
          </p:nvSpPr>
          <p:spPr bwMode="auto">
            <a:xfrm>
              <a:off x="2592388" y="2495550"/>
              <a:ext cx="6191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7FAEB"/>
                  </a:solidFill>
                  <a:effectLst/>
                  <a:latin typeface="Times New Roman" panose="02020603050405020304" pitchFamily="18" charset="0"/>
                </a:rPr>
                <a:t>2003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11" name="Freeform 719"/>
            <p:cNvSpPr/>
            <p:nvPr/>
          </p:nvSpPr>
          <p:spPr bwMode="auto">
            <a:xfrm>
              <a:off x="4202113" y="2490788"/>
              <a:ext cx="715963" cy="274638"/>
            </a:xfrm>
            <a:custGeom>
              <a:avLst/>
              <a:gdLst>
                <a:gd name="T0" fmla="*/ 124 w 154"/>
                <a:gd name="T1" fmla="*/ 59 h 59"/>
                <a:gd name="T2" fmla="*/ 30 w 154"/>
                <a:gd name="T3" fmla="*/ 59 h 59"/>
                <a:gd name="T4" fmla="*/ 0 w 154"/>
                <a:gd name="T5" fmla="*/ 29 h 59"/>
                <a:gd name="T6" fmla="*/ 0 w 154"/>
                <a:gd name="T7" fmla="*/ 29 h 59"/>
                <a:gd name="T8" fmla="*/ 30 w 154"/>
                <a:gd name="T9" fmla="*/ 0 h 59"/>
                <a:gd name="T10" fmla="*/ 124 w 154"/>
                <a:gd name="T11" fmla="*/ 0 h 59"/>
                <a:gd name="T12" fmla="*/ 154 w 154"/>
                <a:gd name="T13" fmla="*/ 29 h 59"/>
                <a:gd name="T14" fmla="*/ 154 w 154"/>
                <a:gd name="T15" fmla="*/ 29 h 59"/>
                <a:gd name="T16" fmla="*/ 124 w 154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59">
                  <a:moveTo>
                    <a:pt x="124" y="59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13" y="59"/>
                    <a:pt x="0" y="4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40" y="0"/>
                    <a:pt x="154" y="13"/>
                    <a:pt x="154" y="29"/>
                  </a:cubicBezTo>
                  <a:cubicBezTo>
                    <a:pt x="154" y="29"/>
                    <a:pt x="154" y="29"/>
                    <a:pt x="154" y="29"/>
                  </a:cubicBezTo>
                  <a:cubicBezTo>
                    <a:pt x="154" y="46"/>
                    <a:pt x="140" y="59"/>
                    <a:pt x="124" y="59"/>
                  </a:cubicBez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2" name="Rectangle 720"/>
            <p:cNvSpPr>
              <a:spLocks noChangeArrowheads="1"/>
            </p:cNvSpPr>
            <p:nvPr/>
          </p:nvSpPr>
          <p:spPr bwMode="auto">
            <a:xfrm>
              <a:off x="4316413" y="2495550"/>
              <a:ext cx="617538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F7FAEB"/>
                  </a:solidFill>
                  <a:effectLst/>
                  <a:latin typeface="Times New Roman" panose="02020603050405020304" pitchFamily="18" charset="0"/>
                </a:rPr>
                <a:t>2008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13" name="Freeform 721"/>
            <p:cNvSpPr/>
            <p:nvPr/>
          </p:nvSpPr>
          <p:spPr bwMode="auto">
            <a:xfrm>
              <a:off x="5959476" y="2490788"/>
              <a:ext cx="712788" cy="274638"/>
            </a:xfrm>
            <a:custGeom>
              <a:avLst/>
              <a:gdLst>
                <a:gd name="T0" fmla="*/ 123 w 153"/>
                <a:gd name="T1" fmla="*/ 59 h 59"/>
                <a:gd name="T2" fmla="*/ 29 w 153"/>
                <a:gd name="T3" fmla="*/ 59 h 59"/>
                <a:gd name="T4" fmla="*/ 0 w 153"/>
                <a:gd name="T5" fmla="*/ 29 h 59"/>
                <a:gd name="T6" fmla="*/ 0 w 153"/>
                <a:gd name="T7" fmla="*/ 29 h 59"/>
                <a:gd name="T8" fmla="*/ 29 w 153"/>
                <a:gd name="T9" fmla="*/ 0 h 59"/>
                <a:gd name="T10" fmla="*/ 123 w 153"/>
                <a:gd name="T11" fmla="*/ 0 h 59"/>
                <a:gd name="T12" fmla="*/ 153 w 153"/>
                <a:gd name="T13" fmla="*/ 29 h 59"/>
                <a:gd name="T14" fmla="*/ 153 w 153"/>
                <a:gd name="T15" fmla="*/ 29 h 59"/>
                <a:gd name="T16" fmla="*/ 123 w 153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59">
                  <a:moveTo>
                    <a:pt x="123" y="59"/>
                  </a:moveTo>
                  <a:cubicBezTo>
                    <a:pt x="29" y="59"/>
                    <a:pt x="29" y="59"/>
                    <a:pt x="29" y="59"/>
                  </a:cubicBezTo>
                  <a:cubicBezTo>
                    <a:pt x="13" y="59"/>
                    <a:pt x="0" y="4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40" y="0"/>
                    <a:pt x="153" y="13"/>
                    <a:pt x="153" y="29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46"/>
                    <a:pt x="140" y="59"/>
                    <a:pt x="123" y="59"/>
                  </a:cubicBez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4" name="Rectangle 722"/>
            <p:cNvSpPr>
              <a:spLocks noChangeArrowheads="1"/>
            </p:cNvSpPr>
            <p:nvPr/>
          </p:nvSpPr>
          <p:spPr bwMode="auto">
            <a:xfrm>
              <a:off x="6070601" y="2495550"/>
              <a:ext cx="6191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7FAEB"/>
                  </a:solidFill>
                  <a:effectLst/>
                  <a:latin typeface="Times New Roman" panose="02020603050405020304" pitchFamily="18" charset="0"/>
                </a:rPr>
                <a:t>2013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15" name="Freeform 723"/>
            <p:cNvSpPr/>
            <p:nvPr/>
          </p:nvSpPr>
          <p:spPr bwMode="auto">
            <a:xfrm>
              <a:off x="7718426" y="2490788"/>
              <a:ext cx="711200" cy="274638"/>
            </a:xfrm>
            <a:custGeom>
              <a:avLst/>
              <a:gdLst>
                <a:gd name="T0" fmla="*/ 123 w 153"/>
                <a:gd name="T1" fmla="*/ 59 h 59"/>
                <a:gd name="T2" fmla="*/ 29 w 153"/>
                <a:gd name="T3" fmla="*/ 59 h 59"/>
                <a:gd name="T4" fmla="*/ 0 w 153"/>
                <a:gd name="T5" fmla="*/ 29 h 59"/>
                <a:gd name="T6" fmla="*/ 0 w 153"/>
                <a:gd name="T7" fmla="*/ 29 h 59"/>
                <a:gd name="T8" fmla="*/ 29 w 153"/>
                <a:gd name="T9" fmla="*/ 0 h 59"/>
                <a:gd name="T10" fmla="*/ 123 w 153"/>
                <a:gd name="T11" fmla="*/ 0 h 59"/>
                <a:gd name="T12" fmla="*/ 153 w 153"/>
                <a:gd name="T13" fmla="*/ 29 h 59"/>
                <a:gd name="T14" fmla="*/ 153 w 153"/>
                <a:gd name="T15" fmla="*/ 29 h 59"/>
                <a:gd name="T16" fmla="*/ 123 w 153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59">
                  <a:moveTo>
                    <a:pt x="123" y="59"/>
                  </a:moveTo>
                  <a:cubicBezTo>
                    <a:pt x="29" y="59"/>
                    <a:pt x="29" y="59"/>
                    <a:pt x="29" y="59"/>
                  </a:cubicBezTo>
                  <a:cubicBezTo>
                    <a:pt x="13" y="59"/>
                    <a:pt x="0" y="4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40" y="0"/>
                    <a:pt x="153" y="13"/>
                    <a:pt x="153" y="29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46"/>
                    <a:pt x="140" y="59"/>
                    <a:pt x="123" y="59"/>
                  </a:cubicBez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6" name="Rectangle 724"/>
            <p:cNvSpPr>
              <a:spLocks noChangeArrowheads="1"/>
            </p:cNvSpPr>
            <p:nvPr/>
          </p:nvSpPr>
          <p:spPr bwMode="auto">
            <a:xfrm>
              <a:off x="7829551" y="2495550"/>
              <a:ext cx="617538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F7FAEB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41" name="Rectangle 749"/>
            <p:cNvSpPr>
              <a:spLocks noChangeArrowheads="1"/>
            </p:cNvSpPr>
            <p:nvPr/>
          </p:nvSpPr>
          <p:spPr bwMode="auto">
            <a:xfrm>
              <a:off x="2373954" y="3429530"/>
              <a:ext cx="46576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200" b="0" i="0" u="none" strike="noStrike" cap="none" normalizeH="0" baseline="0" dirty="0" smtClean="0">
                  <a:ln>
                    <a:noFill/>
                  </a:ln>
                  <a:solidFill>
                    <a:srgbClr val="F7FAEB"/>
                  </a:solidFill>
                  <a:effectLst/>
                  <a:latin typeface="Times New Roman" panose="02020603050405020304" pitchFamily="18" charset="0"/>
                </a:rPr>
                <a:t>START</a:t>
              </a:r>
              <a:endPara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401" name="组合 400"/>
          <p:cNvGrpSpPr/>
          <p:nvPr/>
        </p:nvGrpSpPr>
        <p:grpSpPr>
          <a:xfrm>
            <a:off x="1606645" y="4662944"/>
            <a:ext cx="1885326" cy="961438"/>
            <a:chOff x="7969290" y="2684841"/>
            <a:chExt cx="1483834" cy="961438"/>
          </a:xfrm>
        </p:grpSpPr>
        <p:sp>
          <p:nvSpPr>
            <p:cNvPr id="40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4010547" y="4662944"/>
            <a:ext cx="1885326" cy="961438"/>
            <a:chOff x="7969290" y="2684841"/>
            <a:chExt cx="1483834" cy="961438"/>
          </a:xfrm>
        </p:grpSpPr>
        <p:sp>
          <p:nvSpPr>
            <p:cNvPr id="40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6414449" y="4662944"/>
            <a:ext cx="1885326" cy="961438"/>
            <a:chOff x="7969290" y="2684841"/>
            <a:chExt cx="1483834" cy="961438"/>
          </a:xfrm>
        </p:grpSpPr>
        <p:sp>
          <p:nvSpPr>
            <p:cNvPr id="40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8818351" y="4662944"/>
            <a:ext cx="1885326" cy="961438"/>
            <a:chOff x="7969290" y="2684841"/>
            <a:chExt cx="1483834" cy="961438"/>
          </a:xfrm>
        </p:grpSpPr>
        <p:sp>
          <p:nvSpPr>
            <p:cNvPr id="41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1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119360" y="2835405"/>
            <a:ext cx="1193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845806" y="2835405"/>
            <a:ext cx="1193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166627" y="2835405"/>
            <a:ext cx="1193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893073" y="2835405"/>
            <a:ext cx="1193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617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Rectangle 861"/>
          <p:cNvSpPr>
            <a:spLocks noChangeArrowheads="1"/>
          </p:cNvSpPr>
          <p:nvPr/>
        </p:nvSpPr>
        <p:spPr bwMode="auto">
          <a:xfrm>
            <a:off x="4471868" y="1113896"/>
            <a:ext cx="909129" cy="1065562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7" name="Rectangle 861"/>
          <p:cNvSpPr>
            <a:spLocks noChangeArrowheads="1"/>
          </p:cNvSpPr>
          <p:nvPr/>
        </p:nvSpPr>
        <p:spPr bwMode="auto">
          <a:xfrm>
            <a:off x="7273804" y="1113896"/>
            <a:ext cx="909129" cy="1065562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2" name="Rectangle 861"/>
          <p:cNvSpPr>
            <a:spLocks noChangeArrowheads="1"/>
          </p:cNvSpPr>
          <p:nvPr/>
        </p:nvSpPr>
        <p:spPr bwMode="auto">
          <a:xfrm>
            <a:off x="10075740" y="1113896"/>
            <a:ext cx="909129" cy="1065562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3" name="Rectangle 861"/>
          <p:cNvSpPr>
            <a:spLocks noChangeArrowheads="1"/>
          </p:cNvSpPr>
          <p:nvPr/>
        </p:nvSpPr>
        <p:spPr bwMode="auto">
          <a:xfrm>
            <a:off x="1669932" y="1113896"/>
            <a:ext cx="909129" cy="1065562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6" name="Freeform 864"/>
          <p:cNvSpPr/>
          <p:nvPr/>
        </p:nvSpPr>
        <p:spPr bwMode="auto">
          <a:xfrm>
            <a:off x="474378" y="1436094"/>
            <a:ext cx="11425014" cy="491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0" name="Freeform 858"/>
          <p:cNvSpPr/>
          <p:nvPr/>
        </p:nvSpPr>
        <p:spPr bwMode="auto">
          <a:xfrm>
            <a:off x="1509794" y="5180693"/>
            <a:ext cx="913663" cy="376347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4" name="Rectangle 862"/>
          <p:cNvSpPr>
            <a:spLocks noChangeArrowheads="1"/>
          </p:cNvSpPr>
          <p:nvPr/>
        </p:nvSpPr>
        <p:spPr bwMode="auto">
          <a:xfrm>
            <a:off x="1669932" y="1113896"/>
            <a:ext cx="909129" cy="10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7" name="Rectangle 866"/>
          <p:cNvSpPr>
            <a:spLocks noChangeArrowheads="1"/>
          </p:cNvSpPr>
          <p:nvPr/>
        </p:nvSpPr>
        <p:spPr bwMode="auto">
          <a:xfrm>
            <a:off x="778126" y="2055290"/>
            <a:ext cx="2377001" cy="3134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8" name="Freeform 867"/>
          <p:cNvSpPr/>
          <p:nvPr/>
        </p:nvSpPr>
        <p:spPr bwMode="auto">
          <a:xfrm>
            <a:off x="1445484" y="1113896"/>
            <a:ext cx="1133576" cy="226715"/>
          </a:xfrm>
          <a:custGeom>
            <a:avLst/>
            <a:gdLst>
              <a:gd name="T0" fmla="*/ 500 w 500"/>
              <a:gd name="T1" fmla="*/ 0 h 100"/>
              <a:gd name="T2" fmla="*/ 99 w 500"/>
              <a:gd name="T3" fmla="*/ 0 h 100"/>
              <a:gd name="T4" fmla="*/ 0 w 500"/>
              <a:gd name="T5" fmla="*/ 100 h 100"/>
              <a:gd name="T6" fmla="*/ 402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9" y="0"/>
                </a:lnTo>
                <a:lnTo>
                  <a:pt x="0" y="100"/>
                </a:lnTo>
                <a:lnTo>
                  <a:pt x="402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9" name="Freeform 869"/>
          <p:cNvSpPr/>
          <p:nvPr/>
        </p:nvSpPr>
        <p:spPr bwMode="auto">
          <a:xfrm>
            <a:off x="1445484" y="1308871"/>
            <a:ext cx="911396" cy="1131310"/>
          </a:xfrm>
          <a:custGeom>
            <a:avLst/>
            <a:gdLst>
              <a:gd name="T0" fmla="*/ 402 w 402"/>
              <a:gd name="T1" fmla="*/ 405 h 499"/>
              <a:gd name="T2" fmla="*/ 201 w 402"/>
              <a:gd name="T3" fmla="*/ 499 h 499"/>
              <a:gd name="T4" fmla="*/ 0 w 402"/>
              <a:gd name="T5" fmla="*/ 405 h 499"/>
              <a:gd name="T6" fmla="*/ 0 w 402"/>
              <a:gd name="T7" fmla="*/ 0 h 499"/>
              <a:gd name="T8" fmla="*/ 402 w 402"/>
              <a:gd name="T9" fmla="*/ 0 h 499"/>
              <a:gd name="T10" fmla="*/ 402 w 402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99">
                <a:moveTo>
                  <a:pt x="402" y="405"/>
                </a:moveTo>
                <a:lnTo>
                  <a:pt x="201" y="499"/>
                </a:lnTo>
                <a:lnTo>
                  <a:pt x="0" y="405"/>
                </a:lnTo>
                <a:lnTo>
                  <a:pt x="0" y="0"/>
                </a:lnTo>
                <a:lnTo>
                  <a:pt x="402" y="0"/>
                </a:lnTo>
                <a:lnTo>
                  <a:pt x="402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69" name="Rectangle 967"/>
          <p:cNvSpPr>
            <a:spLocks noChangeArrowheads="1"/>
          </p:cNvSpPr>
          <p:nvPr/>
        </p:nvSpPr>
        <p:spPr bwMode="auto">
          <a:xfrm>
            <a:off x="1778755" y="2592080"/>
            <a:ext cx="530514" cy="51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74" name="Rectangle 972"/>
          <p:cNvSpPr>
            <a:spLocks noChangeArrowheads="1"/>
          </p:cNvSpPr>
          <p:nvPr/>
        </p:nvSpPr>
        <p:spPr bwMode="auto">
          <a:xfrm>
            <a:off x="1515765" y="2730169"/>
            <a:ext cx="793503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734893" y="4540285"/>
            <a:ext cx="426225" cy="426225"/>
            <a:chOff x="2680409" y="5101625"/>
            <a:chExt cx="426225" cy="426225"/>
          </a:xfrm>
        </p:grpSpPr>
        <p:sp>
          <p:nvSpPr>
            <p:cNvPr id="6079" name="Rectangle 977"/>
            <p:cNvSpPr>
              <a:spLocks noChangeArrowheads="1"/>
            </p:cNvSpPr>
            <p:nvPr/>
          </p:nvSpPr>
          <p:spPr bwMode="auto">
            <a:xfrm>
              <a:off x="2807370" y="5106159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100" b="0" i="0" u="none" strike="noStrike" cap="none" normalizeH="0" baseline="0" dirty="0" smtClean="0">
                  <a:ln>
                    <a:noFill/>
                  </a:ln>
                  <a:solidFill>
                    <a:srgbClr val="126BAE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</a:endParaRPr>
            </a:p>
          </p:txBody>
        </p:sp>
        <p:sp>
          <p:nvSpPr>
            <p:cNvPr id="6080" name="Freeform 978"/>
            <p:cNvSpPr/>
            <p:nvPr/>
          </p:nvSpPr>
          <p:spPr bwMode="auto">
            <a:xfrm>
              <a:off x="2680409" y="5101625"/>
              <a:ext cx="426225" cy="426225"/>
            </a:xfrm>
            <a:custGeom>
              <a:avLst/>
              <a:gdLst>
                <a:gd name="T0" fmla="*/ 95 w 96"/>
                <a:gd name="T1" fmla="*/ 48 h 96"/>
                <a:gd name="T2" fmla="*/ 94 w 96"/>
                <a:gd name="T3" fmla="*/ 48 h 96"/>
                <a:gd name="T4" fmla="*/ 81 w 96"/>
                <a:gd name="T5" fmla="*/ 81 h 96"/>
                <a:gd name="T6" fmla="*/ 48 w 96"/>
                <a:gd name="T7" fmla="*/ 94 h 96"/>
                <a:gd name="T8" fmla="*/ 16 w 96"/>
                <a:gd name="T9" fmla="*/ 81 h 96"/>
                <a:gd name="T10" fmla="*/ 2 w 96"/>
                <a:gd name="T11" fmla="*/ 48 h 96"/>
                <a:gd name="T12" fmla="*/ 16 w 96"/>
                <a:gd name="T13" fmla="*/ 15 h 96"/>
                <a:gd name="T14" fmla="*/ 48 w 96"/>
                <a:gd name="T15" fmla="*/ 2 h 96"/>
                <a:gd name="T16" fmla="*/ 81 w 96"/>
                <a:gd name="T17" fmla="*/ 15 h 96"/>
                <a:gd name="T18" fmla="*/ 94 w 96"/>
                <a:gd name="T19" fmla="*/ 48 h 96"/>
                <a:gd name="T20" fmla="*/ 95 w 96"/>
                <a:gd name="T21" fmla="*/ 48 h 96"/>
                <a:gd name="T22" fmla="*/ 96 w 96"/>
                <a:gd name="T23" fmla="*/ 48 h 96"/>
                <a:gd name="T24" fmla="*/ 48 w 96"/>
                <a:gd name="T25" fmla="*/ 0 h 96"/>
                <a:gd name="T26" fmla="*/ 0 w 96"/>
                <a:gd name="T27" fmla="*/ 48 h 96"/>
                <a:gd name="T28" fmla="*/ 48 w 96"/>
                <a:gd name="T29" fmla="*/ 96 h 96"/>
                <a:gd name="T30" fmla="*/ 96 w 96"/>
                <a:gd name="T31" fmla="*/ 48 h 96"/>
                <a:gd name="T32" fmla="*/ 95 w 96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6">
                  <a:moveTo>
                    <a:pt x="95" y="48"/>
                  </a:moveTo>
                  <a:cubicBezTo>
                    <a:pt x="94" y="48"/>
                    <a:pt x="94" y="48"/>
                    <a:pt x="94" y="48"/>
                  </a:cubicBezTo>
                  <a:cubicBezTo>
                    <a:pt x="94" y="61"/>
                    <a:pt x="89" y="72"/>
                    <a:pt x="81" y="81"/>
                  </a:cubicBezTo>
                  <a:cubicBezTo>
                    <a:pt x="73" y="89"/>
                    <a:pt x="61" y="94"/>
                    <a:pt x="48" y="94"/>
                  </a:cubicBezTo>
                  <a:cubicBezTo>
                    <a:pt x="36" y="94"/>
                    <a:pt x="24" y="89"/>
                    <a:pt x="16" y="81"/>
                  </a:cubicBezTo>
                  <a:cubicBezTo>
                    <a:pt x="7" y="72"/>
                    <a:pt x="2" y="61"/>
                    <a:pt x="2" y="48"/>
                  </a:cubicBezTo>
                  <a:cubicBezTo>
                    <a:pt x="2" y="35"/>
                    <a:pt x="7" y="24"/>
                    <a:pt x="16" y="15"/>
                  </a:cubicBezTo>
                  <a:cubicBezTo>
                    <a:pt x="24" y="7"/>
                    <a:pt x="36" y="2"/>
                    <a:pt x="48" y="2"/>
                  </a:cubicBezTo>
                  <a:cubicBezTo>
                    <a:pt x="61" y="2"/>
                    <a:pt x="73" y="7"/>
                    <a:pt x="81" y="15"/>
                  </a:cubicBezTo>
                  <a:cubicBezTo>
                    <a:pt x="89" y="24"/>
                    <a:pt x="94" y="35"/>
                    <a:pt x="94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lnTo>
                    <a:pt x="95" y="48"/>
                  </a:lnTo>
                  <a:close/>
                </a:path>
              </a:pathLst>
            </a:custGeom>
            <a:solidFill>
              <a:srgbClr val="BBBFC0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26BAE"/>
                </a:solidFill>
              </a:endParaRPr>
            </a:p>
          </p:txBody>
        </p:sp>
      </p:grpSp>
      <p:grpSp>
        <p:nvGrpSpPr>
          <p:cNvPr id="471" name="组合 470"/>
          <p:cNvGrpSpPr/>
          <p:nvPr/>
        </p:nvGrpSpPr>
        <p:grpSpPr>
          <a:xfrm>
            <a:off x="690565" y="3131093"/>
            <a:ext cx="2552120" cy="1265890"/>
            <a:chOff x="7969290" y="2684841"/>
            <a:chExt cx="1473748" cy="886398"/>
          </a:xfrm>
        </p:grpSpPr>
        <p:sp>
          <p:nvSpPr>
            <p:cNvPr id="47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8163418" y="2971999"/>
              <a:ext cx="1063989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7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94" name="Freeform 858"/>
          <p:cNvSpPr/>
          <p:nvPr/>
        </p:nvSpPr>
        <p:spPr bwMode="auto">
          <a:xfrm>
            <a:off x="4311730" y="5180693"/>
            <a:ext cx="913663" cy="376347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5" name="Rectangle 862"/>
          <p:cNvSpPr>
            <a:spLocks noChangeArrowheads="1"/>
          </p:cNvSpPr>
          <p:nvPr/>
        </p:nvSpPr>
        <p:spPr bwMode="auto">
          <a:xfrm>
            <a:off x="4471868" y="1113896"/>
            <a:ext cx="909129" cy="10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6" name="Rectangle 866"/>
          <p:cNvSpPr>
            <a:spLocks noChangeArrowheads="1"/>
          </p:cNvSpPr>
          <p:nvPr/>
        </p:nvSpPr>
        <p:spPr bwMode="auto">
          <a:xfrm>
            <a:off x="3580062" y="2055290"/>
            <a:ext cx="2377001" cy="3134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7" name="Freeform 867"/>
          <p:cNvSpPr/>
          <p:nvPr/>
        </p:nvSpPr>
        <p:spPr bwMode="auto">
          <a:xfrm>
            <a:off x="4247420" y="1113896"/>
            <a:ext cx="1133576" cy="226715"/>
          </a:xfrm>
          <a:custGeom>
            <a:avLst/>
            <a:gdLst>
              <a:gd name="T0" fmla="*/ 500 w 500"/>
              <a:gd name="T1" fmla="*/ 0 h 100"/>
              <a:gd name="T2" fmla="*/ 99 w 500"/>
              <a:gd name="T3" fmla="*/ 0 h 100"/>
              <a:gd name="T4" fmla="*/ 0 w 500"/>
              <a:gd name="T5" fmla="*/ 100 h 100"/>
              <a:gd name="T6" fmla="*/ 402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9" y="0"/>
                </a:lnTo>
                <a:lnTo>
                  <a:pt x="0" y="100"/>
                </a:lnTo>
                <a:lnTo>
                  <a:pt x="402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8" name="Freeform 869"/>
          <p:cNvSpPr/>
          <p:nvPr/>
        </p:nvSpPr>
        <p:spPr bwMode="auto">
          <a:xfrm>
            <a:off x="4247420" y="1308871"/>
            <a:ext cx="911396" cy="1131310"/>
          </a:xfrm>
          <a:custGeom>
            <a:avLst/>
            <a:gdLst>
              <a:gd name="T0" fmla="*/ 402 w 402"/>
              <a:gd name="T1" fmla="*/ 405 h 499"/>
              <a:gd name="T2" fmla="*/ 201 w 402"/>
              <a:gd name="T3" fmla="*/ 499 h 499"/>
              <a:gd name="T4" fmla="*/ 0 w 402"/>
              <a:gd name="T5" fmla="*/ 405 h 499"/>
              <a:gd name="T6" fmla="*/ 0 w 402"/>
              <a:gd name="T7" fmla="*/ 0 h 499"/>
              <a:gd name="T8" fmla="*/ 402 w 402"/>
              <a:gd name="T9" fmla="*/ 0 h 499"/>
              <a:gd name="T10" fmla="*/ 402 w 402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99">
                <a:moveTo>
                  <a:pt x="402" y="405"/>
                </a:moveTo>
                <a:lnTo>
                  <a:pt x="201" y="499"/>
                </a:lnTo>
                <a:lnTo>
                  <a:pt x="0" y="405"/>
                </a:lnTo>
                <a:lnTo>
                  <a:pt x="0" y="0"/>
                </a:lnTo>
                <a:lnTo>
                  <a:pt x="402" y="0"/>
                </a:lnTo>
                <a:lnTo>
                  <a:pt x="402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9" name="Rectangle 967"/>
          <p:cNvSpPr>
            <a:spLocks noChangeArrowheads="1"/>
          </p:cNvSpPr>
          <p:nvPr/>
        </p:nvSpPr>
        <p:spPr bwMode="auto">
          <a:xfrm>
            <a:off x="4580691" y="2592080"/>
            <a:ext cx="530514" cy="51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0" name="Rectangle 972"/>
          <p:cNvSpPr>
            <a:spLocks noChangeArrowheads="1"/>
          </p:cNvSpPr>
          <p:nvPr/>
        </p:nvSpPr>
        <p:spPr bwMode="auto">
          <a:xfrm>
            <a:off x="4317701" y="2730169"/>
            <a:ext cx="793503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01" name="组合 500"/>
          <p:cNvGrpSpPr/>
          <p:nvPr/>
        </p:nvGrpSpPr>
        <p:grpSpPr>
          <a:xfrm>
            <a:off x="4536829" y="4540285"/>
            <a:ext cx="426225" cy="426225"/>
            <a:chOff x="2680409" y="5101625"/>
            <a:chExt cx="426225" cy="426225"/>
          </a:xfrm>
        </p:grpSpPr>
        <p:sp>
          <p:nvSpPr>
            <p:cNvPr id="502" name="Rectangle 977"/>
            <p:cNvSpPr>
              <a:spLocks noChangeArrowheads="1"/>
            </p:cNvSpPr>
            <p:nvPr/>
          </p:nvSpPr>
          <p:spPr bwMode="auto">
            <a:xfrm>
              <a:off x="2807370" y="5106159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100" b="0" i="0" u="none" strike="noStrike" cap="none" normalizeH="0" baseline="0" dirty="0" smtClean="0">
                  <a:ln>
                    <a:noFill/>
                  </a:ln>
                  <a:solidFill>
                    <a:srgbClr val="126BAE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</a:endParaRPr>
            </a:p>
          </p:txBody>
        </p:sp>
        <p:sp>
          <p:nvSpPr>
            <p:cNvPr id="503" name="Freeform 978"/>
            <p:cNvSpPr/>
            <p:nvPr/>
          </p:nvSpPr>
          <p:spPr bwMode="auto">
            <a:xfrm>
              <a:off x="2680409" y="5101625"/>
              <a:ext cx="426225" cy="426225"/>
            </a:xfrm>
            <a:custGeom>
              <a:avLst/>
              <a:gdLst>
                <a:gd name="T0" fmla="*/ 95 w 96"/>
                <a:gd name="T1" fmla="*/ 48 h 96"/>
                <a:gd name="T2" fmla="*/ 94 w 96"/>
                <a:gd name="T3" fmla="*/ 48 h 96"/>
                <a:gd name="T4" fmla="*/ 81 w 96"/>
                <a:gd name="T5" fmla="*/ 81 h 96"/>
                <a:gd name="T6" fmla="*/ 48 w 96"/>
                <a:gd name="T7" fmla="*/ 94 h 96"/>
                <a:gd name="T8" fmla="*/ 16 w 96"/>
                <a:gd name="T9" fmla="*/ 81 h 96"/>
                <a:gd name="T10" fmla="*/ 2 w 96"/>
                <a:gd name="T11" fmla="*/ 48 h 96"/>
                <a:gd name="T12" fmla="*/ 16 w 96"/>
                <a:gd name="T13" fmla="*/ 15 h 96"/>
                <a:gd name="T14" fmla="*/ 48 w 96"/>
                <a:gd name="T15" fmla="*/ 2 h 96"/>
                <a:gd name="T16" fmla="*/ 81 w 96"/>
                <a:gd name="T17" fmla="*/ 15 h 96"/>
                <a:gd name="T18" fmla="*/ 94 w 96"/>
                <a:gd name="T19" fmla="*/ 48 h 96"/>
                <a:gd name="T20" fmla="*/ 95 w 96"/>
                <a:gd name="T21" fmla="*/ 48 h 96"/>
                <a:gd name="T22" fmla="*/ 96 w 96"/>
                <a:gd name="T23" fmla="*/ 48 h 96"/>
                <a:gd name="T24" fmla="*/ 48 w 96"/>
                <a:gd name="T25" fmla="*/ 0 h 96"/>
                <a:gd name="T26" fmla="*/ 0 w 96"/>
                <a:gd name="T27" fmla="*/ 48 h 96"/>
                <a:gd name="T28" fmla="*/ 48 w 96"/>
                <a:gd name="T29" fmla="*/ 96 h 96"/>
                <a:gd name="T30" fmla="*/ 96 w 96"/>
                <a:gd name="T31" fmla="*/ 48 h 96"/>
                <a:gd name="T32" fmla="*/ 95 w 96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6">
                  <a:moveTo>
                    <a:pt x="95" y="48"/>
                  </a:moveTo>
                  <a:cubicBezTo>
                    <a:pt x="94" y="48"/>
                    <a:pt x="94" y="48"/>
                    <a:pt x="94" y="48"/>
                  </a:cubicBezTo>
                  <a:cubicBezTo>
                    <a:pt x="94" y="61"/>
                    <a:pt x="89" y="72"/>
                    <a:pt x="81" y="81"/>
                  </a:cubicBezTo>
                  <a:cubicBezTo>
                    <a:pt x="73" y="89"/>
                    <a:pt x="61" y="94"/>
                    <a:pt x="48" y="94"/>
                  </a:cubicBezTo>
                  <a:cubicBezTo>
                    <a:pt x="36" y="94"/>
                    <a:pt x="24" y="89"/>
                    <a:pt x="16" y="81"/>
                  </a:cubicBezTo>
                  <a:cubicBezTo>
                    <a:pt x="7" y="72"/>
                    <a:pt x="2" y="61"/>
                    <a:pt x="2" y="48"/>
                  </a:cubicBezTo>
                  <a:cubicBezTo>
                    <a:pt x="2" y="35"/>
                    <a:pt x="7" y="24"/>
                    <a:pt x="16" y="15"/>
                  </a:cubicBezTo>
                  <a:cubicBezTo>
                    <a:pt x="24" y="7"/>
                    <a:pt x="36" y="2"/>
                    <a:pt x="48" y="2"/>
                  </a:cubicBezTo>
                  <a:cubicBezTo>
                    <a:pt x="61" y="2"/>
                    <a:pt x="73" y="7"/>
                    <a:pt x="81" y="15"/>
                  </a:cubicBezTo>
                  <a:cubicBezTo>
                    <a:pt x="89" y="24"/>
                    <a:pt x="94" y="35"/>
                    <a:pt x="94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lnTo>
                    <a:pt x="95" y="48"/>
                  </a:lnTo>
                  <a:close/>
                </a:path>
              </a:pathLst>
            </a:custGeom>
            <a:solidFill>
              <a:srgbClr val="BBBFC0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26BAE"/>
                </a:solidFill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3492501" y="3131093"/>
            <a:ext cx="2552120" cy="1265890"/>
            <a:chOff x="7969290" y="2684841"/>
            <a:chExt cx="1473748" cy="886398"/>
          </a:xfrm>
        </p:grpSpPr>
        <p:sp>
          <p:nvSpPr>
            <p:cNvPr id="50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8163418" y="2971999"/>
              <a:ext cx="1063989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0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08" name="Freeform 858"/>
          <p:cNvSpPr/>
          <p:nvPr/>
        </p:nvSpPr>
        <p:spPr bwMode="auto">
          <a:xfrm>
            <a:off x="7113666" y="5180693"/>
            <a:ext cx="913663" cy="376347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9" name="Rectangle 862"/>
          <p:cNvSpPr>
            <a:spLocks noChangeArrowheads="1"/>
          </p:cNvSpPr>
          <p:nvPr/>
        </p:nvSpPr>
        <p:spPr bwMode="auto">
          <a:xfrm>
            <a:off x="7273804" y="1113896"/>
            <a:ext cx="909129" cy="10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0" name="Rectangle 866"/>
          <p:cNvSpPr>
            <a:spLocks noChangeArrowheads="1"/>
          </p:cNvSpPr>
          <p:nvPr/>
        </p:nvSpPr>
        <p:spPr bwMode="auto">
          <a:xfrm>
            <a:off x="6381998" y="2055290"/>
            <a:ext cx="2377001" cy="3134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1" name="Freeform 867"/>
          <p:cNvSpPr/>
          <p:nvPr/>
        </p:nvSpPr>
        <p:spPr bwMode="auto">
          <a:xfrm>
            <a:off x="7049356" y="1113896"/>
            <a:ext cx="1133576" cy="226715"/>
          </a:xfrm>
          <a:custGeom>
            <a:avLst/>
            <a:gdLst>
              <a:gd name="T0" fmla="*/ 500 w 500"/>
              <a:gd name="T1" fmla="*/ 0 h 100"/>
              <a:gd name="T2" fmla="*/ 99 w 500"/>
              <a:gd name="T3" fmla="*/ 0 h 100"/>
              <a:gd name="T4" fmla="*/ 0 w 500"/>
              <a:gd name="T5" fmla="*/ 100 h 100"/>
              <a:gd name="T6" fmla="*/ 402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9" y="0"/>
                </a:lnTo>
                <a:lnTo>
                  <a:pt x="0" y="100"/>
                </a:lnTo>
                <a:lnTo>
                  <a:pt x="402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" name="Freeform 869"/>
          <p:cNvSpPr/>
          <p:nvPr/>
        </p:nvSpPr>
        <p:spPr bwMode="auto">
          <a:xfrm>
            <a:off x="7049356" y="1308871"/>
            <a:ext cx="911396" cy="1131310"/>
          </a:xfrm>
          <a:custGeom>
            <a:avLst/>
            <a:gdLst>
              <a:gd name="T0" fmla="*/ 402 w 402"/>
              <a:gd name="T1" fmla="*/ 405 h 499"/>
              <a:gd name="T2" fmla="*/ 201 w 402"/>
              <a:gd name="T3" fmla="*/ 499 h 499"/>
              <a:gd name="T4" fmla="*/ 0 w 402"/>
              <a:gd name="T5" fmla="*/ 405 h 499"/>
              <a:gd name="T6" fmla="*/ 0 w 402"/>
              <a:gd name="T7" fmla="*/ 0 h 499"/>
              <a:gd name="T8" fmla="*/ 402 w 402"/>
              <a:gd name="T9" fmla="*/ 0 h 499"/>
              <a:gd name="T10" fmla="*/ 402 w 402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99">
                <a:moveTo>
                  <a:pt x="402" y="405"/>
                </a:moveTo>
                <a:lnTo>
                  <a:pt x="201" y="499"/>
                </a:lnTo>
                <a:lnTo>
                  <a:pt x="0" y="405"/>
                </a:lnTo>
                <a:lnTo>
                  <a:pt x="0" y="0"/>
                </a:lnTo>
                <a:lnTo>
                  <a:pt x="402" y="0"/>
                </a:lnTo>
                <a:lnTo>
                  <a:pt x="402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" name="Rectangle 967"/>
          <p:cNvSpPr>
            <a:spLocks noChangeArrowheads="1"/>
          </p:cNvSpPr>
          <p:nvPr/>
        </p:nvSpPr>
        <p:spPr bwMode="auto">
          <a:xfrm>
            <a:off x="7382627" y="2592080"/>
            <a:ext cx="530514" cy="51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4" name="Rectangle 972"/>
          <p:cNvSpPr>
            <a:spLocks noChangeArrowheads="1"/>
          </p:cNvSpPr>
          <p:nvPr/>
        </p:nvSpPr>
        <p:spPr bwMode="auto">
          <a:xfrm>
            <a:off x="7119637" y="2730169"/>
            <a:ext cx="793503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5" name="组合 514"/>
          <p:cNvGrpSpPr/>
          <p:nvPr/>
        </p:nvGrpSpPr>
        <p:grpSpPr>
          <a:xfrm>
            <a:off x="7338765" y="4540285"/>
            <a:ext cx="426225" cy="426225"/>
            <a:chOff x="2680409" y="5101625"/>
            <a:chExt cx="426225" cy="426225"/>
          </a:xfrm>
        </p:grpSpPr>
        <p:sp>
          <p:nvSpPr>
            <p:cNvPr id="516" name="Rectangle 977"/>
            <p:cNvSpPr>
              <a:spLocks noChangeArrowheads="1"/>
            </p:cNvSpPr>
            <p:nvPr/>
          </p:nvSpPr>
          <p:spPr bwMode="auto">
            <a:xfrm>
              <a:off x="2807370" y="5106159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100" b="0" i="0" u="none" strike="noStrike" cap="none" normalizeH="0" baseline="0" dirty="0" smtClean="0">
                  <a:ln>
                    <a:noFill/>
                  </a:ln>
                  <a:solidFill>
                    <a:srgbClr val="126BAE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</a:endParaRPr>
            </a:p>
          </p:txBody>
        </p:sp>
        <p:sp>
          <p:nvSpPr>
            <p:cNvPr id="517" name="Freeform 978"/>
            <p:cNvSpPr/>
            <p:nvPr/>
          </p:nvSpPr>
          <p:spPr bwMode="auto">
            <a:xfrm>
              <a:off x="2680409" y="5101625"/>
              <a:ext cx="426225" cy="426225"/>
            </a:xfrm>
            <a:custGeom>
              <a:avLst/>
              <a:gdLst>
                <a:gd name="T0" fmla="*/ 95 w 96"/>
                <a:gd name="T1" fmla="*/ 48 h 96"/>
                <a:gd name="T2" fmla="*/ 94 w 96"/>
                <a:gd name="T3" fmla="*/ 48 h 96"/>
                <a:gd name="T4" fmla="*/ 81 w 96"/>
                <a:gd name="T5" fmla="*/ 81 h 96"/>
                <a:gd name="T6" fmla="*/ 48 w 96"/>
                <a:gd name="T7" fmla="*/ 94 h 96"/>
                <a:gd name="T8" fmla="*/ 16 w 96"/>
                <a:gd name="T9" fmla="*/ 81 h 96"/>
                <a:gd name="T10" fmla="*/ 2 w 96"/>
                <a:gd name="T11" fmla="*/ 48 h 96"/>
                <a:gd name="T12" fmla="*/ 16 w 96"/>
                <a:gd name="T13" fmla="*/ 15 h 96"/>
                <a:gd name="T14" fmla="*/ 48 w 96"/>
                <a:gd name="T15" fmla="*/ 2 h 96"/>
                <a:gd name="T16" fmla="*/ 81 w 96"/>
                <a:gd name="T17" fmla="*/ 15 h 96"/>
                <a:gd name="T18" fmla="*/ 94 w 96"/>
                <a:gd name="T19" fmla="*/ 48 h 96"/>
                <a:gd name="T20" fmla="*/ 95 w 96"/>
                <a:gd name="T21" fmla="*/ 48 h 96"/>
                <a:gd name="T22" fmla="*/ 96 w 96"/>
                <a:gd name="T23" fmla="*/ 48 h 96"/>
                <a:gd name="T24" fmla="*/ 48 w 96"/>
                <a:gd name="T25" fmla="*/ 0 h 96"/>
                <a:gd name="T26" fmla="*/ 0 w 96"/>
                <a:gd name="T27" fmla="*/ 48 h 96"/>
                <a:gd name="T28" fmla="*/ 48 w 96"/>
                <a:gd name="T29" fmla="*/ 96 h 96"/>
                <a:gd name="T30" fmla="*/ 96 w 96"/>
                <a:gd name="T31" fmla="*/ 48 h 96"/>
                <a:gd name="T32" fmla="*/ 95 w 96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6">
                  <a:moveTo>
                    <a:pt x="95" y="48"/>
                  </a:moveTo>
                  <a:cubicBezTo>
                    <a:pt x="94" y="48"/>
                    <a:pt x="94" y="48"/>
                    <a:pt x="94" y="48"/>
                  </a:cubicBezTo>
                  <a:cubicBezTo>
                    <a:pt x="94" y="61"/>
                    <a:pt x="89" y="72"/>
                    <a:pt x="81" y="81"/>
                  </a:cubicBezTo>
                  <a:cubicBezTo>
                    <a:pt x="73" y="89"/>
                    <a:pt x="61" y="94"/>
                    <a:pt x="48" y="94"/>
                  </a:cubicBezTo>
                  <a:cubicBezTo>
                    <a:pt x="36" y="94"/>
                    <a:pt x="24" y="89"/>
                    <a:pt x="16" y="81"/>
                  </a:cubicBezTo>
                  <a:cubicBezTo>
                    <a:pt x="7" y="72"/>
                    <a:pt x="2" y="61"/>
                    <a:pt x="2" y="48"/>
                  </a:cubicBezTo>
                  <a:cubicBezTo>
                    <a:pt x="2" y="35"/>
                    <a:pt x="7" y="24"/>
                    <a:pt x="16" y="15"/>
                  </a:cubicBezTo>
                  <a:cubicBezTo>
                    <a:pt x="24" y="7"/>
                    <a:pt x="36" y="2"/>
                    <a:pt x="48" y="2"/>
                  </a:cubicBezTo>
                  <a:cubicBezTo>
                    <a:pt x="61" y="2"/>
                    <a:pt x="73" y="7"/>
                    <a:pt x="81" y="15"/>
                  </a:cubicBezTo>
                  <a:cubicBezTo>
                    <a:pt x="89" y="24"/>
                    <a:pt x="94" y="35"/>
                    <a:pt x="94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lnTo>
                    <a:pt x="95" y="48"/>
                  </a:lnTo>
                  <a:close/>
                </a:path>
              </a:pathLst>
            </a:custGeom>
            <a:solidFill>
              <a:srgbClr val="BBBFC0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26BAE"/>
                </a:solidFill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6294437" y="3131093"/>
            <a:ext cx="2552120" cy="1265890"/>
            <a:chOff x="7969290" y="2684841"/>
            <a:chExt cx="1473748" cy="886398"/>
          </a:xfrm>
        </p:grpSpPr>
        <p:sp>
          <p:nvSpPr>
            <p:cNvPr id="51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8163418" y="2971999"/>
              <a:ext cx="1063989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2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23" name="Freeform 858"/>
          <p:cNvSpPr/>
          <p:nvPr/>
        </p:nvSpPr>
        <p:spPr bwMode="auto">
          <a:xfrm>
            <a:off x="9915602" y="5180693"/>
            <a:ext cx="913663" cy="376347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7" name="Rectangle 862"/>
          <p:cNvSpPr>
            <a:spLocks noChangeArrowheads="1"/>
          </p:cNvSpPr>
          <p:nvPr/>
        </p:nvSpPr>
        <p:spPr bwMode="auto">
          <a:xfrm>
            <a:off x="10075740" y="1113896"/>
            <a:ext cx="909129" cy="10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8" name="Rectangle 866"/>
          <p:cNvSpPr>
            <a:spLocks noChangeArrowheads="1"/>
          </p:cNvSpPr>
          <p:nvPr/>
        </p:nvSpPr>
        <p:spPr bwMode="auto">
          <a:xfrm>
            <a:off x="9183934" y="2055290"/>
            <a:ext cx="2377001" cy="3134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9" name="Freeform 867"/>
          <p:cNvSpPr/>
          <p:nvPr/>
        </p:nvSpPr>
        <p:spPr bwMode="auto">
          <a:xfrm>
            <a:off x="9851292" y="1113896"/>
            <a:ext cx="1133576" cy="226715"/>
          </a:xfrm>
          <a:custGeom>
            <a:avLst/>
            <a:gdLst>
              <a:gd name="T0" fmla="*/ 500 w 500"/>
              <a:gd name="T1" fmla="*/ 0 h 100"/>
              <a:gd name="T2" fmla="*/ 99 w 500"/>
              <a:gd name="T3" fmla="*/ 0 h 100"/>
              <a:gd name="T4" fmla="*/ 0 w 500"/>
              <a:gd name="T5" fmla="*/ 100 h 100"/>
              <a:gd name="T6" fmla="*/ 402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9" y="0"/>
                </a:lnTo>
                <a:lnTo>
                  <a:pt x="0" y="100"/>
                </a:lnTo>
                <a:lnTo>
                  <a:pt x="402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0" name="Freeform 869"/>
          <p:cNvSpPr/>
          <p:nvPr/>
        </p:nvSpPr>
        <p:spPr bwMode="auto">
          <a:xfrm>
            <a:off x="9851292" y="1308871"/>
            <a:ext cx="911396" cy="1131310"/>
          </a:xfrm>
          <a:custGeom>
            <a:avLst/>
            <a:gdLst>
              <a:gd name="T0" fmla="*/ 402 w 402"/>
              <a:gd name="T1" fmla="*/ 405 h 499"/>
              <a:gd name="T2" fmla="*/ 201 w 402"/>
              <a:gd name="T3" fmla="*/ 499 h 499"/>
              <a:gd name="T4" fmla="*/ 0 w 402"/>
              <a:gd name="T5" fmla="*/ 405 h 499"/>
              <a:gd name="T6" fmla="*/ 0 w 402"/>
              <a:gd name="T7" fmla="*/ 0 h 499"/>
              <a:gd name="T8" fmla="*/ 402 w 402"/>
              <a:gd name="T9" fmla="*/ 0 h 499"/>
              <a:gd name="T10" fmla="*/ 402 w 402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99">
                <a:moveTo>
                  <a:pt x="402" y="405"/>
                </a:moveTo>
                <a:lnTo>
                  <a:pt x="201" y="499"/>
                </a:lnTo>
                <a:lnTo>
                  <a:pt x="0" y="405"/>
                </a:lnTo>
                <a:lnTo>
                  <a:pt x="0" y="0"/>
                </a:lnTo>
                <a:lnTo>
                  <a:pt x="402" y="0"/>
                </a:lnTo>
                <a:lnTo>
                  <a:pt x="402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1" name="Rectangle 967"/>
          <p:cNvSpPr>
            <a:spLocks noChangeArrowheads="1"/>
          </p:cNvSpPr>
          <p:nvPr/>
        </p:nvSpPr>
        <p:spPr bwMode="auto">
          <a:xfrm>
            <a:off x="10184563" y="2592080"/>
            <a:ext cx="530514" cy="51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2" name="Rectangle 972"/>
          <p:cNvSpPr>
            <a:spLocks noChangeArrowheads="1"/>
          </p:cNvSpPr>
          <p:nvPr/>
        </p:nvSpPr>
        <p:spPr bwMode="auto">
          <a:xfrm>
            <a:off x="9921573" y="2730169"/>
            <a:ext cx="793503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33" name="组合 532"/>
          <p:cNvGrpSpPr/>
          <p:nvPr/>
        </p:nvGrpSpPr>
        <p:grpSpPr>
          <a:xfrm>
            <a:off x="10140701" y="4540285"/>
            <a:ext cx="426225" cy="426225"/>
            <a:chOff x="2680409" y="5101625"/>
            <a:chExt cx="426225" cy="426225"/>
          </a:xfrm>
        </p:grpSpPr>
        <p:sp>
          <p:nvSpPr>
            <p:cNvPr id="534" name="Rectangle 977"/>
            <p:cNvSpPr>
              <a:spLocks noChangeArrowheads="1"/>
            </p:cNvSpPr>
            <p:nvPr/>
          </p:nvSpPr>
          <p:spPr bwMode="auto">
            <a:xfrm>
              <a:off x="2807370" y="5106159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100" b="0" i="0" u="none" strike="noStrike" cap="none" normalizeH="0" baseline="0" dirty="0" smtClean="0">
                  <a:ln>
                    <a:noFill/>
                  </a:ln>
                  <a:solidFill>
                    <a:srgbClr val="126BAE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</a:endParaRPr>
            </a:p>
          </p:txBody>
        </p:sp>
        <p:sp>
          <p:nvSpPr>
            <p:cNvPr id="535" name="Freeform 978"/>
            <p:cNvSpPr/>
            <p:nvPr/>
          </p:nvSpPr>
          <p:spPr bwMode="auto">
            <a:xfrm>
              <a:off x="2680409" y="5101625"/>
              <a:ext cx="426225" cy="426225"/>
            </a:xfrm>
            <a:custGeom>
              <a:avLst/>
              <a:gdLst>
                <a:gd name="T0" fmla="*/ 95 w 96"/>
                <a:gd name="T1" fmla="*/ 48 h 96"/>
                <a:gd name="T2" fmla="*/ 94 w 96"/>
                <a:gd name="T3" fmla="*/ 48 h 96"/>
                <a:gd name="T4" fmla="*/ 81 w 96"/>
                <a:gd name="T5" fmla="*/ 81 h 96"/>
                <a:gd name="T6" fmla="*/ 48 w 96"/>
                <a:gd name="T7" fmla="*/ 94 h 96"/>
                <a:gd name="T8" fmla="*/ 16 w 96"/>
                <a:gd name="T9" fmla="*/ 81 h 96"/>
                <a:gd name="T10" fmla="*/ 2 w 96"/>
                <a:gd name="T11" fmla="*/ 48 h 96"/>
                <a:gd name="T12" fmla="*/ 16 w 96"/>
                <a:gd name="T13" fmla="*/ 15 h 96"/>
                <a:gd name="T14" fmla="*/ 48 w 96"/>
                <a:gd name="T15" fmla="*/ 2 h 96"/>
                <a:gd name="T16" fmla="*/ 81 w 96"/>
                <a:gd name="T17" fmla="*/ 15 h 96"/>
                <a:gd name="T18" fmla="*/ 94 w 96"/>
                <a:gd name="T19" fmla="*/ 48 h 96"/>
                <a:gd name="T20" fmla="*/ 95 w 96"/>
                <a:gd name="T21" fmla="*/ 48 h 96"/>
                <a:gd name="T22" fmla="*/ 96 w 96"/>
                <a:gd name="T23" fmla="*/ 48 h 96"/>
                <a:gd name="T24" fmla="*/ 48 w 96"/>
                <a:gd name="T25" fmla="*/ 0 h 96"/>
                <a:gd name="T26" fmla="*/ 0 w 96"/>
                <a:gd name="T27" fmla="*/ 48 h 96"/>
                <a:gd name="T28" fmla="*/ 48 w 96"/>
                <a:gd name="T29" fmla="*/ 96 h 96"/>
                <a:gd name="T30" fmla="*/ 96 w 96"/>
                <a:gd name="T31" fmla="*/ 48 h 96"/>
                <a:gd name="T32" fmla="*/ 95 w 96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6">
                  <a:moveTo>
                    <a:pt x="95" y="48"/>
                  </a:moveTo>
                  <a:cubicBezTo>
                    <a:pt x="94" y="48"/>
                    <a:pt x="94" y="48"/>
                    <a:pt x="94" y="48"/>
                  </a:cubicBezTo>
                  <a:cubicBezTo>
                    <a:pt x="94" y="61"/>
                    <a:pt x="89" y="72"/>
                    <a:pt x="81" y="81"/>
                  </a:cubicBezTo>
                  <a:cubicBezTo>
                    <a:pt x="73" y="89"/>
                    <a:pt x="61" y="94"/>
                    <a:pt x="48" y="94"/>
                  </a:cubicBezTo>
                  <a:cubicBezTo>
                    <a:pt x="36" y="94"/>
                    <a:pt x="24" y="89"/>
                    <a:pt x="16" y="81"/>
                  </a:cubicBezTo>
                  <a:cubicBezTo>
                    <a:pt x="7" y="72"/>
                    <a:pt x="2" y="61"/>
                    <a:pt x="2" y="48"/>
                  </a:cubicBezTo>
                  <a:cubicBezTo>
                    <a:pt x="2" y="35"/>
                    <a:pt x="7" y="24"/>
                    <a:pt x="16" y="15"/>
                  </a:cubicBezTo>
                  <a:cubicBezTo>
                    <a:pt x="24" y="7"/>
                    <a:pt x="36" y="2"/>
                    <a:pt x="48" y="2"/>
                  </a:cubicBezTo>
                  <a:cubicBezTo>
                    <a:pt x="61" y="2"/>
                    <a:pt x="73" y="7"/>
                    <a:pt x="81" y="15"/>
                  </a:cubicBezTo>
                  <a:cubicBezTo>
                    <a:pt x="89" y="24"/>
                    <a:pt x="94" y="35"/>
                    <a:pt x="94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lnTo>
                    <a:pt x="95" y="48"/>
                  </a:lnTo>
                  <a:close/>
                </a:path>
              </a:pathLst>
            </a:custGeom>
            <a:solidFill>
              <a:srgbClr val="BBBFC0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26BAE"/>
                </a:solidFill>
              </a:endParaRPr>
            </a:p>
          </p:txBody>
        </p:sp>
      </p:grpSp>
      <p:grpSp>
        <p:nvGrpSpPr>
          <p:cNvPr id="536" name="组合 535"/>
          <p:cNvGrpSpPr/>
          <p:nvPr/>
        </p:nvGrpSpPr>
        <p:grpSpPr>
          <a:xfrm>
            <a:off x="9096373" y="3131093"/>
            <a:ext cx="2552120" cy="1265890"/>
            <a:chOff x="7969290" y="2684841"/>
            <a:chExt cx="1473748" cy="886398"/>
          </a:xfrm>
        </p:grpSpPr>
        <p:sp>
          <p:nvSpPr>
            <p:cNvPr id="53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8163418" y="2971999"/>
              <a:ext cx="1063989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3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456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7" name="Freeform 616"/>
          <p:cNvSpPr/>
          <p:nvPr/>
        </p:nvSpPr>
        <p:spPr bwMode="auto">
          <a:xfrm>
            <a:off x="8586788" y="2218796"/>
            <a:ext cx="444500" cy="344488"/>
          </a:xfrm>
          <a:custGeom>
            <a:avLst/>
            <a:gdLst>
              <a:gd name="T0" fmla="*/ 87 w 143"/>
              <a:gd name="T1" fmla="*/ 0 h 111"/>
              <a:gd name="T2" fmla="*/ 0 w 143"/>
              <a:gd name="T3" fmla="*/ 0 h 111"/>
              <a:gd name="T4" fmla="*/ 0 w 143"/>
              <a:gd name="T5" fmla="*/ 111 h 111"/>
              <a:gd name="T6" fmla="*/ 87 w 143"/>
              <a:gd name="T7" fmla="*/ 111 h 111"/>
              <a:gd name="T8" fmla="*/ 143 w 143"/>
              <a:gd name="T9" fmla="*/ 55 h 111"/>
              <a:gd name="T10" fmla="*/ 87 w 143"/>
              <a:gd name="T11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3" h="111">
                <a:moveTo>
                  <a:pt x="8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87" y="111"/>
                  <a:pt x="87" y="111"/>
                  <a:pt x="87" y="111"/>
                </a:cubicBezTo>
                <a:cubicBezTo>
                  <a:pt x="118" y="111"/>
                  <a:pt x="143" y="86"/>
                  <a:pt x="143" y="55"/>
                </a:cubicBezTo>
                <a:cubicBezTo>
                  <a:pt x="143" y="25"/>
                  <a:pt x="118" y="0"/>
                  <a:pt x="8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18" name="Rectangle 617"/>
          <p:cNvSpPr>
            <a:spLocks noChangeArrowheads="1"/>
          </p:cNvSpPr>
          <p:nvPr/>
        </p:nvSpPr>
        <p:spPr bwMode="auto">
          <a:xfrm>
            <a:off x="7923213" y="2028296"/>
            <a:ext cx="639763" cy="746125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0" name="Rectangle 618"/>
          <p:cNvSpPr>
            <a:spLocks noChangeArrowheads="1"/>
          </p:cNvSpPr>
          <p:nvPr/>
        </p:nvSpPr>
        <p:spPr bwMode="auto">
          <a:xfrm>
            <a:off x="7923213" y="2028296"/>
            <a:ext cx="6397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1" name="Freeform 619"/>
          <p:cNvSpPr/>
          <p:nvPr/>
        </p:nvSpPr>
        <p:spPr bwMode="auto">
          <a:xfrm>
            <a:off x="8605838" y="2218796"/>
            <a:ext cx="323850" cy="344488"/>
          </a:xfrm>
          <a:custGeom>
            <a:avLst/>
            <a:gdLst>
              <a:gd name="T0" fmla="*/ 96 w 104"/>
              <a:gd name="T1" fmla="*/ 76 h 111"/>
              <a:gd name="T2" fmla="*/ 73 w 104"/>
              <a:gd name="T3" fmla="*/ 86 h 111"/>
              <a:gd name="T4" fmla="*/ 50 w 104"/>
              <a:gd name="T5" fmla="*/ 77 h 111"/>
              <a:gd name="T6" fmla="*/ 48 w 104"/>
              <a:gd name="T7" fmla="*/ 75 h 111"/>
              <a:gd name="T8" fmla="*/ 45 w 104"/>
              <a:gd name="T9" fmla="*/ 75 h 111"/>
              <a:gd name="T10" fmla="*/ 28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8 w 104"/>
              <a:gd name="T17" fmla="*/ 0 h 111"/>
              <a:gd name="T18" fmla="*/ 45 w 104"/>
              <a:gd name="T19" fmla="*/ 35 h 111"/>
              <a:gd name="T20" fmla="*/ 47 w 104"/>
              <a:gd name="T21" fmla="*/ 35 h 111"/>
              <a:gd name="T22" fmla="*/ 51 w 104"/>
              <a:gd name="T23" fmla="*/ 33 h 111"/>
              <a:gd name="T24" fmla="*/ 73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6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6" y="76"/>
                </a:moveTo>
                <a:cubicBezTo>
                  <a:pt x="90" y="82"/>
                  <a:pt x="81" y="86"/>
                  <a:pt x="73" y="86"/>
                </a:cubicBezTo>
                <a:cubicBezTo>
                  <a:pt x="64" y="86"/>
                  <a:pt x="56" y="83"/>
                  <a:pt x="50" y="77"/>
                </a:cubicBezTo>
                <a:cubicBezTo>
                  <a:pt x="50" y="76"/>
                  <a:pt x="49" y="75"/>
                  <a:pt x="48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9" y="35"/>
                  <a:pt x="50" y="34"/>
                  <a:pt x="51" y="33"/>
                </a:cubicBezTo>
                <a:cubicBezTo>
                  <a:pt x="57" y="28"/>
                  <a:pt x="64" y="24"/>
                  <a:pt x="73" y="24"/>
                </a:cubicBezTo>
                <a:cubicBezTo>
                  <a:pt x="74" y="24"/>
                  <a:pt x="76" y="24"/>
                  <a:pt x="77" y="25"/>
                </a:cubicBezTo>
                <a:cubicBezTo>
                  <a:pt x="91" y="27"/>
                  <a:pt x="102" y="38"/>
                  <a:pt x="103" y="52"/>
                </a:cubicBezTo>
                <a:cubicBezTo>
                  <a:pt x="104" y="60"/>
                  <a:pt x="102" y="69"/>
                  <a:pt x="96" y="76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3" name="Freeform 620"/>
          <p:cNvSpPr/>
          <p:nvPr/>
        </p:nvSpPr>
        <p:spPr bwMode="auto">
          <a:xfrm>
            <a:off x="7556501" y="2218796"/>
            <a:ext cx="1344613" cy="344488"/>
          </a:xfrm>
          <a:custGeom>
            <a:avLst/>
            <a:gdLst>
              <a:gd name="T0" fmla="*/ 431 w 433"/>
              <a:gd name="T1" fmla="*/ 53 h 111"/>
              <a:gd name="T2" fmla="*/ 414 w 433"/>
              <a:gd name="T3" fmla="*/ 35 h 111"/>
              <a:gd name="T4" fmla="*/ 396 w 433"/>
              <a:gd name="T5" fmla="*/ 41 h 111"/>
              <a:gd name="T6" fmla="*/ 385 w 433"/>
              <a:gd name="T7" fmla="*/ 45 h 111"/>
              <a:gd name="T8" fmla="*/ 377 w 433"/>
              <a:gd name="T9" fmla="*/ 45 h 111"/>
              <a:gd name="T10" fmla="*/ 354 w 433"/>
              <a:gd name="T11" fmla="*/ 0 h 111"/>
              <a:gd name="T12" fmla="*/ 0 w 433"/>
              <a:gd name="T13" fmla="*/ 0 h 111"/>
              <a:gd name="T14" fmla="*/ 0 w 433"/>
              <a:gd name="T15" fmla="*/ 111 h 111"/>
              <a:gd name="T16" fmla="*/ 354 w 433"/>
              <a:gd name="T17" fmla="*/ 111 h 111"/>
              <a:gd name="T18" fmla="*/ 377 w 433"/>
              <a:gd name="T19" fmla="*/ 65 h 111"/>
              <a:gd name="T20" fmla="*/ 386 w 433"/>
              <a:gd name="T21" fmla="*/ 65 h 111"/>
              <a:gd name="T22" fmla="*/ 396 w 433"/>
              <a:gd name="T23" fmla="*/ 70 h 111"/>
              <a:gd name="T24" fmla="*/ 411 w 433"/>
              <a:gd name="T25" fmla="*/ 76 h 111"/>
              <a:gd name="T26" fmla="*/ 431 w 433"/>
              <a:gd name="T27" fmla="*/ 5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3" h="111">
                <a:moveTo>
                  <a:pt x="431" y="53"/>
                </a:moveTo>
                <a:cubicBezTo>
                  <a:pt x="430" y="44"/>
                  <a:pt x="423" y="36"/>
                  <a:pt x="414" y="35"/>
                </a:cubicBezTo>
                <a:cubicBezTo>
                  <a:pt x="407" y="34"/>
                  <a:pt x="400" y="36"/>
                  <a:pt x="396" y="41"/>
                </a:cubicBezTo>
                <a:cubicBezTo>
                  <a:pt x="393" y="44"/>
                  <a:pt x="389" y="45"/>
                  <a:pt x="385" y="45"/>
                </a:cubicBezTo>
                <a:cubicBezTo>
                  <a:pt x="377" y="45"/>
                  <a:pt x="377" y="45"/>
                  <a:pt x="377" y="45"/>
                </a:cubicBezTo>
                <a:cubicBezTo>
                  <a:pt x="354" y="0"/>
                  <a:pt x="354" y="0"/>
                  <a:pt x="3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77" y="65"/>
                  <a:pt x="377" y="65"/>
                  <a:pt x="377" y="65"/>
                </a:cubicBezTo>
                <a:cubicBezTo>
                  <a:pt x="386" y="65"/>
                  <a:pt x="386" y="65"/>
                  <a:pt x="386" y="65"/>
                </a:cubicBezTo>
                <a:cubicBezTo>
                  <a:pt x="390" y="65"/>
                  <a:pt x="393" y="67"/>
                  <a:pt x="396" y="70"/>
                </a:cubicBezTo>
                <a:cubicBezTo>
                  <a:pt x="399" y="74"/>
                  <a:pt x="405" y="76"/>
                  <a:pt x="411" y="76"/>
                </a:cubicBezTo>
                <a:cubicBezTo>
                  <a:pt x="423" y="76"/>
                  <a:pt x="433" y="65"/>
                  <a:pt x="431" y="5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5" name="Rectangle 622"/>
          <p:cNvSpPr>
            <a:spLocks noChangeArrowheads="1"/>
          </p:cNvSpPr>
          <p:nvPr/>
        </p:nvSpPr>
        <p:spPr bwMode="auto">
          <a:xfrm>
            <a:off x="7556501" y="2699809"/>
            <a:ext cx="1214438" cy="29035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6" name="Freeform 623"/>
          <p:cNvSpPr/>
          <p:nvPr/>
        </p:nvSpPr>
        <p:spPr bwMode="auto">
          <a:xfrm>
            <a:off x="7767638" y="2028296"/>
            <a:ext cx="795338" cy="158750"/>
          </a:xfrm>
          <a:custGeom>
            <a:avLst/>
            <a:gdLst>
              <a:gd name="T0" fmla="*/ 501 w 501"/>
              <a:gd name="T1" fmla="*/ 0 h 100"/>
              <a:gd name="T2" fmla="*/ 98 w 501"/>
              <a:gd name="T3" fmla="*/ 0 h 100"/>
              <a:gd name="T4" fmla="*/ 0 w 501"/>
              <a:gd name="T5" fmla="*/ 100 h 100"/>
              <a:gd name="T6" fmla="*/ 401 w 501"/>
              <a:gd name="T7" fmla="*/ 100 h 100"/>
              <a:gd name="T8" fmla="*/ 493 w 501"/>
              <a:gd name="T9" fmla="*/ 20 h 100"/>
              <a:gd name="T10" fmla="*/ 501 w 501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100">
                <a:moveTo>
                  <a:pt x="501" y="0"/>
                </a:moveTo>
                <a:lnTo>
                  <a:pt x="98" y="0"/>
                </a:lnTo>
                <a:lnTo>
                  <a:pt x="0" y="100"/>
                </a:lnTo>
                <a:lnTo>
                  <a:pt x="401" y="100"/>
                </a:lnTo>
                <a:lnTo>
                  <a:pt x="493" y="20"/>
                </a:lnTo>
                <a:lnTo>
                  <a:pt x="501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8" name="Freeform 625"/>
          <p:cNvSpPr/>
          <p:nvPr/>
        </p:nvSpPr>
        <p:spPr bwMode="auto">
          <a:xfrm>
            <a:off x="7767638" y="2164821"/>
            <a:ext cx="636588" cy="792163"/>
          </a:xfrm>
          <a:custGeom>
            <a:avLst/>
            <a:gdLst>
              <a:gd name="T0" fmla="*/ 401 w 401"/>
              <a:gd name="T1" fmla="*/ 405 h 499"/>
              <a:gd name="T2" fmla="*/ 202 w 401"/>
              <a:gd name="T3" fmla="*/ 499 h 499"/>
              <a:gd name="T4" fmla="*/ 0 w 401"/>
              <a:gd name="T5" fmla="*/ 405 h 499"/>
              <a:gd name="T6" fmla="*/ 0 w 401"/>
              <a:gd name="T7" fmla="*/ 0 h 499"/>
              <a:gd name="T8" fmla="*/ 401 w 401"/>
              <a:gd name="T9" fmla="*/ 0 h 499"/>
              <a:gd name="T10" fmla="*/ 401 w 401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499">
                <a:moveTo>
                  <a:pt x="401" y="405"/>
                </a:moveTo>
                <a:lnTo>
                  <a:pt x="202" y="499"/>
                </a:lnTo>
                <a:lnTo>
                  <a:pt x="0" y="405"/>
                </a:lnTo>
                <a:lnTo>
                  <a:pt x="0" y="0"/>
                </a:lnTo>
                <a:lnTo>
                  <a:pt x="401" y="0"/>
                </a:lnTo>
                <a:lnTo>
                  <a:pt x="401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34" name="Rectangle 631"/>
          <p:cNvSpPr>
            <a:spLocks noChangeArrowheads="1"/>
          </p:cNvSpPr>
          <p:nvPr/>
        </p:nvSpPr>
        <p:spPr bwMode="auto">
          <a:xfrm>
            <a:off x="8001001" y="2271184"/>
            <a:ext cx="169863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35" name="Freeform 632"/>
          <p:cNvSpPr/>
          <p:nvPr/>
        </p:nvSpPr>
        <p:spPr bwMode="auto">
          <a:xfrm>
            <a:off x="8001001" y="2271184"/>
            <a:ext cx="169863" cy="12700"/>
          </a:xfrm>
          <a:custGeom>
            <a:avLst/>
            <a:gdLst>
              <a:gd name="T0" fmla="*/ 0 w 107"/>
              <a:gd name="T1" fmla="*/ 8 h 8"/>
              <a:gd name="T2" fmla="*/ 107 w 107"/>
              <a:gd name="T3" fmla="*/ 8 h 8"/>
              <a:gd name="T4" fmla="*/ 107 w 107"/>
              <a:gd name="T5" fmla="*/ 0 h 8"/>
              <a:gd name="T6" fmla="*/ 0 w 107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8">
                <a:moveTo>
                  <a:pt x="0" y="8"/>
                </a:moveTo>
                <a:lnTo>
                  <a:pt x="107" y="8"/>
                </a:lnTo>
                <a:lnTo>
                  <a:pt x="10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24" name="Rectangle 721"/>
          <p:cNvSpPr>
            <a:spLocks noChangeArrowheads="1"/>
          </p:cNvSpPr>
          <p:nvPr/>
        </p:nvSpPr>
        <p:spPr bwMode="auto">
          <a:xfrm>
            <a:off x="8001001" y="3063346"/>
            <a:ext cx="3730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29" name="Rectangle 726"/>
          <p:cNvSpPr>
            <a:spLocks noChangeArrowheads="1"/>
          </p:cNvSpPr>
          <p:nvPr/>
        </p:nvSpPr>
        <p:spPr bwMode="auto">
          <a:xfrm>
            <a:off x="8001001" y="3372909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0" name="Freeform 727"/>
          <p:cNvSpPr/>
          <p:nvPr/>
        </p:nvSpPr>
        <p:spPr bwMode="auto">
          <a:xfrm>
            <a:off x="8001001" y="3372909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1" name="Rectangle 728"/>
          <p:cNvSpPr>
            <a:spLocks noChangeArrowheads="1"/>
          </p:cNvSpPr>
          <p:nvPr/>
        </p:nvSpPr>
        <p:spPr bwMode="auto">
          <a:xfrm>
            <a:off x="3820035" y="1459971"/>
            <a:ext cx="3960303" cy="45719"/>
          </a:xfrm>
          <a:prstGeom prst="rect">
            <a:avLst/>
          </a:pr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33" name="Freeform 730"/>
          <p:cNvSpPr/>
          <p:nvPr/>
        </p:nvSpPr>
        <p:spPr bwMode="auto">
          <a:xfrm>
            <a:off x="7750176" y="1056746"/>
            <a:ext cx="715963" cy="828675"/>
          </a:xfrm>
          <a:custGeom>
            <a:avLst/>
            <a:gdLst>
              <a:gd name="T0" fmla="*/ 451 w 451"/>
              <a:gd name="T1" fmla="*/ 391 h 522"/>
              <a:gd name="T2" fmla="*/ 451 w 451"/>
              <a:gd name="T3" fmla="*/ 131 h 522"/>
              <a:gd name="T4" fmla="*/ 224 w 451"/>
              <a:gd name="T5" fmla="*/ 0 h 522"/>
              <a:gd name="T6" fmla="*/ 0 w 451"/>
              <a:gd name="T7" fmla="*/ 131 h 522"/>
              <a:gd name="T8" fmla="*/ 0 w 451"/>
              <a:gd name="T9" fmla="*/ 391 h 522"/>
              <a:gd name="T10" fmla="*/ 224 w 451"/>
              <a:gd name="T11" fmla="*/ 522 h 522"/>
              <a:gd name="T12" fmla="*/ 451 w 451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522">
                <a:moveTo>
                  <a:pt x="451" y="391"/>
                </a:moveTo>
                <a:lnTo>
                  <a:pt x="451" y="131"/>
                </a:lnTo>
                <a:lnTo>
                  <a:pt x="224" y="0"/>
                </a:lnTo>
                <a:lnTo>
                  <a:pt x="0" y="131"/>
                </a:lnTo>
                <a:lnTo>
                  <a:pt x="0" y="391"/>
                </a:lnTo>
                <a:lnTo>
                  <a:pt x="224" y="522"/>
                </a:lnTo>
                <a:lnTo>
                  <a:pt x="451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4" name="Freeform 731"/>
          <p:cNvSpPr/>
          <p:nvPr/>
        </p:nvSpPr>
        <p:spPr bwMode="auto">
          <a:xfrm>
            <a:off x="7835901" y="1156759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0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0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0" y="0"/>
                </a:lnTo>
                <a:lnTo>
                  <a:pt x="0" y="99"/>
                </a:lnTo>
                <a:lnTo>
                  <a:pt x="0" y="297"/>
                </a:lnTo>
                <a:lnTo>
                  <a:pt x="170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5" name="Rectangle 732"/>
          <p:cNvSpPr>
            <a:spLocks noChangeArrowheads="1"/>
          </p:cNvSpPr>
          <p:nvPr/>
        </p:nvSpPr>
        <p:spPr bwMode="auto">
          <a:xfrm>
            <a:off x="7853363" y="1375834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2019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6236" name="Rectangle 733"/>
          <p:cNvSpPr>
            <a:spLocks noChangeArrowheads="1"/>
          </p:cNvSpPr>
          <p:nvPr/>
        </p:nvSpPr>
        <p:spPr bwMode="auto">
          <a:xfrm>
            <a:off x="7178676" y="2218796"/>
            <a:ext cx="442913" cy="3444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7" name="Rectangle 734"/>
          <p:cNvSpPr>
            <a:spLocks noChangeArrowheads="1"/>
          </p:cNvSpPr>
          <p:nvPr/>
        </p:nvSpPr>
        <p:spPr bwMode="auto">
          <a:xfrm>
            <a:off x="7178676" y="2218796"/>
            <a:ext cx="442913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9" name="Rectangle 736"/>
          <p:cNvSpPr>
            <a:spLocks noChangeArrowheads="1"/>
          </p:cNvSpPr>
          <p:nvPr/>
        </p:nvSpPr>
        <p:spPr bwMode="auto">
          <a:xfrm>
            <a:off x="6513513" y="2028296"/>
            <a:ext cx="6397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0" name="Freeform 737"/>
          <p:cNvSpPr/>
          <p:nvPr/>
        </p:nvSpPr>
        <p:spPr bwMode="auto">
          <a:xfrm>
            <a:off x="7197726" y="2218796"/>
            <a:ext cx="322263" cy="344488"/>
          </a:xfrm>
          <a:custGeom>
            <a:avLst/>
            <a:gdLst>
              <a:gd name="T0" fmla="*/ 96 w 104"/>
              <a:gd name="T1" fmla="*/ 76 h 111"/>
              <a:gd name="T2" fmla="*/ 73 w 104"/>
              <a:gd name="T3" fmla="*/ 86 h 111"/>
              <a:gd name="T4" fmla="*/ 50 w 104"/>
              <a:gd name="T5" fmla="*/ 77 h 111"/>
              <a:gd name="T6" fmla="*/ 48 w 104"/>
              <a:gd name="T7" fmla="*/ 75 h 111"/>
              <a:gd name="T8" fmla="*/ 45 w 104"/>
              <a:gd name="T9" fmla="*/ 75 h 111"/>
              <a:gd name="T10" fmla="*/ 28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8 w 104"/>
              <a:gd name="T17" fmla="*/ 0 h 111"/>
              <a:gd name="T18" fmla="*/ 45 w 104"/>
              <a:gd name="T19" fmla="*/ 35 h 111"/>
              <a:gd name="T20" fmla="*/ 47 w 104"/>
              <a:gd name="T21" fmla="*/ 35 h 111"/>
              <a:gd name="T22" fmla="*/ 51 w 104"/>
              <a:gd name="T23" fmla="*/ 33 h 111"/>
              <a:gd name="T24" fmla="*/ 73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6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6" y="76"/>
                </a:moveTo>
                <a:cubicBezTo>
                  <a:pt x="90" y="82"/>
                  <a:pt x="81" y="86"/>
                  <a:pt x="73" y="86"/>
                </a:cubicBezTo>
                <a:cubicBezTo>
                  <a:pt x="64" y="86"/>
                  <a:pt x="56" y="83"/>
                  <a:pt x="50" y="77"/>
                </a:cubicBezTo>
                <a:cubicBezTo>
                  <a:pt x="50" y="76"/>
                  <a:pt x="49" y="75"/>
                  <a:pt x="48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9" y="35"/>
                  <a:pt x="50" y="34"/>
                  <a:pt x="51" y="33"/>
                </a:cubicBezTo>
                <a:cubicBezTo>
                  <a:pt x="56" y="28"/>
                  <a:pt x="64" y="24"/>
                  <a:pt x="73" y="24"/>
                </a:cubicBezTo>
                <a:cubicBezTo>
                  <a:pt x="74" y="24"/>
                  <a:pt x="76" y="24"/>
                  <a:pt x="77" y="25"/>
                </a:cubicBezTo>
                <a:cubicBezTo>
                  <a:pt x="91" y="27"/>
                  <a:pt x="102" y="38"/>
                  <a:pt x="103" y="52"/>
                </a:cubicBezTo>
                <a:cubicBezTo>
                  <a:pt x="104" y="60"/>
                  <a:pt x="101" y="69"/>
                  <a:pt x="96" y="76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1" name="Freeform 738"/>
          <p:cNvSpPr/>
          <p:nvPr/>
        </p:nvSpPr>
        <p:spPr bwMode="auto">
          <a:xfrm>
            <a:off x="6148388" y="2218796"/>
            <a:ext cx="1343025" cy="344488"/>
          </a:xfrm>
          <a:custGeom>
            <a:avLst/>
            <a:gdLst>
              <a:gd name="T0" fmla="*/ 431 w 433"/>
              <a:gd name="T1" fmla="*/ 53 h 111"/>
              <a:gd name="T2" fmla="*/ 414 w 433"/>
              <a:gd name="T3" fmla="*/ 35 h 111"/>
              <a:gd name="T4" fmla="*/ 396 w 433"/>
              <a:gd name="T5" fmla="*/ 41 h 111"/>
              <a:gd name="T6" fmla="*/ 385 w 433"/>
              <a:gd name="T7" fmla="*/ 45 h 111"/>
              <a:gd name="T8" fmla="*/ 376 w 433"/>
              <a:gd name="T9" fmla="*/ 45 h 111"/>
              <a:gd name="T10" fmla="*/ 354 w 433"/>
              <a:gd name="T11" fmla="*/ 0 h 111"/>
              <a:gd name="T12" fmla="*/ 0 w 433"/>
              <a:gd name="T13" fmla="*/ 0 h 111"/>
              <a:gd name="T14" fmla="*/ 0 w 433"/>
              <a:gd name="T15" fmla="*/ 111 h 111"/>
              <a:gd name="T16" fmla="*/ 354 w 433"/>
              <a:gd name="T17" fmla="*/ 111 h 111"/>
              <a:gd name="T18" fmla="*/ 376 w 433"/>
              <a:gd name="T19" fmla="*/ 65 h 111"/>
              <a:gd name="T20" fmla="*/ 386 w 433"/>
              <a:gd name="T21" fmla="*/ 65 h 111"/>
              <a:gd name="T22" fmla="*/ 396 w 433"/>
              <a:gd name="T23" fmla="*/ 70 h 111"/>
              <a:gd name="T24" fmla="*/ 411 w 433"/>
              <a:gd name="T25" fmla="*/ 76 h 111"/>
              <a:gd name="T26" fmla="*/ 431 w 433"/>
              <a:gd name="T27" fmla="*/ 5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3" h="111">
                <a:moveTo>
                  <a:pt x="431" y="53"/>
                </a:moveTo>
                <a:cubicBezTo>
                  <a:pt x="430" y="44"/>
                  <a:pt x="423" y="36"/>
                  <a:pt x="414" y="35"/>
                </a:cubicBezTo>
                <a:cubicBezTo>
                  <a:pt x="407" y="34"/>
                  <a:pt x="400" y="36"/>
                  <a:pt x="396" y="41"/>
                </a:cubicBezTo>
                <a:cubicBezTo>
                  <a:pt x="393" y="44"/>
                  <a:pt x="389" y="45"/>
                  <a:pt x="385" y="45"/>
                </a:cubicBezTo>
                <a:cubicBezTo>
                  <a:pt x="376" y="45"/>
                  <a:pt x="376" y="45"/>
                  <a:pt x="376" y="45"/>
                </a:cubicBezTo>
                <a:cubicBezTo>
                  <a:pt x="354" y="0"/>
                  <a:pt x="354" y="0"/>
                  <a:pt x="3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76" y="65"/>
                  <a:pt x="376" y="65"/>
                  <a:pt x="376" y="65"/>
                </a:cubicBezTo>
                <a:cubicBezTo>
                  <a:pt x="386" y="65"/>
                  <a:pt x="386" y="65"/>
                  <a:pt x="386" y="65"/>
                </a:cubicBezTo>
                <a:cubicBezTo>
                  <a:pt x="390" y="65"/>
                  <a:pt x="393" y="67"/>
                  <a:pt x="396" y="70"/>
                </a:cubicBezTo>
                <a:cubicBezTo>
                  <a:pt x="399" y="74"/>
                  <a:pt x="405" y="76"/>
                  <a:pt x="411" y="76"/>
                </a:cubicBezTo>
                <a:cubicBezTo>
                  <a:pt x="423" y="76"/>
                  <a:pt x="433" y="65"/>
                  <a:pt x="431" y="5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3" name="Rectangle 740"/>
          <p:cNvSpPr>
            <a:spLocks noChangeArrowheads="1"/>
          </p:cNvSpPr>
          <p:nvPr/>
        </p:nvSpPr>
        <p:spPr bwMode="auto">
          <a:xfrm>
            <a:off x="6148388" y="2699809"/>
            <a:ext cx="1212850" cy="29035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4" name="Freeform 741"/>
          <p:cNvSpPr/>
          <p:nvPr/>
        </p:nvSpPr>
        <p:spPr bwMode="auto">
          <a:xfrm>
            <a:off x="6359526" y="2028296"/>
            <a:ext cx="793750" cy="158750"/>
          </a:xfrm>
          <a:custGeom>
            <a:avLst/>
            <a:gdLst>
              <a:gd name="T0" fmla="*/ 500 w 500"/>
              <a:gd name="T1" fmla="*/ 0 h 100"/>
              <a:gd name="T2" fmla="*/ 97 w 500"/>
              <a:gd name="T3" fmla="*/ 0 h 100"/>
              <a:gd name="T4" fmla="*/ 0 w 500"/>
              <a:gd name="T5" fmla="*/ 100 h 100"/>
              <a:gd name="T6" fmla="*/ 400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7" y="0"/>
                </a:lnTo>
                <a:lnTo>
                  <a:pt x="0" y="100"/>
                </a:lnTo>
                <a:lnTo>
                  <a:pt x="400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6" name="Freeform 743"/>
          <p:cNvSpPr/>
          <p:nvPr/>
        </p:nvSpPr>
        <p:spPr bwMode="auto">
          <a:xfrm>
            <a:off x="6359526" y="2164821"/>
            <a:ext cx="635000" cy="792163"/>
          </a:xfrm>
          <a:custGeom>
            <a:avLst/>
            <a:gdLst>
              <a:gd name="T0" fmla="*/ 400 w 400"/>
              <a:gd name="T1" fmla="*/ 405 h 499"/>
              <a:gd name="T2" fmla="*/ 199 w 400"/>
              <a:gd name="T3" fmla="*/ 499 h 499"/>
              <a:gd name="T4" fmla="*/ 0 w 400"/>
              <a:gd name="T5" fmla="*/ 405 h 499"/>
              <a:gd name="T6" fmla="*/ 0 w 400"/>
              <a:gd name="T7" fmla="*/ 0 h 499"/>
              <a:gd name="T8" fmla="*/ 400 w 400"/>
              <a:gd name="T9" fmla="*/ 0 h 499"/>
              <a:gd name="T10" fmla="*/ 400 w 400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499">
                <a:moveTo>
                  <a:pt x="400" y="405"/>
                </a:moveTo>
                <a:lnTo>
                  <a:pt x="199" y="499"/>
                </a:lnTo>
                <a:lnTo>
                  <a:pt x="0" y="405"/>
                </a:lnTo>
                <a:lnTo>
                  <a:pt x="0" y="0"/>
                </a:lnTo>
                <a:lnTo>
                  <a:pt x="400" y="0"/>
                </a:lnTo>
                <a:lnTo>
                  <a:pt x="400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52" name="Rectangle 749"/>
          <p:cNvSpPr>
            <a:spLocks noChangeArrowheads="1"/>
          </p:cNvSpPr>
          <p:nvPr/>
        </p:nvSpPr>
        <p:spPr bwMode="auto">
          <a:xfrm>
            <a:off x="6588126" y="2271184"/>
            <a:ext cx="174625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53" name="Freeform 750"/>
          <p:cNvSpPr/>
          <p:nvPr/>
        </p:nvSpPr>
        <p:spPr bwMode="auto">
          <a:xfrm>
            <a:off x="6588126" y="2271184"/>
            <a:ext cx="174625" cy="12700"/>
          </a:xfrm>
          <a:custGeom>
            <a:avLst/>
            <a:gdLst>
              <a:gd name="T0" fmla="*/ 0 w 110"/>
              <a:gd name="T1" fmla="*/ 8 h 8"/>
              <a:gd name="T2" fmla="*/ 110 w 110"/>
              <a:gd name="T3" fmla="*/ 8 h 8"/>
              <a:gd name="T4" fmla="*/ 110 w 110"/>
              <a:gd name="T5" fmla="*/ 0 h 8"/>
              <a:gd name="T6" fmla="*/ 0 w 1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" h="8">
                <a:moveTo>
                  <a:pt x="0" y="8"/>
                </a:moveTo>
                <a:lnTo>
                  <a:pt x="110" y="8"/>
                </a:lnTo>
                <a:lnTo>
                  <a:pt x="1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42" name="Rectangle 840"/>
          <p:cNvSpPr>
            <a:spLocks noChangeArrowheads="1"/>
          </p:cNvSpPr>
          <p:nvPr/>
        </p:nvSpPr>
        <p:spPr bwMode="auto">
          <a:xfrm>
            <a:off x="6591300" y="3063346"/>
            <a:ext cx="3730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947" name="Rectangle 845"/>
          <p:cNvSpPr>
            <a:spLocks noChangeArrowheads="1"/>
          </p:cNvSpPr>
          <p:nvPr/>
        </p:nvSpPr>
        <p:spPr bwMode="auto">
          <a:xfrm>
            <a:off x="6591300" y="3372909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48" name="Freeform 846"/>
          <p:cNvSpPr/>
          <p:nvPr/>
        </p:nvSpPr>
        <p:spPr bwMode="auto">
          <a:xfrm>
            <a:off x="6591300" y="3372909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3" name="Freeform 851"/>
          <p:cNvSpPr/>
          <p:nvPr/>
        </p:nvSpPr>
        <p:spPr bwMode="auto">
          <a:xfrm>
            <a:off x="6369050" y="1056746"/>
            <a:ext cx="715963" cy="828675"/>
          </a:xfrm>
          <a:custGeom>
            <a:avLst/>
            <a:gdLst>
              <a:gd name="T0" fmla="*/ 451 w 451"/>
              <a:gd name="T1" fmla="*/ 391 h 522"/>
              <a:gd name="T2" fmla="*/ 451 w 451"/>
              <a:gd name="T3" fmla="*/ 131 h 522"/>
              <a:gd name="T4" fmla="*/ 226 w 451"/>
              <a:gd name="T5" fmla="*/ 0 h 522"/>
              <a:gd name="T6" fmla="*/ 0 w 451"/>
              <a:gd name="T7" fmla="*/ 131 h 522"/>
              <a:gd name="T8" fmla="*/ 0 w 451"/>
              <a:gd name="T9" fmla="*/ 391 h 522"/>
              <a:gd name="T10" fmla="*/ 226 w 451"/>
              <a:gd name="T11" fmla="*/ 522 h 522"/>
              <a:gd name="T12" fmla="*/ 451 w 451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522">
                <a:moveTo>
                  <a:pt x="451" y="391"/>
                </a:moveTo>
                <a:lnTo>
                  <a:pt x="451" y="131"/>
                </a:lnTo>
                <a:lnTo>
                  <a:pt x="226" y="0"/>
                </a:lnTo>
                <a:lnTo>
                  <a:pt x="0" y="131"/>
                </a:lnTo>
                <a:lnTo>
                  <a:pt x="0" y="391"/>
                </a:lnTo>
                <a:lnTo>
                  <a:pt x="226" y="522"/>
                </a:lnTo>
                <a:lnTo>
                  <a:pt x="451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4" name="Freeform 852"/>
          <p:cNvSpPr/>
          <p:nvPr/>
        </p:nvSpPr>
        <p:spPr bwMode="auto">
          <a:xfrm>
            <a:off x="6454775" y="1156759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2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2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2" y="0"/>
                </a:lnTo>
                <a:lnTo>
                  <a:pt x="0" y="99"/>
                </a:lnTo>
                <a:lnTo>
                  <a:pt x="0" y="297"/>
                </a:lnTo>
                <a:lnTo>
                  <a:pt x="172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5" name="Rectangle 853"/>
          <p:cNvSpPr>
            <a:spLocks noChangeArrowheads="1"/>
          </p:cNvSpPr>
          <p:nvPr/>
        </p:nvSpPr>
        <p:spPr bwMode="auto">
          <a:xfrm>
            <a:off x="6472238" y="1375834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5956" name="Freeform 854"/>
          <p:cNvSpPr/>
          <p:nvPr/>
        </p:nvSpPr>
        <p:spPr bwMode="auto">
          <a:xfrm>
            <a:off x="6440488" y="5603346"/>
            <a:ext cx="638175" cy="263525"/>
          </a:xfrm>
          <a:custGeom>
            <a:avLst/>
            <a:gdLst>
              <a:gd name="T0" fmla="*/ 402 w 402"/>
              <a:gd name="T1" fmla="*/ 97 h 166"/>
              <a:gd name="T2" fmla="*/ 201 w 402"/>
              <a:gd name="T3" fmla="*/ 166 h 166"/>
              <a:gd name="T4" fmla="*/ 0 w 402"/>
              <a:gd name="T5" fmla="*/ 97 h 166"/>
              <a:gd name="T6" fmla="*/ 0 w 402"/>
              <a:gd name="T7" fmla="*/ 0 h 166"/>
              <a:gd name="T8" fmla="*/ 402 w 402"/>
              <a:gd name="T9" fmla="*/ 0 h 166"/>
              <a:gd name="T10" fmla="*/ 402 w 402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166">
                <a:moveTo>
                  <a:pt x="402" y="97"/>
                </a:moveTo>
                <a:lnTo>
                  <a:pt x="201" y="166"/>
                </a:lnTo>
                <a:lnTo>
                  <a:pt x="0" y="97"/>
                </a:lnTo>
                <a:lnTo>
                  <a:pt x="0" y="0"/>
                </a:lnTo>
                <a:lnTo>
                  <a:pt x="402" y="0"/>
                </a:lnTo>
                <a:lnTo>
                  <a:pt x="402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7" name="Freeform 855"/>
          <p:cNvSpPr/>
          <p:nvPr/>
        </p:nvSpPr>
        <p:spPr bwMode="auto">
          <a:xfrm>
            <a:off x="7854950" y="5603346"/>
            <a:ext cx="639763" cy="263525"/>
          </a:xfrm>
          <a:custGeom>
            <a:avLst/>
            <a:gdLst>
              <a:gd name="T0" fmla="*/ 403 w 403"/>
              <a:gd name="T1" fmla="*/ 97 h 166"/>
              <a:gd name="T2" fmla="*/ 201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1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0" name="Freeform 858"/>
          <p:cNvSpPr/>
          <p:nvPr/>
        </p:nvSpPr>
        <p:spPr bwMode="auto">
          <a:xfrm>
            <a:off x="3614738" y="5603346"/>
            <a:ext cx="639763" cy="263525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1" name="Rectangle 859"/>
          <p:cNvSpPr>
            <a:spLocks noChangeArrowheads="1"/>
          </p:cNvSpPr>
          <p:nvPr/>
        </p:nvSpPr>
        <p:spPr bwMode="auto">
          <a:xfrm>
            <a:off x="4378325" y="2218796"/>
            <a:ext cx="388938" cy="3444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2" name="Rectangle 860"/>
          <p:cNvSpPr>
            <a:spLocks noChangeArrowheads="1"/>
          </p:cNvSpPr>
          <p:nvPr/>
        </p:nvSpPr>
        <p:spPr bwMode="auto">
          <a:xfrm>
            <a:off x="4378325" y="2218796"/>
            <a:ext cx="3889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3" name="Rectangle 861"/>
          <p:cNvSpPr>
            <a:spLocks noChangeArrowheads="1"/>
          </p:cNvSpPr>
          <p:nvPr/>
        </p:nvSpPr>
        <p:spPr bwMode="auto">
          <a:xfrm>
            <a:off x="3695700" y="2028296"/>
            <a:ext cx="636588" cy="746125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4" name="Rectangle 862"/>
          <p:cNvSpPr>
            <a:spLocks noChangeArrowheads="1"/>
          </p:cNvSpPr>
          <p:nvPr/>
        </p:nvSpPr>
        <p:spPr bwMode="auto">
          <a:xfrm>
            <a:off x="3695700" y="2028296"/>
            <a:ext cx="636588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5" name="Freeform 863"/>
          <p:cNvSpPr/>
          <p:nvPr/>
        </p:nvSpPr>
        <p:spPr bwMode="auto">
          <a:xfrm>
            <a:off x="4378325" y="2218796"/>
            <a:ext cx="323850" cy="344488"/>
          </a:xfrm>
          <a:custGeom>
            <a:avLst/>
            <a:gdLst>
              <a:gd name="T0" fmla="*/ 95 w 104"/>
              <a:gd name="T1" fmla="*/ 76 h 111"/>
              <a:gd name="T2" fmla="*/ 72 w 104"/>
              <a:gd name="T3" fmla="*/ 86 h 111"/>
              <a:gd name="T4" fmla="*/ 50 w 104"/>
              <a:gd name="T5" fmla="*/ 77 h 111"/>
              <a:gd name="T6" fmla="*/ 47 w 104"/>
              <a:gd name="T7" fmla="*/ 75 h 111"/>
              <a:gd name="T8" fmla="*/ 44 w 104"/>
              <a:gd name="T9" fmla="*/ 75 h 111"/>
              <a:gd name="T10" fmla="*/ 27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7 w 104"/>
              <a:gd name="T17" fmla="*/ 0 h 111"/>
              <a:gd name="T18" fmla="*/ 44 w 104"/>
              <a:gd name="T19" fmla="*/ 35 h 111"/>
              <a:gd name="T20" fmla="*/ 47 w 104"/>
              <a:gd name="T21" fmla="*/ 35 h 111"/>
              <a:gd name="T22" fmla="*/ 50 w 104"/>
              <a:gd name="T23" fmla="*/ 33 h 111"/>
              <a:gd name="T24" fmla="*/ 72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5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5" y="76"/>
                </a:moveTo>
                <a:cubicBezTo>
                  <a:pt x="89" y="82"/>
                  <a:pt x="81" y="86"/>
                  <a:pt x="72" y="86"/>
                </a:cubicBezTo>
                <a:cubicBezTo>
                  <a:pt x="63" y="86"/>
                  <a:pt x="55" y="83"/>
                  <a:pt x="50" y="77"/>
                </a:cubicBezTo>
                <a:cubicBezTo>
                  <a:pt x="49" y="76"/>
                  <a:pt x="48" y="75"/>
                  <a:pt x="47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4" y="35"/>
                  <a:pt x="44" y="35"/>
                  <a:pt x="44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8" y="35"/>
                  <a:pt x="49" y="34"/>
                  <a:pt x="50" y="33"/>
                </a:cubicBezTo>
                <a:cubicBezTo>
                  <a:pt x="56" y="28"/>
                  <a:pt x="64" y="24"/>
                  <a:pt x="72" y="24"/>
                </a:cubicBezTo>
                <a:cubicBezTo>
                  <a:pt x="73" y="24"/>
                  <a:pt x="75" y="24"/>
                  <a:pt x="77" y="25"/>
                </a:cubicBezTo>
                <a:cubicBezTo>
                  <a:pt x="90" y="27"/>
                  <a:pt x="101" y="38"/>
                  <a:pt x="103" y="52"/>
                </a:cubicBezTo>
                <a:cubicBezTo>
                  <a:pt x="104" y="60"/>
                  <a:pt x="101" y="69"/>
                  <a:pt x="95" y="76"/>
                </a:cubicBezTo>
              </a:path>
            </a:pathLst>
          </a:custGeom>
          <a:solidFill>
            <a:srgbClr val="126BAE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6" name="Freeform 864"/>
          <p:cNvSpPr/>
          <p:nvPr/>
        </p:nvSpPr>
        <p:spPr bwMode="auto">
          <a:xfrm>
            <a:off x="3155950" y="2218796"/>
            <a:ext cx="1517650" cy="344488"/>
          </a:xfrm>
          <a:custGeom>
            <a:avLst/>
            <a:gdLst>
              <a:gd name="T0" fmla="*/ 486 w 489"/>
              <a:gd name="T1" fmla="*/ 51 h 111"/>
              <a:gd name="T2" fmla="*/ 470 w 489"/>
              <a:gd name="T3" fmla="*/ 35 h 111"/>
              <a:gd name="T4" fmla="*/ 451 w 489"/>
              <a:gd name="T5" fmla="*/ 41 h 111"/>
              <a:gd name="T6" fmla="*/ 441 w 489"/>
              <a:gd name="T7" fmla="*/ 45 h 111"/>
              <a:gd name="T8" fmla="*/ 432 w 489"/>
              <a:gd name="T9" fmla="*/ 45 h 111"/>
              <a:gd name="T10" fmla="*/ 410 w 489"/>
              <a:gd name="T11" fmla="*/ 0 h 111"/>
              <a:gd name="T12" fmla="*/ 56 w 489"/>
              <a:gd name="T13" fmla="*/ 0 h 111"/>
              <a:gd name="T14" fmla="*/ 0 w 489"/>
              <a:gd name="T15" fmla="*/ 55 h 111"/>
              <a:gd name="T16" fmla="*/ 56 w 489"/>
              <a:gd name="T17" fmla="*/ 111 h 111"/>
              <a:gd name="T18" fmla="*/ 410 w 489"/>
              <a:gd name="T19" fmla="*/ 111 h 111"/>
              <a:gd name="T20" fmla="*/ 432 w 489"/>
              <a:gd name="T21" fmla="*/ 65 h 111"/>
              <a:gd name="T22" fmla="*/ 441 w 489"/>
              <a:gd name="T23" fmla="*/ 65 h 111"/>
              <a:gd name="T24" fmla="*/ 450 w 489"/>
              <a:gd name="T25" fmla="*/ 69 h 111"/>
              <a:gd name="T26" fmla="*/ 466 w 489"/>
              <a:gd name="T27" fmla="*/ 76 h 111"/>
              <a:gd name="T28" fmla="*/ 486 w 489"/>
              <a:gd name="T29" fmla="*/ 5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9" h="111">
                <a:moveTo>
                  <a:pt x="486" y="51"/>
                </a:moveTo>
                <a:cubicBezTo>
                  <a:pt x="484" y="43"/>
                  <a:pt x="478" y="36"/>
                  <a:pt x="470" y="35"/>
                </a:cubicBezTo>
                <a:cubicBezTo>
                  <a:pt x="462" y="33"/>
                  <a:pt x="456" y="36"/>
                  <a:pt x="451" y="41"/>
                </a:cubicBezTo>
                <a:cubicBezTo>
                  <a:pt x="448" y="44"/>
                  <a:pt x="444" y="45"/>
                  <a:pt x="441" y="45"/>
                </a:cubicBezTo>
                <a:cubicBezTo>
                  <a:pt x="432" y="45"/>
                  <a:pt x="432" y="45"/>
                  <a:pt x="432" y="45"/>
                </a:cubicBezTo>
                <a:cubicBezTo>
                  <a:pt x="410" y="0"/>
                  <a:pt x="410" y="0"/>
                  <a:pt x="41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410" y="111"/>
                  <a:pt x="410" y="111"/>
                  <a:pt x="410" y="111"/>
                </a:cubicBezTo>
                <a:cubicBezTo>
                  <a:pt x="432" y="65"/>
                  <a:pt x="432" y="65"/>
                  <a:pt x="432" y="65"/>
                </a:cubicBezTo>
                <a:cubicBezTo>
                  <a:pt x="441" y="65"/>
                  <a:pt x="441" y="65"/>
                  <a:pt x="441" y="65"/>
                </a:cubicBezTo>
                <a:cubicBezTo>
                  <a:pt x="445" y="65"/>
                  <a:pt x="448" y="67"/>
                  <a:pt x="450" y="69"/>
                </a:cubicBezTo>
                <a:cubicBezTo>
                  <a:pt x="454" y="73"/>
                  <a:pt x="460" y="76"/>
                  <a:pt x="466" y="76"/>
                </a:cubicBezTo>
                <a:cubicBezTo>
                  <a:pt x="479" y="76"/>
                  <a:pt x="489" y="64"/>
                  <a:pt x="486" y="5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7" name="Rectangle 866"/>
          <p:cNvSpPr>
            <a:spLocks noChangeArrowheads="1"/>
          </p:cNvSpPr>
          <p:nvPr/>
        </p:nvSpPr>
        <p:spPr bwMode="auto">
          <a:xfrm>
            <a:off x="3330575" y="2699809"/>
            <a:ext cx="1212850" cy="29035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8" name="Freeform 867"/>
          <p:cNvSpPr/>
          <p:nvPr/>
        </p:nvSpPr>
        <p:spPr bwMode="auto">
          <a:xfrm>
            <a:off x="3538538" y="2028296"/>
            <a:ext cx="793750" cy="158750"/>
          </a:xfrm>
          <a:custGeom>
            <a:avLst/>
            <a:gdLst>
              <a:gd name="T0" fmla="*/ 500 w 500"/>
              <a:gd name="T1" fmla="*/ 0 h 100"/>
              <a:gd name="T2" fmla="*/ 99 w 500"/>
              <a:gd name="T3" fmla="*/ 0 h 100"/>
              <a:gd name="T4" fmla="*/ 0 w 500"/>
              <a:gd name="T5" fmla="*/ 100 h 100"/>
              <a:gd name="T6" fmla="*/ 402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9" y="0"/>
                </a:lnTo>
                <a:lnTo>
                  <a:pt x="0" y="100"/>
                </a:lnTo>
                <a:lnTo>
                  <a:pt x="402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9" name="Freeform 869"/>
          <p:cNvSpPr/>
          <p:nvPr/>
        </p:nvSpPr>
        <p:spPr bwMode="auto">
          <a:xfrm>
            <a:off x="3538538" y="2164821"/>
            <a:ext cx="638175" cy="792163"/>
          </a:xfrm>
          <a:custGeom>
            <a:avLst/>
            <a:gdLst>
              <a:gd name="T0" fmla="*/ 402 w 402"/>
              <a:gd name="T1" fmla="*/ 405 h 499"/>
              <a:gd name="T2" fmla="*/ 201 w 402"/>
              <a:gd name="T3" fmla="*/ 499 h 499"/>
              <a:gd name="T4" fmla="*/ 0 w 402"/>
              <a:gd name="T5" fmla="*/ 405 h 499"/>
              <a:gd name="T6" fmla="*/ 0 w 402"/>
              <a:gd name="T7" fmla="*/ 0 h 499"/>
              <a:gd name="T8" fmla="*/ 402 w 402"/>
              <a:gd name="T9" fmla="*/ 0 h 499"/>
              <a:gd name="T10" fmla="*/ 402 w 402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99">
                <a:moveTo>
                  <a:pt x="402" y="405"/>
                </a:moveTo>
                <a:lnTo>
                  <a:pt x="201" y="499"/>
                </a:lnTo>
                <a:lnTo>
                  <a:pt x="0" y="405"/>
                </a:lnTo>
                <a:lnTo>
                  <a:pt x="0" y="0"/>
                </a:lnTo>
                <a:lnTo>
                  <a:pt x="402" y="0"/>
                </a:lnTo>
                <a:lnTo>
                  <a:pt x="402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75" name="Rectangle 875"/>
          <p:cNvSpPr>
            <a:spLocks noChangeArrowheads="1"/>
          </p:cNvSpPr>
          <p:nvPr/>
        </p:nvSpPr>
        <p:spPr bwMode="auto">
          <a:xfrm>
            <a:off x="3770313" y="2271184"/>
            <a:ext cx="174625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76" name="Freeform 876"/>
          <p:cNvSpPr/>
          <p:nvPr/>
        </p:nvSpPr>
        <p:spPr bwMode="auto">
          <a:xfrm>
            <a:off x="3770313" y="2271184"/>
            <a:ext cx="174625" cy="12700"/>
          </a:xfrm>
          <a:custGeom>
            <a:avLst/>
            <a:gdLst>
              <a:gd name="T0" fmla="*/ 0 w 110"/>
              <a:gd name="T1" fmla="*/ 8 h 8"/>
              <a:gd name="T2" fmla="*/ 110 w 110"/>
              <a:gd name="T3" fmla="*/ 8 h 8"/>
              <a:gd name="T4" fmla="*/ 110 w 110"/>
              <a:gd name="T5" fmla="*/ 0 h 8"/>
              <a:gd name="T6" fmla="*/ 0 w 1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" h="8">
                <a:moveTo>
                  <a:pt x="0" y="8"/>
                </a:moveTo>
                <a:lnTo>
                  <a:pt x="110" y="8"/>
                </a:lnTo>
                <a:lnTo>
                  <a:pt x="1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69" name="Rectangle 967"/>
          <p:cNvSpPr>
            <a:spLocks noChangeArrowheads="1"/>
          </p:cNvSpPr>
          <p:nvPr/>
        </p:nvSpPr>
        <p:spPr bwMode="auto">
          <a:xfrm>
            <a:off x="3771900" y="3063346"/>
            <a:ext cx="3714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74" name="Rectangle 972"/>
          <p:cNvSpPr>
            <a:spLocks noChangeArrowheads="1"/>
          </p:cNvSpPr>
          <p:nvPr/>
        </p:nvSpPr>
        <p:spPr bwMode="auto">
          <a:xfrm>
            <a:off x="3770313" y="3372909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75" name="Freeform 973"/>
          <p:cNvSpPr/>
          <p:nvPr/>
        </p:nvSpPr>
        <p:spPr bwMode="auto">
          <a:xfrm>
            <a:off x="3770313" y="3372909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76" name="Freeform 974"/>
          <p:cNvSpPr/>
          <p:nvPr/>
        </p:nvSpPr>
        <p:spPr bwMode="auto">
          <a:xfrm>
            <a:off x="3578225" y="1056746"/>
            <a:ext cx="717550" cy="828675"/>
          </a:xfrm>
          <a:custGeom>
            <a:avLst/>
            <a:gdLst>
              <a:gd name="T0" fmla="*/ 452 w 452"/>
              <a:gd name="T1" fmla="*/ 391 h 522"/>
              <a:gd name="T2" fmla="*/ 452 w 452"/>
              <a:gd name="T3" fmla="*/ 131 h 522"/>
              <a:gd name="T4" fmla="*/ 225 w 452"/>
              <a:gd name="T5" fmla="*/ 0 h 522"/>
              <a:gd name="T6" fmla="*/ 0 w 452"/>
              <a:gd name="T7" fmla="*/ 131 h 522"/>
              <a:gd name="T8" fmla="*/ 0 w 452"/>
              <a:gd name="T9" fmla="*/ 391 h 522"/>
              <a:gd name="T10" fmla="*/ 225 w 452"/>
              <a:gd name="T11" fmla="*/ 522 h 522"/>
              <a:gd name="T12" fmla="*/ 452 w 452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2" h="522">
                <a:moveTo>
                  <a:pt x="452" y="391"/>
                </a:moveTo>
                <a:lnTo>
                  <a:pt x="452" y="131"/>
                </a:lnTo>
                <a:lnTo>
                  <a:pt x="225" y="0"/>
                </a:lnTo>
                <a:lnTo>
                  <a:pt x="0" y="131"/>
                </a:lnTo>
                <a:lnTo>
                  <a:pt x="0" y="391"/>
                </a:lnTo>
                <a:lnTo>
                  <a:pt x="225" y="522"/>
                </a:lnTo>
                <a:lnTo>
                  <a:pt x="452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77" name="Freeform 975"/>
          <p:cNvSpPr/>
          <p:nvPr/>
        </p:nvSpPr>
        <p:spPr bwMode="auto">
          <a:xfrm>
            <a:off x="3665538" y="1156759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0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0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0" y="0"/>
                </a:lnTo>
                <a:lnTo>
                  <a:pt x="0" y="99"/>
                </a:lnTo>
                <a:lnTo>
                  <a:pt x="0" y="297"/>
                </a:lnTo>
                <a:lnTo>
                  <a:pt x="170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78" name="Rectangle 976"/>
          <p:cNvSpPr>
            <a:spLocks noChangeArrowheads="1"/>
          </p:cNvSpPr>
          <p:nvPr/>
        </p:nvSpPr>
        <p:spPr bwMode="auto">
          <a:xfrm>
            <a:off x="3681413" y="1375834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2016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6079" name="Rectangle 977"/>
          <p:cNvSpPr>
            <a:spLocks noChangeArrowheads="1"/>
          </p:cNvSpPr>
          <p:nvPr/>
        </p:nvSpPr>
        <p:spPr bwMode="auto">
          <a:xfrm>
            <a:off x="3843338" y="5096934"/>
            <a:ext cx="12022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6080" name="Freeform 978"/>
          <p:cNvSpPr/>
          <p:nvPr/>
        </p:nvSpPr>
        <p:spPr bwMode="auto">
          <a:xfrm>
            <a:off x="3754438" y="5093759"/>
            <a:ext cx="298450" cy="298450"/>
          </a:xfrm>
          <a:custGeom>
            <a:avLst/>
            <a:gdLst>
              <a:gd name="T0" fmla="*/ 95 w 96"/>
              <a:gd name="T1" fmla="*/ 48 h 96"/>
              <a:gd name="T2" fmla="*/ 94 w 96"/>
              <a:gd name="T3" fmla="*/ 48 h 96"/>
              <a:gd name="T4" fmla="*/ 81 w 96"/>
              <a:gd name="T5" fmla="*/ 81 h 96"/>
              <a:gd name="T6" fmla="*/ 48 w 96"/>
              <a:gd name="T7" fmla="*/ 94 h 96"/>
              <a:gd name="T8" fmla="*/ 16 w 96"/>
              <a:gd name="T9" fmla="*/ 81 h 96"/>
              <a:gd name="T10" fmla="*/ 2 w 96"/>
              <a:gd name="T11" fmla="*/ 48 h 96"/>
              <a:gd name="T12" fmla="*/ 16 w 96"/>
              <a:gd name="T13" fmla="*/ 15 h 96"/>
              <a:gd name="T14" fmla="*/ 48 w 96"/>
              <a:gd name="T15" fmla="*/ 2 h 96"/>
              <a:gd name="T16" fmla="*/ 81 w 96"/>
              <a:gd name="T17" fmla="*/ 15 h 96"/>
              <a:gd name="T18" fmla="*/ 94 w 96"/>
              <a:gd name="T19" fmla="*/ 48 h 96"/>
              <a:gd name="T20" fmla="*/ 95 w 96"/>
              <a:gd name="T21" fmla="*/ 48 h 96"/>
              <a:gd name="T22" fmla="*/ 96 w 96"/>
              <a:gd name="T23" fmla="*/ 48 h 96"/>
              <a:gd name="T24" fmla="*/ 48 w 96"/>
              <a:gd name="T25" fmla="*/ 0 h 96"/>
              <a:gd name="T26" fmla="*/ 0 w 96"/>
              <a:gd name="T27" fmla="*/ 48 h 96"/>
              <a:gd name="T28" fmla="*/ 48 w 96"/>
              <a:gd name="T29" fmla="*/ 96 h 96"/>
              <a:gd name="T30" fmla="*/ 96 w 96"/>
              <a:gd name="T31" fmla="*/ 48 h 96"/>
              <a:gd name="T32" fmla="*/ 95 w 96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95" y="48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7" y="72"/>
                  <a:pt x="2" y="61"/>
                  <a:pt x="2" y="48"/>
                </a:cubicBezTo>
                <a:cubicBezTo>
                  <a:pt x="2" y="35"/>
                  <a:pt x="7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4" y="35"/>
                  <a:pt x="94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lnTo>
                  <a:pt x="95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6088" name="Rectangle 986"/>
          <p:cNvSpPr>
            <a:spLocks noChangeArrowheads="1"/>
          </p:cNvSpPr>
          <p:nvPr/>
        </p:nvSpPr>
        <p:spPr bwMode="auto">
          <a:xfrm>
            <a:off x="5765800" y="2218796"/>
            <a:ext cx="444500" cy="3444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89" name="Rectangle 987"/>
          <p:cNvSpPr>
            <a:spLocks noChangeArrowheads="1"/>
          </p:cNvSpPr>
          <p:nvPr/>
        </p:nvSpPr>
        <p:spPr bwMode="auto">
          <a:xfrm>
            <a:off x="5765800" y="2218796"/>
            <a:ext cx="44450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4" name="Freeform 992"/>
          <p:cNvSpPr/>
          <p:nvPr/>
        </p:nvSpPr>
        <p:spPr bwMode="auto">
          <a:xfrm>
            <a:off x="4987925" y="1056746"/>
            <a:ext cx="715963" cy="828675"/>
          </a:xfrm>
          <a:custGeom>
            <a:avLst/>
            <a:gdLst>
              <a:gd name="T0" fmla="*/ 451 w 451"/>
              <a:gd name="T1" fmla="*/ 391 h 522"/>
              <a:gd name="T2" fmla="*/ 451 w 451"/>
              <a:gd name="T3" fmla="*/ 131 h 522"/>
              <a:gd name="T4" fmla="*/ 226 w 451"/>
              <a:gd name="T5" fmla="*/ 0 h 522"/>
              <a:gd name="T6" fmla="*/ 0 w 451"/>
              <a:gd name="T7" fmla="*/ 131 h 522"/>
              <a:gd name="T8" fmla="*/ 0 w 451"/>
              <a:gd name="T9" fmla="*/ 391 h 522"/>
              <a:gd name="T10" fmla="*/ 226 w 451"/>
              <a:gd name="T11" fmla="*/ 522 h 522"/>
              <a:gd name="T12" fmla="*/ 451 w 451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522">
                <a:moveTo>
                  <a:pt x="451" y="391"/>
                </a:moveTo>
                <a:lnTo>
                  <a:pt x="451" y="131"/>
                </a:lnTo>
                <a:lnTo>
                  <a:pt x="226" y="0"/>
                </a:lnTo>
                <a:lnTo>
                  <a:pt x="0" y="131"/>
                </a:lnTo>
                <a:lnTo>
                  <a:pt x="0" y="391"/>
                </a:lnTo>
                <a:lnTo>
                  <a:pt x="226" y="522"/>
                </a:lnTo>
                <a:lnTo>
                  <a:pt x="451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5" name="Freeform 993"/>
          <p:cNvSpPr/>
          <p:nvPr/>
        </p:nvSpPr>
        <p:spPr bwMode="auto">
          <a:xfrm>
            <a:off x="5073650" y="1156759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2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2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2" y="0"/>
                </a:lnTo>
                <a:lnTo>
                  <a:pt x="0" y="99"/>
                </a:lnTo>
                <a:lnTo>
                  <a:pt x="0" y="297"/>
                </a:lnTo>
                <a:lnTo>
                  <a:pt x="172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6" name="Rectangle 994"/>
          <p:cNvSpPr>
            <a:spLocks noChangeArrowheads="1"/>
          </p:cNvSpPr>
          <p:nvPr/>
        </p:nvSpPr>
        <p:spPr bwMode="auto">
          <a:xfrm>
            <a:off x="5091113" y="1375834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2017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6097" name="Rectangle 995"/>
          <p:cNvSpPr>
            <a:spLocks noChangeArrowheads="1"/>
          </p:cNvSpPr>
          <p:nvPr/>
        </p:nvSpPr>
        <p:spPr bwMode="auto">
          <a:xfrm>
            <a:off x="5105400" y="2028296"/>
            <a:ext cx="639763" cy="746125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8" name="Rectangle 996"/>
          <p:cNvSpPr>
            <a:spLocks noChangeArrowheads="1"/>
          </p:cNvSpPr>
          <p:nvPr/>
        </p:nvSpPr>
        <p:spPr bwMode="auto">
          <a:xfrm>
            <a:off x="5105400" y="2028296"/>
            <a:ext cx="6397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9" name="Freeform 997"/>
          <p:cNvSpPr/>
          <p:nvPr/>
        </p:nvSpPr>
        <p:spPr bwMode="auto">
          <a:xfrm>
            <a:off x="5788025" y="2218796"/>
            <a:ext cx="322263" cy="344488"/>
          </a:xfrm>
          <a:custGeom>
            <a:avLst/>
            <a:gdLst>
              <a:gd name="T0" fmla="*/ 96 w 104"/>
              <a:gd name="T1" fmla="*/ 76 h 111"/>
              <a:gd name="T2" fmla="*/ 72 w 104"/>
              <a:gd name="T3" fmla="*/ 86 h 111"/>
              <a:gd name="T4" fmla="*/ 50 w 104"/>
              <a:gd name="T5" fmla="*/ 77 h 111"/>
              <a:gd name="T6" fmla="*/ 48 w 104"/>
              <a:gd name="T7" fmla="*/ 75 h 111"/>
              <a:gd name="T8" fmla="*/ 45 w 104"/>
              <a:gd name="T9" fmla="*/ 75 h 111"/>
              <a:gd name="T10" fmla="*/ 27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7 w 104"/>
              <a:gd name="T17" fmla="*/ 0 h 111"/>
              <a:gd name="T18" fmla="*/ 45 w 104"/>
              <a:gd name="T19" fmla="*/ 35 h 111"/>
              <a:gd name="T20" fmla="*/ 47 w 104"/>
              <a:gd name="T21" fmla="*/ 35 h 111"/>
              <a:gd name="T22" fmla="*/ 51 w 104"/>
              <a:gd name="T23" fmla="*/ 33 h 111"/>
              <a:gd name="T24" fmla="*/ 72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6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6" y="76"/>
                </a:moveTo>
                <a:cubicBezTo>
                  <a:pt x="90" y="82"/>
                  <a:pt x="81" y="86"/>
                  <a:pt x="72" y="86"/>
                </a:cubicBezTo>
                <a:cubicBezTo>
                  <a:pt x="64" y="86"/>
                  <a:pt x="56" y="83"/>
                  <a:pt x="50" y="77"/>
                </a:cubicBezTo>
                <a:cubicBezTo>
                  <a:pt x="50" y="76"/>
                  <a:pt x="49" y="75"/>
                  <a:pt x="48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9" y="35"/>
                  <a:pt x="50" y="34"/>
                  <a:pt x="51" y="33"/>
                </a:cubicBezTo>
                <a:cubicBezTo>
                  <a:pt x="56" y="28"/>
                  <a:pt x="64" y="24"/>
                  <a:pt x="72" y="24"/>
                </a:cubicBezTo>
                <a:cubicBezTo>
                  <a:pt x="74" y="24"/>
                  <a:pt x="76" y="24"/>
                  <a:pt x="77" y="25"/>
                </a:cubicBezTo>
                <a:cubicBezTo>
                  <a:pt x="91" y="27"/>
                  <a:pt x="102" y="38"/>
                  <a:pt x="103" y="52"/>
                </a:cubicBezTo>
                <a:cubicBezTo>
                  <a:pt x="104" y="60"/>
                  <a:pt x="101" y="69"/>
                  <a:pt x="96" y="76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0" name="Freeform 998"/>
          <p:cNvSpPr/>
          <p:nvPr/>
        </p:nvSpPr>
        <p:spPr bwMode="auto">
          <a:xfrm>
            <a:off x="4738688" y="2218796"/>
            <a:ext cx="1344613" cy="344488"/>
          </a:xfrm>
          <a:custGeom>
            <a:avLst/>
            <a:gdLst>
              <a:gd name="T0" fmla="*/ 431 w 433"/>
              <a:gd name="T1" fmla="*/ 53 h 111"/>
              <a:gd name="T2" fmla="*/ 414 w 433"/>
              <a:gd name="T3" fmla="*/ 35 h 111"/>
              <a:gd name="T4" fmla="*/ 396 w 433"/>
              <a:gd name="T5" fmla="*/ 41 h 111"/>
              <a:gd name="T6" fmla="*/ 385 w 433"/>
              <a:gd name="T7" fmla="*/ 45 h 111"/>
              <a:gd name="T8" fmla="*/ 376 w 433"/>
              <a:gd name="T9" fmla="*/ 45 h 111"/>
              <a:gd name="T10" fmla="*/ 354 w 433"/>
              <a:gd name="T11" fmla="*/ 0 h 111"/>
              <a:gd name="T12" fmla="*/ 0 w 433"/>
              <a:gd name="T13" fmla="*/ 0 h 111"/>
              <a:gd name="T14" fmla="*/ 0 w 433"/>
              <a:gd name="T15" fmla="*/ 111 h 111"/>
              <a:gd name="T16" fmla="*/ 354 w 433"/>
              <a:gd name="T17" fmla="*/ 111 h 111"/>
              <a:gd name="T18" fmla="*/ 376 w 433"/>
              <a:gd name="T19" fmla="*/ 65 h 111"/>
              <a:gd name="T20" fmla="*/ 386 w 433"/>
              <a:gd name="T21" fmla="*/ 65 h 111"/>
              <a:gd name="T22" fmla="*/ 395 w 433"/>
              <a:gd name="T23" fmla="*/ 70 h 111"/>
              <a:gd name="T24" fmla="*/ 410 w 433"/>
              <a:gd name="T25" fmla="*/ 76 h 111"/>
              <a:gd name="T26" fmla="*/ 431 w 433"/>
              <a:gd name="T27" fmla="*/ 5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3" h="111">
                <a:moveTo>
                  <a:pt x="431" y="53"/>
                </a:moveTo>
                <a:cubicBezTo>
                  <a:pt x="430" y="44"/>
                  <a:pt x="423" y="36"/>
                  <a:pt x="414" y="35"/>
                </a:cubicBezTo>
                <a:cubicBezTo>
                  <a:pt x="407" y="34"/>
                  <a:pt x="400" y="36"/>
                  <a:pt x="396" y="41"/>
                </a:cubicBezTo>
                <a:cubicBezTo>
                  <a:pt x="393" y="44"/>
                  <a:pt x="389" y="45"/>
                  <a:pt x="385" y="45"/>
                </a:cubicBezTo>
                <a:cubicBezTo>
                  <a:pt x="376" y="45"/>
                  <a:pt x="376" y="45"/>
                  <a:pt x="376" y="45"/>
                </a:cubicBezTo>
                <a:cubicBezTo>
                  <a:pt x="354" y="0"/>
                  <a:pt x="354" y="0"/>
                  <a:pt x="3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76" y="65"/>
                  <a:pt x="376" y="65"/>
                  <a:pt x="376" y="65"/>
                </a:cubicBezTo>
                <a:cubicBezTo>
                  <a:pt x="386" y="65"/>
                  <a:pt x="386" y="65"/>
                  <a:pt x="386" y="65"/>
                </a:cubicBezTo>
                <a:cubicBezTo>
                  <a:pt x="389" y="65"/>
                  <a:pt x="393" y="67"/>
                  <a:pt x="395" y="70"/>
                </a:cubicBezTo>
                <a:cubicBezTo>
                  <a:pt x="399" y="74"/>
                  <a:pt x="405" y="76"/>
                  <a:pt x="410" y="76"/>
                </a:cubicBezTo>
                <a:cubicBezTo>
                  <a:pt x="423" y="76"/>
                  <a:pt x="433" y="65"/>
                  <a:pt x="431" y="5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1" name="Rectangle 1000"/>
          <p:cNvSpPr>
            <a:spLocks noChangeArrowheads="1"/>
          </p:cNvSpPr>
          <p:nvPr/>
        </p:nvSpPr>
        <p:spPr bwMode="auto">
          <a:xfrm>
            <a:off x="4738688" y="2699809"/>
            <a:ext cx="1214438" cy="29035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2" name="Freeform 1001"/>
          <p:cNvSpPr/>
          <p:nvPr/>
        </p:nvSpPr>
        <p:spPr bwMode="auto">
          <a:xfrm>
            <a:off x="4949825" y="2028296"/>
            <a:ext cx="795338" cy="158750"/>
          </a:xfrm>
          <a:custGeom>
            <a:avLst/>
            <a:gdLst>
              <a:gd name="T0" fmla="*/ 501 w 501"/>
              <a:gd name="T1" fmla="*/ 0 h 100"/>
              <a:gd name="T2" fmla="*/ 98 w 501"/>
              <a:gd name="T3" fmla="*/ 0 h 100"/>
              <a:gd name="T4" fmla="*/ 0 w 501"/>
              <a:gd name="T5" fmla="*/ 100 h 100"/>
              <a:gd name="T6" fmla="*/ 401 w 501"/>
              <a:gd name="T7" fmla="*/ 100 h 100"/>
              <a:gd name="T8" fmla="*/ 491 w 501"/>
              <a:gd name="T9" fmla="*/ 20 h 100"/>
              <a:gd name="T10" fmla="*/ 501 w 501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100">
                <a:moveTo>
                  <a:pt x="501" y="0"/>
                </a:moveTo>
                <a:lnTo>
                  <a:pt x="98" y="0"/>
                </a:lnTo>
                <a:lnTo>
                  <a:pt x="0" y="100"/>
                </a:lnTo>
                <a:lnTo>
                  <a:pt x="401" y="100"/>
                </a:lnTo>
                <a:lnTo>
                  <a:pt x="491" y="20"/>
                </a:lnTo>
                <a:lnTo>
                  <a:pt x="501" y="0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3" name="Freeform 1003"/>
          <p:cNvSpPr/>
          <p:nvPr/>
        </p:nvSpPr>
        <p:spPr bwMode="auto">
          <a:xfrm>
            <a:off x="4953000" y="2167996"/>
            <a:ext cx="639763" cy="788988"/>
          </a:xfrm>
          <a:custGeom>
            <a:avLst/>
            <a:gdLst>
              <a:gd name="T0" fmla="*/ 403 w 403"/>
              <a:gd name="T1" fmla="*/ 405 h 497"/>
              <a:gd name="T2" fmla="*/ 201 w 403"/>
              <a:gd name="T3" fmla="*/ 497 h 497"/>
              <a:gd name="T4" fmla="*/ 0 w 403"/>
              <a:gd name="T5" fmla="*/ 405 h 497"/>
              <a:gd name="T6" fmla="*/ 0 w 403"/>
              <a:gd name="T7" fmla="*/ 0 h 497"/>
              <a:gd name="T8" fmla="*/ 403 w 403"/>
              <a:gd name="T9" fmla="*/ 0 h 497"/>
              <a:gd name="T10" fmla="*/ 403 w 403"/>
              <a:gd name="T11" fmla="*/ 405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497">
                <a:moveTo>
                  <a:pt x="403" y="405"/>
                </a:moveTo>
                <a:lnTo>
                  <a:pt x="201" y="497"/>
                </a:lnTo>
                <a:lnTo>
                  <a:pt x="0" y="405"/>
                </a:lnTo>
                <a:lnTo>
                  <a:pt x="0" y="0"/>
                </a:lnTo>
                <a:lnTo>
                  <a:pt x="403" y="0"/>
                </a:lnTo>
                <a:lnTo>
                  <a:pt x="403" y="405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9" name="Rectangle 1009"/>
          <p:cNvSpPr>
            <a:spLocks noChangeArrowheads="1"/>
          </p:cNvSpPr>
          <p:nvPr/>
        </p:nvSpPr>
        <p:spPr bwMode="auto">
          <a:xfrm>
            <a:off x="5186363" y="2271184"/>
            <a:ext cx="173038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10" name="Freeform 1010"/>
          <p:cNvSpPr/>
          <p:nvPr/>
        </p:nvSpPr>
        <p:spPr bwMode="auto">
          <a:xfrm>
            <a:off x="5186363" y="2271184"/>
            <a:ext cx="173038" cy="12700"/>
          </a:xfrm>
          <a:custGeom>
            <a:avLst/>
            <a:gdLst>
              <a:gd name="T0" fmla="*/ 0 w 109"/>
              <a:gd name="T1" fmla="*/ 8 h 8"/>
              <a:gd name="T2" fmla="*/ 109 w 109"/>
              <a:gd name="T3" fmla="*/ 8 h 8"/>
              <a:gd name="T4" fmla="*/ 109 w 109"/>
              <a:gd name="T5" fmla="*/ 0 h 8"/>
              <a:gd name="T6" fmla="*/ 0 w 109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" h="8">
                <a:moveTo>
                  <a:pt x="0" y="8"/>
                </a:moveTo>
                <a:lnTo>
                  <a:pt x="109" y="8"/>
                </a:lnTo>
                <a:lnTo>
                  <a:pt x="10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11" name="Freeform 1011"/>
          <p:cNvSpPr/>
          <p:nvPr/>
        </p:nvSpPr>
        <p:spPr bwMode="auto">
          <a:xfrm>
            <a:off x="5002213" y="5603346"/>
            <a:ext cx="639763" cy="263525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26B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11" name="Rectangle 1103"/>
          <p:cNvSpPr>
            <a:spLocks noChangeArrowheads="1"/>
          </p:cNvSpPr>
          <p:nvPr/>
        </p:nvSpPr>
        <p:spPr bwMode="auto">
          <a:xfrm>
            <a:off x="5181600" y="3063346"/>
            <a:ext cx="3730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rgbClr val="DADBDD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90" name="Rectangle 1106"/>
          <p:cNvSpPr>
            <a:spLocks noChangeArrowheads="1"/>
          </p:cNvSpPr>
          <p:nvPr/>
        </p:nvSpPr>
        <p:spPr bwMode="auto">
          <a:xfrm>
            <a:off x="5183188" y="3372909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91" name="Freeform 1107"/>
          <p:cNvSpPr/>
          <p:nvPr/>
        </p:nvSpPr>
        <p:spPr bwMode="auto">
          <a:xfrm>
            <a:off x="5183188" y="3372909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92" name="Rectangle 1108"/>
          <p:cNvSpPr>
            <a:spLocks noChangeArrowheads="1"/>
          </p:cNvSpPr>
          <p:nvPr/>
        </p:nvSpPr>
        <p:spPr bwMode="auto">
          <a:xfrm>
            <a:off x="5246688" y="5096934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B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5893" name="Freeform 1109"/>
          <p:cNvSpPr/>
          <p:nvPr/>
        </p:nvSpPr>
        <p:spPr bwMode="auto">
          <a:xfrm>
            <a:off x="5167313" y="5093759"/>
            <a:ext cx="298450" cy="298450"/>
          </a:xfrm>
          <a:custGeom>
            <a:avLst/>
            <a:gdLst>
              <a:gd name="T0" fmla="*/ 95 w 96"/>
              <a:gd name="T1" fmla="*/ 48 h 96"/>
              <a:gd name="T2" fmla="*/ 94 w 96"/>
              <a:gd name="T3" fmla="*/ 48 h 96"/>
              <a:gd name="T4" fmla="*/ 81 w 96"/>
              <a:gd name="T5" fmla="*/ 81 h 96"/>
              <a:gd name="T6" fmla="*/ 48 w 96"/>
              <a:gd name="T7" fmla="*/ 94 h 96"/>
              <a:gd name="T8" fmla="*/ 16 w 96"/>
              <a:gd name="T9" fmla="*/ 81 h 96"/>
              <a:gd name="T10" fmla="*/ 2 w 96"/>
              <a:gd name="T11" fmla="*/ 48 h 96"/>
              <a:gd name="T12" fmla="*/ 16 w 96"/>
              <a:gd name="T13" fmla="*/ 15 h 96"/>
              <a:gd name="T14" fmla="*/ 48 w 96"/>
              <a:gd name="T15" fmla="*/ 2 h 96"/>
              <a:gd name="T16" fmla="*/ 81 w 96"/>
              <a:gd name="T17" fmla="*/ 15 h 96"/>
              <a:gd name="T18" fmla="*/ 94 w 96"/>
              <a:gd name="T19" fmla="*/ 48 h 96"/>
              <a:gd name="T20" fmla="*/ 95 w 96"/>
              <a:gd name="T21" fmla="*/ 48 h 96"/>
              <a:gd name="T22" fmla="*/ 96 w 96"/>
              <a:gd name="T23" fmla="*/ 48 h 96"/>
              <a:gd name="T24" fmla="*/ 48 w 96"/>
              <a:gd name="T25" fmla="*/ 0 h 96"/>
              <a:gd name="T26" fmla="*/ 0 w 96"/>
              <a:gd name="T27" fmla="*/ 48 h 96"/>
              <a:gd name="T28" fmla="*/ 48 w 96"/>
              <a:gd name="T29" fmla="*/ 96 h 96"/>
              <a:gd name="T30" fmla="*/ 96 w 96"/>
              <a:gd name="T31" fmla="*/ 48 h 96"/>
              <a:gd name="T32" fmla="*/ 95 w 96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95" y="48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7" y="72"/>
                  <a:pt x="2" y="61"/>
                  <a:pt x="2" y="48"/>
                </a:cubicBezTo>
                <a:cubicBezTo>
                  <a:pt x="2" y="35"/>
                  <a:pt x="7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4" y="35"/>
                  <a:pt x="94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lnTo>
                  <a:pt x="95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5901" name="Rectangle 1117"/>
          <p:cNvSpPr>
            <a:spLocks noChangeArrowheads="1"/>
          </p:cNvSpPr>
          <p:nvPr/>
        </p:nvSpPr>
        <p:spPr bwMode="auto">
          <a:xfrm>
            <a:off x="6650038" y="5096934"/>
            <a:ext cx="19396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5902" name="Freeform 1118"/>
          <p:cNvSpPr/>
          <p:nvPr/>
        </p:nvSpPr>
        <p:spPr bwMode="auto">
          <a:xfrm>
            <a:off x="6580188" y="5093759"/>
            <a:ext cx="300038" cy="298450"/>
          </a:xfrm>
          <a:custGeom>
            <a:avLst/>
            <a:gdLst>
              <a:gd name="T0" fmla="*/ 96 w 97"/>
              <a:gd name="T1" fmla="*/ 48 h 96"/>
              <a:gd name="T2" fmla="*/ 95 w 97"/>
              <a:gd name="T3" fmla="*/ 48 h 96"/>
              <a:gd name="T4" fmla="*/ 81 w 97"/>
              <a:gd name="T5" fmla="*/ 81 h 96"/>
              <a:gd name="T6" fmla="*/ 48 w 97"/>
              <a:gd name="T7" fmla="*/ 94 h 96"/>
              <a:gd name="T8" fmla="*/ 16 w 97"/>
              <a:gd name="T9" fmla="*/ 81 h 96"/>
              <a:gd name="T10" fmla="*/ 2 w 97"/>
              <a:gd name="T11" fmla="*/ 48 h 96"/>
              <a:gd name="T12" fmla="*/ 16 w 97"/>
              <a:gd name="T13" fmla="*/ 15 h 96"/>
              <a:gd name="T14" fmla="*/ 48 w 97"/>
              <a:gd name="T15" fmla="*/ 2 h 96"/>
              <a:gd name="T16" fmla="*/ 81 w 97"/>
              <a:gd name="T17" fmla="*/ 15 h 96"/>
              <a:gd name="T18" fmla="*/ 95 w 97"/>
              <a:gd name="T19" fmla="*/ 48 h 96"/>
              <a:gd name="T20" fmla="*/ 96 w 97"/>
              <a:gd name="T21" fmla="*/ 48 h 96"/>
              <a:gd name="T22" fmla="*/ 97 w 97"/>
              <a:gd name="T23" fmla="*/ 48 h 96"/>
              <a:gd name="T24" fmla="*/ 48 w 97"/>
              <a:gd name="T25" fmla="*/ 0 h 96"/>
              <a:gd name="T26" fmla="*/ 0 w 97"/>
              <a:gd name="T27" fmla="*/ 48 h 96"/>
              <a:gd name="T28" fmla="*/ 48 w 97"/>
              <a:gd name="T29" fmla="*/ 96 h 96"/>
              <a:gd name="T30" fmla="*/ 97 w 97"/>
              <a:gd name="T31" fmla="*/ 48 h 96"/>
              <a:gd name="T32" fmla="*/ 96 w 97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6">
                <a:moveTo>
                  <a:pt x="96" y="48"/>
                </a:moveTo>
                <a:cubicBezTo>
                  <a:pt x="95" y="48"/>
                  <a:pt x="95" y="48"/>
                  <a:pt x="95" y="48"/>
                </a:cubicBezTo>
                <a:cubicBezTo>
                  <a:pt x="95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7" y="72"/>
                  <a:pt x="2" y="61"/>
                  <a:pt x="2" y="48"/>
                </a:cubicBezTo>
                <a:cubicBezTo>
                  <a:pt x="2" y="35"/>
                  <a:pt x="7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5" y="35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7" y="75"/>
                  <a:pt x="97" y="48"/>
                </a:cubicBezTo>
                <a:lnTo>
                  <a:pt x="96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5910" name="Rectangle 1126"/>
          <p:cNvSpPr>
            <a:spLocks noChangeArrowheads="1"/>
          </p:cNvSpPr>
          <p:nvPr/>
        </p:nvSpPr>
        <p:spPr bwMode="auto">
          <a:xfrm>
            <a:off x="8080375" y="5096934"/>
            <a:ext cx="12022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5911" name="Freeform 1127"/>
          <p:cNvSpPr/>
          <p:nvPr/>
        </p:nvSpPr>
        <p:spPr bwMode="auto">
          <a:xfrm>
            <a:off x="7991475" y="5093759"/>
            <a:ext cx="301625" cy="298450"/>
          </a:xfrm>
          <a:custGeom>
            <a:avLst/>
            <a:gdLst>
              <a:gd name="T0" fmla="*/ 96 w 97"/>
              <a:gd name="T1" fmla="*/ 48 h 96"/>
              <a:gd name="T2" fmla="*/ 95 w 97"/>
              <a:gd name="T3" fmla="*/ 48 h 96"/>
              <a:gd name="T4" fmla="*/ 81 w 97"/>
              <a:gd name="T5" fmla="*/ 81 h 96"/>
              <a:gd name="T6" fmla="*/ 48 w 97"/>
              <a:gd name="T7" fmla="*/ 94 h 96"/>
              <a:gd name="T8" fmla="*/ 16 w 97"/>
              <a:gd name="T9" fmla="*/ 81 h 96"/>
              <a:gd name="T10" fmla="*/ 2 w 97"/>
              <a:gd name="T11" fmla="*/ 48 h 96"/>
              <a:gd name="T12" fmla="*/ 16 w 97"/>
              <a:gd name="T13" fmla="*/ 15 h 96"/>
              <a:gd name="T14" fmla="*/ 48 w 97"/>
              <a:gd name="T15" fmla="*/ 2 h 96"/>
              <a:gd name="T16" fmla="*/ 81 w 97"/>
              <a:gd name="T17" fmla="*/ 15 h 96"/>
              <a:gd name="T18" fmla="*/ 95 w 97"/>
              <a:gd name="T19" fmla="*/ 48 h 96"/>
              <a:gd name="T20" fmla="*/ 96 w 97"/>
              <a:gd name="T21" fmla="*/ 48 h 96"/>
              <a:gd name="T22" fmla="*/ 97 w 97"/>
              <a:gd name="T23" fmla="*/ 48 h 96"/>
              <a:gd name="T24" fmla="*/ 48 w 97"/>
              <a:gd name="T25" fmla="*/ 0 h 96"/>
              <a:gd name="T26" fmla="*/ 0 w 97"/>
              <a:gd name="T27" fmla="*/ 48 h 96"/>
              <a:gd name="T28" fmla="*/ 48 w 97"/>
              <a:gd name="T29" fmla="*/ 96 h 96"/>
              <a:gd name="T30" fmla="*/ 97 w 97"/>
              <a:gd name="T31" fmla="*/ 48 h 96"/>
              <a:gd name="T32" fmla="*/ 96 w 97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6">
                <a:moveTo>
                  <a:pt x="96" y="48"/>
                </a:moveTo>
                <a:cubicBezTo>
                  <a:pt x="95" y="48"/>
                  <a:pt x="95" y="48"/>
                  <a:pt x="95" y="48"/>
                </a:cubicBezTo>
                <a:cubicBezTo>
                  <a:pt x="95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8" y="72"/>
                  <a:pt x="2" y="61"/>
                  <a:pt x="2" y="48"/>
                </a:cubicBezTo>
                <a:cubicBezTo>
                  <a:pt x="2" y="35"/>
                  <a:pt x="8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5" y="35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7" y="75"/>
                  <a:pt x="97" y="48"/>
                </a:cubicBezTo>
                <a:lnTo>
                  <a:pt x="96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521" name="矩形 520"/>
          <p:cNvSpPr/>
          <p:nvPr/>
        </p:nvSpPr>
        <p:spPr>
          <a:xfrm>
            <a:off x="3373075" y="2373512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24" name="矩形 523"/>
          <p:cNvSpPr/>
          <p:nvPr/>
        </p:nvSpPr>
        <p:spPr>
          <a:xfrm>
            <a:off x="4786313" y="2373512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25" name="矩形 524"/>
          <p:cNvSpPr/>
          <p:nvPr/>
        </p:nvSpPr>
        <p:spPr>
          <a:xfrm>
            <a:off x="6199551" y="2373512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26" name="矩形 525"/>
          <p:cNvSpPr/>
          <p:nvPr/>
        </p:nvSpPr>
        <p:spPr>
          <a:xfrm>
            <a:off x="7612789" y="2373512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471" name="组合 470"/>
          <p:cNvGrpSpPr/>
          <p:nvPr/>
        </p:nvGrpSpPr>
        <p:grpSpPr>
          <a:xfrm>
            <a:off x="3176198" y="3710046"/>
            <a:ext cx="1472094" cy="961438"/>
            <a:chOff x="7969290" y="2684841"/>
            <a:chExt cx="1483834" cy="961438"/>
          </a:xfrm>
        </p:grpSpPr>
        <p:sp>
          <p:nvSpPr>
            <p:cNvPr id="47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7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593844" y="3710046"/>
            <a:ext cx="1472094" cy="961438"/>
            <a:chOff x="7969290" y="2684841"/>
            <a:chExt cx="1483834" cy="961438"/>
          </a:xfrm>
        </p:grpSpPr>
        <p:sp>
          <p:nvSpPr>
            <p:cNvPr id="48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8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011490" y="3710046"/>
            <a:ext cx="1472094" cy="961438"/>
            <a:chOff x="7969290" y="2684841"/>
            <a:chExt cx="1483834" cy="961438"/>
          </a:xfrm>
        </p:grpSpPr>
        <p:sp>
          <p:nvSpPr>
            <p:cNvPr id="48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8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89" name="组合 488"/>
          <p:cNvGrpSpPr/>
          <p:nvPr/>
        </p:nvGrpSpPr>
        <p:grpSpPr>
          <a:xfrm>
            <a:off x="7429136" y="3710046"/>
            <a:ext cx="1472094" cy="961438"/>
            <a:chOff x="7969290" y="2684841"/>
            <a:chExt cx="1483834" cy="961438"/>
          </a:xfrm>
        </p:grpSpPr>
        <p:sp>
          <p:nvSpPr>
            <p:cNvPr id="49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9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270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3654425" y="1281113"/>
            <a:ext cx="4730750" cy="4787900"/>
          </a:xfrm>
          <a:custGeom>
            <a:avLst/>
            <a:gdLst>
              <a:gd name="T0" fmla="*/ 1269 w 1660"/>
              <a:gd name="T1" fmla="*/ 3 h 1681"/>
              <a:gd name="T2" fmla="*/ 604 w 1660"/>
              <a:gd name="T3" fmla="*/ 14 h 1681"/>
              <a:gd name="T4" fmla="*/ 347 w 1660"/>
              <a:gd name="T5" fmla="*/ 70 h 1681"/>
              <a:gd name="T6" fmla="*/ 225 w 1660"/>
              <a:gd name="T7" fmla="*/ 274 h 1681"/>
              <a:gd name="T8" fmla="*/ 319 w 1660"/>
              <a:gd name="T9" fmla="*/ 404 h 1681"/>
              <a:gd name="T10" fmla="*/ 473 w 1660"/>
              <a:gd name="T11" fmla="*/ 474 h 1681"/>
              <a:gd name="T12" fmla="*/ 680 w 1660"/>
              <a:gd name="T13" fmla="*/ 548 h 1681"/>
              <a:gd name="T14" fmla="*/ 803 w 1660"/>
              <a:gd name="T15" fmla="*/ 604 h 1681"/>
              <a:gd name="T16" fmla="*/ 881 w 1660"/>
              <a:gd name="T17" fmla="*/ 706 h 1681"/>
              <a:gd name="T18" fmla="*/ 801 w 1660"/>
              <a:gd name="T19" fmla="*/ 871 h 1681"/>
              <a:gd name="T20" fmla="*/ 612 w 1660"/>
              <a:gd name="T21" fmla="*/ 940 h 1681"/>
              <a:gd name="T22" fmla="*/ 164 w 1660"/>
              <a:gd name="T23" fmla="*/ 1071 h 1681"/>
              <a:gd name="T24" fmla="*/ 26 w 1660"/>
              <a:gd name="T25" fmla="*/ 1365 h 1681"/>
              <a:gd name="T26" fmla="*/ 274 w 1660"/>
              <a:gd name="T27" fmla="*/ 1563 h 1681"/>
              <a:gd name="T28" fmla="*/ 742 w 1660"/>
              <a:gd name="T29" fmla="*/ 1598 h 1681"/>
              <a:gd name="T30" fmla="*/ 1260 w 1660"/>
              <a:gd name="T31" fmla="*/ 1600 h 1681"/>
              <a:gd name="T32" fmla="*/ 1280 w 1660"/>
              <a:gd name="T33" fmla="*/ 1599 h 1681"/>
              <a:gd name="T34" fmla="*/ 1321 w 1660"/>
              <a:gd name="T35" fmla="*/ 1600 h 1681"/>
              <a:gd name="T36" fmla="*/ 1323 w 1660"/>
              <a:gd name="T37" fmla="*/ 1681 h 1681"/>
              <a:gd name="T38" fmla="*/ 1660 w 1660"/>
              <a:gd name="T39" fmla="*/ 1472 h 1681"/>
              <a:gd name="T40" fmla="*/ 1316 w 1660"/>
              <a:gd name="T41" fmla="*/ 1261 h 1681"/>
              <a:gd name="T42" fmla="*/ 1313 w 1660"/>
              <a:gd name="T43" fmla="*/ 1324 h 1681"/>
              <a:gd name="T44" fmla="*/ 1111 w 1660"/>
              <a:gd name="T45" fmla="*/ 1323 h 1681"/>
              <a:gd name="T46" fmla="*/ 519 w 1660"/>
              <a:gd name="T47" fmla="*/ 1318 h 1681"/>
              <a:gd name="T48" fmla="*/ 455 w 1660"/>
              <a:gd name="T49" fmla="*/ 1266 h 1681"/>
              <a:gd name="T50" fmla="*/ 478 w 1660"/>
              <a:gd name="T51" fmla="*/ 1233 h 1681"/>
              <a:gd name="T52" fmla="*/ 534 w 1660"/>
              <a:gd name="T53" fmla="*/ 1206 h 1681"/>
              <a:gd name="T54" fmla="*/ 822 w 1660"/>
              <a:gd name="T55" fmla="*/ 1133 h 1681"/>
              <a:gd name="T56" fmla="*/ 1204 w 1660"/>
              <a:gd name="T57" fmla="*/ 737 h 1681"/>
              <a:gd name="T58" fmla="*/ 904 w 1660"/>
              <a:gd name="T59" fmla="*/ 432 h 1681"/>
              <a:gd name="T60" fmla="*/ 638 w 1660"/>
              <a:gd name="T61" fmla="*/ 360 h 1681"/>
              <a:gd name="T62" fmla="*/ 493 w 1660"/>
              <a:gd name="T63" fmla="*/ 310 h 1681"/>
              <a:gd name="T64" fmla="*/ 418 w 1660"/>
              <a:gd name="T65" fmla="*/ 218 h 1681"/>
              <a:gd name="T66" fmla="*/ 521 w 1660"/>
              <a:gd name="T67" fmla="*/ 105 h 1681"/>
              <a:gd name="T68" fmla="*/ 809 w 1660"/>
              <a:gd name="T69" fmla="*/ 56 h 1681"/>
              <a:gd name="T70" fmla="*/ 1272 w 1660"/>
              <a:gd name="T71" fmla="*/ 2 h 1681"/>
              <a:gd name="T72" fmla="*/ 1269 w 1660"/>
              <a:gd name="T73" fmla="*/ 3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0" h="1681">
                <a:moveTo>
                  <a:pt x="1269" y="3"/>
                </a:moveTo>
                <a:cubicBezTo>
                  <a:pt x="1047" y="1"/>
                  <a:pt x="825" y="0"/>
                  <a:pt x="604" y="14"/>
                </a:cubicBezTo>
                <a:cubicBezTo>
                  <a:pt x="515" y="20"/>
                  <a:pt x="424" y="29"/>
                  <a:pt x="347" y="70"/>
                </a:cubicBezTo>
                <a:cubicBezTo>
                  <a:pt x="270" y="111"/>
                  <a:pt x="210" y="192"/>
                  <a:pt x="225" y="274"/>
                </a:cubicBezTo>
                <a:cubicBezTo>
                  <a:pt x="234" y="327"/>
                  <a:pt x="273" y="372"/>
                  <a:pt x="319" y="404"/>
                </a:cubicBezTo>
                <a:cubicBezTo>
                  <a:pt x="366" y="435"/>
                  <a:pt x="420" y="455"/>
                  <a:pt x="473" y="474"/>
                </a:cubicBezTo>
                <a:cubicBezTo>
                  <a:pt x="542" y="498"/>
                  <a:pt x="611" y="523"/>
                  <a:pt x="680" y="548"/>
                </a:cubicBezTo>
                <a:cubicBezTo>
                  <a:pt x="723" y="563"/>
                  <a:pt x="766" y="579"/>
                  <a:pt x="803" y="604"/>
                </a:cubicBezTo>
                <a:cubicBezTo>
                  <a:pt x="841" y="628"/>
                  <a:pt x="872" y="664"/>
                  <a:pt x="881" y="706"/>
                </a:cubicBezTo>
                <a:cubicBezTo>
                  <a:pt x="895" y="769"/>
                  <a:pt x="856" y="833"/>
                  <a:pt x="801" y="871"/>
                </a:cubicBezTo>
                <a:cubicBezTo>
                  <a:pt x="746" y="909"/>
                  <a:pt x="678" y="926"/>
                  <a:pt x="612" y="940"/>
                </a:cubicBezTo>
                <a:cubicBezTo>
                  <a:pt x="436" y="977"/>
                  <a:pt x="318" y="970"/>
                  <a:pt x="164" y="1071"/>
                </a:cubicBezTo>
                <a:cubicBezTo>
                  <a:pt x="69" y="1132"/>
                  <a:pt x="0" y="1248"/>
                  <a:pt x="26" y="1365"/>
                </a:cubicBezTo>
                <a:cubicBezTo>
                  <a:pt x="51" y="1479"/>
                  <a:pt x="171" y="1539"/>
                  <a:pt x="274" y="1563"/>
                </a:cubicBezTo>
                <a:cubicBezTo>
                  <a:pt x="430" y="1600"/>
                  <a:pt x="584" y="1597"/>
                  <a:pt x="742" y="1598"/>
                </a:cubicBezTo>
                <a:cubicBezTo>
                  <a:pt x="915" y="1599"/>
                  <a:pt x="1087" y="1600"/>
                  <a:pt x="1260" y="1600"/>
                </a:cubicBezTo>
                <a:cubicBezTo>
                  <a:pt x="1266" y="1600"/>
                  <a:pt x="1273" y="1600"/>
                  <a:pt x="1280" y="1599"/>
                </a:cubicBezTo>
                <a:cubicBezTo>
                  <a:pt x="1294" y="1599"/>
                  <a:pt x="1308" y="1598"/>
                  <a:pt x="1321" y="1600"/>
                </a:cubicBezTo>
                <a:cubicBezTo>
                  <a:pt x="1323" y="1681"/>
                  <a:pt x="1323" y="1681"/>
                  <a:pt x="1323" y="1681"/>
                </a:cubicBezTo>
                <a:cubicBezTo>
                  <a:pt x="1660" y="1472"/>
                  <a:pt x="1660" y="1472"/>
                  <a:pt x="1660" y="1472"/>
                </a:cubicBezTo>
                <a:cubicBezTo>
                  <a:pt x="1316" y="1261"/>
                  <a:pt x="1316" y="1261"/>
                  <a:pt x="1316" y="1261"/>
                </a:cubicBezTo>
                <a:cubicBezTo>
                  <a:pt x="1313" y="1324"/>
                  <a:pt x="1313" y="1324"/>
                  <a:pt x="1313" y="1324"/>
                </a:cubicBezTo>
                <a:cubicBezTo>
                  <a:pt x="1278" y="1323"/>
                  <a:pt x="1203" y="1323"/>
                  <a:pt x="1111" y="1323"/>
                </a:cubicBezTo>
                <a:cubicBezTo>
                  <a:pt x="908" y="1324"/>
                  <a:pt x="625" y="1324"/>
                  <a:pt x="519" y="1318"/>
                </a:cubicBezTo>
                <a:cubicBezTo>
                  <a:pt x="489" y="1317"/>
                  <a:pt x="450" y="1305"/>
                  <a:pt x="455" y="1266"/>
                </a:cubicBezTo>
                <a:cubicBezTo>
                  <a:pt x="457" y="1252"/>
                  <a:pt x="466" y="1241"/>
                  <a:pt x="478" y="1233"/>
                </a:cubicBezTo>
                <a:cubicBezTo>
                  <a:pt x="494" y="1221"/>
                  <a:pt x="514" y="1213"/>
                  <a:pt x="534" y="1206"/>
                </a:cubicBezTo>
                <a:cubicBezTo>
                  <a:pt x="627" y="1175"/>
                  <a:pt x="727" y="1158"/>
                  <a:pt x="822" y="1133"/>
                </a:cubicBezTo>
                <a:cubicBezTo>
                  <a:pt x="1008" y="1082"/>
                  <a:pt x="1224" y="957"/>
                  <a:pt x="1204" y="737"/>
                </a:cubicBezTo>
                <a:cubicBezTo>
                  <a:pt x="1190" y="585"/>
                  <a:pt x="1045" y="484"/>
                  <a:pt x="904" y="432"/>
                </a:cubicBezTo>
                <a:cubicBezTo>
                  <a:pt x="818" y="401"/>
                  <a:pt x="727" y="382"/>
                  <a:pt x="638" y="360"/>
                </a:cubicBezTo>
                <a:cubicBezTo>
                  <a:pt x="588" y="348"/>
                  <a:pt x="538" y="334"/>
                  <a:pt x="493" y="310"/>
                </a:cubicBezTo>
                <a:cubicBezTo>
                  <a:pt x="456" y="290"/>
                  <a:pt x="420" y="258"/>
                  <a:pt x="418" y="218"/>
                </a:cubicBezTo>
                <a:cubicBezTo>
                  <a:pt x="415" y="165"/>
                  <a:pt x="469" y="125"/>
                  <a:pt x="521" y="105"/>
                </a:cubicBezTo>
                <a:cubicBezTo>
                  <a:pt x="611" y="70"/>
                  <a:pt x="711" y="64"/>
                  <a:pt x="809" y="56"/>
                </a:cubicBezTo>
                <a:cubicBezTo>
                  <a:pt x="964" y="44"/>
                  <a:pt x="1118" y="26"/>
                  <a:pt x="1272" y="2"/>
                </a:cubicBezTo>
                <a:cubicBezTo>
                  <a:pt x="1269" y="3"/>
                  <a:pt x="1269" y="3"/>
                  <a:pt x="1269" y="3"/>
                </a:cubicBezTo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854825" y="5445126"/>
            <a:ext cx="93662" cy="25400"/>
          </a:xfrm>
          <a:custGeom>
            <a:avLst/>
            <a:gdLst>
              <a:gd name="T0" fmla="*/ 28 w 33"/>
              <a:gd name="T1" fmla="*/ 0 h 9"/>
              <a:gd name="T2" fmla="*/ 4 w 33"/>
              <a:gd name="T3" fmla="*/ 1 h 9"/>
              <a:gd name="T4" fmla="*/ 1 w 33"/>
              <a:gd name="T5" fmla="*/ 6 h 9"/>
              <a:gd name="T6" fmla="*/ 5 w 33"/>
              <a:gd name="T7" fmla="*/ 9 h 9"/>
              <a:gd name="T8" fmla="*/ 29 w 33"/>
              <a:gd name="T9" fmla="*/ 8 h 9"/>
              <a:gd name="T10" fmla="*/ 32 w 33"/>
              <a:gd name="T11" fmla="*/ 4 h 9"/>
              <a:gd name="T12" fmla="*/ 28 w 33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9">
                <a:moveTo>
                  <a:pt x="28" y="0"/>
                </a:moveTo>
                <a:cubicBezTo>
                  <a:pt x="20" y="1"/>
                  <a:pt x="12" y="1"/>
                  <a:pt x="4" y="1"/>
                </a:cubicBezTo>
                <a:cubicBezTo>
                  <a:pt x="2" y="1"/>
                  <a:pt x="0" y="3"/>
                  <a:pt x="1" y="6"/>
                </a:cubicBezTo>
                <a:cubicBezTo>
                  <a:pt x="1" y="8"/>
                  <a:pt x="2" y="9"/>
                  <a:pt x="5" y="9"/>
                </a:cubicBezTo>
                <a:cubicBezTo>
                  <a:pt x="13" y="9"/>
                  <a:pt x="21" y="9"/>
                  <a:pt x="29" y="8"/>
                </a:cubicBezTo>
                <a:cubicBezTo>
                  <a:pt x="31" y="8"/>
                  <a:pt x="33" y="6"/>
                  <a:pt x="32" y="4"/>
                </a:cubicBezTo>
                <a:cubicBezTo>
                  <a:pt x="32" y="2"/>
                  <a:pt x="30" y="0"/>
                  <a:pt x="2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248150" y="1314451"/>
            <a:ext cx="2495550" cy="4162425"/>
          </a:xfrm>
          <a:custGeom>
            <a:avLst/>
            <a:gdLst>
              <a:gd name="T0" fmla="*/ 801 w 876"/>
              <a:gd name="T1" fmla="*/ 1 h 1461"/>
              <a:gd name="T2" fmla="*/ 758 w 876"/>
              <a:gd name="T3" fmla="*/ 7 h 1461"/>
              <a:gd name="T4" fmla="*/ 611 w 876"/>
              <a:gd name="T5" fmla="*/ 19 h 1461"/>
              <a:gd name="T6" fmla="*/ 607 w 876"/>
              <a:gd name="T7" fmla="*/ 15 h 1461"/>
              <a:gd name="T8" fmla="*/ 567 w 876"/>
              <a:gd name="T9" fmla="*/ 18 h 1461"/>
              <a:gd name="T10" fmla="*/ 516 w 876"/>
              <a:gd name="T11" fmla="*/ 25 h 1461"/>
              <a:gd name="T12" fmla="*/ 420 w 876"/>
              <a:gd name="T13" fmla="*/ 24 h 1461"/>
              <a:gd name="T14" fmla="*/ 377 w 876"/>
              <a:gd name="T15" fmla="*/ 33 h 1461"/>
              <a:gd name="T16" fmla="*/ 237 w 876"/>
              <a:gd name="T17" fmla="*/ 75 h 1461"/>
              <a:gd name="T18" fmla="*/ 232 w 876"/>
              <a:gd name="T19" fmla="*/ 73 h 1461"/>
              <a:gd name="T20" fmla="*/ 192 w 876"/>
              <a:gd name="T21" fmla="*/ 92 h 1461"/>
              <a:gd name="T22" fmla="*/ 135 w 876"/>
              <a:gd name="T23" fmla="*/ 167 h 1461"/>
              <a:gd name="T24" fmla="*/ 124 w 876"/>
              <a:gd name="T25" fmla="*/ 212 h 1461"/>
              <a:gd name="T26" fmla="*/ 142 w 876"/>
              <a:gd name="T27" fmla="*/ 304 h 1461"/>
              <a:gd name="T28" fmla="*/ 177 w 876"/>
              <a:gd name="T29" fmla="*/ 332 h 1461"/>
              <a:gd name="T30" fmla="*/ 312 w 876"/>
              <a:gd name="T31" fmla="*/ 388 h 1461"/>
              <a:gd name="T32" fmla="*/ 314 w 876"/>
              <a:gd name="T33" fmla="*/ 393 h 1461"/>
              <a:gd name="T34" fmla="*/ 352 w 876"/>
              <a:gd name="T35" fmla="*/ 404 h 1461"/>
              <a:gd name="T36" fmla="*/ 403 w 876"/>
              <a:gd name="T37" fmla="*/ 415 h 1461"/>
              <a:gd name="T38" fmla="*/ 492 w 876"/>
              <a:gd name="T39" fmla="*/ 451 h 1461"/>
              <a:gd name="T40" fmla="*/ 535 w 876"/>
              <a:gd name="T41" fmla="*/ 460 h 1461"/>
              <a:gd name="T42" fmla="*/ 676 w 876"/>
              <a:gd name="T43" fmla="*/ 503 h 1461"/>
              <a:gd name="T44" fmla="*/ 678 w 876"/>
              <a:gd name="T45" fmla="*/ 508 h 1461"/>
              <a:gd name="T46" fmla="*/ 714 w 876"/>
              <a:gd name="T47" fmla="*/ 527 h 1461"/>
              <a:gd name="T48" fmla="*/ 757 w 876"/>
              <a:gd name="T49" fmla="*/ 556 h 1461"/>
              <a:gd name="T50" fmla="*/ 804 w 876"/>
              <a:gd name="T51" fmla="*/ 638 h 1461"/>
              <a:gd name="T52" fmla="*/ 825 w 876"/>
              <a:gd name="T53" fmla="*/ 682 h 1461"/>
              <a:gd name="T54" fmla="*/ 823 w 876"/>
              <a:gd name="T55" fmla="*/ 734 h 1461"/>
              <a:gd name="T56" fmla="*/ 811 w 876"/>
              <a:gd name="T57" fmla="*/ 776 h 1461"/>
              <a:gd name="T58" fmla="*/ 776 w 876"/>
              <a:gd name="T59" fmla="*/ 865 h 1461"/>
              <a:gd name="T60" fmla="*/ 744 w 876"/>
              <a:gd name="T61" fmla="*/ 901 h 1461"/>
              <a:gd name="T62" fmla="*/ 702 w 876"/>
              <a:gd name="T63" fmla="*/ 924 h 1461"/>
              <a:gd name="T64" fmla="*/ 574 w 876"/>
              <a:gd name="T65" fmla="*/ 987 h 1461"/>
              <a:gd name="T66" fmla="*/ 569 w 876"/>
              <a:gd name="T67" fmla="*/ 984 h 1461"/>
              <a:gd name="T68" fmla="*/ 525 w 876"/>
              <a:gd name="T69" fmla="*/ 990 h 1461"/>
              <a:gd name="T70" fmla="*/ 433 w 876"/>
              <a:gd name="T71" fmla="*/ 1015 h 1461"/>
              <a:gd name="T72" fmla="*/ 386 w 876"/>
              <a:gd name="T73" fmla="*/ 1023 h 1461"/>
              <a:gd name="T74" fmla="*/ 291 w 876"/>
              <a:gd name="T75" fmla="*/ 1037 h 1461"/>
              <a:gd name="T76" fmla="*/ 250 w 876"/>
              <a:gd name="T77" fmla="*/ 1053 h 1461"/>
              <a:gd name="T78" fmla="*/ 118 w 876"/>
              <a:gd name="T79" fmla="*/ 1117 h 1461"/>
              <a:gd name="T80" fmla="*/ 113 w 876"/>
              <a:gd name="T81" fmla="*/ 1116 h 1461"/>
              <a:gd name="T82" fmla="*/ 74 w 876"/>
              <a:gd name="T83" fmla="*/ 1138 h 1461"/>
              <a:gd name="T84" fmla="*/ 20 w 876"/>
              <a:gd name="T85" fmla="*/ 1215 h 1461"/>
              <a:gd name="T86" fmla="*/ 8 w 876"/>
              <a:gd name="T87" fmla="*/ 1259 h 1461"/>
              <a:gd name="T88" fmla="*/ 30 w 876"/>
              <a:gd name="T89" fmla="*/ 1350 h 1461"/>
              <a:gd name="T90" fmla="*/ 72 w 876"/>
              <a:gd name="T91" fmla="*/ 1373 h 1461"/>
              <a:gd name="T92" fmla="*/ 117 w 876"/>
              <a:gd name="T93" fmla="*/ 1398 h 1461"/>
              <a:gd name="T94" fmla="*/ 157 w 876"/>
              <a:gd name="T95" fmla="*/ 1416 h 1461"/>
              <a:gd name="T96" fmla="*/ 252 w 876"/>
              <a:gd name="T97" fmla="*/ 1427 h 1461"/>
              <a:gd name="T98" fmla="*/ 300 w 876"/>
              <a:gd name="T99" fmla="*/ 1432 h 1461"/>
              <a:gd name="T100" fmla="*/ 395 w 876"/>
              <a:gd name="T101" fmla="*/ 1445 h 1461"/>
              <a:gd name="T102" fmla="*/ 438 w 876"/>
              <a:gd name="T103" fmla="*/ 1443 h 1461"/>
              <a:gd name="T104" fmla="*/ 586 w 876"/>
              <a:gd name="T105" fmla="*/ 1446 h 1461"/>
              <a:gd name="T106" fmla="*/ 589 w 876"/>
              <a:gd name="T107" fmla="*/ 1450 h 1461"/>
              <a:gd name="T108" fmla="*/ 633 w 876"/>
              <a:gd name="T109" fmla="*/ 1456 h 1461"/>
              <a:gd name="T110" fmla="*/ 729 w 876"/>
              <a:gd name="T111" fmla="*/ 1452 h 1461"/>
              <a:gd name="T112" fmla="*/ 776 w 876"/>
              <a:gd name="T113" fmla="*/ 1453 h 1461"/>
              <a:gd name="T114" fmla="*/ 824 w 876"/>
              <a:gd name="T115" fmla="*/ 1461 h 1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76" h="1461">
                <a:moveTo>
                  <a:pt x="802" y="9"/>
                </a:moveTo>
                <a:cubicBezTo>
                  <a:pt x="818" y="9"/>
                  <a:pt x="834" y="8"/>
                  <a:pt x="849" y="8"/>
                </a:cubicBezTo>
                <a:cubicBezTo>
                  <a:pt x="852" y="8"/>
                  <a:pt x="853" y="6"/>
                  <a:pt x="853" y="4"/>
                </a:cubicBezTo>
                <a:cubicBezTo>
                  <a:pt x="853" y="1"/>
                  <a:pt x="851" y="0"/>
                  <a:pt x="849" y="0"/>
                </a:cubicBezTo>
                <a:cubicBezTo>
                  <a:pt x="833" y="0"/>
                  <a:pt x="817" y="1"/>
                  <a:pt x="801" y="1"/>
                </a:cubicBezTo>
                <a:cubicBezTo>
                  <a:pt x="799" y="1"/>
                  <a:pt x="798" y="3"/>
                  <a:pt x="798" y="6"/>
                </a:cubicBezTo>
                <a:cubicBezTo>
                  <a:pt x="798" y="8"/>
                  <a:pt x="800" y="9"/>
                  <a:pt x="802" y="9"/>
                </a:cubicBezTo>
                <a:close/>
                <a:moveTo>
                  <a:pt x="706" y="14"/>
                </a:moveTo>
                <a:cubicBezTo>
                  <a:pt x="722" y="13"/>
                  <a:pt x="738" y="12"/>
                  <a:pt x="754" y="11"/>
                </a:cubicBezTo>
                <a:cubicBezTo>
                  <a:pt x="756" y="11"/>
                  <a:pt x="758" y="9"/>
                  <a:pt x="758" y="7"/>
                </a:cubicBezTo>
                <a:cubicBezTo>
                  <a:pt x="758" y="5"/>
                  <a:pt x="756" y="3"/>
                  <a:pt x="754" y="3"/>
                </a:cubicBezTo>
                <a:cubicBezTo>
                  <a:pt x="738" y="4"/>
                  <a:pt x="722" y="5"/>
                  <a:pt x="706" y="6"/>
                </a:cubicBezTo>
                <a:cubicBezTo>
                  <a:pt x="704" y="6"/>
                  <a:pt x="702" y="8"/>
                  <a:pt x="702" y="10"/>
                </a:cubicBezTo>
                <a:cubicBezTo>
                  <a:pt x="702" y="12"/>
                  <a:pt x="704" y="14"/>
                  <a:pt x="706" y="14"/>
                </a:cubicBezTo>
                <a:close/>
                <a:moveTo>
                  <a:pt x="611" y="19"/>
                </a:moveTo>
                <a:cubicBezTo>
                  <a:pt x="627" y="18"/>
                  <a:pt x="643" y="17"/>
                  <a:pt x="659" y="16"/>
                </a:cubicBezTo>
                <a:cubicBezTo>
                  <a:pt x="661" y="16"/>
                  <a:pt x="663" y="14"/>
                  <a:pt x="663" y="12"/>
                </a:cubicBezTo>
                <a:cubicBezTo>
                  <a:pt x="662" y="10"/>
                  <a:pt x="661" y="8"/>
                  <a:pt x="658" y="8"/>
                </a:cubicBezTo>
                <a:cubicBezTo>
                  <a:pt x="642" y="9"/>
                  <a:pt x="627" y="10"/>
                  <a:pt x="611" y="11"/>
                </a:cubicBezTo>
                <a:cubicBezTo>
                  <a:pt x="608" y="11"/>
                  <a:pt x="607" y="13"/>
                  <a:pt x="607" y="15"/>
                </a:cubicBezTo>
                <a:cubicBezTo>
                  <a:pt x="607" y="17"/>
                  <a:pt x="609" y="19"/>
                  <a:pt x="611" y="19"/>
                </a:cubicBezTo>
                <a:close/>
                <a:moveTo>
                  <a:pt x="516" y="25"/>
                </a:moveTo>
                <a:cubicBezTo>
                  <a:pt x="521" y="25"/>
                  <a:pt x="526" y="24"/>
                  <a:pt x="531" y="24"/>
                </a:cubicBezTo>
                <a:cubicBezTo>
                  <a:pt x="542" y="23"/>
                  <a:pt x="553" y="23"/>
                  <a:pt x="564" y="22"/>
                </a:cubicBezTo>
                <a:cubicBezTo>
                  <a:pt x="566" y="22"/>
                  <a:pt x="567" y="20"/>
                  <a:pt x="567" y="18"/>
                </a:cubicBezTo>
                <a:cubicBezTo>
                  <a:pt x="567" y="15"/>
                  <a:pt x="565" y="14"/>
                  <a:pt x="563" y="14"/>
                </a:cubicBezTo>
                <a:cubicBezTo>
                  <a:pt x="552" y="15"/>
                  <a:pt x="541" y="15"/>
                  <a:pt x="530" y="16"/>
                </a:cubicBezTo>
                <a:cubicBezTo>
                  <a:pt x="525" y="16"/>
                  <a:pt x="520" y="17"/>
                  <a:pt x="515" y="17"/>
                </a:cubicBezTo>
                <a:cubicBezTo>
                  <a:pt x="513" y="17"/>
                  <a:pt x="511" y="19"/>
                  <a:pt x="512" y="21"/>
                </a:cubicBezTo>
                <a:cubicBezTo>
                  <a:pt x="512" y="23"/>
                  <a:pt x="514" y="25"/>
                  <a:pt x="516" y="25"/>
                </a:cubicBezTo>
                <a:close/>
                <a:moveTo>
                  <a:pt x="421" y="32"/>
                </a:moveTo>
                <a:cubicBezTo>
                  <a:pt x="437" y="30"/>
                  <a:pt x="453" y="29"/>
                  <a:pt x="468" y="28"/>
                </a:cubicBezTo>
                <a:cubicBezTo>
                  <a:pt x="470" y="28"/>
                  <a:pt x="472" y="26"/>
                  <a:pt x="472" y="24"/>
                </a:cubicBezTo>
                <a:cubicBezTo>
                  <a:pt x="472" y="22"/>
                  <a:pt x="470" y="20"/>
                  <a:pt x="468" y="20"/>
                </a:cubicBezTo>
                <a:cubicBezTo>
                  <a:pt x="452" y="21"/>
                  <a:pt x="436" y="22"/>
                  <a:pt x="420" y="24"/>
                </a:cubicBezTo>
                <a:cubicBezTo>
                  <a:pt x="418" y="24"/>
                  <a:pt x="416" y="26"/>
                  <a:pt x="416" y="28"/>
                </a:cubicBezTo>
                <a:cubicBezTo>
                  <a:pt x="417" y="30"/>
                  <a:pt x="419" y="32"/>
                  <a:pt x="421" y="32"/>
                </a:cubicBezTo>
                <a:close/>
                <a:moveTo>
                  <a:pt x="327" y="46"/>
                </a:moveTo>
                <a:cubicBezTo>
                  <a:pt x="342" y="42"/>
                  <a:pt x="358" y="40"/>
                  <a:pt x="373" y="37"/>
                </a:cubicBezTo>
                <a:cubicBezTo>
                  <a:pt x="376" y="37"/>
                  <a:pt x="377" y="35"/>
                  <a:pt x="377" y="33"/>
                </a:cubicBezTo>
                <a:cubicBezTo>
                  <a:pt x="377" y="31"/>
                  <a:pt x="375" y="29"/>
                  <a:pt x="372" y="29"/>
                </a:cubicBezTo>
                <a:cubicBezTo>
                  <a:pt x="356" y="32"/>
                  <a:pt x="341" y="34"/>
                  <a:pt x="325" y="38"/>
                </a:cubicBezTo>
                <a:cubicBezTo>
                  <a:pt x="323" y="38"/>
                  <a:pt x="322" y="40"/>
                  <a:pt x="322" y="42"/>
                </a:cubicBezTo>
                <a:cubicBezTo>
                  <a:pt x="322" y="45"/>
                  <a:pt x="325" y="46"/>
                  <a:pt x="327" y="46"/>
                </a:cubicBezTo>
                <a:close/>
                <a:moveTo>
                  <a:pt x="237" y="75"/>
                </a:moveTo>
                <a:cubicBezTo>
                  <a:pt x="251" y="68"/>
                  <a:pt x="266" y="62"/>
                  <a:pt x="281" y="58"/>
                </a:cubicBezTo>
                <a:cubicBezTo>
                  <a:pt x="283" y="57"/>
                  <a:pt x="284" y="55"/>
                  <a:pt x="284" y="53"/>
                </a:cubicBezTo>
                <a:cubicBezTo>
                  <a:pt x="283" y="50"/>
                  <a:pt x="281" y="49"/>
                  <a:pt x="279" y="50"/>
                </a:cubicBezTo>
                <a:cubicBezTo>
                  <a:pt x="263" y="55"/>
                  <a:pt x="248" y="61"/>
                  <a:pt x="234" y="68"/>
                </a:cubicBezTo>
                <a:cubicBezTo>
                  <a:pt x="232" y="68"/>
                  <a:pt x="231" y="71"/>
                  <a:pt x="232" y="73"/>
                </a:cubicBezTo>
                <a:cubicBezTo>
                  <a:pt x="233" y="75"/>
                  <a:pt x="235" y="76"/>
                  <a:pt x="237" y="75"/>
                </a:cubicBezTo>
                <a:close/>
                <a:moveTo>
                  <a:pt x="161" y="129"/>
                </a:moveTo>
                <a:cubicBezTo>
                  <a:pt x="172" y="117"/>
                  <a:pt x="184" y="107"/>
                  <a:pt x="196" y="98"/>
                </a:cubicBezTo>
                <a:cubicBezTo>
                  <a:pt x="198" y="97"/>
                  <a:pt x="199" y="95"/>
                  <a:pt x="197" y="93"/>
                </a:cubicBezTo>
                <a:cubicBezTo>
                  <a:pt x="196" y="91"/>
                  <a:pt x="194" y="91"/>
                  <a:pt x="192" y="92"/>
                </a:cubicBezTo>
                <a:cubicBezTo>
                  <a:pt x="179" y="101"/>
                  <a:pt x="166" y="112"/>
                  <a:pt x="155" y="124"/>
                </a:cubicBezTo>
                <a:cubicBezTo>
                  <a:pt x="154" y="125"/>
                  <a:pt x="154" y="128"/>
                  <a:pt x="155" y="129"/>
                </a:cubicBezTo>
                <a:cubicBezTo>
                  <a:pt x="157" y="131"/>
                  <a:pt x="160" y="131"/>
                  <a:pt x="161" y="129"/>
                </a:cubicBezTo>
                <a:close/>
                <a:moveTo>
                  <a:pt x="124" y="212"/>
                </a:moveTo>
                <a:cubicBezTo>
                  <a:pt x="125" y="196"/>
                  <a:pt x="128" y="181"/>
                  <a:pt x="135" y="167"/>
                </a:cubicBezTo>
                <a:cubicBezTo>
                  <a:pt x="136" y="165"/>
                  <a:pt x="135" y="163"/>
                  <a:pt x="133" y="162"/>
                </a:cubicBezTo>
                <a:cubicBezTo>
                  <a:pt x="131" y="161"/>
                  <a:pt x="128" y="162"/>
                  <a:pt x="127" y="164"/>
                </a:cubicBezTo>
                <a:cubicBezTo>
                  <a:pt x="121" y="179"/>
                  <a:pt x="117" y="195"/>
                  <a:pt x="116" y="211"/>
                </a:cubicBezTo>
                <a:cubicBezTo>
                  <a:pt x="116" y="213"/>
                  <a:pt x="118" y="215"/>
                  <a:pt x="120" y="215"/>
                </a:cubicBezTo>
                <a:cubicBezTo>
                  <a:pt x="122" y="216"/>
                  <a:pt x="124" y="214"/>
                  <a:pt x="124" y="212"/>
                </a:cubicBezTo>
                <a:close/>
                <a:moveTo>
                  <a:pt x="149" y="299"/>
                </a:moveTo>
                <a:cubicBezTo>
                  <a:pt x="140" y="287"/>
                  <a:pt x="133" y="273"/>
                  <a:pt x="129" y="258"/>
                </a:cubicBezTo>
                <a:cubicBezTo>
                  <a:pt x="128" y="256"/>
                  <a:pt x="126" y="254"/>
                  <a:pt x="124" y="255"/>
                </a:cubicBezTo>
                <a:cubicBezTo>
                  <a:pt x="122" y="255"/>
                  <a:pt x="121" y="258"/>
                  <a:pt x="121" y="260"/>
                </a:cubicBezTo>
                <a:cubicBezTo>
                  <a:pt x="126" y="276"/>
                  <a:pt x="133" y="291"/>
                  <a:pt x="142" y="304"/>
                </a:cubicBezTo>
                <a:cubicBezTo>
                  <a:pt x="143" y="306"/>
                  <a:pt x="146" y="306"/>
                  <a:pt x="148" y="305"/>
                </a:cubicBezTo>
                <a:cubicBezTo>
                  <a:pt x="149" y="304"/>
                  <a:pt x="150" y="301"/>
                  <a:pt x="149" y="299"/>
                </a:cubicBezTo>
                <a:close/>
                <a:moveTo>
                  <a:pt x="223" y="354"/>
                </a:moveTo>
                <a:cubicBezTo>
                  <a:pt x="208" y="347"/>
                  <a:pt x="195" y="340"/>
                  <a:pt x="182" y="331"/>
                </a:cubicBezTo>
                <a:cubicBezTo>
                  <a:pt x="180" y="330"/>
                  <a:pt x="178" y="330"/>
                  <a:pt x="177" y="332"/>
                </a:cubicBezTo>
                <a:cubicBezTo>
                  <a:pt x="175" y="334"/>
                  <a:pt x="176" y="336"/>
                  <a:pt x="178" y="338"/>
                </a:cubicBezTo>
                <a:cubicBezTo>
                  <a:pt x="191" y="346"/>
                  <a:pt x="205" y="354"/>
                  <a:pt x="220" y="361"/>
                </a:cubicBezTo>
                <a:cubicBezTo>
                  <a:pt x="222" y="362"/>
                  <a:pt x="224" y="362"/>
                  <a:pt x="225" y="360"/>
                </a:cubicBezTo>
                <a:cubicBezTo>
                  <a:pt x="226" y="358"/>
                  <a:pt x="225" y="355"/>
                  <a:pt x="223" y="354"/>
                </a:cubicBezTo>
                <a:close/>
                <a:moveTo>
                  <a:pt x="312" y="388"/>
                </a:moveTo>
                <a:cubicBezTo>
                  <a:pt x="297" y="383"/>
                  <a:pt x="282" y="378"/>
                  <a:pt x="267" y="373"/>
                </a:cubicBezTo>
                <a:cubicBezTo>
                  <a:pt x="265" y="372"/>
                  <a:pt x="262" y="373"/>
                  <a:pt x="262" y="375"/>
                </a:cubicBezTo>
                <a:cubicBezTo>
                  <a:pt x="261" y="377"/>
                  <a:pt x="262" y="379"/>
                  <a:pt x="264" y="380"/>
                </a:cubicBezTo>
                <a:cubicBezTo>
                  <a:pt x="279" y="386"/>
                  <a:pt x="294" y="391"/>
                  <a:pt x="309" y="395"/>
                </a:cubicBezTo>
                <a:cubicBezTo>
                  <a:pt x="311" y="396"/>
                  <a:pt x="314" y="395"/>
                  <a:pt x="314" y="393"/>
                </a:cubicBezTo>
                <a:cubicBezTo>
                  <a:pt x="315" y="391"/>
                  <a:pt x="314" y="388"/>
                  <a:pt x="312" y="388"/>
                </a:cubicBezTo>
                <a:close/>
                <a:moveTo>
                  <a:pt x="403" y="415"/>
                </a:moveTo>
                <a:cubicBezTo>
                  <a:pt x="402" y="415"/>
                  <a:pt x="400" y="414"/>
                  <a:pt x="399" y="414"/>
                </a:cubicBezTo>
                <a:cubicBezTo>
                  <a:pt x="385" y="410"/>
                  <a:pt x="372" y="406"/>
                  <a:pt x="357" y="401"/>
                </a:cubicBezTo>
                <a:cubicBezTo>
                  <a:pt x="355" y="401"/>
                  <a:pt x="353" y="402"/>
                  <a:pt x="352" y="404"/>
                </a:cubicBezTo>
                <a:cubicBezTo>
                  <a:pt x="352" y="406"/>
                  <a:pt x="353" y="409"/>
                  <a:pt x="355" y="409"/>
                </a:cubicBezTo>
                <a:cubicBezTo>
                  <a:pt x="369" y="413"/>
                  <a:pt x="383" y="417"/>
                  <a:pt x="396" y="421"/>
                </a:cubicBezTo>
                <a:cubicBezTo>
                  <a:pt x="398" y="422"/>
                  <a:pt x="399" y="422"/>
                  <a:pt x="401" y="423"/>
                </a:cubicBezTo>
                <a:cubicBezTo>
                  <a:pt x="403" y="424"/>
                  <a:pt x="405" y="422"/>
                  <a:pt x="406" y="420"/>
                </a:cubicBezTo>
                <a:cubicBezTo>
                  <a:pt x="406" y="418"/>
                  <a:pt x="405" y="416"/>
                  <a:pt x="403" y="415"/>
                </a:cubicBezTo>
                <a:close/>
                <a:moveTo>
                  <a:pt x="494" y="443"/>
                </a:moveTo>
                <a:cubicBezTo>
                  <a:pt x="479" y="439"/>
                  <a:pt x="464" y="434"/>
                  <a:pt x="449" y="429"/>
                </a:cubicBezTo>
                <a:cubicBezTo>
                  <a:pt x="447" y="429"/>
                  <a:pt x="444" y="430"/>
                  <a:pt x="444" y="432"/>
                </a:cubicBezTo>
                <a:cubicBezTo>
                  <a:pt x="443" y="434"/>
                  <a:pt x="444" y="436"/>
                  <a:pt x="446" y="437"/>
                </a:cubicBezTo>
                <a:cubicBezTo>
                  <a:pt x="462" y="442"/>
                  <a:pt x="477" y="446"/>
                  <a:pt x="492" y="451"/>
                </a:cubicBezTo>
                <a:cubicBezTo>
                  <a:pt x="494" y="452"/>
                  <a:pt x="496" y="450"/>
                  <a:pt x="497" y="448"/>
                </a:cubicBezTo>
                <a:cubicBezTo>
                  <a:pt x="498" y="446"/>
                  <a:pt x="497" y="444"/>
                  <a:pt x="494" y="443"/>
                </a:cubicBezTo>
                <a:close/>
                <a:moveTo>
                  <a:pt x="586" y="472"/>
                </a:moveTo>
                <a:cubicBezTo>
                  <a:pt x="571" y="467"/>
                  <a:pt x="555" y="462"/>
                  <a:pt x="540" y="457"/>
                </a:cubicBezTo>
                <a:cubicBezTo>
                  <a:pt x="538" y="457"/>
                  <a:pt x="536" y="458"/>
                  <a:pt x="535" y="460"/>
                </a:cubicBezTo>
                <a:cubicBezTo>
                  <a:pt x="534" y="462"/>
                  <a:pt x="536" y="464"/>
                  <a:pt x="538" y="465"/>
                </a:cubicBezTo>
                <a:cubicBezTo>
                  <a:pt x="553" y="470"/>
                  <a:pt x="568" y="474"/>
                  <a:pt x="583" y="479"/>
                </a:cubicBezTo>
                <a:cubicBezTo>
                  <a:pt x="585" y="480"/>
                  <a:pt x="588" y="479"/>
                  <a:pt x="588" y="477"/>
                </a:cubicBezTo>
                <a:cubicBezTo>
                  <a:pt x="589" y="474"/>
                  <a:pt x="588" y="472"/>
                  <a:pt x="586" y="472"/>
                </a:cubicBezTo>
                <a:close/>
                <a:moveTo>
                  <a:pt x="676" y="503"/>
                </a:moveTo>
                <a:cubicBezTo>
                  <a:pt x="662" y="497"/>
                  <a:pt x="646" y="491"/>
                  <a:pt x="631" y="486"/>
                </a:cubicBezTo>
                <a:cubicBezTo>
                  <a:pt x="629" y="485"/>
                  <a:pt x="627" y="487"/>
                  <a:pt x="626" y="489"/>
                </a:cubicBezTo>
                <a:cubicBezTo>
                  <a:pt x="625" y="491"/>
                  <a:pt x="627" y="493"/>
                  <a:pt x="629" y="494"/>
                </a:cubicBezTo>
                <a:cubicBezTo>
                  <a:pt x="644" y="499"/>
                  <a:pt x="659" y="504"/>
                  <a:pt x="673" y="510"/>
                </a:cubicBezTo>
                <a:cubicBezTo>
                  <a:pt x="675" y="511"/>
                  <a:pt x="678" y="510"/>
                  <a:pt x="678" y="508"/>
                </a:cubicBezTo>
                <a:cubicBezTo>
                  <a:pt x="679" y="506"/>
                  <a:pt x="678" y="504"/>
                  <a:pt x="676" y="503"/>
                </a:cubicBezTo>
                <a:close/>
                <a:moveTo>
                  <a:pt x="757" y="556"/>
                </a:moveTo>
                <a:cubicBezTo>
                  <a:pt x="750" y="549"/>
                  <a:pt x="743" y="543"/>
                  <a:pt x="735" y="537"/>
                </a:cubicBezTo>
                <a:cubicBezTo>
                  <a:pt x="730" y="533"/>
                  <a:pt x="725" y="529"/>
                  <a:pt x="719" y="525"/>
                </a:cubicBezTo>
                <a:cubicBezTo>
                  <a:pt x="717" y="524"/>
                  <a:pt x="715" y="525"/>
                  <a:pt x="714" y="527"/>
                </a:cubicBezTo>
                <a:cubicBezTo>
                  <a:pt x="712" y="528"/>
                  <a:pt x="713" y="531"/>
                  <a:pt x="715" y="532"/>
                </a:cubicBezTo>
                <a:cubicBezTo>
                  <a:pt x="720" y="536"/>
                  <a:pt x="725" y="539"/>
                  <a:pt x="731" y="543"/>
                </a:cubicBezTo>
                <a:cubicBezTo>
                  <a:pt x="738" y="549"/>
                  <a:pt x="745" y="555"/>
                  <a:pt x="751" y="561"/>
                </a:cubicBezTo>
                <a:cubicBezTo>
                  <a:pt x="753" y="563"/>
                  <a:pt x="756" y="563"/>
                  <a:pt x="757" y="561"/>
                </a:cubicBezTo>
                <a:cubicBezTo>
                  <a:pt x="759" y="560"/>
                  <a:pt x="759" y="557"/>
                  <a:pt x="757" y="556"/>
                </a:cubicBezTo>
                <a:close/>
                <a:moveTo>
                  <a:pt x="812" y="635"/>
                </a:moveTo>
                <a:cubicBezTo>
                  <a:pt x="806" y="620"/>
                  <a:pt x="798" y="606"/>
                  <a:pt x="788" y="592"/>
                </a:cubicBezTo>
                <a:cubicBezTo>
                  <a:pt x="787" y="591"/>
                  <a:pt x="785" y="590"/>
                  <a:pt x="783" y="591"/>
                </a:cubicBezTo>
                <a:cubicBezTo>
                  <a:pt x="781" y="593"/>
                  <a:pt x="781" y="595"/>
                  <a:pt x="782" y="597"/>
                </a:cubicBezTo>
                <a:cubicBezTo>
                  <a:pt x="791" y="610"/>
                  <a:pt x="798" y="624"/>
                  <a:pt x="804" y="638"/>
                </a:cubicBezTo>
                <a:cubicBezTo>
                  <a:pt x="805" y="640"/>
                  <a:pt x="807" y="641"/>
                  <a:pt x="809" y="640"/>
                </a:cubicBezTo>
                <a:cubicBezTo>
                  <a:pt x="811" y="639"/>
                  <a:pt x="812" y="637"/>
                  <a:pt x="812" y="635"/>
                </a:cubicBezTo>
                <a:close/>
                <a:moveTo>
                  <a:pt x="827" y="730"/>
                </a:moveTo>
                <a:cubicBezTo>
                  <a:pt x="827" y="726"/>
                  <a:pt x="827" y="721"/>
                  <a:pt x="827" y="717"/>
                </a:cubicBezTo>
                <a:cubicBezTo>
                  <a:pt x="827" y="705"/>
                  <a:pt x="826" y="693"/>
                  <a:pt x="825" y="682"/>
                </a:cubicBezTo>
                <a:cubicBezTo>
                  <a:pt x="824" y="680"/>
                  <a:pt x="822" y="678"/>
                  <a:pt x="820" y="678"/>
                </a:cubicBezTo>
                <a:cubicBezTo>
                  <a:pt x="818" y="679"/>
                  <a:pt x="816" y="681"/>
                  <a:pt x="817" y="683"/>
                </a:cubicBezTo>
                <a:cubicBezTo>
                  <a:pt x="818" y="694"/>
                  <a:pt x="819" y="705"/>
                  <a:pt x="819" y="717"/>
                </a:cubicBezTo>
                <a:cubicBezTo>
                  <a:pt x="819" y="721"/>
                  <a:pt x="819" y="725"/>
                  <a:pt x="819" y="730"/>
                </a:cubicBezTo>
                <a:cubicBezTo>
                  <a:pt x="819" y="732"/>
                  <a:pt x="820" y="734"/>
                  <a:pt x="823" y="734"/>
                </a:cubicBezTo>
                <a:cubicBezTo>
                  <a:pt x="825" y="734"/>
                  <a:pt x="827" y="732"/>
                  <a:pt x="827" y="730"/>
                </a:cubicBezTo>
                <a:close/>
                <a:moveTo>
                  <a:pt x="802" y="823"/>
                </a:moveTo>
                <a:cubicBezTo>
                  <a:pt x="809" y="809"/>
                  <a:pt x="815" y="794"/>
                  <a:pt x="819" y="778"/>
                </a:cubicBezTo>
                <a:cubicBezTo>
                  <a:pt x="819" y="776"/>
                  <a:pt x="818" y="774"/>
                  <a:pt x="816" y="773"/>
                </a:cubicBezTo>
                <a:cubicBezTo>
                  <a:pt x="814" y="773"/>
                  <a:pt x="812" y="774"/>
                  <a:pt x="811" y="776"/>
                </a:cubicBezTo>
                <a:cubicBezTo>
                  <a:pt x="807" y="791"/>
                  <a:pt x="802" y="806"/>
                  <a:pt x="795" y="820"/>
                </a:cubicBezTo>
                <a:cubicBezTo>
                  <a:pt x="794" y="822"/>
                  <a:pt x="794" y="824"/>
                  <a:pt x="796" y="825"/>
                </a:cubicBezTo>
                <a:cubicBezTo>
                  <a:pt x="798" y="826"/>
                  <a:pt x="801" y="825"/>
                  <a:pt x="802" y="823"/>
                </a:cubicBezTo>
                <a:close/>
                <a:moveTo>
                  <a:pt x="744" y="901"/>
                </a:moveTo>
                <a:cubicBezTo>
                  <a:pt x="756" y="890"/>
                  <a:pt x="767" y="877"/>
                  <a:pt x="776" y="865"/>
                </a:cubicBezTo>
                <a:cubicBezTo>
                  <a:pt x="778" y="863"/>
                  <a:pt x="777" y="860"/>
                  <a:pt x="776" y="859"/>
                </a:cubicBezTo>
                <a:cubicBezTo>
                  <a:pt x="774" y="858"/>
                  <a:pt x="771" y="858"/>
                  <a:pt x="770" y="860"/>
                </a:cubicBezTo>
                <a:cubicBezTo>
                  <a:pt x="761" y="872"/>
                  <a:pt x="750" y="884"/>
                  <a:pt x="739" y="895"/>
                </a:cubicBezTo>
                <a:cubicBezTo>
                  <a:pt x="737" y="896"/>
                  <a:pt x="737" y="899"/>
                  <a:pt x="739" y="901"/>
                </a:cubicBezTo>
                <a:cubicBezTo>
                  <a:pt x="740" y="902"/>
                  <a:pt x="743" y="902"/>
                  <a:pt x="744" y="901"/>
                </a:cubicBezTo>
                <a:close/>
                <a:moveTo>
                  <a:pt x="664" y="954"/>
                </a:moveTo>
                <a:cubicBezTo>
                  <a:pt x="671" y="951"/>
                  <a:pt x="679" y="947"/>
                  <a:pt x="686" y="943"/>
                </a:cubicBezTo>
                <a:cubicBezTo>
                  <a:pt x="693" y="939"/>
                  <a:pt x="700" y="935"/>
                  <a:pt x="706" y="931"/>
                </a:cubicBezTo>
                <a:cubicBezTo>
                  <a:pt x="708" y="930"/>
                  <a:pt x="709" y="927"/>
                  <a:pt x="707" y="925"/>
                </a:cubicBezTo>
                <a:cubicBezTo>
                  <a:pt x="706" y="923"/>
                  <a:pt x="704" y="923"/>
                  <a:pt x="702" y="924"/>
                </a:cubicBezTo>
                <a:cubicBezTo>
                  <a:pt x="696" y="928"/>
                  <a:pt x="689" y="932"/>
                  <a:pt x="682" y="936"/>
                </a:cubicBezTo>
                <a:cubicBezTo>
                  <a:pt x="675" y="940"/>
                  <a:pt x="668" y="944"/>
                  <a:pt x="661" y="947"/>
                </a:cubicBezTo>
                <a:cubicBezTo>
                  <a:pt x="659" y="948"/>
                  <a:pt x="658" y="950"/>
                  <a:pt x="659" y="952"/>
                </a:cubicBezTo>
                <a:cubicBezTo>
                  <a:pt x="660" y="954"/>
                  <a:pt x="662" y="955"/>
                  <a:pt x="664" y="954"/>
                </a:cubicBezTo>
                <a:close/>
                <a:moveTo>
                  <a:pt x="574" y="987"/>
                </a:moveTo>
                <a:cubicBezTo>
                  <a:pt x="589" y="983"/>
                  <a:pt x="605" y="978"/>
                  <a:pt x="620" y="973"/>
                </a:cubicBezTo>
                <a:cubicBezTo>
                  <a:pt x="622" y="972"/>
                  <a:pt x="623" y="970"/>
                  <a:pt x="622" y="967"/>
                </a:cubicBezTo>
                <a:cubicBezTo>
                  <a:pt x="621" y="965"/>
                  <a:pt x="619" y="964"/>
                  <a:pt x="617" y="965"/>
                </a:cubicBezTo>
                <a:cubicBezTo>
                  <a:pt x="602" y="970"/>
                  <a:pt x="587" y="975"/>
                  <a:pt x="572" y="979"/>
                </a:cubicBezTo>
                <a:cubicBezTo>
                  <a:pt x="570" y="980"/>
                  <a:pt x="568" y="982"/>
                  <a:pt x="569" y="984"/>
                </a:cubicBezTo>
                <a:cubicBezTo>
                  <a:pt x="569" y="986"/>
                  <a:pt x="572" y="987"/>
                  <a:pt x="574" y="987"/>
                </a:cubicBezTo>
                <a:close/>
                <a:moveTo>
                  <a:pt x="480" y="1007"/>
                </a:moveTo>
                <a:cubicBezTo>
                  <a:pt x="496" y="1004"/>
                  <a:pt x="511" y="1001"/>
                  <a:pt x="527" y="998"/>
                </a:cubicBezTo>
                <a:cubicBezTo>
                  <a:pt x="529" y="997"/>
                  <a:pt x="531" y="995"/>
                  <a:pt x="530" y="993"/>
                </a:cubicBezTo>
                <a:cubicBezTo>
                  <a:pt x="530" y="991"/>
                  <a:pt x="528" y="989"/>
                  <a:pt x="525" y="990"/>
                </a:cubicBezTo>
                <a:cubicBezTo>
                  <a:pt x="510" y="993"/>
                  <a:pt x="494" y="996"/>
                  <a:pt x="479" y="999"/>
                </a:cubicBezTo>
                <a:cubicBezTo>
                  <a:pt x="476" y="999"/>
                  <a:pt x="475" y="1001"/>
                  <a:pt x="475" y="1004"/>
                </a:cubicBezTo>
                <a:cubicBezTo>
                  <a:pt x="476" y="1006"/>
                  <a:pt x="478" y="1007"/>
                  <a:pt x="480" y="1007"/>
                </a:cubicBezTo>
                <a:close/>
                <a:moveTo>
                  <a:pt x="386" y="1023"/>
                </a:moveTo>
                <a:cubicBezTo>
                  <a:pt x="402" y="1020"/>
                  <a:pt x="417" y="1018"/>
                  <a:pt x="433" y="1015"/>
                </a:cubicBezTo>
                <a:cubicBezTo>
                  <a:pt x="435" y="1015"/>
                  <a:pt x="437" y="1013"/>
                  <a:pt x="436" y="1010"/>
                </a:cubicBezTo>
                <a:cubicBezTo>
                  <a:pt x="436" y="1008"/>
                  <a:pt x="434" y="1007"/>
                  <a:pt x="432" y="1007"/>
                </a:cubicBezTo>
                <a:cubicBezTo>
                  <a:pt x="416" y="1010"/>
                  <a:pt x="400" y="1012"/>
                  <a:pt x="385" y="1015"/>
                </a:cubicBezTo>
                <a:cubicBezTo>
                  <a:pt x="382" y="1016"/>
                  <a:pt x="381" y="1018"/>
                  <a:pt x="381" y="1020"/>
                </a:cubicBezTo>
                <a:cubicBezTo>
                  <a:pt x="382" y="1022"/>
                  <a:pt x="384" y="1024"/>
                  <a:pt x="386" y="1023"/>
                </a:cubicBezTo>
                <a:close/>
                <a:moveTo>
                  <a:pt x="293" y="1044"/>
                </a:moveTo>
                <a:cubicBezTo>
                  <a:pt x="310" y="1040"/>
                  <a:pt x="325" y="1036"/>
                  <a:pt x="339" y="1033"/>
                </a:cubicBezTo>
                <a:cubicBezTo>
                  <a:pt x="342" y="1032"/>
                  <a:pt x="343" y="1030"/>
                  <a:pt x="342" y="1028"/>
                </a:cubicBezTo>
                <a:cubicBezTo>
                  <a:pt x="342" y="1026"/>
                  <a:pt x="340" y="1024"/>
                  <a:pt x="338" y="1025"/>
                </a:cubicBezTo>
                <a:cubicBezTo>
                  <a:pt x="324" y="1028"/>
                  <a:pt x="308" y="1032"/>
                  <a:pt x="291" y="1037"/>
                </a:cubicBezTo>
                <a:cubicBezTo>
                  <a:pt x="289" y="1037"/>
                  <a:pt x="288" y="1039"/>
                  <a:pt x="288" y="1041"/>
                </a:cubicBezTo>
                <a:cubicBezTo>
                  <a:pt x="289" y="1044"/>
                  <a:pt x="291" y="1045"/>
                  <a:pt x="293" y="1044"/>
                </a:cubicBezTo>
                <a:close/>
                <a:moveTo>
                  <a:pt x="203" y="1075"/>
                </a:moveTo>
                <a:cubicBezTo>
                  <a:pt x="218" y="1069"/>
                  <a:pt x="233" y="1063"/>
                  <a:pt x="248" y="1058"/>
                </a:cubicBezTo>
                <a:cubicBezTo>
                  <a:pt x="250" y="1058"/>
                  <a:pt x="251" y="1055"/>
                  <a:pt x="250" y="1053"/>
                </a:cubicBezTo>
                <a:cubicBezTo>
                  <a:pt x="250" y="1051"/>
                  <a:pt x="247" y="1050"/>
                  <a:pt x="245" y="1051"/>
                </a:cubicBezTo>
                <a:cubicBezTo>
                  <a:pt x="230" y="1056"/>
                  <a:pt x="215" y="1061"/>
                  <a:pt x="200" y="1068"/>
                </a:cubicBezTo>
                <a:cubicBezTo>
                  <a:pt x="198" y="1068"/>
                  <a:pt x="197" y="1071"/>
                  <a:pt x="198" y="1073"/>
                </a:cubicBezTo>
                <a:cubicBezTo>
                  <a:pt x="199" y="1075"/>
                  <a:pt x="201" y="1076"/>
                  <a:pt x="203" y="1075"/>
                </a:cubicBezTo>
                <a:close/>
                <a:moveTo>
                  <a:pt x="118" y="1117"/>
                </a:moveTo>
                <a:cubicBezTo>
                  <a:pt x="132" y="1109"/>
                  <a:pt x="146" y="1101"/>
                  <a:pt x="160" y="1094"/>
                </a:cubicBezTo>
                <a:cubicBezTo>
                  <a:pt x="162" y="1093"/>
                  <a:pt x="163" y="1091"/>
                  <a:pt x="162" y="1089"/>
                </a:cubicBezTo>
                <a:cubicBezTo>
                  <a:pt x="161" y="1087"/>
                  <a:pt x="158" y="1086"/>
                  <a:pt x="156" y="1087"/>
                </a:cubicBezTo>
                <a:cubicBezTo>
                  <a:pt x="142" y="1094"/>
                  <a:pt x="128" y="1102"/>
                  <a:pt x="114" y="1110"/>
                </a:cubicBezTo>
                <a:cubicBezTo>
                  <a:pt x="112" y="1111"/>
                  <a:pt x="112" y="1114"/>
                  <a:pt x="113" y="1116"/>
                </a:cubicBezTo>
                <a:cubicBezTo>
                  <a:pt x="114" y="1118"/>
                  <a:pt x="116" y="1118"/>
                  <a:pt x="118" y="1117"/>
                </a:cubicBezTo>
                <a:close/>
                <a:moveTo>
                  <a:pt x="45" y="1176"/>
                </a:moveTo>
                <a:cubicBezTo>
                  <a:pt x="55" y="1165"/>
                  <a:pt x="67" y="1154"/>
                  <a:pt x="79" y="1144"/>
                </a:cubicBezTo>
                <a:cubicBezTo>
                  <a:pt x="81" y="1143"/>
                  <a:pt x="81" y="1140"/>
                  <a:pt x="80" y="1138"/>
                </a:cubicBezTo>
                <a:cubicBezTo>
                  <a:pt x="79" y="1137"/>
                  <a:pt x="76" y="1136"/>
                  <a:pt x="74" y="1138"/>
                </a:cubicBezTo>
                <a:cubicBezTo>
                  <a:pt x="61" y="1148"/>
                  <a:pt x="50" y="1159"/>
                  <a:pt x="39" y="1171"/>
                </a:cubicBezTo>
                <a:cubicBezTo>
                  <a:pt x="38" y="1173"/>
                  <a:pt x="38" y="1175"/>
                  <a:pt x="40" y="1177"/>
                </a:cubicBezTo>
                <a:cubicBezTo>
                  <a:pt x="41" y="1178"/>
                  <a:pt x="44" y="1178"/>
                  <a:pt x="45" y="1176"/>
                </a:cubicBezTo>
                <a:close/>
                <a:moveTo>
                  <a:pt x="8" y="1259"/>
                </a:moveTo>
                <a:cubicBezTo>
                  <a:pt x="9" y="1244"/>
                  <a:pt x="13" y="1229"/>
                  <a:pt x="20" y="1215"/>
                </a:cubicBezTo>
                <a:cubicBezTo>
                  <a:pt x="21" y="1213"/>
                  <a:pt x="20" y="1211"/>
                  <a:pt x="18" y="1210"/>
                </a:cubicBezTo>
                <a:cubicBezTo>
                  <a:pt x="16" y="1209"/>
                  <a:pt x="14" y="1210"/>
                  <a:pt x="13" y="1212"/>
                </a:cubicBezTo>
                <a:cubicBezTo>
                  <a:pt x="6" y="1226"/>
                  <a:pt x="1" y="1242"/>
                  <a:pt x="0" y="1259"/>
                </a:cubicBezTo>
                <a:cubicBezTo>
                  <a:pt x="0" y="1261"/>
                  <a:pt x="1" y="1263"/>
                  <a:pt x="3" y="1263"/>
                </a:cubicBezTo>
                <a:cubicBezTo>
                  <a:pt x="6" y="1263"/>
                  <a:pt x="8" y="1262"/>
                  <a:pt x="8" y="1259"/>
                </a:cubicBezTo>
                <a:close/>
                <a:moveTo>
                  <a:pt x="36" y="1344"/>
                </a:moveTo>
                <a:cubicBezTo>
                  <a:pt x="25" y="1333"/>
                  <a:pt x="17" y="1320"/>
                  <a:pt x="12" y="1305"/>
                </a:cubicBezTo>
                <a:cubicBezTo>
                  <a:pt x="11" y="1303"/>
                  <a:pt x="9" y="1302"/>
                  <a:pt x="7" y="1302"/>
                </a:cubicBezTo>
                <a:cubicBezTo>
                  <a:pt x="5" y="1303"/>
                  <a:pt x="4" y="1305"/>
                  <a:pt x="4" y="1308"/>
                </a:cubicBezTo>
                <a:cubicBezTo>
                  <a:pt x="10" y="1324"/>
                  <a:pt x="19" y="1338"/>
                  <a:pt x="30" y="1350"/>
                </a:cubicBezTo>
                <a:cubicBezTo>
                  <a:pt x="31" y="1351"/>
                  <a:pt x="34" y="1351"/>
                  <a:pt x="35" y="1350"/>
                </a:cubicBezTo>
                <a:cubicBezTo>
                  <a:pt x="37" y="1348"/>
                  <a:pt x="37" y="1346"/>
                  <a:pt x="36" y="1344"/>
                </a:cubicBezTo>
                <a:close/>
                <a:moveTo>
                  <a:pt x="115" y="1393"/>
                </a:moveTo>
                <a:cubicBezTo>
                  <a:pt x="102" y="1388"/>
                  <a:pt x="89" y="1382"/>
                  <a:pt x="77" y="1375"/>
                </a:cubicBezTo>
                <a:cubicBezTo>
                  <a:pt x="75" y="1375"/>
                  <a:pt x="74" y="1374"/>
                  <a:pt x="72" y="1373"/>
                </a:cubicBezTo>
                <a:cubicBezTo>
                  <a:pt x="70" y="1372"/>
                  <a:pt x="68" y="1372"/>
                  <a:pt x="67" y="1374"/>
                </a:cubicBezTo>
                <a:cubicBezTo>
                  <a:pt x="66" y="1376"/>
                  <a:pt x="66" y="1379"/>
                  <a:pt x="68" y="1380"/>
                </a:cubicBezTo>
                <a:cubicBezTo>
                  <a:pt x="70" y="1381"/>
                  <a:pt x="72" y="1382"/>
                  <a:pt x="73" y="1382"/>
                </a:cubicBezTo>
                <a:cubicBezTo>
                  <a:pt x="86" y="1389"/>
                  <a:pt x="98" y="1395"/>
                  <a:pt x="112" y="1401"/>
                </a:cubicBezTo>
                <a:cubicBezTo>
                  <a:pt x="114" y="1401"/>
                  <a:pt x="116" y="1400"/>
                  <a:pt x="117" y="1398"/>
                </a:cubicBezTo>
                <a:cubicBezTo>
                  <a:pt x="118" y="1396"/>
                  <a:pt x="117" y="1394"/>
                  <a:pt x="115" y="1393"/>
                </a:cubicBezTo>
                <a:close/>
                <a:moveTo>
                  <a:pt x="205" y="1420"/>
                </a:moveTo>
                <a:cubicBezTo>
                  <a:pt x="190" y="1416"/>
                  <a:pt x="174" y="1413"/>
                  <a:pt x="159" y="1409"/>
                </a:cubicBezTo>
                <a:cubicBezTo>
                  <a:pt x="157" y="1408"/>
                  <a:pt x="155" y="1409"/>
                  <a:pt x="154" y="1411"/>
                </a:cubicBezTo>
                <a:cubicBezTo>
                  <a:pt x="154" y="1413"/>
                  <a:pt x="155" y="1416"/>
                  <a:pt x="157" y="1416"/>
                </a:cubicBezTo>
                <a:cubicBezTo>
                  <a:pt x="173" y="1421"/>
                  <a:pt x="188" y="1424"/>
                  <a:pt x="204" y="1427"/>
                </a:cubicBezTo>
                <a:cubicBezTo>
                  <a:pt x="206" y="1428"/>
                  <a:pt x="208" y="1426"/>
                  <a:pt x="209" y="1424"/>
                </a:cubicBezTo>
                <a:cubicBezTo>
                  <a:pt x="209" y="1422"/>
                  <a:pt x="208" y="1420"/>
                  <a:pt x="205" y="1420"/>
                </a:cubicBezTo>
                <a:close/>
                <a:moveTo>
                  <a:pt x="300" y="1432"/>
                </a:moveTo>
                <a:cubicBezTo>
                  <a:pt x="284" y="1431"/>
                  <a:pt x="268" y="1429"/>
                  <a:pt x="252" y="1427"/>
                </a:cubicBezTo>
                <a:cubicBezTo>
                  <a:pt x="250" y="1427"/>
                  <a:pt x="248" y="1428"/>
                  <a:pt x="248" y="1431"/>
                </a:cubicBezTo>
                <a:cubicBezTo>
                  <a:pt x="248" y="1433"/>
                  <a:pt x="249" y="1435"/>
                  <a:pt x="251" y="1435"/>
                </a:cubicBezTo>
                <a:cubicBezTo>
                  <a:pt x="267" y="1437"/>
                  <a:pt x="283" y="1439"/>
                  <a:pt x="299" y="1440"/>
                </a:cubicBezTo>
                <a:cubicBezTo>
                  <a:pt x="301" y="1440"/>
                  <a:pt x="303" y="1439"/>
                  <a:pt x="303" y="1436"/>
                </a:cubicBezTo>
                <a:cubicBezTo>
                  <a:pt x="303" y="1434"/>
                  <a:pt x="302" y="1432"/>
                  <a:pt x="300" y="1432"/>
                </a:cubicBezTo>
                <a:close/>
                <a:moveTo>
                  <a:pt x="395" y="1437"/>
                </a:moveTo>
                <a:cubicBezTo>
                  <a:pt x="379" y="1437"/>
                  <a:pt x="363" y="1436"/>
                  <a:pt x="347" y="1435"/>
                </a:cubicBezTo>
                <a:cubicBezTo>
                  <a:pt x="345" y="1435"/>
                  <a:pt x="343" y="1437"/>
                  <a:pt x="343" y="1439"/>
                </a:cubicBezTo>
                <a:cubicBezTo>
                  <a:pt x="343" y="1441"/>
                  <a:pt x="345" y="1443"/>
                  <a:pt x="347" y="1443"/>
                </a:cubicBezTo>
                <a:cubicBezTo>
                  <a:pt x="363" y="1444"/>
                  <a:pt x="379" y="1445"/>
                  <a:pt x="395" y="1445"/>
                </a:cubicBezTo>
                <a:cubicBezTo>
                  <a:pt x="397" y="1445"/>
                  <a:pt x="399" y="1444"/>
                  <a:pt x="399" y="1441"/>
                </a:cubicBezTo>
                <a:cubicBezTo>
                  <a:pt x="399" y="1439"/>
                  <a:pt x="397" y="1437"/>
                  <a:pt x="395" y="1437"/>
                </a:cubicBezTo>
                <a:close/>
                <a:moveTo>
                  <a:pt x="490" y="1441"/>
                </a:moveTo>
                <a:cubicBezTo>
                  <a:pt x="474" y="1440"/>
                  <a:pt x="458" y="1440"/>
                  <a:pt x="443" y="1439"/>
                </a:cubicBezTo>
                <a:cubicBezTo>
                  <a:pt x="440" y="1439"/>
                  <a:pt x="438" y="1441"/>
                  <a:pt x="438" y="1443"/>
                </a:cubicBezTo>
                <a:cubicBezTo>
                  <a:pt x="438" y="1445"/>
                  <a:pt x="440" y="1447"/>
                  <a:pt x="442" y="1447"/>
                </a:cubicBezTo>
                <a:cubicBezTo>
                  <a:pt x="458" y="1448"/>
                  <a:pt x="474" y="1448"/>
                  <a:pt x="490" y="1449"/>
                </a:cubicBezTo>
                <a:cubicBezTo>
                  <a:pt x="492" y="1449"/>
                  <a:pt x="494" y="1447"/>
                  <a:pt x="494" y="1445"/>
                </a:cubicBezTo>
                <a:cubicBezTo>
                  <a:pt x="494" y="1443"/>
                  <a:pt x="492" y="1441"/>
                  <a:pt x="490" y="1441"/>
                </a:cubicBezTo>
                <a:close/>
                <a:moveTo>
                  <a:pt x="586" y="1446"/>
                </a:moveTo>
                <a:cubicBezTo>
                  <a:pt x="570" y="1445"/>
                  <a:pt x="554" y="1444"/>
                  <a:pt x="538" y="1443"/>
                </a:cubicBezTo>
                <a:cubicBezTo>
                  <a:pt x="536" y="1443"/>
                  <a:pt x="534" y="1445"/>
                  <a:pt x="534" y="1447"/>
                </a:cubicBezTo>
                <a:cubicBezTo>
                  <a:pt x="534" y="1449"/>
                  <a:pt x="535" y="1451"/>
                  <a:pt x="538" y="1451"/>
                </a:cubicBezTo>
                <a:cubicBezTo>
                  <a:pt x="553" y="1452"/>
                  <a:pt x="569" y="1453"/>
                  <a:pt x="585" y="1454"/>
                </a:cubicBezTo>
                <a:cubicBezTo>
                  <a:pt x="587" y="1454"/>
                  <a:pt x="589" y="1452"/>
                  <a:pt x="589" y="1450"/>
                </a:cubicBezTo>
                <a:cubicBezTo>
                  <a:pt x="590" y="1448"/>
                  <a:pt x="588" y="1446"/>
                  <a:pt x="586" y="1446"/>
                </a:cubicBezTo>
                <a:close/>
                <a:moveTo>
                  <a:pt x="681" y="1450"/>
                </a:moveTo>
                <a:cubicBezTo>
                  <a:pt x="665" y="1449"/>
                  <a:pt x="649" y="1449"/>
                  <a:pt x="633" y="1448"/>
                </a:cubicBezTo>
                <a:cubicBezTo>
                  <a:pt x="631" y="1448"/>
                  <a:pt x="629" y="1449"/>
                  <a:pt x="629" y="1452"/>
                </a:cubicBezTo>
                <a:cubicBezTo>
                  <a:pt x="629" y="1454"/>
                  <a:pt x="631" y="1456"/>
                  <a:pt x="633" y="1456"/>
                </a:cubicBezTo>
                <a:cubicBezTo>
                  <a:pt x="649" y="1457"/>
                  <a:pt x="665" y="1457"/>
                  <a:pt x="681" y="1458"/>
                </a:cubicBezTo>
                <a:cubicBezTo>
                  <a:pt x="683" y="1458"/>
                  <a:pt x="685" y="1456"/>
                  <a:pt x="685" y="1454"/>
                </a:cubicBezTo>
                <a:cubicBezTo>
                  <a:pt x="685" y="1452"/>
                  <a:pt x="683" y="1450"/>
                  <a:pt x="681" y="1450"/>
                </a:cubicBezTo>
                <a:close/>
                <a:moveTo>
                  <a:pt x="776" y="1453"/>
                </a:moveTo>
                <a:cubicBezTo>
                  <a:pt x="761" y="1452"/>
                  <a:pt x="745" y="1452"/>
                  <a:pt x="729" y="1452"/>
                </a:cubicBezTo>
                <a:cubicBezTo>
                  <a:pt x="727" y="1451"/>
                  <a:pt x="725" y="1453"/>
                  <a:pt x="725" y="1455"/>
                </a:cubicBezTo>
                <a:cubicBezTo>
                  <a:pt x="725" y="1458"/>
                  <a:pt x="726" y="1459"/>
                  <a:pt x="728" y="1460"/>
                </a:cubicBezTo>
                <a:cubicBezTo>
                  <a:pt x="744" y="1460"/>
                  <a:pt x="760" y="1460"/>
                  <a:pt x="776" y="1461"/>
                </a:cubicBezTo>
                <a:cubicBezTo>
                  <a:pt x="778" y="1461"/>
                  <a:pt x="780" y="1459"/>
                  <a:pt x="780" y="1457"/>
                </a:cubicBezTo>
                <a:cubicBezTo>
                  <a:pt x="780" y="1455"/>
                  <a:pt x="779" y="1453"/>
                  <a:pt x="776" y="1453"/>
                </a:cubicBezTo>
                <a:close/>
                <a:moveTo>
                  <a:pt x="872" y="1453"/>
                </a:moveTo>
                <a:cubicBezTo>
                  <a:pt x="858" y="1453"/>
                  <a:pt x="843" y="1453"/>
                  <a:pt x="829" y="1453"/>
                </a:cubicBezTo>
                <a:cubicBezTo>
                  <a:pt x="827" y="1453"/>
                  <a:pt x="826" y="1453"/>
                  <a:pt x="824" y="1453"/>
                </a:cubicBezTo>
                <a:cubicBezTo>
                  <a:pt x="822" y="1453"/>
                  <a:pt x="820" y="1455"/>
                  <a:pt x="820" y="1457"/>
                </a:cubicBezTo>
                <a:cubicBezTo>
                  <a:pt x="820" y="1459"/>
                  <a:pt x="822" y="1461"/>
                  <a:pt x="824" y="1461"/>
                </a:cubicBezTo>
                <a:cubicBezTo>
                  <a:pt x="826" y="1461"/>
                  <a:pt x="827" y="1461"/>
                  <a:pt x="829" y="1461"/>
                </a:cubicBezTo>
                <a:cubicBezTo>
                  <a:pt x="843" y="1461"/>
                  <a:pt x="858" y="1461"/>
                  <a:pt x="872" y="1461"/>
                </a:cubicBezTo>
                <a:cubicBezTo>
                  <a:pt x="874" y="1461"/>
                  <a:pt x="876" y="1459"/>
                  <a:pt x="876" y="1457"/>
                </a:cubicBezTo>
                <a:cubicBezTo>
                  <a:pt x="876" y="1454"/>
                  <a:pt x="874" y="1453"/>
                  <a:pt x="872" y="14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791325" y="1309688"/>
            <a:ext cx="92075" cy="25400"/>
          </a:xfrm>
          <a:custGeom>
            <a:avLst/>
            <a:gdLst>
              <a:gd name="T0" fmla="*/ 4 w 32"/>
              <a:gd name="T1" fmla="*/ 8 h 9"/>
              <a:gd name="T2" fmla="*/ 28 w 32"/>
              <a:gd name="T3" fmla="*/ 8 h 9"/>
              <a:gd name="T4" fmla="*/ 32 w 32"/>
              <a:gd name="T5" fmla="*/ 4 h 9"/>
              <a:gd name="T6" fmla="*/ 28 w 32"/>
              <a:gd name="T7" fmla="*/ 0 h 9"/>
              <a:gd name="T8" fmla="*/ 4 w 32"/>
              <a:gd name="T9" fmla="*/ 0 h 9"/>
              <a:gd name="T10" fmla="*/ 0 w 32"/>
              <a:gd name="T11" fmla="*/ 5 h 9"/>
              <a:gd name="T12" fmla="*/ 4 w 32"/>
              <a:gd name="T1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9">
                <a:moveTo>
                  <a:pt x="4" y="8"/>
                </a:moveTo>
                <a:cubicBezTo>
                  <a:pt x="12" y="8"/>
                  <a:pt x="20" y="8"/>
                  <a:pt x="28" y="8"/>
                </a:cubicBezTo>
                <a:cubicBezTo>
                  <a:pt x="31" y="8"/>
                  <a:pt x="32" y="6"/>
                  <a:pt x="32" y="4"/>
                </a:cubicBezTo>
                <a:cubicBezTo>
                  <a:pt x="32" y="2"/>
                  <a:pt x="31" y="0"/>
                  <a:pt x="28" y="0"/>
                </a:cubicBezTo>
                <a:cubicBezTo>
                  <a:pt x="20" y="0"/>
                  <a:pt x="12" y="0"/>
                  <a:pt x="4" y="0"/>
                </a:cubicBezTo>
                <a:cubicBezTo>
                  <a:pt x="2" y="1"/>
                  <a:pt x="0" y="2"/>
                  <a:pt x="0" y="5"/>
                </a:cubicBezTo>
                <a:cubicBezTo>
                  <a:pt x="0" y="7"/>
                  <a:pt x="2" y="9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7"/>
          <p:cNvSpPr/>
          <p:nvPr/>
        </p:nvSpPr>
        <p:spPr bwMode="auto">
          <a:xfrm>
            <a:off x="7148513" y="976313"/>
            <a:ext cx="252412" cy="327025"/>
          </a:xfrm>
          <a:custGeom>
            <a:avLst/>
            <a:gdLst>
              <a:gd name="T0" fmla="*/ 45 w 89"/>
              <a:gd name="T1" fmla="*/ 115 h 115"/>
              <a:gd name="T2" fmla="*/ 77 w 89"/>
              <a:gd name="T3" fmla="*/ 68 h 115"/>
              <a:gd name="T4" fmla="*/ 73 w 89"/>
              <a:gd name="T5" fmla="*/ 11 h 115"/>
              <a:gd name="T6" fmla="*/ 45 w 89"/>
              <a:gd name="T7" fmla="*/ 0 h 115"/>
              <a:gd name="T8" fmla="*/ 16 w 89"/>
              <a:gd name="T9" fmla="*/ 11 h 115"/>
              <a:gd name="T10" fmla="*/ 12 w 89"/>
              <a:gd name="T11" fmla="*/ 68 h 115"/>
              <a:gd name="T12" fmla="*/ 45 w 89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15">
                <a:moveTo>
                  <a:pt x="45" y="115"/>
                </a:moveTo>
                <a:cubicBezTo>
                  <a:pt x="77" y="68"/>
                  <a:pt x="77" y="68"/>
                  <a:pt x="77" y="68"/>
                </a:cubicBezTo>
                <a:cubicBezTo>
                  <a:pt x="89" y="52"/>
                  <a:pt x="87" y="26"/>
                  <a:pt x="73" y="11"/>
                </a:cubicBezTo>
                <a:cubicBezTo>
                  <a:pt x="66" y="4"/>
                  <a:pt x="56" y="0"/>
                  <a:pt x="45" y="0"/>
                </a:cubicBezTo>
                <a:cubicBezTo>
                  <a:pt x="34" y="0"/>
                  <a:pt x="24" y="4"/>
                  <a:pt x="16" y="11"/>
                </a:cubicBezTo>
                <a:cubicBezTo>
                  <a:pt x="2" y="26"/>
                  <a:pt x="0" y="52"/>
                  <a:pt x="12" y="68"/>
                </a:cubicBezTo>
                <a:lnTo>
                  <a:pt x="45" y="1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Oval 38"/>
          <p:cNvSpPr>
            <a:spLocks noChangeArrowheads="1"/>
          </p:cNvSpPr>
          <p:nvPr/>
        </p:nvSpPr>
        <p:spPr bwMode="auto">
          <a:xfrm>
            <a:off x="7232650" y="1047751"/>
            <a:ext cx="85725" cy="82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7553102" y="1001647"/>
            <a:ext cx="755799" cy="323165"/>
            <a:chOff x="7556500" y="795338"/>
            <a:chExt cx="755799" cy="323165"/>
          </a:xfrm>
        </p:grpSpPr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7556500" y="795338"/>
              <a:ext cx="14908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S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7694613" y="795338"/>
              <a:ext cx="17953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7813675" y="795338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7981950" y="795338"/>
              <a:ext cx="1939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8132763" y="795338"/>
              <a:ext cx="17953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1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</p:grpSp>
      <p:sp>
        <p:nvSpPr>
          <p:cNvPr id="44" name="Freeform 44"/>
          <p:cNvSpPr/>
          <p:nvPr/>
        </p:nvSpPr>
        <p:spPr bwMode="auto">
          <a:xfrm>
            <a:off x="5603875" y="2306638"/>
            <a:ext cx="250825" cy="327025"/>
          </a:xfrm>
          <a:custGeom>
            <a:avLst/>
            <a:gdLst>
              <a:gd name="T0" fmla="*/ 44 w 88"/>
              <a:gd name="T1" fmla="*/ 115 h 115"/>
              <a:gd name="T2" fmla="*/ 76 w 88"/>
              <a:gd name="T3" fmla="*/ 68 h 115"/>
              <a:gd name="T4" fmla="*/ 73 w 88"/>
              <a:gd name="T5" fmla="*/ 12 h 115"/>
              <a:gd name="T6" fmla="*/ 44 w 88"/>
              <a:gd name="T7" fmla="*/ 0 h 115"/>
              <a:gd name="T8" fmla="*/ 16 w 88"/>
              <a:gd name="T9" fmla="*/ 12 h 115"/>
              <a:gd name="T10" fmla="*/ 12 w 88"/>
              <a:gd name="T11" fmla="*/ 68 h 115"/>
              <a:gd name="T12" fmla="*/ 44 w 88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115">
                <a:moveTo>
                  <a:pt x="44" y="115"/>
                </a:moveTo>
                <a:cubicBezTo>
                  <a:pt x="76" y="68"/>
                  <a:pt x="76" y="68"/>
                  <a:pt x="76" y="68"/>
                </a:cubicBezTo>
                <a:cubicBezTo>
                  <a:pt x="88" y="52"/>
                  <a:pt x="87" y="26"/>
                  <a:pt x="73" y="12"/>
                </a:cubicBezTo>
                <a:cubicBezTo>
                  <a:pt x="65" y="4"/>
                  <a:pt x="55" y="0"/>
                  <a:pt x="44" y="0"/>
                </a:cubicBezTo>
                <a:cubicBezTo>
                  <a:pt x="33" y="0"/>
                  <a:pt x="23" y="4"/>
                  <a:pt x="16" y="12"/>
                </a:cubicBezTo>
                <a:cubicBezTo>
                  <a:pt x="2" y="26"/>
                  <a:pt x="0" y="52"/>
                  <a:pt x="12" y="68"/>
                </a:cubicBezTo>
                <a:lnTo>
                  <a:pt x="44" y="1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Oval 45"/>
          <p:cNvSpPr>
            <a:spLocks noChangeArrowheads="1"/>
          </p:cNvSpPr>
          <p:nvPr/>
        </p:nvSpPr>
        <p:spPr bwMode="auto">
          <a:xfrm>
            <a:off x="5689600" y="2378076"/>
            <a:ext cx="82550" cy="8255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Oval 46"/>
          <p:cNvSpPr>
            <a:spLocks noChangeArrowheads="1"/>
          </p:cNvSpPr>
          <p:nvPr/>
        </p:nvSpPr>
        <p:spPr bwMode="auto">
          <a:xfrm>
            <a:off x="7148513" y="1836738"/>
            <a:ext cx="668337" cy="6683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7"/>
          <p:cNvSpPr/>
          <p:nvPr/>
        </p:nvSpPr>
        <p:spPr bwMode="auto">
          <a:xfrm>
            <a:off x="7088188" y="1776413"/>
            <a:ext cx="788987" cy="788988"/>
          </a:xfrm>
          <a:custGeom>
            <a:avLst/>
            <a:gdLst>
              <a:gd name="T0" fmla="*/ 273 w 277"/>
              <a:gd name="T1" fmla="*/ 139 h 277"/>
              <a:gd name="T2" fmla="*/ 269 w 277"/>
              <a:gd name="T3" fmla="*/ 139 h 277"/>
              <a:gd name="T4" fmla="*/ 231 w 277"/>
              <a:gd name="T5" fmla="*/ 231 h 277"/>
              <a:gd name="T6" fmla="*/ 138 w 277"/>
              <a:gd name="T7" fmla="*/ 269 h 277"/>
              <a:gd name="T8" fmla="*/ 46 w 277"/>
              <a:gd name="T9" fmla="*/ 231 h 277"/>
              <a:gd name="T10" fmla="*/ 8 w 277"/>
              <a:gd name="T11" fmla="*/ 139 h 277"/>
              <a:gd name="T12" fmla="*/ 46 w 277"/>
              <a:gd name="T13" fmla="*/ 47 h 277"/>
              <a:gd name="T14" fmla="*/ 138 w 277"/>
              <a:gd name="T15" fmla="*/ 8 h 277"/>
              <a:gd name="T16" fmla="*/ 231 w 277"/>
              <a:gd name="T17" fmla="*/ 47 h 277"/>
              <a:gd name="T18" fmla="*/ 269 w 277"/>
              <a:gd name="T19" fmla="*/ 139 h 277"/>
              <a:gd name="T20" fmla="*/ 273 w 277"/>
              <a:gd name="T21" fmla="*/ 139 h 277"/>
              <a:gd name="T22" fmla="*/ 277 w 277"/>
              <a:gd name="T23" fmla="*/ 139 h 277"/>
              <a:gd name="T24" fmla="*/ 138 w 277"/>
              <a:gd name="T25" fmla="*/ 0 h 277"/>
              <a:gd name="T26" fmla="*/ 0 w 277"/>
              <a:gd name="T27" fmla="*/ 139 h 277"/>
              <a:gd name="T28" fmla="*/ 138 w 277"/>
              <a:gd name="T29" fmla="*/ 277 h 277"/>
              <a:gd name="T30" fmla="*/ 277 w 277"/>
              <a:gd name="T31" fmla="*/ 139 h 277"/>
              <a:gd name="T32" fmla="*/ 273 w 277"/>
              <a:gd name="T33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7" h="277">
                <a:moveTo>
                  <a:pt x="273" y="139"/>
                </a:moveTo>
                <a:cubicBezTo>
                  <a:pt x="269" y="139"/>
                  <a:pt x="269" y="139"/>
                  <a:pt x="269" y="139"/>
                </a:cubicBezTo>
                <a:cubicBezTo>
                  <a:pt x="269" y="175"/>
                  <a:pt x="254" y="207"/>
                  <a:pt x="231" y="231"/>
                </a:cubicBezTo>
                <a:cubicBezTo>
                  <a:pt x="207" y="255"/>
                  <a:pt x="174" y="269"/>
                  <a:pt x="138" y="269"/>
                </a:cubicBezTo>
                <a:cubicBezTo>
                  <a:pt x="102" y="269"/>
                  <a:pt x="70" y="255"/>
                  <a:pt x="46" y="231"/>
                </a:cubicBezTo>
                <a:cubicBezTo>
                  <a:pt x="23" y="207"/>
                  <a:pt x="8" y="175"/>
                  <a:pt x="8" y="139"/>
                </a:cubicBezTo>
                <a:cubicBezTo>
                  <a:pt x="8" y="103"/>
                  <a:pt x="23" y="70"/>
                  <a:pt x="46" y="47"/>
                </a:cubicBezTo>
                <a:cubicBezTo>
                  <a:pt x="70" y="23"/>
                  <a:pt x="102" y="8"/>
                  <a:pt x="138" y="8"/>
                </a:cubicBezTo>
                <a:cubicBezTo>
                  <a:pt x="174" y="8"/>
                  <a:pt x="207" y="23"/>
                  <a:pt x="231" y="47"/>
                </a:cubicBezTo>
                <a:cubicBezTo>
                  <a:pt x="254" y="70"/>
                  <a:pt x="269" y="103"/>
                  <a:pt x="269" y="139"/>
                </a:cubicBezTo>
                <a:cubicBezTo>
                  <a:pt x="273" y="139"/>
                  <a:pt x="273" y="139"/>
                  <a:pt x="273" y="139"/>
                </a:cubicBezTo>
                <a:cubicBezTo>
                  <a:pt x="277" y="139"/>
                  <a:pt x="277" y="139"/>
                  <a:pt x="277" y="139"/>
                </a:cubicBezTo>
                <a:cubicBezTo>
                  <a:pt x="277" y="62"/>
                  <a:pt x="215" y="0"/>
                  <a:pt x="138" y="0"/>
                </a:cubicBezTo>
                <a:cubicBezTo>
                  <a:pt x="62" y="0"/>
                  <a:pt x="0" y="62"/>
                  <a:pt x="0" y="139"/>
                </a:cubicBezTo>
                <a:cubicBezTo>
                  <a:pt x="0" y="215"/>
                  <a:pt x="62" y="277"/>
                  <a:pt x="138" y="277"/>
                </a:cubicBezTo>
                <a:cubicBezTo>
                  <a:pt x="215" y="277"/>
                  <a:pt x="277" y="215"/>
                  <a:pt x="277" y="139"/>
                </a:cubicBezTo>
                <a:lnTo>
                  <a:pt x="273" y="13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8"/>
          <p:cNvSpPr/>
          <p:nvPr/>
        </p:nvSpPr>
        <p:spPr bwMode="auto">
          <a:xfrm>
            <a:off x="5694363" y="2163763"/>
            <a:ext cx="1522412" cy="88900"/>
          </a:xfrm>
          <a:custGeom>
            <a:avLst/>
            <a:gdLst>
              <a:gd name="T0" fmla="*/ 959 w 959"/>
              <a:gd name="T1" fmla="*/ 0 h 56"/>
              <a:gd name="T2" fmla="*/ 0 w 959"/>
              <a:gd name="T3" fmla="*/ 0 h 56"/>
              <a:gd name="T4" fmla="*/ 0 w 959"/>
              <a:gd name="T5" fmla="*/ 56 h 56"/>
              <a:gd name="T6" fmla="*/ 15 w 959"/>
              <a:gd name="T7" fmla="*/ 56 h 56"/>
              <a:gd name="T8" fmla="*/ 15 w 959"/>
              <a:gd name="T9" fmla="*/ 14 h 56"/>
              <a:gd name="T10" fmla="*/ 959 w 959"/>
              <a:gd name="T11" fmla="*/ 14 h 56"/>
              <a:gd name="T12" fmla="*/ 959 w 959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" h="56">
                <a:moveTo>
                  <a:pt x="959" y="0"/>
                </a:moveTo>
                <a:lnTo>
                  <a:pt x="0" y="0"/>
                </a:lnTo>
                <a:lnTo>
                  <a:pt x="0" y="56"/>
                </a:lnTo>
                <a:lnTo>
                  <a:pt x="15" y="56"/>
                </a:lnTo>
                <a:lnTo>
                  <a:pt x="15" y="14"/>
                </a:lnTo>
                <a:lnTo>
                  <a:pt x="959" y="14"/>
                </a:lnTo>
                <a:lnTo>
                  <a:pt x="95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7346950" y="1781176"/>
            <a:ext cx="558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9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Freeform 68"/>
          <p:cNvSpPr/>
          <p:nvPr/>
        </p:nvSpPr>
        <p:spPr bwMode="auto">
          <a:xfrm>
            <a:off x="4803775" y="4303713"/>
            <a:ext cx="252412" cy="327025"/>
          </a:xfrm>
          <a:custGeom>
            <a:avLst/>
            <a:gdLst>
              <a:gd name="T0" fmla="*/ 45 w 89"/>
              <a:gd name="T1" fmla="*/ 115 h 115"/>
              <a:gd name="T2" fmla="*/ 77 w 89"/>
              <a:gd name="T3" fmla="*/ 68 h 115"/>
              <a:gd name="T4" fmla="*/ 73 w 89"/>
              <a:gd name="T5" fmla="*/ 11 h 115"/>
              <a:gd name="T6" fmla="*/ 45 w 89"/>
              <a:gd name="T7" fmla="*/ 0 h 115"/>
              <a:gd name="T8" fmla="*/ 16 w 89"/>
              <a:gd name="T9" fmla="*/ 11 h 115"/>
              <a:gd name="T10" fmla="*/ 12 w 89"/>
              <a:gd name="T11" fmla="*/ 68 h 115"/>
              <a:gd name="T12" fmla="*/ 45 w 89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15">
                <a:moveTo>
                  <a:pt x="45" y="115"/>
                </a:moveTo>
                <a:cubicBezTo>
                  <a:pt x="77" y="68"/>
                  <a:pt x="77" y="68"/>
                  <a:pt x="77" y="68"/>
                </a:cubicBezTo>
                <a:cubicBezTo>
                  <a:pt x="89" y="52"/>
                  <a:pt x="87" y="26"/>
                  <a:pt x="73" y="11"/>
                </a:cubicBezTo>
                <a:cubicBezTo>
                  <a:pt x="65" y="4"/>
                  <a:pt x="55" y="0"/>
                  <a:pt x="45" y="0"/>
                </a:cubicBezTo>
                <a:cubicBezTo>
                  <a:pt x="34" y="0"/>
                  <a:pt x="24" y="4"/>
                  <a:pt x="16" y="11"/>
                </a:cubicBezTo>
                <a:cubicBezTo>
                  <a:pt x="2" y="26"/>
                  <a:pt x="0" y="52"/>
                  <a:pt x="12" y="68"/>
                </a:cubicBezTo>
                <a:lnTo>
                  <a:pt x="45" y="1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Oval 69"/>
          <p:cNvSpPr>
            <a:spLocks noChangeArrowheads="1"/>
          </p:cNvSpPr>
          <p:nvPr/>
        </p:nvSpPr>
        <p:spPr bwMode="auto">
          <a:xfrm>
            <a:off x="4889500" y="4373563"/>
            <a:ext cx="84137" cy="8255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70"/>
          <p:cNvSpPr/>
          <p:nvPr/>
        </p:nvSpPr>
        <p:spPr bwMode="auto">
          <a:xfrm>
            <a:off x="4919663" y="4132263"/>
            <a:ext cx="2692400" cy="100013"/>
          </a:xfrm>
          <a:custGeom>
            <a:avLst/>
            <a:gdLst>
              <a:gd name="T0" fmla="*/ 1696 w 1696"/>
              <a:gd name="T1" fmla="*/ 0 h 63"/>
              <a:gd name="T2" fmla="*/ 0 w 1696"/>
              <a:gd name="T3" fmla="*/ 0 h 63"/>
              <a:gd name="T4" fmla="*/ 0 w 1696"/>
              <a:gd name="T5" fmla="*/ 63 h 63"/>
              <a:gd name="T6" fmla="*/ 15 w 1696"/>
              <a:gd name="T7" fmla="*/ 63 h 63"/>
              <a:gd name="T8" fmla="*/ 15 w 1696"/>
              <a:gd name="T9" fmla="*/ 14 h 63"/>
              <a:gd name="T10" fmla="*/ 1696 w 1696"/>
              <a:gd name="T11" fmla="*/ 14 h 63"/>
              <a:gd name="T12" fmla="*/ 1696 w 1696"/>
              <a:gd name="T1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6" h="63">
                <a:moveTo>
                  <a:pt x="1696" y="0"/>
                </a:moveTo>
                <a:lnTo>
                  <a:pt x="0" y="0"/>
                </a:lnTo>
                <a:lnTo>
                  <a:pt x="0" y="63"/>
                </a:lnTo>
                <a:lnTo>
                  <a:pt x="15" y="63"/>
                </a:lnTo>
                <a:lnTo>
                  <a:pt x="15" y="14"/>
                </a:lnTo>
                <a:lnTo>
                  <a:pt x="1696" y="14"/>
                </a:lnTo>
                <a:lnTo>
                  <a:pt x="169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Oval 71"/>
          <p:cNvSpPr>
            <a:spLocks noChangeArrowheads="1"/>
          </p:cNvSpPr>
          <p:nvPr/>
        </p:nvSpPr>
        <p:spPr bwMode="auto">
          <a:xfrm>
            <a:off x="7281863" y="3827463"/>
            <a:ext cx="669925" cy="6715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72"/>
          <p:cNvSpPr/>
          <p:nvPr/>
        </p:nvSpPr>
        <p:spPr bwMode="auto">
          <a:xfrm>
            <a:off x="7221538" y="3770313"/>
            <a:ext cx="788987" cy="788988"/>
          </a:xfrm>
          <a:custGeom>
            <a:avLst/>
            <a:gdLst>
              <a:gd name="T0" fmla="*/ 273 w 277"/>
              <a:gd name="T1" fmla="*/ 138 h 277"/>
              <a:gd name="T2" fmla="*/ 269 w 277"/>
              <a:gd name="T3" fmla="*/ 138 h 277"/>
              <a:gd name="T4" fmla="*/ 230 w 277"/>
              <a:gd name="T5" fmla="*/ 230 h 277"/>
              <a:gd name="T6" fmla="*/ 138 w 277"/>
              <a:gd name="T7" fmla="*/ 269 h 277"/>
              <a:gd name="T8" fmla="*/ 46 w 277"/>
              <a:gd name="T9" fmla="*/ 230 h 277"/>
              <a:gd name="T10" fmla="*/ 8 w 277"/>
              <a:gd name="T11" fmla="*/ 138 h 277"/>
              <a:gd name="T12" fmla="*/ 46 w 277"/>
              <a:gd name="T13" fmla="*/ 46 h 277"/>
              <a:gd name="T14" fmla="*/ 138 w 277"/>
              <a:gd name="T15" fmla="*/ 8 h 277"/>
              <a:gd name="T16" fmla="*/ 230 w 277"/>
              <a:gd name="T17" fmla="*/ 46 h 277"/>
              <a:gd name="T18" fmla="*/ 269 w 277"/>
              <a:gd name="T19" fmla="*/ 138 h 277"/>
              <a:gd name="T20" fmla="*/ 273 w 277"/>
              <a:gd name="T21" fmla="*/ 138 h 277"/>
              <a:gd name="T22" fmla="*/ 277 w 277"/>
              <a:gd name="T23" fmla="*/ 138 h 277"/>
              <a:gd name="T24" fmla="*/ 138 w 277"/>
              <a:gd name="T25" fmla="*/ 0 h 277"/>
              <a:gd name="T26" fmla="*/ 0 w 277"/>
              <a:gd name="T27" fmla="*/ 138 h 277"/>
              <a:gd name="T28" fmla="*/ 138 w 277"/>
              <a:gd name="T29" fmla="*/ 277 h 277"/>
              <a:gd name="T30" fmla="*/ 277 w 277"/>
              <a:gd name="T31" fmla="*/ 138 h 277"/>
              <a:gd name="T32" fmla="*/ 273 w 277"/>
              <a:gd name="T33" fmla="*/ 1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7" h="277">
                <a:moveTo>
                  <a:pt x="273" y="138"/>
                </a:moveTo>
                <a:cubicBezTo>
                  <a:pt x="269" y="138"/>
                  <a:pt x="269" y="138"/>
                  <a:pt x="269" y="138"/>
                </a:cubicBezTo>
                <a:cubicBezTo>
                  <a:pt x="269" y="174"/>
                  <a:pt x="254" y="207"/>
                  <a:pt x="230" y="230"/>
                </a:cubicBezTo>
                <a:cubicBezTo>
                  <a:pt x="207" y="254"/>
                  <a:pt x="174" y="269"/>
                  <a:pt x="138" y="269"/>
                </a:cubicBezTo>
                <a:cubicBezTo>
                  <a:pt x="102" y="269"/>
                  <a:pt x="70" y="254"/>
                  <a:pt x="46" y="230"/>
                </a:cubicBezTo>
                <a:cubicBezTo>
                  <a:pt x="22" y="207"/>
                  <a:pt x="8" y="174"/>
                  <a:pt x="8" y="138"/>
                </a:cubicBezTo>
                <a:cubicBezTo>
                  <a:pt x="8" y="102"/>
                  <a:pt x="22" y="70"/>
                  <a:pt x="46" y="46"/>
                </a:cubicBezTo>
                <a:cubicBezTo>
                  <a:pt x="70" y="22"/>
                  <a:pt x="102" y="8"/>
                  <a:pt x="138" y="8"/>
                </a:cubicBezTo>
                <a:cubicBezTo>
                  <a:pt x="174" y="8"/>
                  <a:pt x="207" y="22"/>
                  <a:pt x="230" y="46"/>
                </a:cubicBezTo>
                <a:cubicBezTo>
                  <a:pt x="254" y="70"/>
                  <a:pt x="269" y="102"/>
                  <a:pt x="269" y="138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77" y="138"/>
                  <a:pt x="277" y="138"/>
                  <a:pt x="277" y="138"/>
                </a:cubicBezTo>
                <a:cubicBezTo>
                  <a:pt x="277" y="62"/>
                  <a:pt x="215" y="0"/>
                  <a:pt x="138" y="0"/>
                </a:cubicBezTo>
                <a:cubicBezTo>
                  <a:pt x="62" y="0"/>
                  <a:pt x="0" y="62"/>
                  <a:pt x="0" y="138"/>
                </a:cubicBezTo>
                <a:cubicBezTo>
                  <a:pt x="0" y="215"/>
                  <a:pt x="62" y="277"/>
                  <a:pt x="138" y="277"/>
                </a:cubicBezTo>
                <a:cubicBezTo>
                  <a:pt x="215" y="277"/>
                  <a:pt x="277" y="215"/>
                  <a:pt x="277" y="138"/>
                </a:cubicBezTo>
                <a:lnTo>
                  <a:pt x="273" y="1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Rectangle 73"/>
          <p:cNvSpPr>
            <a:spLocks noChangeArrowheads="1"/>
          </p:cNvSpPr>
          <p:nvPr/>
        </p:nvSpPr>
        <p:spPr bwMode="auto">
          <a:xfrm>
            <a:off x="7450138" y="3741738"/>
            <a:ext cx="55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3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2" name="Freeform 92"/>
          <p:cNvSpPr/>
          <p:nvPr/>
        </p:nvSpPr>
        <p:spPr bwMode="auto">
          <a:xfrm>
            <a:off x="6700838" y="3071813"/>
            <a:ext cx="254000" cy="328613"/>
          </a:xfrm>
          <a:custGeom>
            <a:avLst/>
            <a:gdLst>
              <a:gd name="T0" fmla="*/ 44 w 89"/>
              <a:gd name="T1" fmla="*/ 115 h 115"/>
              <a:gd name="T2" fmla="*/ 76 w 89"/>
              <a:gd name="T3" fmla="*/ 68 h 115"/>
              <a:gd name="T4" fmla="*/ 73 w 89"/>
              <a:gd name="T5" fmla="*/ 11 h 115"/>
              <a:gd name="T6" fmla="*/ 44 w 89"/>
              <a:gd name="T7" fmla="*/ 0 h 115"/>
              <a:gd name="T8" fmla="*/ 16 w 89"/>
              <a:gd name="T9" fmla="*/ 11 h 115"/>
              <a:gd name="T10" fmla="*/ 12 w 89"/>
              <a:gd name="T11" fmla="*/ 68 h 115"/>
              <a:gd name="T12" fmla="*/ 44 w 89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115">
                <a:moveTo>
                  <a:pt x="44" y="115"/>
                </a:moveTo>
                <a:cubicBezTo>
                  <a:pt x="76" y="68"/>
                  <a:pt x="76" y="68"/>
                  <a:pt x="76" y="68"/>
                </a:cubicBezTo>
                <a:cubicBezTo>
                  <a:pt x="89" y="52"/>
                  <a:pt x="87" y="25"/>
                  <a:pt x="73" y="11"/>
                </a:cubicBezTo>
                <a:cubicBezTo>
                  <a:pt x="65" y="4"/>
                  <a:pt x="55" y="0"/>
                  <a:pt x="44" y="0"/>
                </a:cubicBezTo>
                <a:cubicBezTo>
                  <a:pt x="33" y="0"/>
                  <a:pt x="23" y="4"/>
                  <a:pt x="16" y="11"/>
                </a:cubicBezTo>
                <a:cubicBezTo>
                  <a:pt x="2" y="25"/>
                  <a:pt x="0" y="52"/>
                  <a:pt x="12" y="68"/>
                </a:cubicBezTo>
                <a:lnTo>
                  <a:pt x="44" y="11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Oval 93"/>
          <p:cNvSpPr>
            <a:spLocks noChangeArrowheads="1"/>
          </p:cNvSpPr>
          <p:nvPr/>
        </p:nvSpPr>
        <p:spPr bwMode="auto">
          <a:xfrm>
            <a:off x="6786563" y="3143251"/>
            <a:ext cx="82550" cy="8255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Rectangle 94"/>
          <p:cNvSpPr>
            <a:spLocks noChangeArrowheads="1"/>
          </p:cNvSpPr>
          <p:nvPr/>
        </p:nvSpPr>
        <p:spPr bwMode="auto">
          <a:xfrm>
            <a:off x="4905375" y="3224213"/>
            <a:ext cx="1730375" cy="2222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5"/>
          <p:cNvSpPr/>
          <p:nvPr/>
        </p:nvSpPr>
        <p:spPr bwMode="auto">
          <a:xfrm>
            <a:off x="4905375" y="3224213"/>
            <a:ext cx="1730375" cy="22225"/>
          </a:xfrm>
          <a:custGeom>
            <a:avLst/>
            <a:gdLst>
              <a:gd name="T0" fmla="*/ 0 w 1090"/>
              <a:gd name="T1" fmla="*/ 14 h 14"/>
              <a:gd name="T2" fmla="*/ 1090 w 1090"/>
              <a:gd name="T3" fmla="*/ 14 h 14"/>
              <a:gd name="T4" fmla="*/ 1090 w 1090"/>
              <a:gd name="T5" fmla="*/ 0 h 14"/>
              <a:gd name="T6" fmla="*/ 0 w 1090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14">
                <a:moveTo>
                  <a:pt x="0" y="14"/>
                </a:moveTo>
                <a:lnTo>
                  <a:pt x="1090" y="14"/>
                </a:lnTo>
                <a:lnTo>
                  <a:pt x="109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Oval 96"/>
          <p:cNvSpPr>
            <a:spLocks noChangeArrowheads="1"/>
          </p:cNvSpPr>
          <p:nvPr/>
        </p:nvSpPr>
        <p:spPr bwMode="auto">
          <a:xfrm>
            <a:off x="4352925" y="2898776"/>
            <a:ext cx="673100" cy="6715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97"/>
          <p:cNvSpPr/>
          <p:nvPr/>
        </p:nvSpPr>
        <p:spPr bwMode="auto">
          <a:xfrm>
            <a:off x="4295775" y="2841626"/>
            <a:ext cx="787400" cy="788988"/>
          </a:xfrm>
          <a:custGeom>
            <a:avLst/>
            <a:gdLst>
              <a:gd name="T0" fmla="*/ 272 w 276"/>
              <a:gd name="T1" fmla="*/ 138 h 277"/>
              <a:gd name="T2" fmla="*/ 268 w 276"/>
              <a:gd name="T3" fmla="*/ 138 h 277"/>
              <a:gd name="T4" fmla="*/ 230 w 276"/>
              <a:gd name="T5" fmla="*/ 230 h 277"/>
              <a:gd name="T6" fmla="*/ 138 w 276"/>
              <a:gd name="T7" fmla="*/ 269 h 277"/>
              <a:gd name="T8" fmla="*/ 46 w 276"/>
              <a:gd name="T9" fmla="*/ 230 h 277"/>
              <a:gd name="T10" fmla="*/ 8 w 276"/>
              <a:gd name="T11" fmla="*/ 138 h 277"/>
              <a:gd name="T12" fmla="*/ 46 w 276"/>
              <a:gd name="T13" fmla="*/ 46 h 277"/>
              <a:gd name="T14" fmla="*/ 138 w 276"/>
              <a:gd name="T15" fmla="*/ 8 h 277"/>
              <a:gd name="T16" fmla="*/ 230 w 276"/>
              <a:gd name="T17" fmla="*/ 46 h 277"/>
              <a:gd name="T18" fmla="*/ 268 w 276"/>
              <a:gd name="T19" fmla="*/ 138 h 277"/>
              <a:gd name="T20" fmla="*/ 272 w 276"/>
              <a:gd name="T21" fmla="*/ 138 h 277"/>
              <a:gd name="T22" fmla="*/ 276 w 276"/>
              <a:gd name="T23" fmla="*/ 138 h 277"/>
              <a:gd name="T24" fmla="*/ 138 w 276"/>
              <a:gd name="T25" fmla="*/ 0 h 277"/>
              <a:gd name="T26" fmla="*/ 0 w 276"/>
              <a:gd name="T27" fmla="*/ 138 h 277"/>
              <a:gd name="T28" fmla="*/ 138 w 276"/>
              <a:gd name="T29" fmla="*/ 277 h 277"/>
              <a:gd name="T30" fmla="*/ 276 w 276"/>
              <a:gd name="T31" fmla="*/ 138 h 277"/>
              <a:gd name="T32" fmla="*/ 272 w 276"/>
              <a:gd name="T33" fmla="*/ 1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6" h="277">
                <a:moveTo>
                  <a:pt x="272" y="138"/>
                </a:moveTo>
                <a:cubicBezTo>
                  <a:pt x="268" y="138"/>
                  <a:pt x="268" y="138"/>
                  <a:pt x="268" y="138"/>
                </a:cubicBezTo>
                <a:cubicBezTo>
                  <a:pt x="268" y="174"/>
                  <a:pt x="254" y="207"/>
                  <a:pt x="230" y="230"/>
                </a:cubicBezTo>
                <a:cubicBezTo>
                  <a:pt x="207" y="254"/>
                  <a:pt x="174" y="269"/>
                  <a:pt x="138" y="269"/>
                </a:cubicBezTo>
                <a:cubicBezTo>
                  <a:pt x="102" y="269"/>
                  <a:pt x="69" y="254"/>
                  <a:pt x="46" y="230"/>
                </a:cubicBezTo>
                <a:cubicBezTo>
                  <a:pt x="22" y="207"/>
                  <a:pt x="8" y="174"/>
                  <a:pt x="8" y="138"/>
                </a:cubicBezTo>
                <a:cubicBezTo>
                  <a:pt x="8" y="102"/>
                  <a:pt x="22" y="70"/>
                  <a:pt x="46" y="46"/>
                </a:cubicBezTo>
                <a:cubicBezTo>
                  <a:pt x="69" y="22"/>
                  <a:pt x="102" y="8"/>
                  <a:pt x="138" y="8"/>
                </a:cubicBezTo>
                <a:cubicBezTo>
                  <a:pt x="174" y="8"/>
                  <a:pt x="207" y="22"/>
                  <a:pt x="230" y="46"/>
                </a:cubicBezTo>
                <a:cubicBezTo>
                  <a:pt x="254" y="70"/>
                  <a:pt x="268" y="102"/>
                  <a:pt x="268" y="138"/>
                </a:cubicBezTo>
                <a:cubicBezTo>
                  <a:pt x="272" y="138"/>
                  <a:pt x="272" y="138"/>
                  <a:pt x="272" y="138"/>
                </a:cubicBezTo>
                <a:cubicBezTo>
                  <a:pt x="276" y="138"/>
                  <a:pt x="276" y="138"/>
                  <a:pt x="276" y="138"/>
                </a:cubicBezTo>
                <a:cubicBezTo>
                  <a:pt x="276" y="62"/>
                  <a:pt x="214" y="0"/>
                  <a:pt x="138" y="0"/>
                </a:cubicBezTo>
                <a:cubicBezTo>
                  <a:pt x="61" y="0"/>
                  <a:pt x="0" y="62"/>
                  <a:pt x="0" y="138"/>
                </a:cubicBezTo>
                <a:cubicBezTo>
                  <a:pt x="0" y="215"/>
                  <a:pt x="61" y="277"/>
                  <a:pt x="138" y="277"/>
                </a:cubicBezTo>
                <a:cubicBezTo>
                  <a:pt x="214" y="277"/>
                  <a:pt x="276" y="215"/>
                  <a:pt x="276" y="138"/>
                </a:cubicBezTo>
                <a:lnTo>
                  <a:pt x="272" y="1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4524375" y="2844801"/>
            <a:ext cx="558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4" name="Oval 71"/>
          <p:cNvSpPr>
            <a:spLocks noChangeArrowheads="1"/>
          </p:cNvSpPr>
          <p:nvPr/>
        </p:nvSpPr>
        <p:spPr bwMode="auto">
          <a:xfrm>
            <a:off x="7348537" y="5134769"/>
            <a:ext cx="669925" cy="6715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72"/>
          <p:cNvSpPr/>
          <p:nvPr/>
        </p:nvSpPr>
        <p:spPr bwMode="auto">
          <a:xfrm>
            <a:off x="7288212" y="5077619"/>
            <a:ext cx="788987" cy="788988"/>
          </a:xfrm>
          <a:custGeom>
            <a:avLst/>
            <a:gdLst>
              <a:gd name="T0" fmla="*/ 273 w 277"/>
              <a:gd name="T1" fmla="*/ 138 h 277"/>
              <a:gd name="T2" fmla="*/ 269 w 277"/>
              <a:gd name="T3" fmla="*/ 138 h 277"/>
              <a:gd name="T4" fmla="*/ 230 w 277"/>
              <a:gd name="T5" fmla="*/ 230 h 277"/>
              <a:gd name="T6" fmla="*/ 138 w 277"/>
              <a:gd name="T7" fmla="*/ 269 h 277"/>
              <a:gd name="T8" fmla="*/ 46 w 277"/>
              <a:gd name="T9" fmla="*/ 230 h 277"/>
              <a:gd name="T10" fmla="*/ 8 w 277"/>
              <a:gd name="T11" fmla="*/ 138 h 277"/>
              <a:gd name="T12" fmla="*/ 46 w 277"/>
              <a:gd name="T13" fmla="*/ 46 h 277"/>
              <a:gd name="T14" fmla="*/ 138 w 277"/>
              <a:gd name="T15" fmla="*/ 8 h 277"/>
              <a:gd name="T16" fmla="*/ 230 w 277"/>
              <a:gd name="T17" fmla="*/ 46 h 277"/>
              <a:gd name="T18" fmla="*/ 269 w 277"/>
              <a:gd name="T19" fmla="*/ 138 h 277"/>
              <a:gd name="T20" fmla="*/ 273 w 277"/>
              <a:gd name="T21" fmla="*/ 138 h 277"/>
              <a:gd name="T22" fmla="*/ 277 w 277"/>
              <a:gd name="T23" fmla="*/ 138 h 277"/>
              <a:gd name="T24" fmla="*/ 138 w 277"/>
              <a:gd name="T25" fmla="*/ 0 h 277"/>
              <a:gd name="T26" fmla="*/ 0 w 277"/>
              <a:gd name="T27" fmla="*/ 138 h 277"/>
              <a:gd name="T28" fmla="*/ 138 w 277"/>
              <a:gd name="T29" fmla="*/ 277 h 277"/>
              <a:gd name="T30" fmla="*/ 277 w 277"/>
              <a:gd name="T31" fmla="*/ 138 h 277"/>
              <a:gd name="T32" fmla="*/ 273 w 277"/>
              <a:gd name="T33" fmla="*/ 1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7" h="277">
                <a:moveTo>
                  <a:pt x="273" y="138"/>
                </a:moveTo>
                <a:cubicBezTo>
                  <a:pt x="269" y="138"/>
                  <a:pt x="269" y="138"/>
                  <a:pt x="269" y="138"/>
                </a:cubicBezTo>
                <a:cubicBezTo>
                  <a:pt x="269" y="174"/>
                  <a:pt x="254" y="207"/>
                  <a:pt x="230" y="230"/>
                </a:cubicBezTo>
                <a:cubicBezTo>
                  <a:pt x="207" y="254"/>
                  <a:pt x="174" y="269"/>
                  <a:pt x="138" y="269"/>
                </a:cubicBezTo>
                <a:cubicBezTo>
                  <a:pt x="102" y="269"/>
                  <a:pt x="70" y="254"/>
                  <a:pt x="46" y="230"/>
                </a:cubicBezTo>
                <a:cubicBezTo>
                  <a:pt x="22" y="207"/>
                  <a:pt x="8" y="174"/>
                  <a:pt x="8" y="138"/>
                </a:cubicBezTo>
                <a:cubicBezTo>
                  <a:pt x="8" y="102"/>
                  <a:pt x="22" y="70"/>
                  <a:pt x="46" y="46"/>
                </a:cubicBezTo>
                <a:cubicBezTo>
                  <a:pt x="70" y="22"/>
                  <a:pt x="102" y="8"/>
                  <a:pt x="138" y="8"/>
                </a:cubicBezTo>
                <a:cubicBezTo>
                  <a:pt x="174" y="8"/>
                  <a:pt x="207" y="22"/>
                  <a:pt x="230" y="46"/>
                </a:cubicBezTo>
                <a:cubicBezTo>
                  <a:pt x="254" y="70"/>
                  <a:pt x="269" y="102"/>
                  <a:pt x="269" y="138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77" y="138"/>
                  <a:pt x="277" y="138"/>
                  <a:pt x="277" y="138"/>
                </a:cubicBezTo>
                <a:cubicBezTo>
                  <a:pt x="277" y="62"/>
                  <a:pt x="215" y="0"/>
                  <a:pt x="138" y="0"/>
                </a:cubicBezTo>
                <a:cubicBezTo>
                  <a:pt x="62" y="0"/>
                  <a:pt x="0" y="62"/>
                  <a:pt x="0" y="138"/>
                </a:cubicBezTo>
                <a:cubicBezTo>
                  <a:pt x="0" y="215"/>
                  <a:pt x="62" y="277"/>
                  <a:pt x="138" y="277"/>
                </a:cubicBezTo>
                <a:cubicBezTo>
                  <a:pt x="215" y="277"/>
                  <a:pt x="277" y="215"/>
                  <a:pt x="277" y="138"/>
                </a:cubicBezTo>
                <a:lnTo>
                  <a:pt x="273" y="1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Rectangle 73"/>
          <p:cNvSpPr>
            <a:spLocks noChangeArrowheads="1"/>
          </p:cNvSpPr>
          <p:nvPr/>
        </p:nvSpPr>
        <p:spPr bwMode="auto">
          <a:xfrm>
            <a:off x="7516812" y="5049044"/>
            <a:ext cx="3077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4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433" name="组合 432"/>
          <p:cNvGrpSpPr/>
          <p:nvPr/>
        </p:nvGrpSpPr>
        <p:grpSpPr>
          <a:xfrm>
            <a:off x="2057230" y="2935539"/>
            <a:ext cx="1885326" cy="961438"/>
            <a:chOff x="7969290" y="2684841"/>
            <a:chExt cx="1483834" cy="961438"/>
          </a:xfrm>
        </p:grpSpPr>
        <p:sp>
          <p:nvSpPr>
            <p:cNvPr id="43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8416924" y="5105353"/>
            <a:ext cx="1885326" cy="961438"/>
            <a:chOff x="7969290" y="2684841"/>
            <a:chExt cx="1483834" cy="961438"/>
          </a:xfrm>
        </p:grpSpPr>
        <p:sp>
          <p:nvSpPr>
            <p:cNvPr id="43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8250863" y="3605854"/>
            <a:ext cx="1885326" cy="961438"/>
            <a:chOff x="7969290" y="2684841"/>
            <a:chExt cx="1483834" cy="961438"/>
          </a:xfrm>
        </p:grpSpPr>
        <p:sp>
          <p:nvSpPr>
            <p:cNvPr id="44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42" name="组合 441"/>
          <p:cNvGrpSpPr/>
          <p:nvPr/>
        </p:nvGrpSpPr>
        <p:grpSpPr>
          <a:xfrm>
            <a:off x="8129365" y="1571837"/>
            <a:ext cx="1885326" cy="961438"/>
            <a:chOff x="7969290" y="2684841"/>
            <a:chExt cx="1483834" cy="961438"/>
          </a:xfrm>
        </p:grpSpPr>
        <p:sp>
          <p:nvSpPr>
            <p:cNvPr id="44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448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309275" y="921703"/>
            <a:ext cx="3625849" cy="3625849"/>
            <a:chOff x="4146551" y="982663"/>
            <a:chExt cx="4638675" cy="4638675"/>
          </a:xfrm>
        </p:grpSpPr>
        <p:pic>
          <p:nvPicPr>
            <p:cNvPr id="22538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2026" y="3768725"/>
              <a:ext cx="84138" cy="10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9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6263" y="2589213"/>
              <a:ext cx="104775" cy="8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Freeform 13"/>
            <p:cNvSpPr/>
            <p:nvPr/>
          </p:nvSpPr>
          <p:spPr bwMode="auto">
            <a:xfrm>
              <a:off x="4146551" y="1820863"/>
              <a:ext cx="2705100" cy="2413000"/>
            </a:xfrm>
            <a:custGeom>
              <a:avLst/>
              <a:gdLst>
                <a:gd name="T0" fmla="*/ 163 w 390"/>
                <a:gd name="T1" fmla="*/ 267 h 348"/>
                <a:gd name="T2" fmla="*/ 120 w 390"/>
                <a:gd name="T3" fmla="*/ 348 h 348"/>
                <a:gd name="T4" fmla="*/ 15 w 390"/>
                <a:gd name="T5" fmla="*/ 243 h 348"/>
                <a:gd name="T6" fmla="*/ 7 w 390"/>
                <a:gd name="T7" fmla="*/ 231 h 348"/>
                <a:gd name="T8" fmla="*/ 15 w 390"/>
                <a:gd name="T9" fmla="*/ 184 h 348"/>
                <a:gd name="T10" fmla="*/ 200 w 390"/>
                <a:gd name="T11" fmla="*/ 0 h 348"/>
                <a:gd name="T12" fmla="*/ 281 w 390"/>
                <a:gd name="T13" fmla="*/ 42 h 348"/>
                <a:gd name="T14" fmla="*/ 390 w 390"/>
                <a:gd name="T15" fmla="*/ 99 h 348"/>
                <a:gd name="T16" fmla="*/ 245 w 390"/>
                <a:gd name="T17" fmla="*/ 124 h 348"/>
                <a:gd name="T18" fmla="*/ 224 w 390"/>
                <a:gd name="T19" fmla="*/ 151 h 348"/>
                <a:gd name="T20" fmla="*/ 220 w 390"/>
                <a:gd name="T21" fmla="*/ 158 h 348"/>
                <a:gd name="T22" fmla="*/ 163 w 390"/>
                <a:gd name="T23" fmla="*/ 26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348">
                  <a:moveTo>
                    <a:pt x="163" y="267"/>
                  </a:moveTo>
                  <a:cubicBezTo>
                    <a:pt x="120" y="348"/>
                    <a:pt x="120" y="348"/>
                    <a:pt x="120" y="348"/>
                  </a:cubicBezTo>
                  <a:cubicBezTo>
                    <a:pt x="15" y="243"/>
                    <a:pt x="15" y="243"/>
                    <a:pt x="15" y="243"/>
                  </a:cubicBezTo>
                  <a:cubicBezTo>
                    <a:pt x="12" y="240"/>
                    <a:pt x="9" y="235"/>
                    <a:pt x="7" y="231"/>
                  </a:cubicBezTo>
                  <a:cubicBezTo>
                    <a:pt x="0" y="216"/>
                    <a:pt x="3" y="197"/>
                    <a:pt x="15" y="184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81" y="42"/>
                    <a:pt x="281" y="42"/>
                    <a:pt x="281" y="42"/>
                  </a:cubicBezTo>
                  <a:cubicBezTo>
                    <a:pt x="390" y="99"/>
                    <a:pt x="390" y="99"/>
                    <a:pt x="390" y="99"/>
                  </a:cubicBezTo>
                  <a:cubicBezTo>
                    <a:pt x="342" y="77"/>
                    <a:pt x="284" y="85"/>
                    <a:pt x="245" y="124"/>
                  </a:cubicBezTo>
                  <a:cubicBezTo>
                    <a:pt x="236" y="132"/>
                    <a:pt x="230" y="141"/>
                    <a:pt x="224" y="151"/>
                  </a:cubicBezTo>
                  <a:cubicBezTo>
                    <a:pt x="223" y="153"/>
                    <a:pt x="221" y="156"/>
                    <a:pt x="220" y="158"/>
                  </a:cubicBezTo>
                  <a:lnTo>
                    <a:pt x="163" y="267"/>
                  </a:ln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5"/>
            <p:cNvSpPr/>
            <p:nvPr/>
          </p:nvSpPr>
          <p:spPr bwMode="auto">
            <a:xfrm>
              <a:off x="4978401" y="2916238"/>
              <a:ext cx="2420938" cy="2705100"/>
            </a:xfrm>
            <a:custGeom>
              <a:avLst/>
              <a:gdLst>
                <a:gd name="T0" fmla="*/ 349 w 349"/>
                <a:gd name="T1" fmla="*/ 270 h 390"/>
                <a:gd name="T2" fmla="*/ 244 w 349"/>
                <a:gd name="T3" fmla="*/ 375 h 390"/>
                <a:gd name="T4" fmla="*/ 232 w 349"/>
                <a:gd name="T5" fmla="*/ 384 h 390"/>
                <a:gd name="T6" fmla="*/ 185 w 349"/>
                <a:gd name="T7" fmla="*/ 375 h 390"/>
                <a:gd name="T8" fmla="*/ 0 w 349"/>
                <a:gd name="T9" fmla="*/ 190 h 390"/>
                <a:gd name="T10" fmla="*/ 43 w 349"/>
                <a:gd name="T11" fmla="*/ 109 h 390"/>
                <a:gd name="T12" fmla="*/ 100 w 349"/>
                <a:gd name="T13" fmla="*/ 0 h 390"/>
                <a:gd name="T14" fmla="*/ 125 w 349"/>
                <a:gd name="T15" fmla="*/ 146 h 390"/>
                <a:gd name="T16" fmla="*/ 151 w 349"/>
                <a:gd name="T17" fmla="*/ 166 h 390"/>
                <a:gd name="T18" fmla="*/ 159 w 349"/>
                <a:gd name="T19" fmla="*/ 170 h 390"/>
                <a:gd name="T20" fmla="*/ 159 w 349"/>
                <a:gd name="T21" fmla="*/ 170 h 390"/>
                <a:gd name="T22" fmla="*/ 268 w 349"/>
                <a:gd name="T23" fmla="*/ 227 h 390"/>
                <a:gd name="T24" fmla="*/ 349 w 349"/>
                <a:gd name="T25" fmla="*/ 27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390">
                  <a:moveTo>
                    <a:pt x="349" y="270"/>
                  </a:moveTo>
                  <a:cubicBezTo>
                    <a:pt x="244" y="375"/>
                    <a:pt x="244" y="375"/>
                    <a:pt x="244" y="375"/>
                  </a:cubicBezTo>
                  <a:cubicBezTo>
                    <a:pt x="240" y="379"/>
                    <a:pt x="236" y="382"/>
                    <a:pt x="232" y="384"/>
                  </a:cubicBezTo>
                  <a:cubicBezTo>
                    <a:pt x="216" y="390"/>
                    <a:pt x="198" y="388"/>
                    <a:pt x="185" y="375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7" y="47"/>
                    <a:pt x="85" y="106"/>
                    <a:pt x="125" y="146"/>
                  </a:cubicBezTo>
                  <a:cubicBezTo>
                    <a:pt x="133" y="154"/>
                    <a:pt x="142" y="161"/>
                    <a:pt x="151" y="166"/>
                  </a:cubicBezTo>
                  <a:cubicBezTo>
                    <a:pt x="154" y="168"/>
                    <a:pt x="156" y="169"/>
                    <a:pt x="159" y="170"/>
                  </a:cubicBezTo>
                  <a:cubicBezTo>
                    <a:pt x="159" y="170"/>
                    <a:pt x="159" y="170"/>
                    <a:pt x="159" y="170"/>
                  </a:cubicBezTo>
                  <a:cubicBezTo>
                    <a:pt x="268" y="227"/>
                    <a:pt x="268" y="227"/>
                    <a:pt x="268" y="227"/>
                  </a:cubicBezTo>
                  <a:lnTo>
                    <a:pt x="349" y="2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7"/>
            <p:cNvSpPr/>
            <p:nvPr/>
          </p:nvSpPr>
          <p:spPr bwMode="auto">
            <a:xfrm>
              <a:off x="6081713" y="2368550"/>
              <a:ext cx="2703513" cy="2420938"/>
            </a:xfrm>
            <a:custGeom>
              <a:avLst/>
              <a:gdLst>
                <a:gd name="T0" fmla="*/ 375 w 390"/>
                <a:gd name="T1" fmla="*/ 164 h 349"/>
                <a:gd name="T2" fmla="*/ 190 w 390"/>
                <a:gd name="T3" fmla="*/ 349 h 349"/>
                <a:gd name="T4" fmla="*/ 109 w 390"/>
                <a:gd name="T5" fmla="*/ 306 h 349"/>
                <a:gd name="T6" fmla="*/ 0 w 390"/>
                <a:gd name="T7" fmla="*/ 249 h 349"/>
                <a:gd name="T8" fmla="*/ 145 w 390"/>
                <a:gd name="T9" fmla="*/ 225 h 349"/>
                <a:gd name="T10" fmla="*/ 166 w 390"/>
                <a:gd name="T11" fmla="*/ 198 h 349"/>
                <a:gd name="T12" fmla="*/ 170 w 390"/>
                <a:gd name="T13" fmla="*/ 190 h 349"/>
                <a:gd name="T14" fmla="*/ 227 w 390"/>
                <a:gd name="T15" fmla="*/ 82 h 349"/>
                <a:gd name="T16" fmla="*/ 270 w 390"/>
                <a:gd name="T17" fmla="*/ 0 h 349"/>
                <a:gd name="T18" fmla="*/ 375 w 390"/>
                <a:gd name="T19" fmla="*/ 105 h 349"/>
                <a:gd name="T20" fmla="*/ 383 w 390"/>
                <a:gd name="T21" fmla="*/ 118 h 349"/>
                <a:gd name="T22" fmla="*/ 375 w 390"/>
                <a:gd name="T23" fmla="*/ 1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349">
                  <a:moveTo>
                    <a:pt x="375" y="164"/>
                  </a:moveTo>
                  <a:cubicBezTo>
                    <a:pt x="190" y="349"/>
                    <a:pt x="190" y="349"/>
                    <a:pt x="190" y="349"/>
                  </a:cubicBezTo>
                  <a:cubicBezTo>
                    <a:pt x="109" y="306"/>
                    <a:pt x="109" y="306"/>
                    <a:pt x="109" y="306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47" y="272"/>
                    <a:pt x="106" y="264"/>
                    <a:pt x="145" y="225"/>
                  </a:cubicBezTo>
                  <a:cubicBezTo>
                    <a:pt x="154" y="216"/>
                    <a:pt x="161" y="207"/>
                    <a:pt x="166" y="198"/>
                  </a:cubicBezTo>
                  <a:cubicBezTo>
                    <a:pt x="168" y="195"/>
                    <a:pt x="169" y="193"/>
                    <a:pt x="170" y="190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375" y="105"/>
                    <a:pt x="375" y="105"/>
                    <a:pt x="375" y="105"/>
                  </a:cubicBezTo>
                  <a:cubicBezTo>
                    <a:pt x="378" y="109"/>
                    <a:pt x="381" y="113"/>
                    <a:pt x="383" y="118"/>
                  </a:cubicBezTo>
                  <a:cubicBezTo>
                    <a:pt x="390" y="133"/>
                    <a:pt x="387" y="152"/>
                    <a:pt x="375" y="164"/>
                  </a:cubicBezTo>
                  <a:close/>
                </a:path>
              </a:pathLst>
            </a:custGeom>
            <a:solidFill>
              <a:srgbClr val="126B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22546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5663" y="3662363"/>
              <a:ext cx="84138" cy="10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7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9901" y="2482850"/>
              <a:ext cx="104775" cy="8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eform 20"/>
            <p:cNvSpPr/>
            <p:nvPr/>
          </p:nvSpPr>
          <p:spPr bwMode="auto">
            <a:xfrm>
              <a:off x="5534026" y="982663"/>
              <a:ext cx="2419350" cy="2703513"/>
            </a:xfrm>
            <a:custGeom>
              <a:avLst/>
              <a:gdLst>
                <a:gd name="T0" fmla="*/ 249 w 349"/>
                <a:gd name="T1" fmla="*/ 390 h 390"/>
                <a:gd name="T2" fmla="*/ 224 w 349"/>
                <a:gd name="T3" fmla="*/ 245 h 390"/>
                <a:gd name="T4" fmla="*/ 197 w 349"/>
                <a:gd name="T5" fmla="*/ 224 h 390"/>
                <a:gd name="T6" fmla="*/ 190 w 349"/>
                <a:gd name="T7" fmla="*/ 220 h 390"/>
                <a:gd name="T8" fmla="*/ 81 w 349"/>
                <a:gd name="T9" fmla="*/ 163 h 390"/>
                <a:gd name="T10" fmla="*/ 0 w 349"/>
                <a:gd name="T11" fmla="*/ 121 h 390"/>
                <a:gd name="T12" fmla="*/ 105 w 349"/>
                <a:gd name="T13" fmla="*/ 16 h 390"/>
                <a:gd name="T14" fmla="*/ 118 w 349"/>
                <a:gd name="T15" fmla="*/ 7 h 390"/>
                <a:gd name="T16" fmla="*/ 164 w 349"/>
                <a:gd name="T17" fmla="*/ 16 h 390"/>
                <a:gd name="T18" fmla="*/ 349 w 349"/>
                <a:gd name="T19" fmla="*/ 200 h 390"/>
                <a:gd name="T20" fmla="*/ 306 w 349"/>
                <a:gd name="T21" fmla="*/ 282 h 390"/>
                <a:gd name="T22" fmla="*/ 249 w 349"/>
                <a:gd name="T2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9" h="390">
                  <a:moveTo>
                    <a:pt x="249" y="390"/>
                  </a:moveTo>
                  <a:cubicBezTo>
                    <a:pt x="272" y="343"/>
                    <a:pt x="264" y="284"/>
                    <a:pt x="224" y="245"/>
                  </a:cubicBezTo>
                  <a:cubicBezTo>
                    <a:pt x="216" y="237"/>
                    <a:pt x="207" y="230"/>
                    <a:pt x="197" y="224"/>
                  </a:cubicBezTo>
                  <a:cubicBezTo>
                    <a:pt x="195" y="223"/>
                    <a:pt x="192" y="221"/>
                    <a:pt x="190" y="220"/>
                  </a:cubicBezTo>
                  <a:cubicBezTo>
                    <a:pt x="81" y="163"/>
                    <a:pt x="81" y="163"/>
                    <a:pt x="81" y="16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9" y="12"/>
                    <a:pt x="113" y="9"/>
                    <a:pt x="118" y="7"/>
                  </a:cubicBezTo>
                  <a:cubicBezTo>
                    <a:pt x="133" y="0"/>
                    <a:pt x="151" y="3"/>
                    <a:pt x="164" y="16"/>
                  </a:cubicBezTo>
                  <a:cubicBezTo>
                    <a:pt x="349" y="200"/>
                    <a:pt x="349" y="200"/>
                    <a:pt x="349" y="200"/>
                  </a:cubicBezTo>
                  <a:cubicBezTo>
                    <a:pt x="306" y="282"/>
                    <a:pt x="306" y="282"/>
                    <a:pt x="306" y="282"/>
                  </a:cubicBezTo>
                  <a:lnTo>
                    <a:pt x="249" y="39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 noEditPoints="1"/>
            </p:cNvSpPr>
            <p:nvPr/>
          </p:nvSpPr>
          <p:spPr bwMode="auto">
            <a:xfrm>
              <a:off x="6275388" y="1335088"/>
              <a:ext cx="381000" cy="382588"/>
            </a:xfrm>
            <a:custGeom>
              <a:avLst/>
              <a:gdLst>
                <a:gd name="T0" fmla="*/ 27 w 55"/>
                <a:gd name="T1" fmla="*/ 55 h 55"/>
                <a:gd name="T2" fmla="*/ 20 w 55"/>
                <a:gd name="T3" fmla="*/ 54 h 55"/>
                <a:gd name="T4" fmla="*/ 14 w 55"/>
                <a:gd name="T5" fmla="*/ 51 h 55"/>
                <a:gd name="T6" fmla="*/ 4 w 55"/>
                <a:gd name="T7" fmla="*/ 41 h 55"/>
                <a:gd name="T8" fmla="*/ 1 w 55"/>
                <a:gd name="T9" fmla="*/ 34 h 55"/>
                <a:gd name="T10" fmla="*/ 0 w 55"/>
                <a:gd name="T11" fmla="*/ 27 h 55"/>
                <a:gd name="T12" fmla="*/ 1 w 55"/>
                <a:gd name="T13" fmla="*/ 20 h 55"/>
                <a:gd name="T14" fmla="*/ 4 w 55"/>
                <a:gd name="T15" fmla="*/ 13 h 55"/>
                <a:gd name="T16" fmla="*/ 14 w 55"/>
                <a:gd name="T17" fmla="*/ 4 h 55"/>
                <a:gd name="T18" fmla="*/ 20 w 55"/>
                <a:gd name="T19" fmla="*/ 1 h 55"/>
                <a:gd name="T20" fmla="*/ 34 w 55"/>
                <a:gd name="T21" fmla="*/ 1 h 55"/>
                <a:gd name="T22" fmla="*/ 41 w 55"/>
                <a:gd name="T23" fmla="*/ 4 h 55"/>
                <a:gd name="T24" fmla="*/ 51 w 55"/>
                <a:gd name="T25" fmla="*/ 13 h 55"/>
                <a:gd name="T26" fmla="*/ 54 w 55"/>
                <a:gd name="T27" fmla="*/ 20 h 55"/>
                <a:gd name="T28" fmla="*/ 55 w 55"/>
                <a:gd name="T29" fmla="*/ 27 h 55"/>
                <a:gd name="T30" fmla="*/ 54 w 55"/>
                <a:gd name="T31" fmla="*/ 34 h 55"/>
                <a:gd name="T32" fmla="*/ 51 w 55"/>
                <a:gd name="T33" fmla="*/ 41 h 55"/>
                <a:gd name="T34" fmla="*/ 41 w 55"/>
                <a:gd name="T35" fmla="*/ 51 h 55"/>
                <a:gd name="T36" fmla="*/ 34 w 55"/>
                <a:gd name="T37" fmla="*/ 54 h 55"/>
                <a:gd name="T38" fmla="*/ 27 w 55"/>
                <a:gd name="T39" fmla="*/ 55 h 55"/>
                <a:gd name="T40" fmla="*/ 27 w 55"/>
                <a:gd name="T41" fmla="*/ 7 h 55"/>
                <a:gd name="T42" fmla="*/ 22 w 55"/>
                <a:gd name="T43" fmla="*/ 7 h 55"/>
                <a:gd name="T44" fmla="*/ 17 w 55"/>
                <a:gd name="T45" fmla="*/ 9 h 55"/>
                <a:gd name="T46" fmla="*/ 9 w 55"/>
                <a:gd name="T47" fmla="*/ 17 h 55"/>
                <a:gd name="T48" fmla="*/ 7 w 55"/>
                <a:gd name="T49" fmla="*/ 22 h 55"/>
                <a:gd name="T50" fmla="*/ 7 w 55"/>
                <a:gd name="T51" fmla="*/ 27 h 55"/>
                <a:gd name="T52" fmla="*/ 7 w 55"/>
                <a:gd name="T53" fmla="*/ 32 h 55"/>
                <a:gd name="T54" fmla="*/ 9 w 55"/>
                <a:gd name="T55" fmla="*/ 37 h 55"/>
                <a:gd name="T56" fmla="*/ 17 w 55"/>
                <a:gd name="T57" fmla="*/ 45 h 55"/>
                <a:gd name="T58" fmla="*/ 22 w 55"/>
                <a:gd name="T59" fmla="*/ 47 h 55"/>
                <a:gd name="T60" fmla="*/ 32 w 55"/>
                <a:gd name="T61" fmla="*/ 47 h 55"/>
                <a:gd name="T62" fmla="*/ 38 w 55"/>
                <a:gd name="T63" fmla="*/ 45 h 55"/>
                <a:gd name="T64" fmla="*/ 45 w 55"/>
                <a:gd name="T65" fmla="*/ 38 h 55"/>
                <a:gd name="T66" fmla="*/ 47 w 55"/>
                <a:gd name="T67" fmla="*/ 32 h 55"/>
                <a:gd name="T68" fmla="*/ 48 w 55"/>
                <a:gd name="T69" fmla="*/ 27 h 55"/>
                <a:gd name="T70" fmla="*/ 47 w 55"/>
                <a:gd name="T71" fmla="*/ 22 h 55"/>
                <a:gd name="T72" fmla="*/ 45 w 55"/>
                <a:gd name="T73" fmla="*/ 17 h 55"/>
                <a:gd name="T74" fmla="*/ 38 w 55"/>
                <a:gd name="T75" fmla="*/ 9 h 55"/>
                <a:gd name="T76" fmla="*/ 33 w 55"/>
                <a:gd name="T77" fmla="*/ 7 h 55"/>
                <a:gd name="T78" fmla="*/ 27 w 55"/>
                <a:gd name="T7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25" y="55"/>
                    <a:pt x="22" y="54"/>
                    <a:pt x="20" y="54"/>
                  </a:cubicBezTo>
                  <a:cubicBezTo>
                    <a:pt x="18" y="53"/>
                    <a:pt x="16" y="52"/>
                    <a:pt x="14" y="51"/>
                  </a:cubicBezTo>
                  <a:cubicBezTo>
                    <a:pt x="9" y="48"/>
                    <a:pt x="6" y="45"/>
                    <a:pt x="4" y="41"/>
                  </a:cubicBezTo>
                  <a:cubicBezTo>
                    <a:pt x="2" y="39"/>
                    <a:pt x="1" y="37"/>
                    <a:pt x="1" y="34"/>
                  </a:cubicBezTo>
                  <a:cubicBezTo>
                    <a:pt x="0" y="32"/>
                    <a:pt x="0" y="30"/>
                    <a:pt x="0" y="27"/>
                  </a:cubicBezTo>
                  <a:cubicBezTo>
                    <a:pt x="0" y="25"/>
                    <a:pt x="0" y="22"/>
                    <a:pt x="1" y="20"/>
                  </a:cubicBezTo>
                  <a:cubicBezTo>
                    <a:pt x="1" y="18"/>
                    <a:pt x="2" y="15"/>
                    <a:pt x="4" y="13"/>
                  </a:cubicBezTo>
                  <a:cubicBezTo>
                    <a:pt x="6" y="9"/>
                    <a:pt x="9" y="6"/>
                    <a:pt x="14" y="4"/>
                  </a:cubicBezTo>
                  <a:cubicBezTo>
                    <a:pt x="16" y="2"/>
                    <a:pt x="18" y="1"/>
                    <a:pt x="20" y="1"/>
                  </a:cubicBezTo>
                  <a:cubicBezTo>
                    <a:pt x="25" y="0"/>
                    <a:pt x="30" y="0"/>
                    <a:pt x="34" y="1"/>
                  </a:cubicBezTo>
                  <a:cubicBezTo>
                    <a:pt x="37" y="1"/>
                    <a:pt x="39" y="2"/>
                    <a:pt x="41" y="4"/>
                  </a:cubicBezTo>
                  <a:cubicBezTo>
                    <a:pt x="45" y="6"/>
                    <a:pt x="48" y="9"/>
                    <a:pt x="51" y="13"/>
                  </a:cubicBezTo>
                  <a:cubicBezTo>
                    <a:pt x="52" y="15"/>
                    <a:pt x="53" y="18"/>
                    <a:pt x="54" y="20"/>
                  </a:cubicBezTo>
                  <a:cubicBezTo>
                    <a:pt x="54" y="22"/>
                    <a:pt x="55" y="25"/>
                    <a:pt x="55" y="27"/>
                  </a:cubicBezTo>
                  <a:cubicBezTo>
                    <a:pt x="55" y="30"/>
                    <a:pt x="54" y="32"/>
                    <a:pt x="54" y="34"/>
                  </a:cubicBezTo>
                  <a:cubicBezTo>
                    <a:pt x="53" y="37"/>
                    <a:pt x="52" y="39"/>
                    <a:pt x="51" y="41"/>
                  </a:cubicBezTo>
                  <a:cubicBezTo>
                    <a:pt x="48" y="45"/>
                    <a:pt x="45" y="49"/>
                    <a:pt x="41" y="51"/>
                  </a:cubicBezTo>
                  <a:cubicBezTo>
                    <a:pt x="39" y="52"/>
                    <a:pt x="37" y="53"/>
                    <a:pt x="34" y="54"/>
                  </a:cubicBezTo>
                  <a:cubicBezTo>
                    <a:pt x="32" y="54"/>
                    <a:pt x="30" y="55"/>
                    <a:pt x="27" y="55"/>
                  </a:cubicBezTo>
                  <a:close/>
                  <a:moveTo>
                    <a:pt x="27" y="7"/>
                  </a:moveTo>
                  <a:cubicBezTo>
                    <a:pt x="25" y="7"/>
                    <a:pt x="24" y="7"/>
                    <a:pt x="22" y="7"/>
                  </a:cubicBezTo>
                  <a:cubicBezTo>
                    <a:pt x="20" y="8"/>
                    <a:pt x="19" y="8"/>
                    <a:pt x="17" y="9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9" y="18"/>
                    <a:pt x="8" y="20"/>
                    <a:pt x="7" y="22"/>
                  </a:cubicBezTo>
                  <a:cubicBezTo>
                    <a:pt x="7" y="24"/>
                    <a:pt x="7" y="25"/>
                    <a:pt x="7" y="27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8" y="34"/>
                    <a:pt x="9" y="36"/>
                    <a:pt x="9" y="37"/>
                  </a:cubicBezTo>
                  <a:cubicBezTo>
                    <a:pt x="11" y="41"/>
                    <a:pt x="14" y="43"/>
                    <a:pt x="17" y="45"/>
                  </a:cubicBezTo>
                  <a:cubicBezTo>
                    <a:pt x="19" y="46"/>
                    <a:pt x="20" y="47"/>
                    <a:pt x="22" y="47"/>
                  </a:cubicBezTo>
                  <a:cubicBezTo>
                    <a:pt x="25" y="48"/>
                    <a:pt x="29" y="48"/>
                    <a:pt x="32" y="47"/>
                  </a:cubicBezTo>
                  <a:cubicBezTo>
                    <a:pt x="34" y="47"/>
                    <a:pt x="36" y="46"/>
                    <a:pt x="38" y="45"/>
                  </a:cubicBezTo>
                  <a:cubicBezTo>
                    <a:pt x="41" y="43"/>
                    <a:pt x="43" y="41"/>
                    <a:pt x="45" y="38"/>
                  </a:cubicBezTo>
                  <a:cubicBezTo>
                    <a:pt x="46" y="36"/>
                    <a:pt x="47" y="34"/>
                    <a:pt x="47" y="32"/>
                  </a:cubicBezTo>
                  <a:cubicBezTo>
                    <a:pt x="48" y="31"/>
                    <a:pt x="48" y="29"/>
                    <a:pt x="48" y="27"/>
                  </a:cubicBezTo>
                  <a:cubicBezTo>
                    <a:pt x="48" y="25"/>
                    <a:pt x="48" y="24"/>
                    <a:pt x="47" y="22"/>
                  </a:cubicBezTo>
                  <a:cubicBezTo>
                    <a:pt x="47" y="20"/>
                    <a:pt x="46" y="18"/>
                    <a:pt x="45" y="17"/>
                  </a:cubicBezTo>
                  <a:cubicBezTo>
                    <a:pt x="43" y="14"/>
                    <a:pt x="41" y="11"/>
                    <a:pt x="38" y="9"/>
                  </a:cubicBezTo>
                  <a:cubicBezTo>
                    <a:pt x="36" y="8"/>
                    <a:pt x="34" y="8"/>
                    <a:pt x="33" y="7"/>
                  </a:cubicBezTo>
                  <a:cubicBezTo>
                    <a:pt x="31" y="7"/>
                    <a:pt x="29" y="7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6400801" y="1246188"/>
              <a:ext cx="131763" cy="144463"/>
            </a:xfrm>
            <a:custGeom>
              <a:avLst/>
              <a:gdLst>
                <a:gd name="T0" fmla="*/ 15 w 19"/>
                <a:gd name="T1" fmla="*/ 20 h 21"/>
                <a:gd name="T2" fmla="*/ 14 w 19"/>
                <a:gd name="T3" fmla="*/ 20 h 21"/>
                <a:gd name="T4" fmla="*/ 4 w 19"/>
                <a:gd name="T5" fmla="*/ 20 h 21"/>
                <a:gd name="T6" fmla="*/ 1 w 19"/>
                <a:gd name="T7" fmla="*/ 19 h 21"/>
                <a:gd name="T8" fmla="*/ 0 w 19"/>
                <a:gd name="T9" fmla="*/ 16 h 21"/>
                <a:gd name="T10" fmla="*/ 2 w 19"/>
                <a:gd name="T11" fmla="*/ 3 h 21"/>
                <a:gd name="T12" fmla="*/ 5 w 19"/>
                <a:gd name="T13" fmla="*/ 0 h 21"/>
                <a:gd name="T14" fmla="*/ 13 w 19"/>
                <a:gd name="T15" fmla="*/ 0 h 21"/>
                <a:gd name="T16" fmla="*/ 17 w 19"/>
                <a:gd name="T17" fmla="*/ 3 h 21"/>
                <a:gd name="T18" fmla="*/ 19 w 19"/>
                <a:gd name="T19" fmla="*/ 16 h 21"/>
                <a:gd name="T20" fmla="*/ 18 w 19"/>
                <a:gd name="T21" fmla="*/ 19 h 21"/>
                <a:gd name="T22" fmla="*/ 15 w 19"/>
                <a:gd name="T23" fmla="*/ 20 h 21"/>
                <a:gd name="T24" fmla="*/ 8 w 19"/>
                <a:gd name="T25" fmla="*/ 7 h 21"/>
                <a:gd name="T26" fmla="*/ 7 w 19"/>
                <a:gd name="T27" fmla="*/ 13 h 21"/>
                <a:gd name="T28" fmla="*/ 11 w 19"/>
                <a:gd name="T29" fmla="*/ 13 h 21"/>
                <a:gd name="T30" fmla="*/ 10 w 19"/>
                <a:gd name="T31" fmla="*/ 7 h 21"/>
                <a:gd name="T32" fmla="*/ 8 w 19"/>
                <a:gd name="T3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21">
                  <a:moveTo>
                    <a:pt x="15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1" y="19"/>
                    <a:pt x="7" y="19"/>
                    <a:pt x="4" y="20"/>
                  </a:cubicBezTo>
                  <a:cubicBezTo>
                    <a:pt x="3" y="21"/>
                    <a:pt x="2" y="20"/>
                    <a:pt x="1" y="19"/>
                  </a:cubicBezTo>
                  <a:cubicBezTo>
                    <a:pt x="0" y="19"/>
                    <a:pt x="0" y="18"/>
                    <a:pt x="0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0"/>
                    <a:pt x="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2"/>
                    <a:pt x="17" y="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8" y="19"/>
                    <a:pt x="18" y="19"/>
                  </a:cubicBezTo>
                  <a:cubicBezTo>
                    <a:pt x="17" y="20"/>
                    <a:pt x="16" y="20"/>
                    <a:pt x="15" y="20"/>
                  </a:cubicBezTo>
                  <a:close/>
                  <a:moveTo>
                    <a:pt x="8" y="7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 noEditPoints="1"/>
            </p:cNvSpPr>
            <p:nvPr/>
          </p:nvSpPr>
          <p:spPr bwMode="auto">
            <a:xfrm>
              <a:off x="6240463" y="1301750"/>
              <a:ext cx="166688" cy="158750"/>
            </a:xfrm>
            <a:custGeom>
              <a:avLst/>
              <a:gdLst>
                <a:gd name="T0" fmla="*/ 12 w 24"/>
                <a:gd name="T1" fmla="*/ 23 h 23"/>
                <a:gd name="T2" fmla="*/ 9 w 24"/>
                <a:gd name="T3" fmla="*/ 22 h 23"/>
                <a:gd name="T4" fmla="*/ 1 w 24"/>
                <a:gd name="T5" fmla="*/ 11 h 23"/>
                <a:gd name="T6" fmla="*/ 1 w 24"/>
                <a:gd name="T7" fmla="*/ 7 h 23"/>
                <a:gd name="T8" fmla="*/ 7 w 24"/>
                <a:gd name="T9" fmla="*/ 1 h 23"/>
                <a:gd name="T10" fmla="*/ 11 w 24"/>
                <a:gd name="T11" fmla="*/ 1 h 23"/>
                <a:gd name="T12" fmla="*/ 22 w 24"/>
                <a:gd name="T13" fmla="*/ 9 h 23"/>
                <a:gd name="T14" fmla="*/ 24 w 24"/>
                <a:gd name="T15" fmla="*/ 12 h 23"/>
                <a:gd name="T16" fmla="*/ 22 w 24"/>
                <a:gd name="T17" fmla="*/ 14 h 23"/>
                <a:gd name="T18" fmla="*/ 14 w 24"/>
                <a:gd name="T19" fmla="*/ 22 h 23"/>
                <a:gd name="T20" fmla="*/ 12 w 24"/>
                <a:gd name="T21" fmla="*/ 23 h 23"/>
                <a:gd name="T22" fmla="*/ 8 w 24"/>
                <a:gd name="T23" fmla="*/ 10 h 23"/>
                <a:gd name="T24" fmla="*/ 11 w 24"/>
                <a:gd name="T25" fmla="*/ 14 h 23"/>
                <a:gd name="T26" fmla="*/ 15 w 24"/>
                <a:gd name="T27" fmla="*/ 11 h 23"/>
                <a:gd name="T28" fmla="*/ 10 w 24"/>
                <a:gd name="T29" fmla="*/ 8 h 23"/>
                <a:gd name="T30" fmla="*/ 8 w 24"/>
                <a:gd name="T3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10" y="23"/>
                    <a:pt x="9" y="23"/>
                    <a:pt x="9" y="2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4" y="11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ubicBezTo>
                    <a:pt x="19" y="16"/>
                    <a:pt x="16" y="19"/>
                    <a:pt x="14" y="22"/>
                  </a:cubicBezTo>
                  <a:cubicBezTo>
                    <a:pt x="14" y="23"/>
                    <a:pt x="13" y="23"/>
                    <a:pt x="12" y="23"/>
                  </a:cubicBezTo>
                  <a:close/>
                  <a:moveTo>
                    <a:pt x="8" y="10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3" y="12"/>
                    <a:pt x="15" y="11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 noEditPoints="1"/>
            </p:cNvSpPr>
            <p:nvPr/>
          </p:nvSpPr>
          <p:spPr bwMode="auto">
            <a:xfrm>
              <a:off x="6184901" y="1460500"/>
              <a:ext cx="146050" cy="131763"/>
            </a:xfrm>
            <a:custGeom>
              <a:avLst/>
              <a:gdLst>
                <a:gd name="T0" fmla="*/ 17 w 21"/>
                <a:gd name="T1" fmla="*/ 19 h 19"/>
                <a:gd name="T2" fmla="*/ 17 w 21"/>
                <a:gd name="T3" fmla="*/ 19 h 19"/>
                <a:gd name="T4" fmla="*/ 3 w 21"/>
                <a:gd name="T5" fmla="*/ 17 h 19"/>
                <a:gd name="T6" fmla="*/ 0 w 21"/>
                <a:gd name="T7" fmla="*/ 13 h 19"/>
                <a:gd name="T8" fmla="*/ 0 w 21"/>
                <a:gd name="T9" fmla="*/ 5 h 19"/>
                <a:gd name="T10" fmla="*/ 3 w 21"/>
                <a:gd name="T11" fmla="*/ 2 h 19"/>
                <a:gd name="T12" fmla="*/ 17 w 21"/>
                <a:gd name="T13" fmla="*/ 0 h 19"/>
                <a:gd name="T14" fmla="*/ 20 w 21"/>
                <a:gd name="T15" fmla="*/ 1 h 19"/>
                <a:gd name="T16" fmla="*/ 20 w 21"/>
                <a:gd name="T17" fmla="*/ 4 h 19"/>
                <a:gd name="T18" fmla="*/ 20 w 21"/>
                <a:gd name="T19" fmla="*/ 9 h 19"/>
                <a:gd name="T20" fmla="*/ 20 w 21"/>
                <a:gd name="T21" fmla="*/ 14 h 19"/>
                <a:gd name="T22" fmla="*/ 20 w 21"/>
                <a:gd name="T23" fmla="*/ 17 h 19"/>
                <a:gd name="T24" fmla="*/ 17 w 21"/>
                <a:gd name="T25" fmla="*/ 19 h 19"/>
                <a:gd name="T26" fmla="*/ 7 w 21"/>
                <a:gd name="T27" fmla="*/ 10 h 19"/>
                <a:gd name="T28" fmla="*/ 13 w 21"/>
                <a:gd name="T29" fmla="*/ 11 h 19"/>
                <a:gd name="T30" fmla="*/ 13 w 21"/>
                <a:gd name="T31" fmla="*/ 9 h 19"/>
                <a:gd name="T32" fmla="*/ 13 w 21"/>
                <a:gd name="T33" fmla="*/ 7 h 19"/>
                <a:gd name="T34" fmla="*/ 7 w 21"/>
                <a:gd name="T35" fmla="*/ 8 h 19"/>
                <a:gd name="T36" fmla="*/ 7 w 21"/>
                <a:gd name="T3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19"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2"/>
                    <a:pt x="3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0" y="2"/>
                    <a:pt x="21" y="3"/>
                    <a:pt x="20" y="4"/>
                  </a:cubicBezTo>
                  <a:cubicBezTo>
                    <a:pt x="20" y="6"/>
                    <a:pt x="20" y="7"/>
                    <a:pt x="20" y="9"/>
                  </a:cubicBezTo>
                  <a:cubicBezTo>
                    <a:pt x="20" y="11"/>
                    <a:pt x="20" y="13"/>
                    <a:pt x="20" y="14"/>
                  </a:cubicBezTo>
                  <a:cubicBezTo>
                    <a:pt x="21" y="15"/>
                    <a:pt x="20" y="17"/>
                    <a:pt x="20" y="17"/>
                  </a:cubicBezTo>
                  <a:cubicBezTo>
                    <a:pt x="19" y="18"/>
                    <a:pt x="18" y="19"/>
                    <a:pt x="17" y="19"/>
                  </a:cubicBezTo>
                  <a:close/>
                  <a:moveTo>
                    <a:pt x="7" y="10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9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5"/>
            <p:cNvSpPr>
              <a:spLocks noEditPoints="1"/>
            </p:cNvSpPr>
            <p:nvPr/>
          </p:nvSpPr>
          <p:spPr bwMode="auto">
            <a:xfrm>
              <a:off x="6240463" y="1585913"/>
              <a:ext cx="166688" cy="158750"/>
            </a:xfrm>
            <a:custGeom>
              <a:avLst/>
              <a:gdLst>
                <a:gd name="T0" fmla="*/ 9 w 24"/>
                <a:gd name="T1" fmla="*/ 23 h 23"/>
                <a:gd name="T2" fmla="*/ 7 w 24"/>
                <a:gd name="T3" fmla="*/ 22 h 23"/>
                <a:gd name="T4" fmla="*/ 1 w 24"/>
                <a:gd name="T5" fmla="*/ 16 h 23"/>
                <a:gd name="T6" fmla="*/ 1 w 24"/>
                <a:gd name="T7" fmla="*/ 12 h 23"/>
                <a:gd name="T8" fmla="*/ 9 w 24"/>
                <a:gd name="T9" fmla="*/ 1 h 23"/>
                <a:gd name="T10" fmla="*/ 12 w 24"/>
                <a:gd name="T11" fmla="*/ 0 h 23"/>
                <a:gd name="T12" fmla="*/ 14 w 24"/>
                <a:gd name="T13" fmla="*/ 2 h 23"/>
                <a:gd name="T14" fmla="*/ 22 w 24"/>
                <a:gd name="T15" fmla="*/ 9 h 23"/>
                <a:gd name="T16" fmla="*/ 24 w 24"/>
                <a:gd name="T17" fmla="*/ 12 h 23"/>
                <a:gd name="T18" fmla="*/ 22 w 24"/>
                <a:gd name="T19" fmla="*/ 15 h 23"/>
                <a:gd name="T20" fmla="*/ 11 w 24"/>
                <a:gd name="T21" fmla="*/ 23 h 23"/>
                <a:gd name="T22" fmla="*/ 9 w 24"/>
                <a:gd name="T23" fmla="*/ 23 h 23"/>
                <a:gd name="T24" fmla="*/ 8 w 24"/>
                <a:gd name="T25" fmla="*/ 14 h 23"/>
                <a:gd name="T26" fmla="*/ 10 w 24"/>
                <a:gd name="T27" fmla="*/ 15 h 23"/>
                <a:gd name="T28" fmla="*/ 15 w 24"/>
                <a:gd name="T29" fmla="*/ 12 h 23"/>
                <a:gd name="T30" fmla="*/ 12 w 24"/>
                <a:gd name="T31" fmla="*/ 9 h 23"/>
                <a:gd name="T32" fmla="*/ 8 w 24"/>
                <a:gd name="T33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3">
                  <a:moveTo>
                    <a:pt x="9" y="23"/>
                  </a:moveTo>
                  <a:cubicBezTo>
                    <a:pt x="9" y="23"/>
                    <a:pt x="8" y="23"/>
                    <a:pt x="7" y="2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6" y="5"/>
                    <a:pt x="19" y="7"/>
                    <a:pt x="22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2" y="1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9" y="23"/>
                  </a:cubicBezTo>
                  <a:close/>
                  <a:moveTo>
                    <a:pt x="8" y="14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3" y="11"/>
                    <a:pt x="12" y="10"/>
                    <a:pt x="12" y="9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6"/>
            <p:cNvSpPr>
              <a:spLocks noEditPoints="1"/>
            </p:cNvSpPr>
            <p:nvPr/>
          </p:nvSpPr>
          <p:spPr bwMode="auto">
            <a:xfrm>
              <a:off x="6400801" y="1662113"/>
              <a:ext cx="131763" cy="138113"/>
            </a:xfrm>
            <a:custGeom>
              <a:avLst/>
              <a:gdLst>
                <a:gd name="T0" fmla="*/ 13 w 19"/>
                <a:gd name="T1" fmla="*/ 20 h 20"/>
                <a:gd name="T2" fmla="*/ 5 w 19"/>
                <a:gd name="T3" fmla="*/ 20 h 20"/>
                <a:gd name="T4" fmla="*/ 2 w 19"/>
                <a:gd name="T5" fmla="*/ 17 h 20"/>
                <a:gd name="T6" fmla="*/ 0 w 19"/>
                <a:gd name="T7" fmla="*/ 4 h 20"/>
                <a:gd name="T8" fmla="*/ 1 w 19"/>
                <a:gd name="T9" fmla="*/ 1 h 20"/>
                <a:gd name="T10" fmla="*/ 4 w 19"/>
                <a:gd name="T11" fmla="*/ 0 h 20"/>
                <a:gd name="T12" fmla="*/ 14 w 19"/>
                <a:gd name="T13" fmla="*/ 0 h 20"/>
                <a:gd name="T14" fmla="*/ 18 w 19"/>
                <a:gd name="T15" fmla="*/ 1 h 20"/>
                <a:gd name="T16" fmla="*/ 19 w 19"/>
                <a:gd name="T17" fmla="*/ 4 h 20"/>
                <a:gd name="T18" fmla="*/ 17 w 19"/>
                <a:gd name="T19" fmla="*/ 17 h 20"/>
                <a:gd name="T20" fmla="*/ 13 w 19"/>
                <a:gd name="T21" fmla="*/ 20 h 20"/>
                <a:gd name="T22" fmla="*/ 8 w 19"/>
                <a:gd name="T23" fmla="*/ 13 h 20"/>
                <a:gd name="T24" fmla="*/ 10 w 19"/>
                <a:gd name="T25" fmla="*/ 13 h 20"/>
                <a:gd name="T26" fmla="*/ 11 w 19"/>
                <a:gd name="T27" fmla="*/ 7 h 20"/>
                <a:gd name="T28" fmla="*/ 7 w 19"/>
                <a:gd name="T29" fmla="*/ 7 h 20"/>
                <a:gd name="T30" fmla="*/ 8 w 19"/>
                <a:gd name="T3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0">
                  <a:moveTo>
                    <a:pt x="1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19"/>
                    <a:pt x="2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7" y="1"/>
                    <a:pt x="11" y="1"/>
                    <a:pt x="14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8" y="2"/>
                    <a:pt x="19" y="3"/>
                    <a:pt x="19" y="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9"/>
                    <a:pt x="15" y="20"/>
                    <a:pt x="13" y="20"/>
                  </a:cubicBezTo>
                  <a:close/>
                  <a:moveTo>
                    <a:pt x="8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8"/>
                    <a:pt x="9" y="8"/>
                    <a:pt x="7" y="7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7"/>
            <p:cNvSpPr>
              <a:spLocks noEditPoints="1"/>
            </p:cNvSpPr>
            <p:nvPr/>
          </p:nvSpPr>
          <p:spPr bwMode="auto">
            <a:xfrm>
              <a:off x="6524626" y="1585913"/>
              <a:ext cx="166688" cy="158750"/>
            </a:xfrm>
            <a:custGeom>
              <a:avLst/>
              <a:gdLst>
                <a:gd name="T0" fmla="*/ 14 w 24"/>
                <a:gd name="T1" fmla="*/ 23 h 23"/>
                <a:gd name="T2" fmla="*/ 12 w 24"/>
                <a:gd name="T3" fmla="*/ 23 h 23"/>
                <a:gd name="T4" fmla="*/ 1 w 24"/>
                <a:gd name="T5" fmla="*/ 15 h 23"/>
                <a:gd name="T6" fmla="*/ 0 w 24"/>
                <a:gd name="T7" fmla="*/ 12 h 23"/>
                <a:gd name="T8" fmla="*/ 2 w 24"/>
                <a:gd name="T9" fmla="*/ 9 h 23"/>
                <a:gd name="T10" fmla="*/ 9 w 24"/>
                <a:gd name="T11" fmla="*/ 2 h 23"/>
                <a:gd name="T12" fmla="*/ 12 w 24"/>
                <a:gd name="T13" fmla="*/ 0 h 23"/>
                <a:gd name="T14" fmla="*/ 15 w 24"/>
                <a:gd name="T15" fmla="*/ 1 h 23"/>
                <a:gd name="T16" fmla="*/ 23 w 24"/>
                <a:gd name="T17" fmla="*/ 12 h 23"/>
                <a:gd name="T18" fmla="*/ 22 w 24"/>
                <a:gd name="T19" fmla="*/ 16 h 23"/>
                <a:gd name="T20" fmla="*/ 16 w 24"/>
                <a:gd name="T21" fmla="*/ 22 h 23"/>
                <a:gd name="T22" fmla="*/ 14 w 24"/>
                <a:gd name="T23" fmla="*/ 23 h 23"/>
                <a:gd name="T24" fmla="*/ 9 w 24"/>
                <a:gd name="T25" fmla="*/ 12 h 23"/>
                <a:gd name="T26" fmla="*/ 14 w 24"/>
                <a:gd name="T27" fmla="*/ 15 h 23"/>
                <a:gd name="T28" fmla="*/ 16 w 24"/>
                <a:gd name="T29" fmla="*/ 14 h 23"/>
                <a:gd name="T30" fmla="*/ 12 w 24"/>
                <a:gd name="T31" fmla="*/ 9 h 23"/>
                <a:gd name="T32" fmla="*/ 9 w 24"/>
                <a:gd name="T3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3">
                  <a:moveTo>
                    <a:pt x="14" y="23"/>
                  </a:moveTo>
                  <a:cubicBezTo>
                    <a:pt x="13" y="23"/>
                    <a:pt x="13" y="23"/>
                    <a:pt x="12" y="2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3"/>
                    <a:pt x="24" y="15"/>
                    <a:pt x="22" y="1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5" y="23"/>
                    <a:pt x="14" y="23"/>
                  </a:cubicBezTo>
                  <a:close/>
                  <a:moveTo>
                    <a:pt x="9" y="12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8"/>
            <p:cNvSpPr>
              <a:spLocks noEditPoints="1"/>
            </p:cNvSpPr>
            <p:nvPr/>
          </p:nvSpPr>
          <p:spPr bwMode="auto">
            <a:xfrm>
              <a:off x="6600826" y="1460500"/>
              <a:ext cx="139700" cy="131763"/>
            </a:xfrm>
            <a:custGeom>
              <a:avLst/>
              <a:gdLst>
                <a:gd name="T0" fmla="*/ 3 w 20"/>
                <a:gd name="T1" fmla="*/ 19 h 19"/>
                <a:gd name="T2" fmla="*/ 1 w 20"/>
                <a:gd name="T3" fmla="*/ 17 h 19"/>
                <a:gd name="T4" fmla="*/ 0 w 20"/>
                <a:gd name="T5" fmla="*/ 14 h 19"/>
                <a:gd name="T6" fmla="*/ 1 w 20"/>
                <a:gd name="T7" fmla="*/ 9 h 19"/>
                <a:gd name="T8" fmla="*/ 0 w 20"/>
                <a:gd name="T9" fmla="*/ 4 h 19"/>
                <a:gd name="T10" fmla="*/ 1 w 20"/>
                <a:gd name="T11" fmla="*/ 1 h 19"/>
                <a:gd name="T12" fmla="*/ 4 w 20"/>
                <a:gd name="T13" fmla="*/ 0 h 19"/>
                <a:gd name="T14" fmla="*/ 17 w 20"/>
                <a:gd name="T15" fmla="*/ 2 h 19"/>
                <a:gd name="T16" fmla="*/ 20 w 20"/>
                <a:gd name="T17" fmla="*/ 5 h 19"/>
                <a:gd name="T18" fmla="*/ 20 w 20"/>
                <a:gd name="T19" fmla="*/ 13 h 19"/>
                <a:gd name="T20" fmla="*/ 17 w 20"/>
                <a:gd name="T21" fmla="*/ 17 h 19"/>
                <a:gd name="T22" fmla="*/ 4 w 20"/>
                <a:gd name="T23" fmla="*/ 19 h 19"/>
                <a:gd name="T24" fmla="*/ 3 w 20"/>
                <a:gd name="T25" fmla="*/ 19 h 19"/>
                <a:gd name="T26" fmla="*/ 7 w 20"/>
                <a:gd name="T27" fmla="*/ 7 h 19"/>
                <a:gd name="T28" fmla="*/ 8 w 20"/>
                <a:gd name="T29" fmla="*/ 9 h 19"/>
                <a:gd name="T30" fmla="*/ 7 w 20"/>
                <a:gd name="T31" fmla="*/ 11 h 19"/>
                <a:gd name="T32" fmla="*/ 13 w 20"/>
                <a:gd name="T33" fmla="*/ 10 h 19"/>
                <a:gd name="T34" fmla="*/ 13 w 20"/>
                <a:gd name="T35" fmla="*/ 8 h 19"/>
                <a:gd name="T36" fmla="*/ 7 w 20"/>
                <a:gd name="T3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3" y="19"/>
                  </a:moveTo>
                  <a:cubicBezTo>
                    <a:pt x="2" y="19"/>
                    <a:pt x="2" y="18"/>
                    <a:pt x="1" y="17"/>
                  </a:cubicBezTo>
                  <a:cubicBezTo>
                    <a:pt x="0" y="17"/>
                    <a:pt x="0" y="15"/>
                    <a:pt x="0" y="14"/>
                  </a:cubicBezTo>
                  <a:cubicBezTo>
                    <a:pt x="1" y="13"/>
                    <a:pt x="1" y="11"/>
                    <a:pt x="1" y="9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2"/>
                    <a:pt x="20" y="3"/>
                    <a:pt x="20" y="5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5"/>
                    <a:pt x="19" y="16"/>
                    <a:pt x="17" y="17"/>
                  </a:cubicBezTo>
                  <a:cubicBezTo>
                    <a:pt x="4" y="19"/>
                    <a:pt x="4" y="19"/>
                    <a:pt x="4" y="19"/>
                  </a:cubicBezTo>
                  <a:lnTo>
                    <a:pt x="3" y="19"/>
                  </a:lnTo>
                  <a:close/>
                  <a:moveTo>
                    <a:pt x="7" y="7"/>
                  </a:move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6524626" y="1301750"/>
              <a:ext cx="166688" cy="158750"/>
            </a:xfrm>
            <a:custGeom>
              <a:avLst/>
              <a:gdLst>
                <a:gd name="T0" fmla="*/ 12 w 24"/>
                <a:gd name="T1" fmla="*/ 23 h 23"/>
                <a:gd name="T2" fmla="*/ 12 w 24"/>
                <a:gd name="T3" fmla="*/ 23 h 23"/>
                <a:gd name="T4" fmla="*/ 9 w 24"/>
                <a:gd name="T5" fmla="*/ 22 h 23"/>
                <a:gd name="T6" fmla="*/ 2 w 24"/>
                <a:gd name="T7" fmla="*/ 14 h 23"/>
                <a:gd name="T8" fmla="*/ 0 w 24"/>
                <a:gd name="T9" fmla="*/ 12 h 23"/>
                <a:gd name="T10" fmla="*/ 1 w 24"/>
                <a:gd name="T11" fmla="*/ 9 h 23"/>
                <a:gd name="T12" fmla="*/ 12 w 24"/>
                <a:gd name="T13" fmla="*/ 1 h 23"/>
                <a:gd name="T14" fmla="*/ 16 w 24"/>
                <a:gd name="T15" fmla="*/ 1 h 23"/>
                <a:gd name="T16" fmla="*/ 22 w 24"/>
                <a:gd name="T17" fmla="*/ 7 h 23"/>
                <a:gd name="T18" fmla="*/ 23 w 24"/>
                <a:gd name="T19" fmla="*/ 11 h 23"/>
                <a:gd name="T20" fmla="*/ 15 w 24"/>
                <a:gd name="T21" fmla="*/ 22 h 23"/>
                <a:gd name="T22" fmla="*/ 12 w 24"/>
                <a:gd name="T23" fmla="*/ 23 h 23"/>
                <a:gd name="T24" fmla="*/ 9 w 24"/>
                <a:gd name="T25" fmla="*/ 11 h 23"/>
                <a:gd name="T26" fmla="*/ 12 w 24"/>
                <a:gd name="T27" fmla="*/ 14 h 23"/>
                <a:gd name="T28" fmla="*/ 16 w 24"/>
                <a:gd name="T29" fmla="*/ 10 h 23"/>
                <a:gd name="T30" fmla="*/ 14 w 24"/>
                <a:gd name="T31" fmla="*/ 8 h 23"/>
                <a:gd name="T32" fmla="*/ 9 w 24"/>
                <a:gd name="T3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0" y="23"/>
                    <a:pt x="9" y="22"/>
                  </a:cubicBezTo>
                  <a:cubicBezTo>
                    <a:pt x="7" y="19"/>
                    <a:pt x="5" y="16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9"/>
                    <a:pt x="1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8"/>
                    <a:pt x="24" y="10"/>
                    <a:pt x="23" y="1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3"/>
                    <a:pt x="13" y="23"/>
                    <a:pt x="12" y="23"/>
                  </a:cubicBezTo>
                  <a:close/>
                  <a:moveTo>
                    <a:pt x="9" y="11"/>
                  </a:moveTo>
                  <a:cubicBezTo>
                    <a:pt x="10" y="12"/>
                    <a:pt x="11" y="13"/>
                    <a:pt x="12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 noEditPoints="1"/>
            </p:cNvSpPr>
            <p:nvPr/>
          </p:nvSpPr>
          <p:spPr bwMode="auto">
            <a:xfrm>
              <a:off x="6359526" y="1419225"/>
              <a:ext cx="214313" cy="214313"/>
            </a:xfrm>
            <a:custGeom>
              <a:avLst/>
              <a:gdLst>
                <a:gd name="T0" fmla="*/ 15 w 31"/>
                <a:gd name="T1" fmla="*/ 31 h 31"/>
                <a:gd name="T2" fmla="*/ 11 w 31"/>
                <a:gd name="T3" fmla="*/ 30 h 31"/>
                <a:gd name="T4" fmla="*/ 7 w 31"/>
                <a:gd name="T5" fmla="*/ 28 h 31"/>
                <a:gd name="T6" fmla="*/ 2 w 31"/>
                <a:gd name="T7" fmla="*/ 23 h 31"/>
                <a:gd name="T8" fmla="*/ 0 w 31"/>
                <a:gd name="T9" fmla="*/ 19 h 31"/>
                <a:gd name="T10" fmla="*/ 0 w 31"/>
                <a:gd name="T11" fmla="*/ 15 h 31"/>
                <a:gd name="T12" fmla="*/ 0 w 31"/>
                <a:gd name="T13" fmla="*/ 11 h 31"/>
                <a:gd name="T14" fmla="*/ 2 w 31"/>
                <a:gd name="T15" fmla="*/ 7 h 31"/>
                <a:gd name="T16" fmla="*/ 8 w 31"/>
                <a:gd name="T17" fmla="*/ 2 h 31"/>
                <a:gd name="T18" fmla="*/ 11 w 31"/>
                <a:gd name="T19" fmla="*/ 0 h 31"/>
                <a:gd name="T20" fmla="*/ 19 w 31"/>
                <a:gd name="T21" fmla="*/ 0 h 31"/>
                <a:gd name="T22" fmla="*/ 23 w 31"/>
                <a:gd name="T23" fmla="*/ 2 h 31"/>
                <a:gd name="T24" fmla="*/ 29 w 31"/>
                <a:gd name="T25" fmla="*/ 7 h 31"/>
                <a:gd name="T26" fmla="*/ 30 w 31"/>
                <a:gd name="T27" fmla="*/ 11 h 31"/>
                <a:gd name="T28" fmla="*/ 31 w 31"/>
                <a:gd name="T29" fmla="*/ 15 h 31"/>
                <a:gd name="T30" fmla="*/ 30 w 31"/>
                <a:gd name="T31" fmla="*/ 19 h 31"/>
                <a:gd name="T32" fmla="*/ 28 w 31"/>
                <a:gd name="T33" fmla="*/ 23 h 31"/>
                <a:gd name="T34" fmla="*/ 23 w 31"/>
                <a:gd name="T35" fmla="*/ 29 h 31"/>
                <a:gd name="T36" fmla="*/ 19 w 31"/>
                <a:gd name="T37" fmla="*/ 30 h 31"/>
                <a:gd name="T38" fmla="*/ 15 w 31"/>
                <a:gd name="T39" fmla="*/ 31 h 31"/>
                <a:gd name="T40" fmla="*/ 15 w 31"/>
                <a:gd name="T41" fmla="*/ 6 h 31"/>
                <a:gd name="T42" fmla="*/ 13 w 31"/>
                <a:gd name="T43" fmla="*/ 7 h 31"/>
                <a:gd name="T44" fmla="*/ 11 w 31"/>
                <a:gd name="T45" fmla="*/ 8 h 31"/>
                <a:gd name="T46" fmla="*/ 8 w 31"/>
                <a:gd name="T47" fmla="*/ 11 h 31"/>
                <a:gd name="T48" fmla="*/ 7 w 31"/>
                <a:gd name="T49" fmla="*/ 13 h 31"/>
                <a:gd name="T50" fmla="*/ 7 w 31"/>
                <a:gd name="T51" fmla="*/ 15 h 31"/>
                <a:gd name="T52" fmla="*/ 7 w 31"/>
                <a:gd name="T53" fmla="*/ 17 h 31"/>
                <a:gd name="T54" fmla="*/ 8 w 31"/>
                <a:gd name="T55" fmla="*/ 19 h 31"/>
                <a:gd name="T56" fmla="*/ 11 w 31"/>
                <a:gd name="T57" fmla="*/ 23 h 31"/>
                <a:gd name="T58" fmla="*/ 13 w 31"/>
                <a:gd name="T59" fmla="*/ 24 h 31"/>
                <a:gd name="T60" fmla="*/ 17 w 31"/>
                <a:gd name="T61" fmla="*/ 24 h 31"/>
                <a:gd name="T62" fmla="*/ 20 w 31"/>
                <a:gd name="T63" fmla="*/ 23 h 31"/>
                <a:gd name="T64" fmla="*/ 23 w 31"/>
                <a:gd name="T65" fmla="*/ 20 h 31"/>
                <a:gd name="T66" fmla="*/ 24 w 31"/>
                <a:gd name="T67" fmla="*/ 17 h 31"/>
                <a:gd name="T68" fmla="*/ 24 w 31"/>
                <a:gd name="T69" fmla="*/ 15 h 31"/>
                <a:gd name="T70" fmla="*/ 24 w 31"/>
                <a:gd name="T71" fmla="*/ 13 h 31"/>
                <a:gd name="T72" fmla="*/ 23 w 31"/>
                <a:gd name="T73" fmla="*/ 11 h 31"/>
                <a:gd name="T74" fmla="*/ 20 w 31"/>
                <a:gd name="T75" fmla="*/ 8 h 31"/>
                <a:gd name="T76" fmla="*/ 18 w 31"/>
                <a:gd name="T77" fmla="*/ 7 h 31"/>
                <a:gd name="T78" fmla="*/ 15 w 31"/>
                <a:gd name="T7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14" y="31"/>
                    <a:pt x="13" y="30"/>
                    <a:pt x="11" y="30"/>
                  </a:cubicBezTo>
                  <a:cubicBezTo>
                    <a:pt x="10" y="30"/>
                    <a:pt x="9" y="29"/>
                    <a:pt x="7" y="28"/>
                  </a:cubicBezTo>
                  <a:cubicBezTo>
                    <a:pt x="5" y="27"/>
                    <a:pt x="3" y="25"/>
                    <a:pt x="2" y="23"/>
                  </a:cubicBezTo>
                  <a:cubicBezTo>
                    <a:pt x="1" y="22"/>
                    <a:pt x="1" y="21"/>
                    <a:pt x="0" y="19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1" y="10"/>
                    <a:pt x="1" y="9"/>
                    <a:pt x="2" y="7"/>
                  </a:cubicBezTo>
                  <a:cubicBezTo>
                    <a:pt x="3" y="5"/>
                    <a:pt x="5" y="3"/>
                    <a:pt x="8" y="2"/>
                  </a:cubicBezTo>
                  <a:cubicBezTo>
                    <a:pt x="9" y="1"/>
                    <a:pt x="10" y="1"/>
                    <a:pt x="11" y="0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1" y="1"/>
                    <a:pt x="22" y="1"/>
                    <a:pt x="23" y="2"/>
                  </a:cubicBezTo>
                  <a:cubicBezTo>
                    <a:pt x="25" y="3"/>
                    <a:pt x="27" y="5"/>
                    <a:pt x="29" y="7"/>
                  </a:cubicBezTo>
                  <a:cubicBezTo>
                    <a:pt x="29" y="9"/>
                    <a:pt x="30" y="10"/>
                    <a:pt x="30" y="11"/>
                  </a:cubicBezTo>
                  <a:cubicBezTo>
                    <a:pt x="30" y="12"/>
                    <a:pt x="31" y="14"/>
                    <a:pt x="31" y="15"/>
                  </a:cubicBezTo>
                  <a:cubicBezTo>
                    <a:pt x="31" y="17"/>
                    <a:pt x="30" y="18"/>
                    <a:pt x="30" y="19"/>
                  </a:cubicBezTo>
                  <a:cubicBezTo>
                    <a:pt x="30" y="21"/>
                    <a:pt x="29" y="22"/>
                    <a:pt x="28" y="23"/>
                  </a:cubicBezTo>
                  <a:cubicBezTo>
                    <a:pt x="27" y="25"/>
                    <a:pt x="25" y="27"/>
                    <a:pt x="23" y="29"/>
                  </a:cubicBezTo>
                  <a:cubicBezTo>
                    <a:pt x="22" y="29"/>
                    <a:pt x="21" y="30"/>
                    <a:pt x="19" y="30"/>
                  </a:cubicBezTo>
                  <a:cubicBezTo>
                    <a:pt x="18" y="30"/>
                    <a:pt x="17" y="31"/>
                    <a:pt x="15" y="31"/>
                  </a:cubicBezTo>
                  <a:close/>
                  <a:moveTo>
                    <a:pt x="15" y="6"/>
                  </a:moveTo>
                  <a:cubicBezTo>
                    <a:pt x="14" y="6"/>
                    <a:pt x="14" y="7"/>
                    <a:pt x="13" y="7"/>
                  </a:cubicBezTo>
                  <a:cubicBezTo>
                    <a:pt x="12" y="7"/>
                    <a:pt x="12" y="7"/>
                    <a:pt x="11" y="8"/>
                  </a:cubicBezTo>
                  <a:cubicBezTo>
                    <a:pt x="10" y="8"/>
                    <a:pt x="9" y="9"/>
                    <a:pt x="8" y="11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2" y="23"/>
                    <a:pt x="12" y="23"/>
                    <a:pt x="13" y="24"/>
                  </a:cubicBezTo>
                  <a:cubicBezTo>
                    <a:pt x="14" y="24"/>
                    <a:pt x="16" y="24"/>
                    <a:pt x="17" y="24"/>
                  </a:cubicBezTo>
                  <a:cubicBezTo>
                    <a:pt x="18" y="23"/>
                    <a:pt x="19" y="23"/>
                    <a:pt x="20" y="23"/>
                  </a:cubicBezTo>
                  <a:cubicBezTo>
                    <a:pt x="21" y="22"/>
                    <a:pt x="22" y="21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4" y="17"/>
                    <a:pt x="24" y="16"/>
                    <a:pt x="24" y="15"/>
                  </a:cubicBezTo>
                  <a:cubicBezTo>
                    <a:pt x="24" y="14"/>
                    <a:pt x="24" y="14"/>
                    <a:pt x="24" y="13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7" y="7"/>
                    <a:pt x="16" y="6"/>
                    <a:pt x="1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1"/>
            <p:cNvSpPr>
              <a:spLocks noEditPoints="1"/>
            </p:cNvSpPr>
            <p:nvPr/>
          </p:nvSpPr>
          <p:spPr bwMode="auto">
            <a:xfrm>
              <a:off x="7877176" y="3249613"/>
              <a:ext cx="292100" cy="292100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6 h 42"/>
                <a:gd name="T12" fmla="*/ 6 w 42"/>
                <a:gd name="T13" fmla="*/ 21 h 42"/>
                <a:gd name="T14" fmla="*/ 21 w 42"/>
                <a:gd name="T15" fmla="*/ 36 h 42"/>
                <a:gd name="T16" fmla="*/ 36 w 42"/>
                <a:gd name="T17" fmla="*/ 21 h 42"/>
                <a:gd name="T18" fmla="*/ 21 w 42"/>
                <a:gd name="T1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6"/>
                  </a:moveTo>
                  <a:cubicBezTo>
                    <a:pt x="13" y="6"/>
                    <a:pt x="6" y="13"/>
                    <a:pt x="6" y="21"/>
                  </a:cubicBezTo>
                  <a:cubicBezTo>
                    <a:pt x="6" y="30"/>
                    <a:pt x="13" y="36"/>
                    <a:pt x="21" y="36"/>
                  </a:cubicBezTo>
                  <a:cubicBezTo>
                    <a:pt x="30" y="36"/>
                    <a:pt x="36" y="30"/>
                    <a:pt x="36" y="21"/>
                  </a:cubicBezTo>
                  <a:cubicBezTo>
                    <a:pt x="36" y="13"/>
                    <a:pt x="30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2"/>
            <p:cNvSpPr>
              <a:spLocks noEditPoints="1"/>
            </p:cNvSpPr>
            <p:nvPr/>
          </p:nvSpPr>
          <p:spPr bwMode="auto">
            <a:xfrm>
              <a:off x="8266113" y="3014663"/>
              <a:ext cx="179388" cy="179388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6 h 26"/>
                <a:gd name="T12" fmla="*/ 6 w 26"/>
                <a:gd name="T13" fmla="*/ 13 h 26"/>
                <a:gd name="T14" fmla="*/ 13 w 26"/>
                <a:gd name="T15" fmla="*/ 20 h 26"/>
                <a:gd name="T16" fmla="*/ 20 w 26"/>
                <a:gd name="T17" fmla="*/ 13 h 26"/>
                <a:gd name="T18" fmla="*/ 13 w 26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6"/>
                  </a:moveTo>
                  <a:cubicBezTo>
                    <a:pt x="9" y="6"/>
                    <a:pt x="6" y="9"/>
                    <a:pt x="6" y="13"/>
                  </a:cubicBezTo>
                  <a:cubicBezTo>
                    <a:pt x="6" y="17"/>
                    <a:pt x="9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9"/>
                    <a:pt x="17" y="6"/>
                    <a:pt x="1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8307388" y="3360738"/>
              <a:ext cx="187325" cy="180975"/>
            </a:xfrm>
            <a:custGeom>
              <a:avLst/>
              <a:gdLst>
                <a:gd name="T0" fmla="*/ 14 w 27"/>
                <a:gd name="T1" fmla="*/ 26 h 26"/>
                <a:gd name="T2" fmla="*/ 0 w 27"/>
                <a:gd name="T3" fmla="*/ 13 h 26"/>
                <a:gd name="T4" fmla="*/ 14 w 27"/>
                <a:gd name="T5" fmla="*/ 0 h 26"/>
                <a:gd name="T6" fmla="*/ 27 w 27"/>
                <a:gd name="T7" fmla="*/ 13 h 26"/>
                <a:gd name="T8" fmla="*/ 14 w 27"/>
                <a:gd name="T9" fmla="*/ 26 h 26"/>
                <a:gd name="T10" fmla="*/ 14 w 27"/>
                <a:gd name="T11" fmla="*/ 6 h 26"/>
                <a:gd name="T12" fmla="*/ 7 w 27"/>
                <a:gd name="T13" fmla="*/ 13 h 26"/>
                <a:gd name="T14" fmla="*/ 14 w 27"/>
                <a:gd name="T15" fmla="*/ 20 h 26"/>
                <a:gd name="T16" fmla="*/ 21 w 27"/>
                <a:gd name="T17" fmla="*/ 13 h 26"/>
                <a:gd name="T18" fmla="*/ 14 w 27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14" y="26"/>
                  </a:moveTo>
                  <a:cubicBezTo>
                    <a:pt x="6" y="26"/>
                    <a:pt x="0" y="21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6"/>
                    <a:pt x="14" y="26"/>
                  </a:cubicBezTo>
                  <a:close/>
                  <a:moveTo>
                    <a:pt x="14" y="6"/>
                  </a:moveTo>
                  <a:cubicBezTo>
                    <a:pt x="10" y="6"/>
                    <a:pt x="7" y="9"/>
                    <a:pt x="7" y="13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1" y="17"/>
                    <a:pt x="21" y="13"/>
                  </a:cubicBezTo>
                  <a:cubicBezTo>
                    <a:pt x="21" y="9"/>
                    <a:pt x="17" y="6"/>
                    <a:pt x="1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8078788" y="3125788"/>
              <a:ext cx="249238" cy="200025"/>
            </a:xfrm>
            <a:custGeom>
              <a:avLst/>
              <a:gdLst>
                <a:gd name="T0" fmla="*/ 4 w 36"/>
                <a:gd name="T1" fmla="*/ 29 h 29"/>
                <a:gd name="T2" fmla="*/ 1 w 36"/>
                <a:gd name="T3" fmla="*/ 27 h 29"/>
                <a:gd name="T4" fmla="*/ 2 w 36"/>
                <a:gd name="T5" fmla="*/ 23 h 29"/>
                <a:gd name="T6" fmla="*/ 30 w 36"/>
                <a:gd name="T7" fmla="*/ 1 h 29"/>
                <a:gd name="T8" fmla="*/ 34 w 36"/>
                <a:gd name="T9" fmla="*/ 1 h 29"/>
                <a:gd name="T10" fmla="*/ 34 w 36"/>
                <a:gd name="T11" fmla="*/ 6 h 29"/>
                <a:gd name="T12" fmla="*/ 6 w 36"/>
                <a:gd name="T13" fmla="*/ 28 h 29"/>
                <a:gd name="T14" fmla="*/ 4 w 36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9">
                  <a:moveTo>
                    <a:pt x="4" y="29"/>
                  </a:moveTo>
                  <a:cubicBezTo>
                    <a:pt x="3" y="29"/>
                    <a:pt x="2" y="28"/>
                    <a:pt x="1" y="27"/>
                  </a:cubicBezTo>
                  <a:cubicBezTo>
                    <a:pt x="0" y="26"/>
                    <a:pt x="1" y="24"/>
                    <a:pt x="2" y="23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3" y="0"/>
                    <a:pt x="34" y="1"/>
                  </a:cubicBezTo>
                  <a:cubicBezTo>
                    <a:pt x="36" y="2"/>
                    <a:pt x="35" y="4"/>
                    <a:pt x="34" y="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8"/>
                    <a:pt x="5" y="29"/>
                    <a:pt x="4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5"/>
            <p:cNvSpPr/>
            <p:nvPr/>
          </p:nvSpPr>
          <p:spPr bwMode="auto">
            <a:xfrm>
              <a:off x="8126413" y="3389313"/>
              <a:ext cx="236538" cy="61913"/>
            </a:xfrm>
            <a:custGeom>
              <a:avLst/>
              <a:gdLst>
                <a:gd name="T0" fmla="*/ 30 w 34"/>
                <a:gd name="T1" fmla="*/ 9 h 9"/>
                <a:gd name="T2" fmla="*/ 30 w 34"/>
                <a:gd name="T3" fmla="*/ 9 h 9"/>
                <a:gd name="T4" fmla="*/ 3 w 34"/>
                <a:gd name="T5" fmla="*/ 6 h 9"/>
                <a:gd name="T6" fmla="*/ 0 w 34"/>
                <a:gd name="T7" fmla="*/ 3 h 9"/>
                <a:gd name="T8" fmla="*/ 4 w 34"/>
                <a:gd name="T9" fmla="*/ 0 h 9"/>
                <a:gd name="T10" fmla="*/ 31 w 34"/>
                <a:gd name="T11" fmla="*/ 2 h 9"/>
                <a:gd name="T12" fmla="*/ 33 w 34"/>
                <a:gd name="T13" fmla="*/ 6 h 9"/>
                <a:gd name="T14" fmla="*/ 30 w 34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9">
                  <a:moveTo>
                    <a:pt x="30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3"/>
                    <a:pt x="34" y="4"/>
                    <a:pt x="33" y="6"/>
                  </a:cubicBezTo>
                  <a:cubicBezTo>
                    <a:pt x="33" y="8"/>
                    <a:pt x="32" y="9"/>
                    <a:pt x="3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 bwMode="auto">
            <a:xfrm>
              <a:off x="4583113" y="2979738"/>
              <a:ext cx="284163" cy="284163"/>
            </a:xfrm>
            <a:custGeom>
              <a:avLst/>
              <a:gdLst>
                <a:gd name="T0" fmla="*/ 21 w 41"/>
                <a:gd name="T1" fmla="*/ 41 h 41"/>
                <a:gd name="T2" fmla="*/ 0 w 41"/>
                <a:gd name="T3" fmla="*/ 20 h 41"/>
                <a:gd name="T4" fmla="*/ 21 w 41"/>
                <a:gd name="T5" fmla="*/ 0 h 41"/>
                <a:gd name="T6" fmla="*/ 41 w 41"/>
                <a:gd name="T7" fmla="*/ 20 h 41"/>
                <a:gd name="T8" fmla="*/ 21 w 41"/>
                <a:gd name="T9" fmla="*/ 41 h 41"/>
                <a:gd name="T10" fmla="*/ 21 w 41"/>
                <a:gd name="T11" fmla="*/ 5 h 41"/>
                <a:gd name="T12" fmla="*/ 5 w 41"/>
                <a:gd name="T13" fmla="*/ 20 h 41"/>
                <a:gd name="T14" fmla="*/ 21 w 41"/>
                <a:gd name="T15" fmla="*/ 35 h 41"/>
                <a:gd name="T16" fmla="*/ 36 w 41"/>
                <a:gd name="T17" fmla="*/ 20 h 41"/>
                <a:gd name="T18" fmla="*/ 21 w 41"/>
                <a:gd name="T19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1">
                  <a:moveTo>
                    <a:pt x="21" y="41"/>
                  </a:moveTo>
                  <a:cubicBezTo>
                    <a:pt x="9" y="41"/>
                    <a:pt x="0" y="31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1"/>
                    <a:pt x="32" y="41"/>
                    <a:pt x="21" y="41"/>
                  </a:cubicBezTo>
                  <a:close/>
                  <a:moveTo>
                    <a:pt x="21" y="5"/>
                  </a:moveTo>
                  <a:cubicBezTo>
                    <a:pt x="12" y="5"/>
                    <a:pt x="5" y="12"/>
                    <a:pt x="5" y="20"/>
                  </a:cubicBezTo>
                  <a:cubicBezTo>
                    <a:pt x="5" y="29"/>
                    <a:pt x="12" y="35"/>
                    <a:pt x="21" y="35"/>
                  </a:cubicBezTo>
                  <a:cubicBezTo>
                    <a:pt x="29" y="35"/>
                    <a:pt x="36" y="29"/>
                    <a:pt x="36" y="20"/>
                  </a:cubicBezTo>
                  <a:cubicBezTo>
                    <a:pt x="36" y="12"/>
                    <a:pt x="29" y="5"/>
                    <a:pt x="2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4506913" y="3222625"/>
              <a:ext cx="436563" cy="298450"/>
            </a:xfrm>
            <a:custGeom>
              <a:avLst/>
              <a:gdLst>
                <a:gd name="T0" fmla="*/ 61 w 63"/>
                <a:gd name="T1" fmla="*/ 43 h 43"/>
                <a:gd name="T2" fmla="*/ 2 w 63"/>
                <a:gd name="T3" fmla="*/ 43 h 43"/>
                <a:gd name="T4" fmla="*/ 0 w 63"/>
                <a:gd name="T5" fmla="*/ 41 h 43"/>
                <a:gd name="T6" fmla="*/ 0 w 63"/>
                <a:gd name="T7" fmla="*/ 32 h 43"/>
                <a:gd name="T8" fmla="*/ 32 w 63"/>
                <a:gd name="T9" fmla="*/ 0 h 43"/>
                <a:gd name="T10" fmla="*/ 63 w 63"/>
                <a:gd name="T11" fmla="*/ 32 h 43"/>
                <a:gd name="T12" fmla="*/ 63 w 63"/>
                <a:gd name="T13" fmla="*/ 41 h 43"/>
                <a:gd name="T14" fmla="*/ 61 w 63"/>
                <a:gd name="T15" fmla="*/ 43 h 43"/>
                <a:gd name="T16" fmla="*/ 5 w 63"/>
                <a:gd name="T17" fmla="*/ 38 h 43"/>
                <a:gd name="T18" fmla="*/ 58 w 63"/>
                <a:gd name="T19" fmla="*/ 38 h 43"/>
                <a:gd name="T20" fmla="*/ 58 w 63"/>
                <a:gd name="T21" fmla="*/ 32 h 43"/>
                <a:gd name="T22" fmla="*/ 32 w 63"/>
                <a:gd name="T23" fmla="*/ 6 h 43"/>
                <a:gd name="T24" fmla="*/ 5 w 63"/>
                <a:gd name="T25" fmla="*/ 32 h 43"/>
                <a:gd name="T26" fmla="*/ 5 w 63"/>
                <a:gd name="T2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43">
                  <a:moveTo>
                    <a:pt x="61" y="43"/>
                  </a:move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49" y="0"/>
                    <a:pt x="63" y="15"/>
                    <a:pt x="63" y="3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2"/>
                    <a:pt x="62" y="43"/>
                    <a:pt x="61" y="43"/>
                  </a:cubicBezTo>
                  <a:close/>
                  <a:moveTo>
                    <a:pt x="5" y="3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17"/>
                    <a:pt x="46" y="6"/>
                    <a:pt x="32" y="6"/>
                  </a:cubicBezTo>
                  <a:cubicBezTo>
                    <a:pt x="17" y="6"/>
                    <a:pt x="5" y="17"/>
                    <a:pt x="5" y="32"/>
                  </a:cubicBezTo>
                  <a:lnTo>
                    <a:pt x="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 noEditPoints="1"/>
            </p:cNvSpPr>
            <p:nvPr/>
          </p:nvSpPr>
          <p:spPr bwMode="auto">
            <a:xfrm>
              <a:off x="4673601" y="3222625"/>
              <a:ext cx="104775" cy="255588"/>
            </a:xfrm>
            <a:custGeom>
              <a:avLst/>
              <a:gdLst>
                <a:gd name="T0" fmla="*/ 8 w 15"/>
                <a:gd name="T1" fmla="*/ 37 h 37"/>
                <a:gd name="T2" fmla="*/ 6 w 15"/>
                <a:gd name="T3" fmla="*/ 37 h 37"/>
                <a:gd name="T4" fmla="*/ 1 w 15"/>
                <a:gd name="T5" fmla="*/ 31 h 37"/>
                <a:gd name="T6" fmla="*/ 0 w 15"/>
                <a:gd name="T7" fmla="*/ 29 h 37"/>
                <a:gd name="T8" fmla="*/ 3 w 15"/>
                <a:gd name="T9" fmla="*/ 3 h 37"/>
                <a:gd name="T10" fmla="*/ 6 w 15"/>
                <a:gd name="T11" fmla="*/ 0 h 37"/>
                <a:gd name="T12" fmla="*/ 10 w 15"/>
                <a:gd name="T13" fmla="*/ 0 h 37"/>
                <a:gd name="T14" fmla="*/ 12 w 15"/>
                <a:gd name="T15" fmla="*/ 3 h 37"/>
                <a:gd name="T16" fmla="*/ 15 w 15"/>
                <a:gd name="T17" fmla="*/ 29 h 37"/>
                <a:gd name="T18" fmla="*/ 14 w 15"/>
                <a:gd name="T19" fmla="*/ 31 h 37"/>
                <a:gd name="T20" fmla="*/ 10 w 15"/>
                <a:gd name="T21" fmla="*/ 37 h 37"/>
                <a:gd name="T22" fmla="*/ 8 w 15"/>
                <a:gd name="T23" fmla="*/ 37 h 37"/>
                <a:gd name="T24" fmla="*/ 5 w 15"/>
                <a:gd name="T25" fmla="*/ 28 h 37"/>
                <a:gd name="T26" fmla="*/ 8 w 15"/>
                <a:gd name="T27" fmla="*/ 31 h 37"/>
                <a:gd name="T28" fmla="*/ 10 w 15"/>
                <a:gd name="T29" fmla="*/ 28 h 37"/>
                <a:gd name="T30" fmla="*/ 8 w 15"/>
                <a:gd name="T31" fmla="*/ 7 h 37"/>
                <a:gd name="T32" fmla="*/ 5 w 15"/>
                <a:gd name="T33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7">
                  <a:moveTo>
                    <a:pt x="8" y="37"/>
                  </a:moveTo>
                  <a:cubicBezTo>
                    <a:pt x="7" y="37"/>
                    <a:pt x="6" y="37"/>
                    <a:pt x="6" y="37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3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5" y="31"/>
                    <a:pt x="14" y="31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8" y="37"/>
                    <a:pt x="8" y="37"/>
                  </a:cubicBezTo>
                  <a:close/>
                  <a:moveTo>
                    <a:pt x="5" y="28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 noEditPoints="1"/>
            </p:cNvSpPr>
            <p:nvPr/>
          </p:nvSpPr>
          <p:spPr bwMode="auto">
            <a:xfrm>
              <a:off x="6269038" y="4795838"/>
              <a:ext cx="415925" cy="415925"/>
            </a:xfrm>
            <a:custGeom>
              <a:avLst/>
              <a:gdLst>
                <a:gd name="T0" fmla="*/ 45 w 60"/>
                <a:gd name="T1" fmla="*/ 60 h 60"/>
                <a:gd name="T2" fmla="*/ 43 w 60"/>
                <a:gd name="T3" fmla="*/ 59 h 60"/>
                <a:gd name="T4" fmla="*/ 1 w 60"/>
                <a:gd name="T5" fmla="*/ 16 h 60"/>
                <a:gd name="T6" fmla="*/ 1 w 60"/>
                <a:gd name="T7" fmla="*/ 13 h 60"/>
                <a:gd name="T8" fmla="*/ 13 w 60"/>
                <a:gd name="T9" fmla="*/ 1 h 60"/>
                <a:gd name="T10" fmla="*/ 16 w 60"/>
                <a:gd name="T11" fmla="*/ 1 h 60"/>
                <a:gd name="T12" fmla="*/ 59 w 60"/>
                <a:gd name="T13" fmla="*/ 43 h 60"/>
                <a:gd name="T14" fmla="*/ 59 w 60"/>
                <a:gd name="T15" fmla="*/ 47 h 60"/>
                <a:gd name="T16" fmla="*/ 47 w 60"/>
                <a:gd name="T17" fmla="*/ 59 h 60"/>
                <a:gd name="T18" fmla="*/ 45 w 60"/>
                <a:gd name="T19" fmla="*/ 60 h 60"/>
                <a:gd name="T20" fmla="*/ 6 w 60"/>
                <a:gd name="T21" fmla="*/ 15 h 60"/>
                <a:gd name="T22" fmla="*/ 45 w 60"/>
                <a:gd name="T23" fmla="*/ 54 h 60"/>
                <a:gd name="T24" fmla="*/ 53 w 60"/>
                <a:gd name="T25" fmla="*/ 45 h 60"/>
                <a:gd name="T26" fmla="*/ 14 w 60"/>
                <a:gd name="T27" fmla="*/ 6 h 60"/>
                <a:gd name="T28" fmla="*/ 6 w 60"/>
                <a:gd name="T2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0">
                  <a:moveTo>
                    <a:pt x="45" y="60"/>
                  </a:moveTo>
                  <a:cubicBezTo>
                    <a:pt x="44" y="60"/>
                    <a:pt x="44" y="59"/>
                    <a:pt x="43" y="59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4"/>
                    <a:pt x="60" y="46"/>
                    <a:pt x="59" y="47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60"/>
                    <a:pt x="45" y="60"/>
                  </a:cubicBezTo>
                  <a:close/>
                  <a:moveTo>
                    <a:pt x="6" y="15"/>
                  </a:moveTo>
                  <a:cubicBezTo>
                    <a:pt x="45" y="54"/>
                    <a:pt x="45" y="54"/>
                    <a:pt x="45" y="5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5"/>
            <p:cNvSpPr>
              <a:spLocks noEditPoints="1"/>
            </p:cNvSpPr>
            <p:nvPr/>
          </p:nvSpPr>
          <p:spPr bwMode="auto">
            <a:xfrm>
              <a:off x="6559551" y="5087938"/>
              <a:ext cx="173038" cy="173038"/>
            </a:xfrm>
            <a:custGeom>
              <a:avLst/>
              <a:gdLst>
                <a:gd name="T0" fmla="*/ 21 w 25"/>
                <a:gd name="T1" fmla="*/ 25 h 25"/>
                <a:gd name="T2" fmla="*/ 21 w 25"/>
                <a:gd name="T3" fmla="*/ 25 h 25"/>
                <a:gd name="T4" fmla="*/ 2 w 25"/>
                <a:gd name="T5" fmla="*/ 18 h 25"/>
                <a:gd name="T6" fmla="*/ 0 w 25"/>
                <a:gd name="T7" fmla="*/ 16 h 25"/>
                <a:gd name="T8" fmla="*/ 1 w 25"/>
                <a:gd name="T9" fmla="*/ 13 h 25"/>
                <a:gd name="T10" fmla="*/ 13 w 25"/>
                <a:gd name="T11" fmla="*/ 1 h 25"/>
                <a:gd name="T12" fmla="*/ 16 w 25"/>
                <a:gd name="T13" fmla="*/ 1 h 25"/>
                <a:gd name="T14" fmla="*/ 17 w 25"/>
                <a:gd name="T15" fmla="*/ 2 h 25"/>
                <a:gd name="T16" fmla="*/ 25 w 25"/>
                <a:gd name="T17" fmla="*/ 21 h 25"/>
                <a:gd name="T18" fmla="*/ 24 w 25"/>
                <a:gd name="T19" fmla="*/ 23 h 25"/>
                <a:gd name="T20" fmla="*/ 23 w 25"/>
                <a:gd name="T21" fmla="*/ 24 h 25"/>
                <a:gd name="T22" fmla="*/ 21 w 25"/>
                <a:gd name="T23" fmla="*/ 25 h 25"/>
                <a:gd name="T24" fmla="*/ 7 w 25"/>
                <a:gd name="T25" fmla="*/ 14 h 25"/>
                <a:gd name="T26" fmla="*/ 18 w 25"/>
                <a:gd name="T27" fmla="*/ 19 h 25"/>
                <a:gd name="T28" fmla="*/ 14 w 25"/>
                <a:gd name="T29" fmla="*/ 8 h 25"/>
                <a:gd name="T30" fmla="*/ 7 w 25"/>
                <a:gd name="T3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5">
                  <a:moveTo>
                    <a:pt x="21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5"/>
                    <a:pt x="1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0"/>
                    <a:pt x="16" y="1"/>
                  </a:cubicBezTo>
                  <a:cubicBezTo>
                    <a:pt x="16" y="1"/>
                    <a:pt x="17" y="1"/>
                    <a:pt x="17" y="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2"/>
                    <a:pt x="25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2" y="25"/>
                    <a:pt x="21" y="25"/>
                  </a:cubicBezTo>
                  <a:close/>
                  <a:moveTo>
                    <a:pt x="7" y="14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6"/>
            <p:cNvSpPr>
              <a:spLocks noEditPoints="1"/>
            </p:cNvSpPr>
            <p:nvPr/>
          </p:nvSpPr>
          <p:spPr bwMode="auto">
            <a:xfrm>
              <a:off x="6192838" y="4727575"/>
              <a:ext cx="193675" cy="187325"/>
            </a:xfrm>
            <a:custGeom>
              <a:avLst/>
              <a:gdLst>
                <a:gd name="T0" fmla="*/ 13 w 28"/>
                <a:gd name="T1" fmla="*/ 27 h 27"/>
                <a:gd name="T2" fmla="*/ 13 w 28"/>
                <a:gd name="T3" fmla="*/ 27 h 27"/>
                <a:gd name="T4" fmla="*/ 12 w 28"/>
                <a:gd name="T5" fmla="*/ 26 h 27"/>
                <a:gd name="T6" fmla="*/ 1 w 28"/>
                <a:gd name="T7" fmla="*/ 16 h 27"/>
                <a:gd name="T8" fmla="*/ 1 w 28"/>
                <a:gd name="T9" fmla="*/ 13 h 27"/>
                <a:gd name="T10" fmla="*/ 14 w 28"/>
                <a:gd name="T11" fmla="*/ 1 h 27"/>
                <a:gd name="T12" fmla="*/ 15 w 28"/>
                <a:gd name="T13" fmla="*/ 0 h 27"/>
                <a:gd name="T14" fmla="*/ 17 w 28"/>
                <a:gd name="T15" fmla="*/ 1 h 27"/>
                <a:gd name="T16" fmla="*/ 27 w 28"/>
                <a:gd name="T17" fmla="*/ 11 h 27"/>
                <a:gd name="T18" fmla="*/ 27 w 28"/>
                <a:gd name="T19" fmla="*/ 14 h 27"/>
                <a:gd name="T20" fmla="*/ 15 w 28"/>
                <a:gd name="T21" fmla="*/ 26 h 27"/>
                <a:gd name="T22" fmla="*/ 13 w 28"/>
                <a:gd name="T23" fmla="*/ 27 h 27"/>
                <a:gd name="T24" fmla="*/ 7 w 28"/>
                <a:gd name="T25" fmla="*/ 14 h 27"/>
                <a:gd name="T26" fmla="*/ 13 w 28"/>
                <a:gd name="T27" fmla="*/ 21 h 27"/>
                <a:gd name="T28" fmla="*/ 22 w 28"/>
                <a:gd name="T29" fmla="*/ 13 h 27"/>
                <a:gd name="T30" fmla="*/ 15 w 28"/>
                <a:gd name="T31" fmla="*/ 6 h 27"/>
                <a:gd name="T32" fmla="*/ 7 w 28"/>
                <a:gd name="T3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7">
                  <a:moveTo>
                    <a:pt x="13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2"/>
                    <a:pt x="28" y="13"/>
                    <a:pt x="27" y="1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4" y="27"/>
                    <a:pt x="13" y="27"/>
                  </a:cubicBezTo>
                  <a:close/>
                  <a:moveTo>
                    <a:pt x="7" y="14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7"/>
            <p:cNvSpPr/>
            <p:nvPr/>
          </p:nvSpPr>
          <p:spPr bwMode="auto">
            <a:xfrm>
              <a:off x="6316663" y="5240338"/>
              <a:ext cx="312738" cy="34925"/>
            </a:xfrm>
            <a:custGeom>
              <a:avLst/>
              <a:gdLst>
                <a:gd name="T0" fmla="*/ 43 w 45"/>
                <a:gd name="T1" fmla="*/ 5 h 5"/>
                <a:gd name="T2" fmla="*/ 2 w 45"/>
                <a:gd name="T3" fmla="*/ 5 h 5"/>
                <a:gd name="T4" fmla="*/ 0 w 45"/>
                <a:gd name="T5" fmla="*/ 2 h 5"/>
                <a:gd name="T6" fmla="*/ 2 w 45"/>
                <a:gd name="T7" fmla="*/ 0 h 5"/>
                <a:gd name="T8" fmla="*/ 43 w 45"/>
                <a:gd name="T9" fmla="*/ 0 h 5"/>
                <a:gd name="T10" fmla="*/ 45 w 45"/>
                <a:gd name="T11" fmla="*/ 2 h 5"/>
                <a:gd name="T12" fmla="*/ 43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4"/>
                    <a:pt x="44" y="5"/>
                    <a:pt x="4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0" name="组合 539"/>
          <p:cNvGrpSpPr/>
          <p:nvPr/>
        </p:nvGrpSpPr>
        <p:grpSpPr>
          <a:xfrm>
            <a:off x="1244389" y="5086677"/>
            <a:ext cx="1885326" cy="961438"/>
            <a:chOff x="7969290" y="2684841"/>
            <a:chExt cx="1483834" cy="961438"/>
          </a:xfrm>
        </p:grpSpPr>
        <p:sp>
          <p:nvSpPr>
            <p:cNvPr id="54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4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43" name="组合 542"/>
          <p:cNvGrpSpPr/>
          <p:nvPr/>
        </p:nvGrpSpPr>
        <p:grpSpPr>
          <a:xfrm>
            <a:off x="3648291" y="5086677"/>
            <a:ext cx="1885326" cy="961438"/>
            <a:chOff x="7969290" y="2684841"/>
            <a:chExt cx="1483834" cy="961438"/>
          </a:xfrm>
        </p:grpSpPr>
        <p:sp>
          <p:nvSpPr>
            <p:cNvPr id="54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4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6052193" y="5086677"/>
            <a:ext cx="1885326" cy="961438"/>
            <a:chOff x="7969290" y="2684841"/>
            <a:chExt cx="1483834" cy="961438"/>
          </a:xfrm>
        </p:grpSpPr>
        <p:sp>
          <p:nvSpPr>
            <p:cNvPr id="54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4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49" name="组合 548"/>
          <p:cNvGrpSpPr/>
          <p:nvPr/>
        </p:nvGrpSpPr>
        <p:grpSpPr>
          <a:xfrm>
            <a:off x="8456095" y="5086677"/>
            <a:ext cx="1885326" cy="961438"/>
            <a:chOff x="7969290" y="2684841"/>
            <a:chExt cx="1483834" cy="961438"/>
          </a:xfrm>
        </p:grpSpPr>
        <p:sp>
          <p:nvSpPr>
            <p:cNvPr id="55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5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654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763</Words>
  <Application>Microsoft Office PowerPoint</Application>
  <PresentationFormat>宽屏</PresentationFormat>
  <Paragraphs>176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宋体</vt:lpstr>
      <vt:lpstr>微软雅黑</vt:lpstr>
      <vt:lpstr>Arial</vt:lpstr>
      <vt:lpstr>Calibri</vt:lpstr>
      <vt:lpstr>Calibri Light</vt:lpstr>
      <vt:lpstr>Times New Roman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 StephenZhu</dc:creator>
  <cp:keywords>51PPT模板网</cp:keywords>
  <cp:lastModifiedBy>阳光 男孩</cp:lastModifiedBy>
  <cp:revision>10</cp:revision>
  <dcterms:created xsi:type="dcterms:W3CDTF">2019-11-16T00:43:12Z</dcterms:created>
  <dcterms:modified xsi:type="dcterms:W3CDTF">2019-11-20T13:40:14Z</dcterms:modified>
</cp:coreProperties>
</file>