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notesMasterIdLst>
    <p:notesMasterId r:id="rId28"/>
  </p:notesMasterIdLst>
  <p:sldIdLst>
    <p:sldId id="427" r:id="rId2"/>
    <p:sldId id="428" r:id="rId3"/>
    <p:sldId id="395" r:id="rId4"/>
    <p:sldId id="422" r:id="rId5"/>
    <p:sldId id="420" r:id="rId6"/>
    <p:sldId id="423" r:id="rId7"/>
    <p:sldId id="425" r:id="rId8"/>
    <p:sldId id="426" r:id="rId9"/>
    <p:sldId id="418" r:id="rId10"/>
    <p:sldId id="419" r:id="rId11"/>
    <p:sldId id="408" r:id="rId12"/>
    <p:sldId id="429" r:id="rId13"/>
    <p:sldId id="409" r:id="rId14"/>
    <p:sldId id="413" r:id="rId15"/>
    <p:sldId id="410" r:id="rId16"/>
    <p:sldId id="414" r:id="rId17"/>
    <p:sldId id="411" r:id="rId18"/>
    <p:sldId id="430" r:id="rId19"/>
    <p:sldId id="415" r:id="rId20"/>
    <p:sldId id="416" r:id="rId21"/>
    <p:sldId id="417" r:id="rId22"/>
    <p:sldId id="431" r:id="rId23"/>
    <p:sldId id="421" r:id="rId24"/>
    <p:sldId id="412" r:id="rId25"/>
    <p:sldId id="432" r:id="rId26"/>
    <p:sldId id="433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1F1"/>
    <a:srgbClr val="5B9DBB"/>
    <a:srgbClr val="029CE2"/>
    <a:srgbClr val="326E84"/>
    <a:srgbClr val="13436C"/>
    <a:srgbClr val="A90202"/>
    <a:srgbClr val="1A204C"/>
    <a:srgbClr val="ADB5BF"/>
    <a:srgbClr val="00458A"/>
    <a:srgbClr val="8F6A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42" d="100"/>
          <a:sy n="142" d="100"/>
        </p:scale>
        <p:origin x="192" y="126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2019/11/21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9567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6002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2428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3687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4300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9053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0077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0560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375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214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751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663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8559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27617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437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877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656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1570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01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6952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393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07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3429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9144000" cy="3429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3720103"/>
            <a:ext cx="5829300" cy="1097280"/>
          </a:xfrm>
        </p:spPr>
        <p:txBody>
          <a:bodyPr anchor="ctr">
            <a:normAutofit/>
          </a:bodyPr>
          <a:lstStyle>
            <a:lvl1pPr algn="r">
              <a:defRPr sz="3750" spc="15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3720103"/>
            <a:ext cx="2400300" cy="109728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350"/>
            </a:lvl4pPr>
            <a:lvl5pPr marL="1371600" indent="0" algn="ctr">
              <a:buNone/>
              <a:defRPr sz="1350"/>
            </a:lvl5pPr>
            <a:lvl6pPr marL="1714500" indent="0" algn="ctr">
              <a:buNone/>
              <a:defRPr sz="1350"/>
            </a:lvl6pPr>
            <a:lvl7pPr marL="2057400" indent="0" algn="ctr">
              <a:buNone/>
              <a:defRPr sz="1350"/>
            </a:lvl7pPr>
            <a:lvl8pPr marL="2400300" indent="0" algn="ctr">
              <a:buNone/>
              <a:defRPr sz="1350"/>
            </a:lvl8pPr>
            <a:lvl9pPr marL="2743200" indent="0" algn="ctr">
              <a:buNone/>
              <a:defRPr sz="135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3948080"/>
            <a:ext cx="0" cy="6858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89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548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71500"/>
            <a:ext cx="1971675" cy="4057650"/>
          </a:xfrm>
        </p:spPr>
        <p:txBody>
          <a:bodyPr vert="eaVert" lIns="45720" tIns="91440" rIns="45720" bIns="9144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571500"/>
            <a:ext cx="5686425" cy="405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44447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155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58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52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25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57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47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52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79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06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7134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38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20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3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48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3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47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44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65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3429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9144000" cy="3429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720103"/>
            <a:ext cx="5829300" cy="1097280"/>
          </a:xfrm>
        </p:spPr>
        <p:txBody>
          <a:bodyPr anchor="ctr">
            <a:normAutofit/>
          </a:bodyPr>
          <a:lstStyle>
            <a:lvl1pPr algn="r">
              <a:defRPr sz="3750" b="0" spc="15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3720103"/>
            <a:ext cx="2400300" cy="109728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3948080"/>
            <a:ext cx="0" cy="6858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00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438912"/>
            <a:ext cx="7290054" cy="1124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5" y="1714500"/>
            <a:ext cx="3566160" cy="30175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1714500"/>
            <a:ext cx="3566160" cy="30175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309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725" b="0" cap="none" baseline="0">
                <a:solidFill>
                  <a:schemeClr val="accent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225841"/>
            <a:ext cx="3566160" cy="25061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316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725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3166" y="2225841"/>
            <a:ext cx="3566160" cy="25061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296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468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416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353632"/>
            <a:ext cx="3291840" cy="130302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617220"/>
            <a:ext cx="4258818" cy="38884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1693129"/>
            <a:ext cx="3291840" cy="282172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58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720104"/>
            <a:ext cx="5829300" cy="1097280"/>
          </a:xfrm>
        </p:spPr>
        <p:txBody>
          <a:bodyPr anchor="ctr">
            <a:normAutofit/>
          </a:bodyPr>
          <a:lstStyle>
            <a:lvl1pPr algn="r">
              <a:defRPr sz="3750" spc="15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3429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3720104"/>
            <a:ext cx="2400300" cy="109728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3948080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748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438912"/>
            <a:ext cx="7290054" cy="1124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714500"/>
            <a:ext cx="7290055" cy="301752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4853028"/>
            <a:ext cx="1615607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4853028"/>
            <a:ext cx="4426094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4853028"/>
            <a:ext cx="73025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61974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Administrator\Desktop\灰色01副本.jpg"/>
          <p:cNvPicPr>
            <a:picLocks noChangeAspect="1" noChangeArrowheads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"/>
            <a:ext cx="9145588" cy="514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54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  <p:sldLayoutId id="2147483817" r:id="rId18"/>
    <p:sldLayoutId id="2147483818" r:id="rId19"/>
    <p:sldLayoutId id="2147483820" r:id="rId20"/>
    <p:sldLayoutId id="2147483821" r:id="rId21"/>
    <p:sldLayoutId id="2147483822" r:id="rId22"/>
    <p:sldLayoutId id="2147483823" r:id="rId23"/>
    <p:sldLayoutId id="2147483824" r:id="rId24"/>
    <p:sldLayoutId id="2147483826" r:id="rId25"/>
    <p:sldLayoutId id="2147483828" r:id="rId26"/>
    <p:sldLayoutId id="2147483829" r:id="rId27"/>
    <p:sldLayoutId id="2147483656" r:id="rId28"/>
    <p:sldLayoutId id="2147483657" r:id="rId29"/>
  </p:sldLayoutIdLst>
  <p:txStyles>
    <p:titleStyle>
      <a:lvl1pPr algn="l" defTabSz="685800" rtl="0" eaLnBrk="1" latinLnBrk="0" hangingPunct="1">
        <a:lnSpc>
          <a:spcPct val="80000"/>
        </a:lnSpc>
        <a:spcBef>
          <a:spcPct val="0"/>
        </a:spcBef>
        <a:buNone/>
        <a:defRPr sz="3750" kern="1200" cap="all" spc="75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198882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336042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795528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912114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021842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0" b="59800"/>
          <a:stretch/>
        </p:blipFill>
        <p:spPr>
          <a:xfrm rot="10800000">
            <a:off x="0" y="2551212"/>
            <a:ext cx="9144000" cy="259228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7ACDE0C-79AC-4EF2-BE25-7FDC13479A51}"/>
              </a:ext>
            </a:extLst>
          </p:cNvPr>
          <p:cNvSpPr/>
          <p:nvPr/>
        </p:nvSpPr>
        <p:spPr>
          <a:xfrm>
            <a:off x="3275856" y="483518"/>
            <a:ext cx="27363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 smtClean="0">
                <a:latin typeface="Impact" panose="020B0806030902050204" pitchFamily="34" charset="0"/>
                <a:cs typeface="+mn-ea"/>
                <a:sym typeface="+mn-lt"/>
              </a:rPr>
              <a:t>2020</a:t>
            </a:r>
            <a:endParaRPr lang="zh-CN" altLang="en-US" sz="8800" spc="3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=""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67" y="1897000"/>
            <a:ext cx="646770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折纸风简约商务汇报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="" xmlns:a16="http://schemas.microsoft.com/office/drawing/2014/main" id="{29C481AF-482E-42CD-837E-4B1F29107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3513" y="2564133"/>
            <a:ext cx="45340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25A9957-58D7-4B7A-A774-9635C3413CAF}"/>
              </a:ext>
            </a:extLst>
          </p:cNvPr>
          <p:cNvGrpSpPr/>
          <p:nvPr/>
        </p:nvGrpSpPr>
        <p:grpSpPr>
          <a:xfrm>
            <a:off x="3665915" y="3167977"/>
            <a:ext cx="1827314" cy="273378"/>
            <a:chOff x="5677614" y="3909380"/>
            <a:chExt cx="1827314" cy="273378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52217F0F-6D43-411E-8968-077F85F611FD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TextBox 84">
              <a:extLst>
                <a:ext uri="{FF2B5EF4-FFF2-40B4-BE49-F238E27FC236}">
                  <a16:creationId xmlns="" xmlns:a16="http://schemas.microsoft.com/office/drawing/2014/main" id="{0376F357-1011-4014-8F8B-E72D2ACF5B04}"/>
                </a:ext>
              </a:extLst>
            </p:cNvPr>
            <p:cNvSpPr txBox="1"/>
            <p:nvPr/>
          </p:nvSpPr>
          <p:spPr>
            <a:xfrm>
              <a:off x="5961932" y="3921148"/>
              <a:ext cx="12586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汇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报人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：东方之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3349913" y="1700954"/>
            <a:ext cx="2444183" cy="19384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5"/>
          <p:cNvSpPr>
            <a:spLocks noChangeAspect="1"/>
          </p:cNvSpPr>
          <p:nvPr/>
        </p:nvSpPr>
        <p:spPr>
          <a:xfrm>
            <a:off x="4291052" y="1970983"/>
            <a:ext cx="561913" cy="56191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4448176" y="2149740"/>
            <a:ext cx="252141" cy="204398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39357" y="1700954"/>
            <a:ext cx="2810554" cy="193841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5794094" y="1700954"/>
            <a:ext cx="2810554" cy="193841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TextBox 12"/>
          <p:cNvSpPr txBox="1"/>
          <p:nvPr/>
        </p:nvSpPr>
        <p:spPr>
          <a:xfrm>
            <a:off x="3495559" y="2711646"/>
            <a:ext cx="2152892" cy="21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 fontScale="92500" lnSpcReduction="10000"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3495559" y="2923913"/>
            <a:ext cx="2152892" cy="46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 fontScale="925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539355" y="954064"/>
            <a:ext cx="8065294" cy="34624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2400" b="1" dirty="0"/>
              <a:t>标题文本预设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539355" y="1300313"/>
            <a:ext cx="8065294" cy="3970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2801789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207395" y="1209300"/>
            <a:ext cx="2729214" cy="2830058"/>
            <a:chOff x="3207395" y="1209300"/>
            <a:chExt cx="2729214" cy="2830058"/>
          </a:xfrm>
        </p:grpSpPr>
        <p:sp>
          <p:nvSpPr>
            <p:cNvPr id="4" name="椭圆 3"/>
            <p:cNvSpPr/>
            <p:nvPr/>
          </p:nvSpPr>
          <p:spPr>
            <a:xfrm>
              <a:off x="3220498" y="1272826"/>
              <a:ext cx="2703006" cy="270300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162531" y="1209300"/>
              <a:ext cx="818941" cy="820169"/>
              <a:chOff x="5550040" y="1612401"/>
              <a:chExt cx="1091921" cy="109355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550040" y="1612401"/>
                <a:ext cx="1091921" cy="1093558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 5"/>
              <p:cNvSpPr>
                <a:spLocks/>
              </p:cNvSpPr>
              <p:nvPr/>
            </p:nvSpPr>
            <p:spPr bwMode="auto">
              <a:xfrm>
                <a:off x="5824741" y="1915898"/>
                <a:ext cx="560621" cy="524114"/>
              </a:xfrm>
              <a:custGeom>
                <a:avLst/>
                <a:gdLst>
                  <a:gd name="T0" fmla="*/ 736 w 1492"/>
                  <a:gd name="T1" fmla="*/ 1230 h 1397"/>
                  <a:gd name="T2" fmla="*/ 830 w 1492"/>
                  <a:gd name="T3" fmla="*/ 903 h 1397"/>
                  <a:gd name="T4" fmla="*/ 950 w 1492"/>
                  <a:gd name="T5" fmla="*/ 791 h 1397"/>
                  <a:gd name="T6" fmla="*/ 1492 w 1492"/>
                  <a:gd name="T7" fmla="*/ 903 h 1397"/>
                  <a:gd name="T8" fmla="*/ 1492 w 1492"/>
                  <a:gd name="T9" fmla="*/ 1231 h 1397"/>
                  <a:gd name="T10" fmla="*/ 1371 w 1492"/>
                  <a:gd name="T11" fmla="*/ 1397 h 1397"/>
                  <a:gd name="T12" fmla="*/ 830 w 1492"/>
                  <a:gd name="T13" fmla="*/ 1286 h 1397"/>
                  <a:gd name="T14" fmla="*/ 120 w 1492"/>
                  <a:gd name="T15" fmla="*/ 0 h 1397"/>
                  <a:gd name="T16" fmla="*/ 625 w 1492"/>
                  <a:gd name="T17" fmla="*/ 30 h 1397"/>
                  <a:gd name="T18" fmla="*/ 661 w 1492"/>
                  <a:gd name="T19" fmla="*/ 438 h 1397"/>
                  <a:gd name="T20" fmla="*/ 625 w 1492"/>
                  <a:gd name="T21" fmla="*/ 573 h 1397"/>
                  <a:gd name="T22" fmla="*/ 366 w 1492"/>
                  <a:gd name="T23" fmla="*/ 644 h 1397"/>
                  <a:gd name="T24" fmla="*/ 295 w 1492"/>
                  <a:gd name="T25" fmla="*/ 605 h 1397"/>
                  <a:gd name="T26" fmla="*/ 0 w 1492"/>
                  <a:gd name="T27" fmla="*/ 493 h 1397"/>
                  <a:gd name="T28" fmla="*/ 0 w 1492"/>
                  <a:gd name="T29" fmla="*/ 437 h 1397"/>
                  <a:gd name="T30" fmla="*/ 36 w 1492"/>
                  <a:gd name="T31" fmla="*/ 30 h 1397"/>
                  <a:gd name="T32" fmla="*/ 541 w 1492"/>
                  <a:gd name="T33" fmla="*/ 71 h 1397"/>
                  <a:gd name="T34" fmla="*/ 85 w 1492"/>
                  <a:gd name="T35" fmla="*/ 84 h 1397"/>
                  <a:gd name="T36" fmla="*/ 71 w 1492"/>
                  <a:gd name="T37" fmla="*/ 110 h 1397"/>
                  <a:gd name="T38" fmla="*/ 589 w 1492"/>
                  <a:gd name="T39" fmla="*/ 110 h 1397"/>
                  <a:gd name="T40" fmla="*/ 541 w 1492"/>
                  <a:gd name="T41" fmla="*/ 71 h 1397"/>
                  <a:gd name="T42" fmla="*/ 71 w 1492"/>
                  <a:gd name="T43" fmla="*/ 493 h 1397"/>
                  <a:gd name="T44" fmla="*/ 541 w 1492"/>
                  <a:gd name="T45" fmla="*/ 533 h 1397"/>
                  <a:gd name="T46" fmla="*/ 589 w 1492"/>
                  <a:gd name="T47" fmla="*/ 474 h 1397"/>
                  <a:gd name="T48" fmla="*/ 902 w 1492"/>
                  <a:gd name="T49" fmla="*/ 1194 h 1397"/>
                  <a:gd name="T50" fmla="*/ 1420 w 1492"/>
                  <a:gd name="T51" fmla="*/ 903 h 1397"/>
                  <a:gd name="T52" fmla="*/ 950 w 1492"/>
                  <a:gd name="T53" fmla="*/ 863 h 1397"/>
                  <a:gd name="T54" fmla="*/ 902 w 1492"/>
                  <a:gd name="T55" fmla="*/ 903 h 1397"/>
                  <a:gd name="T56" fmla="*/ 1420 w 1492"/>
                  <a:gd name="T57" fmla="*/ 1266 h 1397"/>
                  <a:gd name="T58" fmla="*/ 902 w 1492"/>
                  <a:gd name="T59" fmla="*/ 1286 h 1397"/>
                  <a:gd name="T60" fmla="*/ 1371 w 1492"/>
                  <a:gd name="T61" fmla="*/ 1325 h 1397"/>
                  <a:gd name="T62" fmla="*/ 1420 w 1492"/>
                  <a:gd name="T63" fmla="*/ 1266 h 1397"/>
                  <a:gd name="T64" fmla="*/ 295 w 1492"/>
                  <a:gd name="T65" fmla="*/ 890 h 1397"/>
                  <a:gd name="T66" fmla="*/ 366 w 1492"/>
                  <a:gd name="T67" fmla="*/ 935 h 1397"/>
                  <a:gd name="T68" fmla="*/ 295 w 1492"/>
                  <a:gd name="T69" fmla="*/ 890 h 1397"/>
                  <a:gd name="T70" fmla="*/ 295 w 1492"/>
                  <a:gd name="T71" fmla="*/ 746 h 1397"/>
                  <a:gd name="T72" fmla="*/ 366 w 1492"/>
                  <a:gd name="T73" fmla="*/ 793 h 1397"/>
                  <a:gd name="T74" fmla="*/ 295 w 1492"/>
                  <a:gd name="T75" fmla="*/ 746 h 1397"/>
                  <a:gd name="T76" fmla="*/ 295 w 1492"/>
                  <a:gd name="T77" fmla="*/ 1031 h 1397"/>
                  <a:gd name="T78" fmla="*/ 366 w 1492"/>
                  <a:gd name="T79" fmla="*/ 1078 h 1397"/>
                  <a:gd name="T80" fmla="*/ 295 w 1492"/>
                  <a:gd name="T81" fmla="*/ 1031 h 1397"/>
                  <a:gd name="T82" fmla="*/ 536 w 1492"/>
                  <a:gd name="T83" fmla="*/ 1194 h 1397"/>
                  <a:gd name="T84" fmla="*/ 490 w 1492"/>
                  <a:gd name="T85" fmla="*/ 1266 h 1397"/>
                  <a:gd name="T86" fmla="*/ 536 w 1492"/>
                  <a:gd name="T87" fmla="*/ 1194 h 1397"/>
                  <a:gd name="T88" fmla="*/ 677 w 1492"/>
                  <a:gd name="T89" fmla="*/ 1194 h 1397"/>
                  <a:gd name="T90" fmla="*/ 630 w 1492"/>
                  <a:gd name="T91" fmla="*/ 1266 h 1397"/>
                  <a:gd name="T92" fmla="*/ 677 w 1492"/>
                  <a:gd name="T93" fmla="*/ 1194 h 1397"/>
                  <a:gd name="T94" fmla="*/ 295 w 1492"/>
                  <a:gd name="T95" fmla="*/ 1164 h 1397"/>
                  <a:gd name="T96" fmla="*/ 366 w 1492"/>
                  <a:gd name="T97" fmla="*/ 1194 h 1397"/>
                  <a:gd name="T98" fmla="*/ 396 w 1492"/>
                  <a:gd name="T99" fmla="*/ 1266 h 1397"/>
                  <a:gd name="T100" fmla="*/ 299 w 1492"/>
                  <a:gd name="T101" fmla="*/ 1249 h 1397"/>
                  <a:gd name="T102" fmla="*/ 299 w 1492"/>
                  <a:gd name="T103" fmla="*/ 1247 h 1397"/>
                  <a:gd name="T104" fmla="*/ 298 w 1492"/>
                  <a:gd name="T105" fmla="*/ 1246 h 1397"/>
                  <a:gd name="T106" fmla="*/ 297 w 1492"/>
                  <a:gd name="T107" fmla="*/ 1245 h 1397"/>
                  <a:gd name="T108" fmla="*/ 296 w 1492"/>
                  <a:gd name="T109" fmla="*/ 1242 h 1397"/>
                  <a:gd name="T110" fmla="*/ 295 w 1492"/>
                  <a:gd name="T111" fmla="*/ 1240 h 1397"/>
                  <a:gd name="T112" fmla="*/ 295 w 1492"/>
                  <a:gd name="T113" fmla="*/ 1237 h 1397"/>
                  <a:gd name="T114" fmla="*/ 295 w 1492"/>
                  <a:gd name="T115" fmla="*/ 1236 h 1397"/>
                  <a:gd name="T116" fmla="*/ 295 w 1492"/>
                  <a:gd name="T117" fmla="*/ 1233 h 1397"/>
                  <a:gd name="T118" fmla="*/ 295 w 1492"/>
                  <a:gd name="T119" fmla="*/ 1231 h 1397"/>
                  <a:gd name="T120" fmla="*/ 295 w 1492"/>
                  <a:gd name="T121" fmla="*/ 123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92" h="1397">
                    <a:moveTo>
                      <a:pt x="830" y="1266"/>
                    </a:moveTo>
                    <a:cubicBezTo>
                      <a:pt x="772" y="1266"/>
                      <a:pt x="772" y="1266"/>
                      <a:pt x="772" y="1266"/>
                    </a:cubicBezTo>
                    <a:cubicBezTo>
                      <a:pt x="752" y="1266"/>
                      <a:pt x="736" y="1250"/>
                      <a:pt x="736" y="1230"/>
                    </a:cubicBezTo>
                    <a:cubicBezTo>
                      <a:pt x="736" y="1211"/>
                      <a:pt x="752" y="1194"/>
                      <a:pt x="772" y="1194"/>
                    </a:cubicBezTo>
                    <a:cubicBezTo>
                      <a:pt x="830" y="1194"/>
                      <a:pt x="830" y="1194"/>
                      <a:pt x="830" y="1194"/>
                    </a:cubicBezTo>
                    <a:cubicBezTo>
                      <a:pt x="830" y="903"/>
                      <a:pt x="830" y="903"/>
                      <a:pt x="830" y="903"/>
                    </a:cubicBezTo>
                    <a:cubicBezTo>
                      <a:pt x="830" y="872"/>
                      <a:pt x="844" y="843"/>
                      <a:pt x="866" y="823"/>
                    </a:cubicBezTo>
                    <a:cubicBezTo>
                      <a:pt x="869" y="821"/>
                      <a:pt x="869" y="821"/>
                      <a:pt x="869" y="821"/>
                    </a:cubicBezTo>
                    <a:cubicBezTo>
                      <a:pt x="891" y="802"/>
                      <a:pt x="920" y="791"/>
                      <a:pt x="950" y="791"/>
                    </a:cubicBezTo>
                    <a:cubicBezTo>
                      <a:pt x="1371" y="791"/>
                      <a:pt x="1371" y="791"/>
                      <a:pt x="1371" y="791"/>
                    </a:cubicBezTo>
                    <a:cubicBezTo>
                      <a:pt x="1404" y="791"/>
                      <a:pt x="1434" y="803"/>
                      <a:pt x="1455" y="823"/>
                    </a:cubicBezTo>
                    <a:cubicBezTo>
                      <a:pt x="1478" y="843"/>
                      <a:pt x="1492" y="872"/>
                      <a:pt x="1492" y="903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1"/>
                      <a:pt x="1492" y="1231"/>
                      <a:pt x="1492" y="1231"/>
                    </a:cubicBezTo>
                    <a:cubicBezTo>
                      <a:pt x="1492" y="1286"/>
                      <a:pt x="1492" y="1286"/>
                      <a:pt x="1492" y="1286"/>
                    </a:cubicBezTo>
                    <a:cubicBezTo>
                      <a:pt x="1492" y="1317"/>
                      <a:pt x="1478" y="1345"/>
                      <a:pt x="1455" y="1366"/>
                    </a:cubicBezTo>
                    <a:cubicBezTo>
                      <a:pt x="1434" y="1385"/>
                      <a:pt x="1404" y="1397"/>
                      <a:pt x="1371" y="1397"/>
                    </a:cubicBezTo>
                    <a:cubicBezTo>
                      <a:pt x="950" y="1397"/>
                      <a:pt x="950" y="1397"/>
                      <a:pt x="950" y="1397"/>
                    </a:cubicBezTo>
                    <a:cubicBezTo>
                      <a:pt x="918" y="1397"/>
                      <a:pt x="888" y="1385"/>
                      <a:pt x="867" y="1366"/>
                    </a:cubicBezTo>
                    <a:cubicBezTo>
                      <a:pt x="844" y="1345"/>
                      <a:pt x="830" y="1317"/>
                      <a:pt x="830" y="1286"/>
                    </a:cubicBezTo>
                    <a:cubicBezTo>
                      <a:pt x="830" y="1266"/>
                      <a:pt x="830" y="1266"/>
                      <a:pt x="830" y="1266"/>
                    </a:cubicBezTo>
                    <a:cubicBezTo>
                      <a:pt x="830" y="1266"/>
                      <a:pt x="830" y="1266"/>
                      <a:pt x="830" y="1266"/>
                    </a:cubicBezTo>
                    <a:close/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541" y="0"/>
                      <a:pt x="541" y="0"/>
                      <a:pt x="541" y="0"/>
                    </a:cubicBezTo>
                    <a:cubicBezTo>
                      <a:pt x="573" y="0"/>
                      <a:pt x="603" y="11"/>
                      <a:pt x="625" y="30"/>
                    </a:cubicBezTo>
                    <a:cubicBezTo>
                      <a:pt x="648" y="52"/>
                      <a:pt x="661" y="79"/>
                      <a:pt x="661" y="110"/>
                    </a:cubicBezTo>
                    <a:cubicBezTo>
                      <a:pt x="661" y="437"/>
                      <a:pt x="661" y="437"/>
                      <a:pt x="661" y="437"/>
                    </a:cubicBezTo>
                    <a:cubicBezTo>
                      <a:pt x="661" y="438"/>
                      <a:pt x="661" y="438"/>
                      <a:pt x="661" y="438"/>
                    </a:cubicBezTo>
                    <a:cubicBezTo>
                      <a:pt x="661" y="439"/>
                      <a:pt x="661" y="439"/>
                      <a:pt x="661" y="439"/>
                    </a:cubicBezTo>
                    <a:cubicBezTo>
                      <a:pt x="661" y="493"/>
                      <a:pt x="661" y="493"/>
                      <a:pt x="661" y="493"/>
                    </a:cubicBezTo>
                    <a:cubicBezTo>
                      <a:pt x="661" y="524"/>
                      <a:pt x="648" y="553"/>
                      <a:pt x="625" y="573"/>
                    </a:cubicBezTo>
                    <a:cubicBezTo>
                      <a:pt x="603" y="593"/>
                      <a:pt x="573" y="605"/>
                      <a:pt x="541" y="605"/>
                    </a:cubicBezTo>
                    <a:cubicBezTo>
                      <a:pt x="366" y="605"/>
                      <a:pt x="366" y="605"/>
                      <a:pt x="366" y="605"/>
                    </a:cubicBezTo>
                    <a:cubicBezTo>
                      <a:pt x="366" y="644"/>
                      <a:pt x="366" y="644"/>
                      <a:pt x="366" y="644"/>
                    </a:cubicBezTo>
                    <a:cubicBezTo>
                      <a:pt x="366" y="664"/>
                      <a:pt x="350" y="680"/>
                      <a:pt x="330" y="680"/>
                    </a:cubicBezTo>
                    <a:cubicBezTo>
                      <a:pt x="311" y="680"/>
                      <a:pt x="295" y="664"/>
                      <a:pt x="295" y="644"/>
                    </a:cubicBezTo>
                    <a:cubicBezTo>
                      <a:pt x="295" y="605"/>
                      <a:pt x="295" y="605"/>
                      <a:pt x="295" y="605"/>
                    </a:cubicBezTo>
                    <a:cubicBezTo>
                      <a:pt x="120" y="605"/>
                      <a:pt x="120" y="605"/>
                      <a:pt x="120" y="605"/>
                    </a:cubicBezTo>
                    <a:cubicBezTo>
                      <a:pt x="88" y="605"/>
                      <a:pt x="58" y="593"/>
                      <a:pt x="36" y="573"/>
                    </a:cubicBezTo>
                    <a:cubicBezTo>
                      <a:pt x="14" y="553"/>
                      <a:pt x="0" y="524"/>
                      <a:pt x="0" y="493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79"/>
                      <a:pt x="14" y="52"/>
                      <a:pt x="36" y="31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58" y="11"/>
                      <a:pt x="87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lose/>
                    <a:moveTo>
                      <a:pt x="541" y="71"/>
                    </a:moveTo>
                    <a:cubicBezTo>
                      <a:pt x="541" y="71"/>
                      <a:pt x="541" y="71"/>
                      <a:pt x="541" y="71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06" y="71"/>
                      <a:pt x="93" y="76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76" y="91"/>
                      <a:pt x="71" y="100"/>
                      <a:pt x="71" y="110"/>
                    </a:cubicBezTo>
                    <a:cubicBezTo>
                      <a:pt x="71" y="402"/>
                      <a:pt x="71" y="402"/>
                      <a:pt x="71" y="402"/>
                    </a:cubicBezTo>
                    <a:cubicBezTo>
                      <a:pt x="589" y="402"/>
                      <a:pt x="589" y="402"/>
                      <a:pt x="589" y="402"/>
                    </a:cubicBezTo>
                    <a:cubicBezTo>
                      <a:pt x="589" y="110"/>
                      <a:pt x="589" y="110"/>
                      <a:pt x="589" y="110"/>
                    </a:cubicBezTo>
                    <a:cubicBezTo>
                      <a:pt x="589" y="100"/>
                      <a:pt x="584" y="91"/>
                      <a:pt x="577" y="84"/>
                    </a:cubicBezTo>
                    <a:cubicBezTo>
                      <a:pt x="567" y="76"/>
                      <a:pt x="555" y="71"/>
                      <a:pt x="541" y="71"/>
                    </a:cubicBezTo>
                    <a:cubicBezTo>
                      <a:pt x="541" y="71"/>
                      <a:pt x="541" y="71"/>
                      <a:pt x="541" y="71"/>
                    </a:cubicBezTo>
                    <a:close/>
                    <a:moveTo>
                      <a:pt x="71" y="474"/>
                    </a:move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93"/>
                      <a:pt x="71" y="493"/>
                      <a:pt x="71" y="493"/>
                    </a:cubicBezTo>
                    <a:cubicBezTo>
                      <a:pt x="71" y="503"/>
                      <a:pt x="76" y="513"/>
                      <a:pt x="85" y="520"/>
                    </a:cubicBezTo>
                    <a:cubicBezTo>
                      <a:pt x="93" y="528"/>
                      <a:pt x="106" y="533"/>
                      <a:pt x="120" y="533"/>
                    </a:cubicBezTo>
                    <a:cubicBezTo>
                      <a:pt x="541" y="533"/>
                      <a:pt x="541" y="533"/>
                      <a:pt x="541" y="533"/>
                    </a:cubicBezTo>
                    <a:cubicBezTo>
                      <a:pt x="555" y="533"/>
                      <a:pt x="567" y="528"/>
                      <a:pt x="577" y="520"/>
                    </a:cubicBezTo>
                    <a:cubicBezTo>
                      <a:pt x="584" y="513"/>
                      <a:pt x="589" y="503"/>
                      <a:pt x="589" y="493"/>
                    </a:cubicBezTo>
                    <a:cubicBezTo>
                      <a:pt x="589" y="474"/>
                      <a:pt x="589" y="474"/>
                      <a:pt x="589" y="474"/>
                    </a:cubicBez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74"/>
                      <a:pt x="71" y="474"/>
                      <a:pt x="71" y="474"/>
                    </a:cubicBezTo>
                    <a:close/>
                    <a:moveTo>
                      <a:pt x="902" y="1194"/>
                    </a:move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1420" y="1194"/>
                      <a:pt x="1420" y="1194"/>
                      <a:pt x="1420" y="1194"/>
                    </a:cubicBezTo>
                    <a:cubicBezTo>
                      <a:pt x="1420" y="903"/>
                      <a:pt x="1420" y="903"/>
                      <a:pt x="1420" y="903"/>
                    </a:cubicBezTo>
                    <a:cubicBezTo>
                      <a:pt x="1420" y="893"/>
                      <a:pt x="1416" y="883"/>
                      <a:pt x="1407" y="876"/>
                    </a:cubicBezTo>
                    <a:cubicBezTo>
                      <a:pt x="1398" y="869"/>
                      <a:pt x="1386" y="863"/>
                      <a:pt x="1371" y="863"/>
                    </a:cubicBezTo>
                    <a:cubicBezTo>
                      <a:pt x="950" y="863"/>
                      <a:pt x="950" y="863"/>
                      <a:pt x="950" y="863"/>
                    </a:cubicBezTo>
                    <a:cubicBezTo>
                      <a:pt x="937" y="863"/>
                      <a:pt x="925" y="867"/>
                      <a:pt x="916" y="875"/>
                    </a:cubicBezTo>
                    <a:cubicBezTo>
                      <a:pt x="915" y="876"/>
                      <a:pt x="915" y="876"/>
                      <a:pt x="915" y="876"/>
                    </a:cubicBezTo>
                    <a:cubicBezTo>
                      <a:pt x="907" y="883"/>
                      <a:pt x="902" y="893"/>
                      <a:pt x="902" y="903"/>
                    </a:cubicBez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902" y="1194"/>
                      <a:pt x="902" y="1194"/>
                      <a:pt x="902" y="1194"/>
                    </a:cubicBezTo>
                    <a:close/>
                    <a:moveTo>
                      <a:pt x="1420" y="1266"/>
                    </a:move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902" y="1266"/>
                      <a:pt x="902" y="1266"/>
                      <a:pt x="902" y="1266"/>
                    </a:cubicBezTo>
                    <a:cubicBezTo>
                      <a:pt x="902" y="1286"/>
                      <a:pt x="902" y="1286"/>
                      <a:pt x="902" y="1286"/>
                    </a:cubicBezTo>
                    <a:cubicBezTo>
                      <a:pt x="902" y="1296"/>
                      <a:pt x="907" y="1305"/>
                      <a:pt x="915" y="1312"/>
                    </a:cubicBezTo>
                    <a:cubicBezTo>
                      <a:pt x="924" y="1320"/>
                      <a:pt x="936" y="1325"/>
                      <a:pt x="950" y="1325"/>
                    </a:cubicBezTo>
                    <a:cubicBezTo>
                      <a:pt x="1371" y="1325"/>
                      <a:pt x="1371" y="1325"/>
                      <a:pt x="1371" y="1325"/>
                    </a:cubicBezTo>
                    <a:cubicBezTo>
                      <a:pt x="1386" y="1325"/>
                      <a:pt x="1398" y="1320"/>
                      <a:pt x="1407" y="1312"/>
                    </a:cubicBezTo>
                    <a:cubicBezTo>
                      <a:pt x="1416" y="1305"/>
                      <a:pt x="1420" y="1296"/>
                      <a:pt x="1420" y="128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lose/>
                    <a:moveTo>
                      <a:pt x="295" y="890"/>
                    </a:move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69"/>
                      <a:pt x="311" y="853"/>
                      <a:pt x="330" y="853"/>
                    </a:cubicBezTo>
                    <a:cubicBezTo>
                      <a:pt x="350" y="853"/>
                      <a:pt x="366" y="869"/>
                      <a:pt x="366" y="890"/>
                    </a:cubicBezTo>
                    <a:cubicBezTo>
                      <a:pt x="366" y="935"/>
                      <a:pt x="366" y="935"/>
                      <a:pt x="366" y="935"/>
                    </a:cubicBezTo>
                    <a:cubicBezTo>
                      <a:pt x="366" y="955"/>
                      <a:pt x="350" y="971"/>
                      <a:pt x="330" y="971"/>
                    </a:cubicBezTo>
                    <a:cubicBezTo>
                      <a:pt x="311" y="971"/>
                      <a:pt x="295" y="955"/>
                      <a:pt x="295" y="935"/>
                    </a:cubicBez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90"/>
                      <a:pt x="295" y="890"/>
                      <a:pt x="295" y="890"/>
                    </a:cubicBezTo>
                    <a:close/>
                    <a:moveTo>
                      <a:pt x="295" y="746"/>
                    </a:move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27"/>
                      <a:pt x="311" y="710"/>
                      <a:pt x="330" y="710"/>
                    </a:cubicBezTo>
                    <a:cubicBezTo>
                      <a:pt x="350" y="710"/>
                      <a:pt x="366" y="727"/>
                      <a:pt x="366" y="746"/>
                    </a:cubicBezTo>
                    <a:cubicBezTo>
                      <a:pt x="366" y="793"/>
                      <a:pt x="366" y="793"/>
                      <a:pt x="366" y="793"/>
                    </a:cubicBezTo>
                    <a:cubicBezTo>
                      <a:pt x="366" y="812"/>
                      <a:pt x="350" y="829"/>
                      <a:pt x="330" y="829"/>
                    </a:cubicBezTo>
                    <a:cubicBezTo>
                      <a:pt x="311" y="829"/>
                      <a:pt x="295" y="812"/>
                      <a:pt x="295" y="793"/>
                    </a:cubicBez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46"/>
                      <a:pt x="295" y="746"/>
                      <a:pt x="295" y="746"/>
                    </a:cubicBezTo>
                    <a:close/>
                    <a:moveTo>
                      <a:pt x="295" y="1031"/>
                    </a:move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12"/>
                      <a:pt x="311" y="996"/>
                      <a:pt x="330" y="996"/>
                    </a:cubicBezTo>
                    <a:cubicBezTo>
                      <a:pt x="350" y="996"/>
                      <a:pt x="366" y="1012"/>
                      <a:pt x="366" y="1031"/>
                    </a:cubicBezTo>
                    <a:cubicBezTo>
                      <a:pt x="366" y="1078"/>
                      <a:pt x="366" y="1078"/>
                      <a:pt x="366" y="1078"/>
                    </a:cubicBezTo>
                    <a:cubicBezTo>
                      <a:pt x="366" y="1098"/>
                      <a:pt x="350" y="1114"/>
                      <a:pt x="330" y="1114"/>
                    </a:cubicBezTo>
                    <a:cubicBezTo>
                      <a:pt x="311" y="1114"/>
                      <a:pt x="295" y="1098"/>
                      <a:pt x="295" y="1078"/>
                    </a:cubicBez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31"/>
                      <a:pt x="295" y="1031"/>
                      <a:pt x="295" y="1031"/>
                    </a:cubicBezTo>
                    <a:close/>
                    <a:moveTo>
                      <a:pt x="536" y="1194"/>
                    </a:move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56" y="1194"/>
                      <a:pt x="573" y="1211"/>
                      <a:pt x="573" y="1230"/>
                    </a:cubicBezTo>
                    <a:cubicBezTo>
                      <a:pt x="573" y="1250"/>
                      <a:pt x="556" y="1266"/>
                      <a:pt x="536" y="1266"/>
                    </a:cubicBezTo>
                    <a:cubicBezTo>
                      <a:pt x="490" y="1266"/>
                      <a:pt x="490" y="1266"/>
                      <a:pt x="490" y="1266"/>
                    </a:cubicBezTo>
                    <a:cubicBezTo>
                      <a:pt x="470" y="1266"/>
                      <a:pt x="454" y="1250"/>
                      <a:pt x="454" y="1230"/>
                    </a:cubicBezTo>
                    <a:cubicBezTo>
                      <a:pt x="454" y="1211"/>
                      <a:pt x="470" y="1194"/>
                      <a:pt x="490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lose/>
                    <a:moveTo>
                      <a:pt x="677" y="1194"/>
                    </a:move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96" y="1194"/>
                      <a:pt x="712" y="1211"/>
                      <a:pt x="712" y="1230"/>
                    </a:cubicBezTo>
                    <a:cubicBezTo>
                      <a:pt x="712" y="1250"/>
                      <a:pt x="696" y="1266"/>
                      <a:pt x="677" y="1266"/>
                    </a:cubicBezTo>
                    <a:cubicBezTo>
                      <a:pt x="630" y="1266"/>
                      <a:pt x="630" y="1266"/>
                      <a:pt x="630" y="1266"/>
                    </a:cubicBezTo>
                    <a:cubicBezTo>
                      <a:pt x="610" y="1266"/>
                      <a:pt x="595" y="1250"/>
                      <a:pt x="595" y="1230"/>
                    </a:cubicBezTo>
                    <a:cubicBezTo>
                      <a:pt x="595" y="1211"/>
                      <a:pt x="610" y="1194"/>
                      <a:pt x="630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lose/>
                    <a:moveTo>
                      <a:pt x="295" y="1164"/>
                    </a:move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44"/>
                      <a:pt x="311" y="1129"/>
                      <a:pt x="330" y="1129"/>
                    </a:cubicBezTo>
                    <a:cubicBezTo>
                      <a:pt x="350" y="1129"/>
                      <a:pt x="366" y="1144"/>
                      <a:pt x="366" y="1164"/>
                    </a:cubicBezTo>
                    <a:cubicBezTo>
                      <a:pt x="366" y="1194"/>
                      <a:pt x="366" y="1194"/>
                      <a:pt x="366" y="1194"/>
                    </a:cubicBezTo>
                    <a:cubicBezTo>
                      <a:pt x="396" y="1194"/>
                      <a:pt x="396" y="1194"/>
                      <a:pt x="396" y="1194"/>
                    </a:cubicBezTo>
                    <a:cubicBezTo>
                      <a:pt x="416" y="1194"/>
                      <a:pt x="433" y="1211"/>
                      <a:pt x="433" y="1230"/>
                    </a:cubicBezTo>
                    <a:cubicBezTo>
                      <a:pt x="433" y="1250"/>
                      <a:pt x="416" y="1266"/>
                      <a:pt x="396" y="1266"/>
                    </a:cubicBezTo>
                    <a:cubicBezTo>
                      <a:pt x="333" y="1266"/>
                      <a:pt x="333" y="1266"/>
                      <a:pt x="333" y="1266"/>
                    </a:cubicBezTo>
                    <a:cubicBezTo>
                      <a:pt x="330" y="1266"/>
                      <a:pt x="330" y="1266"/>
                      <a:pt x="330" y="1266"/>
                    </a:cubicBezTo>
                    <a:cubicBezTo>
                      <a:pt x="317" y="1266"/>
                      <a:pt x="305" y="1260"/>
                      <a:pt x="299" y="1249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7"/>
                      <a:pt x="299" y="1247"/>
                      <a:pt x="299" y="1247"/>
                    </a:cubicBezTo>
                    <a:cubicBezTo>
                      <a:pt x="299" y="1246"/>
                      <a:pt x="299" y="1246"/>
                      <a:pt x="299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7" y="1245"/>
                      <a:pt x="297" y="1245"/>
                      <a:pt x="297" y="1245"/>
                    </a:cubicBezTo>
                    <a:cubicBezTo>
                      <a:pt x="297" y="1244"/>
                      <a:pt x="297" y="1244"/>
                      <a:pt x="297" y="1244"/>
                    </a:cubicBezTo>
                    <a:cubicBezTo>
                      <a:pt x="296" y="1243"/>
                      <a:pt x="296" y="1243"/>
                      <a:pt x="296" y="1243"/>
                    </a:cubicBezTo>
                    <a:cubicBezTo>
                      <a:pt x="296" y="1242"/>
                      <a:pt x="296" y="1242"/>
                      <a:pt x="296" y="1242"/>
                    </a:cubicBezTo>
                    <a:cubicBezTo>
                      <a:pt x="296" y="1241"/>
                      <a:pt x="296" y="1241"/>
                      <a:pt x="296" y="1241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39"/>
                      <a:pt x="295" y="1239"/>
                      <a:pt x="295" y="1239"/>
                    </a:cubicBezTo>
                    <a:cubicBezTo>
                      <a:pt x="295" y="1238"/>
                      <a:pt x="295" y="1238"/>
                      <a:pt x="295" y="1238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5"/>
                      <a:pt x="295" y="1235"/>
                      <a:pt x="295" y="1235"/>
                    </a:cubicBezTo>
                    <a:cubicBezTo>
                      <a:pt x="295" y="1234"/>
                      <a:pt x="295" y="1234"/>
                      <a:pt x="295" y="1234"/>
                    </a:cubicBezTo>
                    <a:cubicBezTo>
                      <a:pt x="295" y="1233"/>
                      <a:pt x="295" y="1233"/>
                      <a:pt x="295" y="1233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64"/>
                      <a:pt x="295" y="1164"/>
                      <a:pt x="295" y="1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07395" y="1697397"/>
              <a:ext cx="818941" cy="820169"/>
              <a:chOff x="4276526" y="2263197"/>
              <a:chExt cx="1091921" cy="109355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276526" y="2263197"/>
                <a:ext cx="1091921" cy="1093558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4557639" y="2538688"/>
                <a:ext cx="529695" cy="528485"/>
                <a:chOff x="1855787" y="2568158"/>
                <a:chExt cx="1139825" cy="1137224"/>
              </a:xfrm>
              <a:solidFill>
                <a:schemeClr val="bg1"/>
              </a:solidFill>
            </p:grpSpPr>
            <p:sp>
              <p:nvSpPr>
                <p:cNvPr id="40" name="任意多边形 9"/>
                <p:cNvSpPr>
                  <a:spLocks/>
                </p:cNvSpPr>
                <p:nvPr/>
              </p:nvSpPr>
              <p:spPr bwMode="auto">
                <a:xfrm>
                  <a:off x="2022261" y="2573360"/>
                  <a:ext cx="333468" cy="274682"/>
                </a:xfrm>
                <a:custGeom>
                  <a:avLst/>
                  <a:gdLst>
                    <a:gd name="T0" fmla="*/ 0 w 308"/>
                    <a:gd name="T1" fmla="*/ 254 h 254"/>
                    <a:gd name="T2" fmla="*/ 308 w 308"/>
                    <a:gd name="T3" fmla="*/ 0 h 254"/>
                    <a:gd name="T4" fmla="*/ 237 w 308"/>
                    <a:gd name="T5" fmla="*/ 136 h 254"/>
                    <a:gd name="T6" fmla="*/ 146 w 308"/>
                    <a:gd name="T7" fmla="*/ 203 h 254"/>
                    <a:gd name="T8" fmla="*/ 0 w 308"/>
                    <a:gd name="T9" fmla="*/ 254 h 254"/>
                    <a:gd name="T10" fmla="*/ 0 w 308"/>
                    <a:gd name="T11" fmla="*/ 254 h 254"/>
                    <a:gd name="T12" fmla="*/ 0 w 308"/>
                    <a:gd name="T13" fmla="*/ 254 h 254"/>
                    <a:gd name="T14" fmla="*/ 0 w 308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254">
                      <a:moveTo>
                        <a:pt x="0" y="254"/>
                      </a:moveTo>
                      <a:cubicBezTo>
                        <a:pt x="0" y="254"/>
                        <a:pt x="69" y="40"/>
                        <a:pt x="308" y="0"/>
                      </a:cubicBezTo>
                      <a:cubicBezTo>
                        <a:pt x="308" y="0"/>
                        <a:pt x="272" y="53"/>
                        <a:pt x="237" y="136"/>
                      </a:cubicBezTo>
                      <a:cubicBezTo>
                        <a:pt x="237" y="136"/>
                        <a:pt x="163" y="128"/>
                        <a:pt x="146" y="203"/>
                      </a:cubicBezTo>
                      <a:cubicBezTo>
                        <a:pt x="146" y="203"/>
                        <a:pt x="68" y="217"/>
                        <a:pt x="0" y="254"/>
                      </a:cubicBezTo>
                      <a:cubicBezTo>
                        <a:pt x="0" y="254"/>
                        <a:pt x="0" y="254"/>
                        <a:pt x="0" y="254"/>
                      </a:cubicBezTo>
                      <a:moveTo>
                        <a:pt x="0" y="254"/>
                      </a:moveTo>
                      <a:cubicBezTo>
                        <a:pt x="0" y="254"/>
                        <a:pt x="0" y="254"/>
                        <a:pt x="0" y="2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任意多边形 10"/>
                <p:cNvSpPr>
                  <a:spLocks/>
                </p:cNvSpPr>
                <p:nvPr/>
              </p:nvSpPr>
              <p:spPr bwMode="auto">
                <a:xfrm>
                  <a:off x="1967116" y="2839718"/>
                  <a:ext cx="306416" cy="390173"/>
                </a:xfrm>
                <a:custGeom>
                  <a:avLst/>
                  <a:gdLst>
                    <a:gd name="T0" fmla="*/ 199 w 283"/>
                    <a:gd name="T1" fmla="*/ 0 h 361"/>
                    <a:gd name="T2" fmla="*/ 34 w 283"/>
                    <a:gd name="T3" fmla="*/ 69 h 361"/>
                    <a:gd name="T4" fmla="*/ 81 w 283"/>
                    <a:gd name="T5" fmla="*/ 343 h 361"/>
                    <a:gd name="T6" fmla="*/ 249 w 283"/>
                    <a:gd name="T7" fmla="*/ 353 h 361"/>
                    <a:gd name="T8" fmla="*/ 283 w 283"/>
                    <a:gd name="T9" fmla="*/ 274 h 361"/>
                    <a:gd name="T10" fmla="*/ 252 w 283"/>
                    <a:gd name="T11" fmla="*/ 53 h 361"/>
                    <a:gd name="T12" fmla="*/ 199 w 283"/>
                    <a:gd name="T13" fmla="*/ 0 h 361"/>
                    <a:gd name="T14" fmla="*/ 199 w 283"/>
                    <a:gd name="T15" fmla="*/ 0 h 361"/>
                    <a:gd name="T16" fmla="*/ 199 w 283"/>
                    <a:gd name="T17" fmla="*/ 0 h 361"/>
                    <a:gd name="T18" fmla="*/ 199 w 283"/>
                    <a:gd name="T1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3" h="361">
                      <a:moveTo>
                        <a:pt x="199" y="0"/>
                      </a:moveTo>
                      <a:cubicBezTo>
                        <a:pt x="199" y="0"/>
                        <a:pt x="98" y="21"/>
                        <a:pt x="34" y="69"/>
                      </a:cubicBezTo>
                      <a:cubicBezTo>
                        <a:pt x="34" y="69"/>
                        <a:pt x="0" y="210"/>
                        <a:pt x="81" y="343"/>
                      </a:cubicBezTo>
                      <a:cubicBezTo>
                        <a:pt x="81" y="343"/>
                        <a:pt x="165" y="361"/>
                        <a:pt x="249" y="353"/>
                      </a:cubicBezTo>
                      <a:cubicBezTo>
                        <a:pt x="249" y="353"/>
                        <a:pt x="249" y="300"/>
                        <a:pt x="283" y="274"/>
                      </a:cubicBezTo>
                      <a:cubicBezTo>
                        <a:pt x="283" y="274"/>
                        <a:pt x="241" y="167"/>
                        <a:pt x="252" y="53"/>
                      </a:cubicBezTo>
                      <a:cubicBezTo>
                        <a:pt x="252" y="53"/>
                        <a:pt x="209" y="43"/>
                        <a:pt x="199" y="0"/>
                      </a:cubicBezTo>
                      <a:cubicBezTo>
                        <a:pt x="199" y="0"/>
                        <a:pt x="199" y="0"/>
                        <a:pt x="199" y="0"/>
                      </a:cubicBezTo>
                      <a:moveTo>
                        <a:pt x="199" y="0"/>
                      </a:moveTo>
                      <a:cubicBezTo>
                        <a:pt x="199" y="0"/>
                        <a:pt x="199" y="0"/>
                        <a:pt x="19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任意多边形 11"/>
                <p:cNvSpPr>
                  <a:spLocks/>
                </p:cNvSpPr>
                <p:nvPr/>
              </p:nvSpPr>
              <p:spPr bwMode="auto">
                <a:xfrm>
                  <a:off x="2091972" y="3263186"/>
                  <a:ext cx="383930" cy="178439"/>
                </a:xfrm>
                <a:custGeom>
                  <a:avLst/>
                  <a:gdLst>
                    <a:gd name="T0" fmla="*/ 0 w 355"/>
                    <a:gd name="T1" fmla="*/ 0 h 165"/>
                    <a:gd name="T2" fmla="*/ 355 w 355"/>
                    <a:gd name="T3" fmla="*/ 142 h 165"/>
                    <a:gd name="T4" fmla="*/ 248 w 355"/>
                    <a:gd name="T5" fmla="*/ 32 h 165"/>
                    <a:gd name="T6" fmla="*/ 156 w 355"/>
                    <a:gd name="T7" fmla="*/ 0 h 165"/>
                    <a:gd name="T8" fmla="*/ 0 w 355"/>
                    <a:gd name="T9" fmla="*/ 0 h 165"/>
                    <a:gd name="T10" fmla="*/ 0 w 355"/>
                    <a:gd name="T11" fmla="*/ 0 h 165"/>
                    <a:gd name="T12" fmla="*/ 0 w 355"/>
                    <a:gd name="T13" fmla="*/ 0 h 165"/>
                    <a:gd name="T14" fmla="*/ 0 w 355"/>
                    <a:gd name="T15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165">
                      <a:moveTo>
                        <a:pt x="0" y="0"/>
                      </a:moveTo>
                      <a:cubicBezTo>
                        <a:pt x="0" y="0"/>
                        <a:pt x="107" y="165"/>
                        <a:pt x="355" y="142"/>
                      </a:cubicBezTo>
                      <a:cubicBezTo>
                        <a:pt x="355" y="142"/>
                        <a:pt x="267" y="59"/>
                        <a:pt x="248" y="32"/>
                      </a:cubicBezTo>
                      <a:cubicBezTo>
                        <a:pt x="248" y="32"/>
                        <a:pt x="179" y="49"/>
                        <a:pt x="156" y="0"/>
                      </a:cubicBezTo>
                      <a:cubicBezTo>
                        <a:pt x="156" y="0"/>
                        <a:pt x="66" y="1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任意多边形 12"/>
                <p:cNvSpPr>
                  <a:spLocks/>
                </p:cNvSpPr>
                <p:nvPr/>
              </p:nvSpPr>
              <p:spPr bwMode="auto">
                <a:xfrm>
                  <a:off x="2397867" y="3011394"/>
                  <a:ext cx="419306" cy="393294"/>
                </a:xfrm>
                <a:custGeom>
                  <a:avLst/>
                  <a:gdLst>
                    <a:gd name="T0" fmla="*/ 0 w 387"/>
                    <a:gd name="T1" fmla="*/ 239 h 364"/>
                    <a:gd name="T2" fmla="*/ 24 w 387"/>
                    <a:gd name="T3" fmla="*/ 190 h 364"/>
                    <a:gd name="T4" fmla="*/ 246 w 387"/>
                    <a:gd name="T5" fmla="*/ 13 h 364"/>
                    <a:gd name="T6" fmla="*/ 292 w 387"/>
                    <a:gd name="T7" fmla="*/ 0 h 364"/>
                    <a:gd name="T8" fmla="*/ 387 w 387"/>
                    <a:gd name="T9" fmla="*/ 138 h 364"/>
                    <a:gd name="T10" fmla="*/ 133 w 387"/>
                    <a:gd name="T11" fmla="*/ 364 h 364"/>
                    <a:gd name="T12" fmla="*/ 0 w 387"/>
                    <a:gd name="T13" fmla="*/ 239 h 364"/>
                    <a:gd name="T14" fmla="*/ 0 w 387"/>
                    <a:gd name="T15" fmla="*/ 239 h 364"/>
                    <a:gd name="T16" fmla="*/ 0 w 387"/>
                    <a:gd name="T17" fmla="*/ 239 h 364"/>
                    <a:gd name="T18" fmla="*/ 0 w 387"/>
                    <a:gd name="T19" fmla="*/ 239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364">
                      <a:moveTo>
                        <a:pt x="0" y="239"/>
                      </a:moveTo>
                      <a:cubicBezTo>
                        <a:pt x="0" y="239"/>
                        <a:pt x="17" y="232"/>
                        <a:pt x="24" y="190"/>
                      </a:cubicBezTo>
                      <a:cubicBezTo>
                        <a:pt x="24" y="190"/>
                        <a:pt x="161" y="142"/>
                        <a:pt x="246" y="13"/>
                      </a:cubicBezTo>
                      <a:cubicBezTo>
                        <a:pt x="246" y="13"/>
                        <a:pt x="273" y="15"/>
                        <a:pt x="292" y="0"/>
                      </a:cubicBezTo>
                      <a:cubicBezTo>
                        <a:pt x="292" y="0"/>
                        <a:pt x="356" y="60"/>
                        <a:pt x="387" y="138"/>
                      </a:cubicBezTo>
                      <a:cubicBezTo>
                        <a:pt x="387" y="138"/>
                        <a:pt x="327" y="309"/>
                        <a:pt x="133" y="364"/>
                      </a:cubicBezTo>
                      <a:cubicBezTo>
                        <a:pt x="133" y="364"/>
                        <a:pt x="45" y="307"/>
                        <a:pt x="0" y="239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moveTo>
                        <a:pt x="0" y="239"/>
                      </a:moveTo>
                      <a:cubicBezTo>
                        <a:pt x="0" y="239"/>
                        <a:pt x="0" y="239"/>
                        <a:pt x="0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任意多边形 13"/>
                <p:cNvSpPr>
                  <a:spLocks/>
                </p:cNvSpPr>
                <p:nvPr/>
              </p:nvSpPr>
              <p:spPr bwMode="auto">
                <a:xfrm>
                  <a:off x="2745381" y="2762724"/>
                  <a:ext cx="143063" cy="333988"/>
                </a:xfrm>
                <a:custGeom>
                  <a:avLst/>
                  <a:gdLst>
                    <a:gd name="T0" fmla="*/ 31 w 132"/>
                    <a:gd name="T1" fmla="*/ 0 h 309"/>
                    <a:gd name="T2" fmla="*/ 86 w 132"/>
                    <a:gd name="T3" fmla="*/ 309 h 309"/>
                    <a:gd name="T4" fmla="*/ 3 w 132"/>
                    <a:gd name="T5" fmla="*/ 199 h 309"/>
                    <a:gd name="T6" fmla="*/ 0 w 132"/>
                    <a:gd name="T7" fmla="*/ 116 h 309"/>
                    <a:gd name="T8" fmla="*/ 31 w 132"/>
                    <a:gd name="T9" fmla="*/ 0 h 309"/>
                    <a:gd name="T10" fmla="*/ 31 w 132"/>
                    <a:gd name="T11" fmla="*/ 0 h 309"/>
                    <a:gd name="T12" fmla="*/ 31 w 132"/>
                    <a:gd name="T13" fmla="*/ 0 h 309"/>
                    <a:gd name="T14" fmla="*/ 31 w 132"/>
                    <a:gd name="T15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2" h="309">
                      <a:moveTo>
                        <a:pt x="31" y="0"/>
                      </a:moveTo>
                      <a:cubicBezTo>
                        <a:pt x="31" y="0"/>
                        <a:pt x="132" y="115"/>
                        <a:pt x="86" y="309"/>
                      </a:cubicBezTo>
                      <a:cubicBezTo>
                        <a:pt x="86" y="309"/>
                        <a:pt x="31" y="220"/>
                        <a:pt x="3" y="199"/>
                      </a:cubicBezTo>
                      <a:cubicBezTo>
                        <a:pt x="3" y="199"/>
                        <a:pt x="28" y="151"/>
                        <a:pt x="0" y="116"/>
                      </a:cubicBezTo>
                      <a:cubicBezTo>
                        <a:pt x="0" y="116"/>
                        <a:pt x="26" y="64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任意多边形 14"/>
                <p:cNvSpPr>
                  <a:spLocks/>
                </p:cNvSpPr>
                <p:nvPr/>
              </p:nvSpPr>
              <p:spPr bwMode="auto">
                <a:xfrm>
                  <a:off x="2323474" y="2568158"/>
                  <a:ext cx="418786" cy="297052"/>
                </a:xfrm>
                <a:custGeom>
                  <a:avLst/>
                  <a:gdLst>
                    <a:gd name="T0" fmla="*/ 0 w 387"/>
                    <a:gd name="T1" fmla="*/ 154 h 275"/>
                    <a:gd name="T2" fmla="*/ 30 w 387"/>
                    <a:gd name="T3" fmla="*/ 200 h 275"/>
                    <a:gd name="T4" fmla="*/ 262 w 387"/>
                    <a:gd name="T5" fmla="*/ 275 h 275"/>
                    <a:gd name="T6" fmla="*/ 356 w 387"/>
                    <a:gd name="T7" fmla="*/ 265 h 275"/>
                    <a:gd name="T8" fmla="*/ 387 w 387"/>
                    <a:gd name="T9" fmla="*/ 131 h 275"/>
                    <a:gd name="T10" fmla="*/ 91 w 387"/>
                    <a:gd name="T11" fmla="*/ 0 h 275"/>
                    <a:gd name="T12" fmla="*/ 0 w 387"/>
                    <a:gd name="T13" fmla="*/ 154 h 275"/>
                    <a:gd name="T14" fmla="*/ 0 w 387"/>
                    <a:gd name="T15" fmla="*/ 154 h 275"/>
                    <a:gd name="T16" fmla="*/ 0 w 387"/>
                    <a:gd name="T17" fmla="*/ 154 h 275"/>
                    <a:gd name="T18" fmla="*/ 0 w 387"/>
                    <a:gd name="T19" fmla="*/ 154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275">
                      <a:moveTo>
                        <a:pt x="0" y="154"/>
                      </a:moveTo>
                      <a:cubicBezTo>
                        <a:pt x="0" y="154"/>
                        <a:pt x="29" y="178"/>
                        <a:pt x="30" y="200"/>
                      </a:cubicBezTo>
                      <a:cubicBezTo>
                        <a:pt x="30" y="200"/>
                        <a:pt x="154" y="207"/>
                        <a:pt x="262" y="275"/>
                      </a:cubicBezTo>
                      <a:cubicBezTo>
                        <a:pt x="262" y="275"/>
                        <a:pt x="310" y="235"/>
                        <a:pt x="356" y="265"/>
                      </a:cubicBezTo>
                      <a:cubicBezTo>
                        <a:pt x="356" y="265"/>
                        <a:pt x="382" y="217"/>
                        <a:pt x="387" y="131"/>
                      </a:cubicBezTo>
                      <a:cubicBezTo>
                        <a:pt x="387" y="131"/>
                        <a:pt x="291" y="4"/>
                        <a:pt x="91" y="0"/>
                      </a:cubicBezTo>
                      <a:cubicBezTo>
                        <a:pt x="91" y="0"/>
                        <a:pt x="13" y="106"/>
                        <a:pt x="0" y="154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moveTo>
                        <a:pt x="0" y="154"/>
                      </a:moveTo>
                      <a:cubicBezTo>
                        <a:pt x="0" y="154"/>
                        <a:pt x="0" y="154"/>
                        <a:pt x="0" y="1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任意多边形 15"/>
                <p:cNvSpPr>
                  <a:spLocks/>
                </p:cNvSpPr>
                <p:nvPr/>
              </p:nvSpPr>
              <p:spPr bwMode="auto">
                <a:xfrm>
                  <a:off x="2285497" y="2829834"/>
                  <a:ext cx="333468" cy="340231"/>
                </a:xfrm>
                <a:custGeom>
                  <a:avLst/>
                  <a:gdLst>
                    <a:gd name="T0" fmla="*/ 0 w 308"/>
                    <a:gd name="T1" fmla="*/ 65 h 315"/>
                    <a:gd name="T2" fmla="*/ 68 w 308"/>
                    <a:gd name="T3" fmla="*/ 0 h 315"/>
                    <a:gd name="T4" fmla="*/ 274 w 308"/>
                    <a:gd name="T5" fmla="*/ 65 h 315"/>
                    <a:gd name="T6" fmla="*/ 308 w 308"/>
                    <a:gd name="T7" fmla="*/ 168 h 315"/>
                    <a:gd name="T8" fmla="*/ 121 w 308"/>
                    <a:gd name="T9" fmla="*/ 315 h 315"/>
                    <a:gd name="T10" fmla="*/ 28 w 308"/>
                    <a:gd name="T11" fmla="*/ 267 h 315"/>
                    <a:gd name="T12" fmla="*/ 0 w 308"/>
                    <a:gd name="T13" fmla="*/ 65 h 315"/>
                    <a:gd name="T14" fmla="*/ 0 w 308"/>
                    <a:gd name="T15" fmla="*/ 65 h 315"/>
                    <a:gd name="T16" fmla="*/ 0 w 308"/>
                    <a:gd name="T17" fmla="*/ 65 h 315"/>
                    <a:gd name="T18" fmla="*/ 0 w 308"/>
                    <a:gd name="T19" fmla="*/ 65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8" h="315">
                      <a:moveTo>
                        <a:pt x="0" y="65"/>
                      </a:moveTo>
                      <a:cubicBezTo>
                        <a:pt x="0" y="65"/>
                        <a:pt x="58" y="69"/>
                        <a:pt x="68" y="0"/>
                      </a:cubicBezTo>
                      <a:cubicBezTo>
                        <a:pt x="68" y="0"/>
                        <a:pt x="182" y="11"/>
                        <a:pt x="274" y="65"/>
                      </a:cubicBezTo>
                      <a:cubicBezTo>
                        <a:pt x="274" y="65"/>
                        <a:pt x="252" y="134"/>
                        <a:pt x="308" y="168"/>
                      </a:cubicBezTo>
                      <a:cubicBezTo>
                        <a:pt x="308" y="168"/>
                        <a:pt x="251" y="254"/>
                        <a:pt x="121" y="315"/>
                      </a:cubicBezTo>
                      <a:cubicBezTo>
                        <a:pt x="121" y="315"/>
                        <a:pt x="96" y="256"/>
                        <a:pt x="28" y="267"/>
                      </a:cubicBezTo>
                      <a:cubicBezTo>
                        <a:pt x="29" y="267"/>
                        <a:pt x="1" y="21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moveTo>
                        <a:pt x="0" y="65"/>
                      </a:moveTo>
                      <a:cubicBezTo>
                        <a:pt x="0" y="65"/>
                        <a:pt x="0" y="65"/>
                        <a:pt x="0" y="6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任意多边形 16"/>
                <p:cNvSpPr>
                  <a:spLocks/>
                </p:cNvSpPr>
                <p:nvPr/>
              </p:nvSpPr>
              <p:spPr bwMode="auto">
                <a:xfrm>
                  <a:off x="1855787" y="3448908"/>
                  <a:ext cx="1139825" cy="256474"/>
                </a:xfrm>
                <a:custGeom>
                  <a:avLst/>
                  <a:gdLst>
                    <a:gd name="T0" fmla="*/ 999 w 1053"/>
                    <a:gd name="T1" fmla="*/ 90 h 237"/>
                    <a:gd name="T2" fmla="*/ 603 w 1053"/>
                    <a:gd name="T3" fmla="*/ 90 h 237"/>
                    <a:gd name="T4" fmla="*/ 572 w 1053"/>
                    <a:gd name="T5" fmla="*/ 58 h 237"/>
                    <a:gd name="T6" fmla="*/ 572 w 1053"/>
                    <a:gd name="T7" fmla="*/ 0 h 237"/>
                    <a:gd name="T8" fmla="*/ 469 w 1053"/>
                    <a:gd name="T9" fmla="*/ 0 h 237"/>
                    <a:gd name="T10" fmla="*/ 469 w 1053"/>
                    <a:gd name="T11" fmla="*/ 58 h 237"/>
                    <a:gd name="T12" fmla="*/ 438 w 1053"/>
                    <a:gd name="T13" fmla="*/ 90 h 237"/>
                    <a:gd name="T14" fmla="*/ 54 w 1053"/>
                    <a:gd name="T15" fmla="*/ 90 h 237"/>
                    <a:gd name="T16" fmla="*/ 0 w 1053"/>
                    <a:gd name="T17" fmla="*/ 144 h 237"/>
                    <a:gd name="T18" fmla="*/ 0 w 1053"/>
                    <a:gd name="T19" fmla="*/ 144 h 237"/>
                    <a:gd name="T20" fmla="*/ 54 w 1053"/>
                    <a:gd name="T21" fmla="*/ 198 h 237"/>
                    <a:gd name="T22" fmla="*/ 443 w 1053"/>
                    <a:gd name="T23" fmla="*/ 198 h 237"/>
                    <a:gd name="T24" fmla="*/ 520 w 1053"/>
                    <a:gd name="T25" fmla="*/ 237 h 237"/>
                    <a:gd name="T26" fmla="*/ 598 w 1053"/>
                    <a:gd name="T27" fmla="*/ 198 h 237"/>
                    <a:gd name="T28" fmla="*/ 999 w 1053"/>
                    <a:gd name="T29" fmla="*/ 198 h 237"/>
                    <a:gd name="T30" fmla="*/ 1053 w 1053"/>
                    <a:gd name="T31" fmla="*/ 144 h 237"/>
                    <a:gd name="T32" fmla="*/ 1053 w 1053"/>
                    <a:gd name="T33" fmla="*/ 144 h 237"/>
                    <a:gd name="T34" fmla="*/ 999 w 1053"/>
                    <a:gd name="T35" fmla="*/ 9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53" h="237">
                      <a:moveTo>
                        <a:pt x="999" y="90"/>
                      </a:moveTo>
                      <a:cubicBezTo>
                        <a:pt x="603" y="90"/>
                        <a:pt x="603" y="90"/>
                        <a:pt x="603" y="90"/>
                      </a:cubicBezTo>
                      <a:cubicBezTo>
                        <a:pt x="595" y="77"/>
                        <a:pt x="585" y="66"/>
                        <a:pt x="572" y="58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469" y="0"/>
                        <a:pt x="469" y="0"/>
                        <a:pt x="469" y="0"/>
                      </a:cubicBezTo>
                      <a:cubicBezTo>
                        <a:pt x="469" y="58"/>
                        <a:pt x="469" y="58"/>
                        <a:pt x="469" y="58"/>
                      </a:cubicBezTo>
                      <a:cubicBezTo>
                        <a:pt x="456" y="66"/>
                        <a:pt x="446" y="77"/>
                        <a:pt x="438" y="90"/>
                      </a:cubicBezTo>
                      <a:cubicBezTo>
                        <a:pt x="54" y="90"/>
                        <a:pt x="54" y="90"/>
                        <a:pt x="54" y="90"/>
                      </a:cubicBezTo>
                      <a:cubicBezTo>
                        <a:pt x="24" y="90"/>
                        <a:pt x="0" y="114"/>
                        <a:pt x="0" y="14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74"/>
                        <a:pt x="24" y="198"/>
                        <a:pt x="54" y="198"/>
                      </a:cubicBezTo>
                      <a:cubicBezTo>
                        <a:pt x="443" y="198"/>
                        <a:pt x="443" y="198"/>
                        <a:pt x="443" y="198"/>
                      </a:cubicBezTo>
                      <a:cubicBezTo>
                        <a:pt x="461" y="222"/>
                        <a:pt x="489" y="237"/>
                        <a:pt x="520" y="237"/>
                      </a:cubicBezTo>
                      <a:cubicBezTo>
                        <a:pt x="552" y="237"/>
                        <a:pt x="580" y="222"/>
                        <a:pt x="598" y="198"/>
                      </a:cubicBezTo>
                      <a:cubicBezTo>
                        <a:pt x="999" y="198"/>
                        <a:pt x="999" y="198"/>
                        <a:pt x="999" y="198"/>
                      </a:cubicBezTo>
                      <a:cubicBezTo>
                        <a:pt x="1029" y="198"/>
                        <a:pt x="1053" y="174"/>
                        <a:pt x="1053" y="144"/>
                      </a:cubicBezTo>
                      <a:cubicBezTo>
                        <a:pt x="1053" y="144"/>
                        <a:pt x="1053" y="144"/>
                        <a:pt x="1053" y="144"/>
                      </a:cubicBezTo>
                      <a:cubicBezTo>
                        <a:pt x="1053" y="114"/>
                        <a:pt x="1029" y="90"/>
                        <a:pt x="99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4162531" y="3219188"/>
              <a:ext cx="818941" cy="820170"/>
              <a:chOff x="5550040" y="4292251"/>
              <a:chExt cx="1091921" cy="1093560"/>
            </a:xfrm>
          </p:grpSpPr>
          <p:sp>
            <p:nvSpPr>
              <p:cNvPr id="36" name="椭圆 35"/>
              <p:cNvSpPr/>
              <p:nvPr/>
            </p:nvSpPr>
            <p:spPr>
              <a:xfrm flipV="1">
                <a:off x="5550040" y="4292251"/>
                <a:ext cx="1091921" cy="1093560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 19"/>
              <p:cNvSpPr>
                <a:spLocks/>
              </p:cNvSpPr>
              <p:nvPr/>
            </p:nvSpPr>
            <p:spPr bwMode="auto">
              <a:xfrm>
                <a:off x="5853186" y="4560300"/>
                <a:ext cx="485628" cy="509319"/>
              </a:xfrm>
              <a:custGeom>
                <a:avLst/>
                <a:gdLst>
                  <a:gd name="T0" fmla="*/ 994 w 1104"/>
                  <a:gd name="T1" fmla="*/ 355 h 1159"/>
                  <a:gd name="T2" fmla="*/ 994 w 1104"/>
                  <a:gd name="T3" fmla="*/ 607 h 1159"/>
                  <a:gd name="T4" fmla="*/ 735 w 1104"/>
                  <a:gd name="T5" fmla="*/ 607 h 1159"/>
                  <a:gd name="T6" fmla="*/ 552 w 1104"/>
                  <a:gd name="T7" fmla="*/ 746 h 1159"/>
                  <a:gd name="T8" fmla="*/ 369 w 1104"/>
                  <a:gd name="T9" fmla="*/ 607 h 1159"/>
                  <a:gd name="T10" fmla="*/ 221 w 1104"/>
                  <a:gd name="T11" fmla="*/ 607 h 1159"/>
                  <a:gd name="T12" fmla="*/ 221 w 1104"/>
                  <a:gd name="T13" fmla="*/ 775 h 1159"/>
                  <a:gd name="T14" fmla="*/ 386 w 1104"/>
                  <a:gd name="T15" fmla="*/ 966 h 1159"/>
                  <a:gd name="T16" fmla="*/ 193 w 1104"/>
                  <a:gd name="T17" fmla="*/ 1159 h 1159"/>
                  <a:gd name="T18" fmla="*/ 0 w 1104"/>
                  <a:gd name="T19" fmla="*/ 966 h 1159"/>
                  <a:gd name="T20" fmla="*/ 110 w 1104"/>
                  <a:gd name="T21" fmla="*/ 792 h 1159"/>
                  <a:gd name="T22" fmla="*/ 110 w 1104"/>
                  <a:gd name="T23" fmla="*/ 497 h 1159"/>
                  <a:gd name="T24" fmla="*/ 374 w 1104"/>
                  <a:gd name="T25" fmla="*/ 497 h 1159"/>
                  <a:gd name="T26" fmla="*/ 552 w 1104"/>
                  <a:gd name="T27" fmla="*/ 374 h 1159"/>
                  <a:gd name="T28" fmla="*/ 730 w 1104"/>
                  <a:gd name="T29" fmla="*/ 497 h 1159"/>
                  <a:gd name="T30" fmla="*/ 883 w 1104"/>
                  <a:gd name="T31" fmla="*/ 497 h 1159"/>
                  <a:gd name="T32" fmla="*/ 879 w 1104"/>
                  <a:gd name="T33" fmla="*/ 369 h 1159"/>
                  <a:gd name="T34" fmla="*/ 724 w 1104"/>
                  <a:gd name="T35" fmla="*/ 186 h 1159"/>
                  <a:gd name="T36" fmla="*/ 914 w 1104"/>
                  <a:gd name="T37" fmla="*/ 0 h 1159"/>
                  <a:gd name="T38" fmla="*/ 1104 w 1104"/>
                  <a:gd name="T39" fmla="*/ 186 h 1159"/>
                  <a:gd name="T40" fmla="*/ 994 w 1104"/>
                  <a:gd name="T41" fmla="*/ 355 h 1159"/>
                  <a:gd name="T42" fmla="*/ 76 w 1104"/>
                  <a:gd name="T43" fmla="*/ 973 h 1159"/>
                  <a:gd name="T44" fmla="*/ 191 w 1104"/>
                  <a:gd name="T45" fmla="*/ 1087 h 1159"/>
                  <a:gd name="T46" fmla="*/ 305 w 1104"/>
                  <a:gd name="T47" fmla="*/ 973 h 1159"/>
                  <a:gd name="T48" fmla="*/ 191 w 1104"/>
                  <a:gd name="T49" fmla="*/ 860 h 1159"/>
                  <a:gd name="T50" fmla="*/ 76 w 1104"/>
                  <a:gd name="T51" fmla="*/ 973 h 1159"/>
                  <a:gd name="T52" fmla="*/ 552 w 1104"/>
                  <a:gd name="T53" fmla="*/ 447 h 1159"/>
                  <a:gd name="T54" fmla="*/ 438 w 1104"/>
                  <a:gd name="T55" fmla="*/ 561 h 1159"/>
                  <a:gd name="T56" fmla="*/ 552 w 1104"/>
                  <a:gd name="T57" fmla="*/ 674 h 1159"/>
                  <a:gd name="T58" fmla="*/ 667 w 1104"/>
                  <a:gd name="T59" fmla="*/ 561 h 1159"/>
                  <a:gd name="T60" fmla="*/ 552 w 1104"/>
                  <a:gd name="T61" fmla="*/ 447 h 1159"/>
                  <a:gd name="T62" fmla="*/ 914 w 1104"/>
                  <a:gd name="T63" fmla="*/ 73 h 1159"/>
                  <a:gd name="T64" fmla="*/ 799 w 1104"/>
                  <a:gd name="T65" fmla="*/ 187 h 1159"/>
                  <a:gd name="T66" fmla="*/ 914 w 1104"/>
                  <a:gd name="T67" fmla="*/ 300 h 1159"/>
                  <a:gd name="T68" fmla="*/ 1029 w 1104"/>
                  <a:gd name="T69" fmla="*/ 187 h 1159"/>
                  <a:gd name="T70" fmla="*/ 914 w 1104"/>
                  <a:gd name="T71" fmla="*/ 73 h 1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04" h="1159">
                    <a:moveTo>
                      <a:pt x="994" y="355"/>
                    </a:moveTo>
                    <a:cubicBezTo>
                      <a:pt x="994" y="607"/>
                      <a:pt x="994" y="607"/>
                      <a:pt x="994" y="607"/>
                    </a:cubicBezTo>
                    <a:cubicBezTo>
                      <a:pt x="735" y="607"/>
                      <a:pt x="735" y="607"/>
                      <a:pt x="735" y="607"/>
                    </a:cubicBezTo>
                    <a:cubicBezTo>
                      <a:pt x="714" y="687"/>
                      <a:pt x="640" y="746"/>
                      <a:pt x="552" y="746"/>
                    </a:cubicBezTo>
                    <a:cubicBezTo>
                      <a:pt x="464" y="746"/>
                      <a:pt x="390" y="687"/>
                      <a:pt x="369" y="607"/>
                    </a:cubicBezTo>
                    <a:cubicBezTo>
                      <a:pt x="221" y="607"/>
                      <a:pt x="221" y="607"/>
                      <a:pt x="221" y="607"/>
                    </a:cubicBezTo>
                    <a:cubicBezTo>
                      <a:pt x="221" y="775"/>
                      <a:pt x="221" y="775"/>
                      <a:pt x="221" y="775"/>
                    </a:cubicBezTo>
                    <a:cubicBezTo>
                      <a:pt x="314" y="789"/>
                      <a:pt x="386" y="869"/>
                      <a:pt x="386" y="966"/>
                    </a:cubicBezTo>
                    <a:cubicBezTo>
                      <a:pt x="386" y="1072"/>
                      <a:pt x="300" y="1159"/>
                      <a:pt x="193" y="1159"/>
                    </a:cubicBezTo>
                    <a:cubicBezTo>
                      <a:pt x="87" y="1159"/>
                      <a:pt x="0" y="1072"/>
                      <a:pt x="0" y="966"/>
                    </a:cubicBezTo>
                    <a:cubicBezTo>
                      <a:pt x="0" y="889"/>
                      <a:pt x="45" y="823"/>
                      <a:pt x="110" y="792"/>
                    </a:cubicBezTo>
                    <a:cubicBezTo>
                      <a:pt x="110" y="497"/>
                      <a:pt x="110" y="497"/>
                      <a:pt x="110" y="497"/>
                    </a:cubicBezTo>
                    <a:cubicBezTo>
                      <a:pt x="374" y="497"/>
                      <a:pt x="374" y="497"/>
                      <a:pt x="374" y="497"/>
                    </a:cubicBezTo>
                    <a:cubicBezTo>
                      <a:pt x="400" y="425"/>
                      <a:pt x="470" y="374"/>
                      <a:pt x="552" y="374"/>
                    </a:cubicBezTo>
                    <a:cubicBezTo>
                      <a:pt x="634" y="374"/>
                      <a:pt x="704" y="425"/>
                      <a:pt x="730" y="497"/>
                    </a:cubicBezTo>
                    <a:cubicBezTo>
                      <a:pt x="883" y="497"/>
                      <a:pt x="883" y="497"/>
                      <a:pt x="883" y="497"/>
                    </a:cubicBezTo>
                    <a:cubicBezTo>
                      <a:pt x="879" y="369"/>
                      <a:pt x="879" y="369"/>
                      <a:pt x="879" y="369"/>
                    </a:cubicBezTo>
                    <a:cubicBezTo>
                      <a:pt x="790" y="353"/>
                      <a:pt x="724" y="277"/>
                      <a:pt x="724" y="186"/>
                    </a:cubicBezTo>
                    <a:cubicBezTo>
                      <a:pt x="724" y="83"/>
                      <a:pt x="809" y="0"/>
                      <a:pt x="914" y="0"/>
                    </a:cubicBezTo>
                    <a:cubicBezTo>
                      <a:pt x="1019" y="0"/>
                      <a:pt x="1104" y="83"/>
                      <a:pt x="1104" y="186"/>
                    </a:cubicBezTo>
                    <a:cubicBezTo>
                      <a:pt x="1104" y="261"/>
                      <a:pt x="1059" y="325"/>
                      <a:pt x="994" y="355"/>
                    </a:cubicBezTo>
                    <a:close/>
                    <a:moveTo>
                      <a:pt x="76" y="973"/>
                    </a:moveTo>
                    <a:cubicBezTo>
                      <a:pt x="76" y="1036"/>
                      <a:pt x="127" y="1087"/>
                      <a:pt x="191" y="1087"/>
                    </a:cubicBezTo>
                    <a:cubicBezTo>
                      <a:pt x="254" y="1087"/>
                      <a:pt x="305" y="1036"/>
                      <a:pt x="305" y="973"/>
                    </a:cubicBezTo>
                    <a:cubicBezTo>
                      <a:pt x="305" y="911"/>
                      <a:pt x="254" y="860"/>
                      <a:pt x="191" y="860"/>
                    </a:cubicBezTo>
                    <a:cubicBezTo>
                      <a:pt x="127" y="860"/>
                      <a:pt x="76" y="911"/>
                      <a:pt x="76" y="973"/>
                    </a:cubicBezTo>
                    <a:close/>
                    <a:moveTo>
                      <a:pt x="552" y="447"/>
                    </a:moveTo>
                    <a:cubicBezTo>
                      <a:pt x="489" y="447"/>
                      <a:pt x="438" y="498"/>
                      <a:pt x="438" y="561"/>
                    </a:cubicBezTo>
                    <a:cubicBezTo>
                      <a:pt x="438" y="623"/>
                      <a:pt x="489" y="674"/>
                      <a:pt x="552" y="674"/>
                    </a:cubicBezTo>
                    <a:cubicBezTo>
                      <a:pt x="616" y="674"/>
                      <a:pt x="667" y="623"/>
                      <a:pt x="667" y="561"/>
                    </a:cubicBezTo>
                    <a:cubicBezTo>
                      <a:pt x="667" y="498"/>
                      <a:pt x="616" y="447"/>
                      <a:pt x="552" y="447"/>
                    </a:cubicBezTo>
                    <a:close/>
                    <a:moveTo>
                      <a:pt x="914" y="73"/>
                    </a:moveTo>
                    <a:cubicBezTo>
                      <a:pt x="851" y="73"/>
                      <a:pt x="799" y="124"/>
                      <a:pt x="799" y="187"/>
                    </a:cubicBezTo>
                    <a:cubicBezTo>
                      <a:pt x="799" y="249"/>
                      <a:pt x="851" y="300"/>
                      <a:pt x="914" y="300"/>
                    </a:cubicBezTo>
                    <a:cubicBezTo>
                      <a:pt x="977" y="300"/>
                      <a:pt x="1029" y="249"/>
                      <a:pt x="1029" y="187"/>
                    </a:cubicBezTo>
                    <a:cubicBezTo>
                      <a:pt x="1029" y="124"/>
                      <a:pt x="977" y="73"/>
                      <a:pt x="914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17668" y="2731090"/>
              <a:ext cx="818941" cy="820170"/>
              <a:chOff x="6823556" y="3641454"/>
              <a:chExt cx="1091921" cy="1093560"/>
            </a:xfrm>
          </p:grpSpPr>
          <p:sp>
            <p:nvSpPr>
              <p:cNvPr id="29" name="椭圆 28"/>
              <p:cNvSpPr/>
              <p:nvPr/>
            </p:nvSpPr>
            <p:spPr>
              <a:xfrm flipV="1">
                <a:off x="6823556" y="3641454"/>
                <a:ext cx="1091921" cy="1093560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7167926" y="3879957"/>
                <a:ext cx="529194" cy="526452"/>
                <a:chOff x="6689328" y="3781703"/>
                <a:chExt cx="508205" cy="505574"/>
              </a:xfrm>
            </p:grpSpPr>
            <p:sp>
              <p:nvSpPr>
                <p:cNvPr id="31" name="任意多边形 23"/>
                <p:cNvSpPr>
                  <a:spLocks/>
                </p:cNvSpPr>
                <p:nvPr/>
              </p:nvSpPr>
              <p:spPr bwMode="auto">
                <a:xfrm>
                  <a:off x="6689328" y="4032649"/>
                  <a:ext cx="341171" cy="254628"/>
                </a:xfrm>
                <a:custGeom>
                  <a:avLst/>
                  <a:gdLst>
                    <a:gd name="T0" fmla="*/ 623 w 623"/>
                    <a:gd name="T1" fmla="*/ 427 h 466"/>
                    <a:gd name="T2" fmla="*/ 618 w 623"/>
                    <a:gd name="T3" fmla="*/ 428 h 466"/>
                    <a:gd name="T4" fmla="*/ 607 w 623"/>
                    <a:gd name="T5" fmla="*/ 425 h 466"/>
                    <a:gd name="T6" fmla="*/ 541 w 623"/>
                    <a:gd name="T7" fmla="*/ 390 h 466"/>
                    <a:gd name="T8" fmla="*/ 475 w 623"/>
                    <a:gd name="T9" fmla="*/ 425 h 466"/>
                    <a:gd name="T10" fmla="*/ 464 w 623"/>
                    <a:gd name="T11" fmla="*/ 428 h 466"/>
                    <a:gd name="T12" fmla="*/ 449 w 623"/>
                    <a:gd name="T13" fmla="*/ 423 h 466"/>
                    <a:gd name="T14" fmla="*/ 440 w 623"/>
                    <a:gd name="T15" fmla="*/ 399 h 466"/>
                    <a:gd name="T16" fmla="*/ 452 w 623"/>
                    <a:gd name="T17" fmla="*/ 326 h 466"/>
                    <a:gd name="T18" fmla="*/ 399 w 623"/>
                    <a:gd name="T19" fmla="*/ 273 h 466"/>
                    <a:gd name="T20" fmla="*/ 392 w 623"/>
                    <a:gd name="T21" fmla="*/ 249 h 466"/>
                    <a:gd name="T22" fmla="*/ 412 w 623"/>
                    <a:gd name="T23" fmla="*/ 232 h 466"/>
                    <a:gd name="T24" fmla="*/ 486 w 623"/>
                    <a:gd name="T25" fmla="*/ 221 h 466"/>
                    <a:gd name="T26" fmla="*/ 519 w 623"/>
                    <a:gd name="T27" fmla="*/ 154 h 466"/>
                    <a:gd name="T28" fmla="*/ 541 w 623"/>
                    <a:gd name="T29" fmla="*/ 141 h 466"/>
                    <a:gd name="T30" fmla="*/ 563 w 623"/>
                    <a:gd name="T31" fmla="*/ 154 h 466"/>
                    <a:gd name="T32" fmla="*/ 582 w 623"/>
                    <a:gd name="T33" fmla="*/ 192 h 466"/>
                    <a:gd name="T34" fmla="*/ 529 w 623"/>
                    <a:gd name="T35" fmla="*/ 78 h 466"/>
                    <a:gd name="T36" fmla="*/ 407 w 623"/>
                    <a:gd name="T37" fmla="*/ 1 h 466"/>
                    <a:gd name="T38" fmla="*/ 391 w 623"/>
                    <a:gd name="T39" fmla="*/ 7 h 466"/>
                    <a:gd name="T40" fmla="*/ 351 w 623"/>
                    <a:gd name="T41" fmla="*/ 63 h 466"/>
                    <a:gd name="T42" fmla="*/ 307 w 623"/>
                    <a:gd name="T43" fmla="*/ 3 h 466"/>
                    <a:gd name="T44" fmla="*/ 338 w 623"/>
                    <a:gd name="T45" fmla="*/ 107 h 466"/>
                    <a:gd name="T46" fmla="*/ 338 w 623"/>
                    <a:gd name="T47" fmla="*/ 115 h 466"/>
                    <a:gd name="T48" fmla="*/ 306 w 623"/>
                    <a:gd name="T49" fmla="*/ 262 h 466"/>
                    <a:gd name="T50" fmla="*/ 306 w 623"/>
                    <a:gd name="T51" fmla="*/ 264 h 466"/>
                    <a:gd name="T52" fmla="*/ 306 w 623"/>
                    <a:gd name="T53" fmla="*/ 265 h 466"/>
                    <a:gd name="T54" fmla="*/ 306 w 623"/>
                    <a:gd name="T55" fmla="*/ 264 h 466"/>
                    <a:gd name="T56" fmla="*/ 306 w 623"/>
                    <a:gd name="T57" fmla="*/ 263 h 466"/>
                    <a:gd name="T58" fmla="*/ 271 w 623"/>
                    <a:gd name="T59" fmla="*/ 115 h 466"/>
                    <a:gd name="T60" fmla="*/ 272 w 623"/>
                    <a:gd name="T61" fmla="*/ 107 h 466"/>
                    <a:gd name="T62" fmla="*/ 305 w 623"/>
                    <a:gd name="T63" fmla="*/ 1 h 466"/>
                    <a:gd name="T64" fmla="*/ 259 w 623"/>
                    <a:gd name="T65" fmla="*/ 65 h 466"/>
                    <a:gd name="T66" fmla="*/ 219 w 623"/>
                    <a:gd name="T67" fmla="*/ 11 h 466"/>
                    <a:gd name="T68" fmla="*/ 202 w 623"/>
                    <a:gd name="T69" fmla="*/ 5 h 466"/>
                    <a:gd name="T70" fmla="*/ 98 w 623"/>
                    <a:gd name="T71" fmla="*/ 74 h 466"/>
                    <a:gd name="T72" fmla="*/ 95 w 623"/>
                    <a:gd name="T73" fmla="*/ 78 h 466"/>
                    <a:gd name="T74" fmla="*/ 93 w 623"/>
                    <a:gd name="T75" fmla="*/ 80 h 466"/>
                    <a:gd name="T76" fmla="*/ 87 w 623"/>
                    <a:gd name="T77" fmla="*/ 91 h 466"/>
                    <a:gd name="T78" fmla="*/ 88 w 623"/>
                    <a:gd name="T79" fmla="*/ 91 h 466"/>
                    <a:gd name="T80" fmla="*/ 75 w 623"/>
                    <a:gd name="T81" fmla="*/ 119 h 466"/>
                    <a:gd name="T82" fmla="*/ 74 w 623"/>
                    <a:gd name="T83" fmla="*/ 118 h 466"/>
                    <a:gd name="T84" fmla="*/ 0 w 623"/>
                    <a:gd name="T85" fmla="*/ 411 h 466"/>
                    <a:gd name="T86" fmla="*/ 2 w 623"/>
                    <a:gd name="T87" fmla="*/ 411 h 466"/>
                    <a:gd name="T88" fmla="*/ 66 w 623"/>
                    <a:gd name="T89" fmla="*/ 465 h 466"/>
                    <a:gd name="T90" fmla="*/ 556 w 623"/>
                    <a:gd name="T91" fmla="*/ 465 h 466"/>
                    <a:gd name="T92" fmla="*/ 623 w 623"/>
                    <a:gd name="T93" fmla="*/ 427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466">
                      <a:moveTo>
                        <a:pt x="623" y="427"/>
                      </a:moveTo>
                      <a:cubicBezTo>
                        <a:pt x="622" y="428"/>
                        <a:pt x="620" y="428"/>
                        <a:pt x="618" y="428"/>
                      </a:cubicBezTo>
                      <a:cubicBezTo>
                        <a:pt x="614" y="428"/>
                        <a:pt x="611" y="427"/>
                        <a:pt x="607" y="425"/>
                      </a:cubicBezTo>
                      <a:cubicBezTo>
                        <a:pt x="541" y="390"/>
                        <a:pt x="541" y="390"/>
                        <a:pt x="541" y="390"/>
                      </a:cubicBezTo>
                      <a:cubicBezTo>
                        <a:pt x="475" y="425"/>
                        <a:pt x="475" y="425"/>
                        <a:pt x="475" y="425"/>
                      </a:cubicBezTo>
                      <a:cubicBezTo>
                        <a:pt x="471" y="427"/>
                        <a:pt x="468" y="428"/>
                        <a:pt x="464" y="428"/>
                      </a:cubicBezTo>
                      <a:cubicBezTo>
                        <a:pt x="458" y="428"/>
                        <a:pt x="453" y="426"/>
                        <a:pt x="449" y="423"/>
                      </a:cubicBezTo>
                      <a:cubicBezTo>
                        <a:pt x="442" y="418"/>
                        <a:pt x="438" y="408"/>
                        <a:pt x="440" y="399"/>
                      </a:cubicBezTo>
                      <a:cubicBezTo>
                        <a:pt x="452" y="326"/>
                        <a:pt x="452" y="326"/>
                        <a:pt x="452" y="326"/>
                      </a:cubicBezTo>
                      <a:cubicBezTo>
                        <a:pt x="399" y="273"/>
                        <a:pt x="399" y="273"/>
                        <a:pt x="399" y="273"/>
                      </a:cubicBezTo>
                      <a:cubicBezTo>
                        <a:pt x="392" y="267"/>
                        <a:pt x="390" y="257"/>
                        <a:pt x="392" y="249"/>
                      </a:cubicBezTo>
                      <a:cubicBezTo>
                        <a:pt x="395" y="240"/>
                        <a:pt x="403" y="233"/>
                        <a:pt x="412" y="232"/>
                      </a:cubicBezTo>
                      <a:cubicBezTo>
                        <a:pt x="486" y="221"/>
                        <a:pt x="486" y="221"/>
                        <a:pt x="486" y="221"/>
                      </a:cubicBezTo>
                      <a:cubicBezTo>
                        <a:pt x="519" y="154"/>
                        <a:pt x="519" y="154"/>
                        <a:pt x="519" y="154"/>
                      </a:cubicBezTo>
                      <a:cubicBezTo>
                        <a:pt x="523" y="146"/>
                        <a:pt x="532" y="141"/>
                        <a:pt x="541" y="141"/>
                      </a:cubicBezTo>
                      <a:cubicBezTo>
                        <a:pt x="550" y="141"/>
                        <a:pt x="559" y="146"/>
                        <a:pt x="563" y="154"/>
                      </a:cubicBezTo>
                      <a:cubicBezTo>
                        <a:pt x="582" y="192"/>
                        <a:pt x="582" y="192"/>
                        <a:pt x="582" y="192"/>
                      </a:cubicBezTo>
                      <a:cubicBezTo>
                        <a:pt x="567" y="147"/>
                        <a:pt x="550" y="104"/>
                        <a:pt x="529" y="78"/>
                      </a:cubicBezTo>
                      <a:cubicBezTo>
                        <a:pt x="498" y="26"/>
                        <a:pt x="447" y="7"/>
                        <a:pt x="407" y="1"/>
                      </a:cubicBezTo>
                      <a:cubicBezTo>
                        <a:pt x="401" y="0"/>
                        <a:pt x="395" y="2"/>
                        <a:pt x="391" y="7"/>
                      </a:cubicBezTo>
                      <a:cubicBezTo>
                        <a:pt x="351" y="63"/>
                        <a:pt x="351" y="63"/>
                        <a:pt x="351" y="63"/>
                      </a:cubicBezTo>
                      <a:cubicBezTo>
                        <a:pt x="307" y="3"/>
                        <a:pt x="307" y="3"/>
                        <a:pt x="307" y="3"/>
                      </a:cubicBezTo>
                      <a:cubicBezTo>
                        <a:pt x="338" y="107"/>
                        <a:pt x="338" y="107"/>
                        <a:pt x="338" y="107"/>
                      </a:cubicBezTo>
                      <a:cubicBezTo>
                        <a:pt x="338" y="110"/>
                        <a:pt x="338" y="112"/>
                        <a:pt x="338" y="115"/>
                      </a:cubicBezTo>
                      <a:cubicBezTo>
                        <a:pt x="306" y="262"/>
                        <a:pt x="306" y="262"/>
                        <a:pt x="306" y="262"/>
                      </a:cubicBezTo>
                      <a:cubicBezTo>
                        <a:pt x="306" y="263"/>
                        <a:pt x="306" y="263"/>
                        <a:pt x="306" y="264"/>
                      </a:cubicBezTo>
                      <a:cubicBezTo>
                        <a:pt x="306" y="265"/>
                        <a:pt x="306" y="265"/>
                        <a:pt x="306" y="265"/>
                      </a:cubicBezTo>
                      <a:cubicBezTo>
                        <a:pt x="306" y="264"/>
                        <a:pt x="306" y="264"/>
                        <a:pt x="306" y="264"/>
                      </a:cubicBezTo>
                      <a:cubicBezTo>
                        <a:pt x="306" y="263"/>
                        <a:pt x="306" y="263"/>
                        <a:pt x="306" y="263"/>
                      </a:cubicBezTo>
                      <a:cubicBezTo>
                        <a:pt x="271" y="115"/>
                        <a:pt x="271" y="115"/>
                        <a:pt x="271" y="115"/>
                      </a:cubicBezTo>
                      <a:cubicBezTo>
                        <a:pt x="271" y="112"/>
                        <a:pt x="271" y="109"/>
                        <a:pt x="272" y="107"/>
                      </a:cubicBezTo>
                      <a:cubicBezTo>
                        <a:pt x="305" y="1"/>
                        <a:pt x="305" y="1"/>
                        <a:pt x="305" y="1"/>
                      </a:cubicBezTo>
                      <a:cubicBezTo>
                        <a:pt x="259" y="65"/>
                        <a:pt x="259" y="65"/>
                        <a:pt x="259" y="65"/>
                      </a:cubicBezTo>
                      <a:cubicBezTo>
                        <a:pt x="219" y="11"/>
                        <a:pt x="219" y="11"/>
                        <a:pt x="219" y="11"/>
                      </a:cubicBezTo>
                      <a:cubicBezTo>
                        <a:pt x="215" y="6"/>
                        <a:pt x="208" y="3"/>
                        <a:pt x="202" y="5"/>
                      </a:cubicBezTo>
                      <a:cubicBezTo>
                        <a:pt x="170" y="13"/>
                        <a:pt x="128" y="32"/>
                        <a:pt x="98" y="74"/>
                      </a:cubicBezTo>
                      <a:cubicBezTo>
                        <a:pt x="97" y="76"/>
                        <a:pt x="96" y="77"/>
                        <a:pt x="95" y="78"/>
                      </a:cubicBezTo>
                      <a:cubicBezTo>
                        <a:pt x="95" y="79"/>
                        <a:pt x="94" y="80"/>
                        <a:pt x="93" y="80"/>
                      </a:cubicBezTo>
                      <a:cubicBezTo>
                        <a:pt x="91" y="84"/>
                        <a:pt x="89" y="87"/>
                        <a:pt x="87" y="91"/>
                      </a:cubicBezTo>
                      <a:cubicBezTo>
                        <a:pt x="87" y="91"/>
                        <a:pt x="88" y="91"/>
                        <a:pt x="88" y="91"/>
                      </a:cubicBezTo>
                      <a:cubicBezTo>
                        <a:pt x="84" y="99"/>
                        <a:pt x="79" y="109"/>
                        <a:pt x="75" y="119"/>
                      </a:cubicBezTo>
                      <a:cubicBezTo>
                        <a:pt x="75" y="118"/>
                        <a:pt x="74" y="118"/>
                        <a:pt x="74" y="118"/>
                      </a:cubicBezTo>
                      <a:cubicBezTo>
                        <a:pt x="35" y="210"/>
                        <a:pt x="0" y="394"/>
                        <a:pt x="0" y="411"/>
                      </a:cubicBezTo>
                      <a:cubicBezTo>
                        <a:pt x="2" y="411"/>
                        <a:pt x="2" y="411"/>
                        <a:pt x="2" y="411"/>
                      </a:cubicBezTo>
                      <a:cubicBezTo>
                        <a:pt x="2" y="429"/>
                        <a:pt x="9" y="466"/>
                        <a:pt x="66" y="465"/>
                      </a:cubicBezTo>
                      <a:cubicBezTo>
                        <a:pt x="556" y="465"/>
                        <a:pt x="556" y="465"/>
                        <a:pt x="556" y="465"/>
                      </a:cubicBezTo>
                      <a:cubicBezTo>
                        <a:pt x="556" y="465"/>
                        <a:pt x="607" y="466"/>
                        <a:pt x="623" y="4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椭圆 31"/>
                <p:cNvSpPr>
                  <a:spLocks/>
                </p:cNvSpPr>
                <p:nvPr/>
              </p:nvSpPr>
              <p:spPr bwMode="auto">
                <a:xfrm>
                  <a:off x="6737992" y="3781703"/>
                  <a:ext cx="235163" cy="2338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 25"/>
                <p:cNvSpPr>
                  <a:spLocks/>
                </p:cNvSpPr>
                <p:nvPr/>
              </p:nvSpPr>
              <p:spPr bwMode="auto">
                <a:xfrm>
                  <a:off x="6922124" y="4128397"/>
                  <a:ext cx="125999" cy="119686"/>
                </a:xfrm>
                <a:custGeom>
                  <a:avLst/>
                  <a:gdLst>
                    <a:gd name="T0" fmla="*/ 107 w 230"/>
                    <a:gd name="T1" fmla="*/ 5 h 219"/>
                    <a:gd name="T2" fmla="*/ 115 w 230"/>
                    <a:gd name="T3" fmla="*/ 0 h 219"/>
                    <a:gd name="T4" fmla="*/ 123 w 230"/>
                    <a:gd name="T5" fmla="*/ 5 h 219"/>
                    <a:gd name="T6" fmla="*/ 154 w 230"/>
                    <a:gd name="T7" fmla="*/ 67 h 219"/>
                    <a:gd name="T8" fmla="*/ 222 w 230"/>
                    <a:gd name="T9" fmla="*/ 77 h 219"/>
                    <a:gd name="T10" fmla="*/ 229 w 230"/>
                    <a:gd name="T11" fmla="*/ 83 h 219"/>
                    <a:gd name="T12" fmla="*/ 227 w 230"/>
                    <a:gd name="T13" fmla="*/ 92 h 219"/>
                    <a:gd name="T14" fmla="*/ 178 w 230"/>
                    <a:gd name="T15" fmla="*/ 140 h 219"/>
                    <a:gd name="T16" fmla="*/ 189 w 230"/>
                    <a:gd name="T17" fmla="*/ 208 h 219"/>
                    <a:gd name="T18" fmla="*/ 186 w 230"/>
                    <a:gd name="T19" fmla="*/ 217 h 219"/>
                    <a:gd name="T20" fmla="*/ 176 w 230"/>
                    <a:gd name="T21" fmla="*/ 218 h 219"/>
                    <a:gd name="T22" fmla="*/ 115 w 230"/>
                    <a:gd name="T23" fmla="*/ 186 h 219"/>
                    <a:gd name="T24" fmla="*/ 54 w 230"/>
                    <a:gd name="T25" fmla="*/ 218 h 219"/>
                    <a:gd name="T26" fmla="*/ 44 w 230"/>
                    <a:gd name="T27" fmla="*/ 217 h 219"/>
                    <a:gd name="T28" fmla="*/ 41 w 230"/>
                    <a:gd name="T29" fmla="*/ 208 h 219"/>
                    <a:gd name="T30" fmla="*/ 52 w 230"/>
                    <a:gd name="T31" fmla="*/ 140 h 219"/>
                    <a:gd name="T32" fmla="*/ 3 w 230"/>
                    <a:gd name="T33" fmla="*/ 92 h 219"/>
                    <a:gd name="T34" fmla="*/ 1 w 230"/>
                    <a:gd name="T35" fmla="*/ 83 h 219"/>
                    <a:gd name="T36" fmla="*/ 8 w 230"/>
                    <a:gd name="T37" fmla="*/ 77 h 219"/>
                    <a:gd name="T38" fmla="*/ 76 w 230"/>
                    <a:gd name="T39" fmla="*/ 67 h 219"/>
                    <a:gd name="T40" fmla="*/ 107 w 230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19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6"/>
                        <a:pt x="229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1"/>
                        <a:pt x="188" y="215"/>
                        <a:pt x="186" y="217"/>
                      </a:cubicBezTo>
                      <a:cubicBezTo>
                        <a:pt x="183" y="219"/>
                        <a:pt x="179" y="219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19"/>
                        <a:pt x="47" y="219"/>
                        <a:pt x="44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3" y="92"/>
                        <a:pt x="3" y="92"/>
                        <a:pt x="3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任意多边形 26"/>
                <p:cNvSpPr>
                  <a:spLocks/>
                </p:cNvSpPr>
                <p:nvPr/>
              </p:nvSpPr>
              <p:spPr bwMode="auto">
                <a:xfrm>
                  <a:off x="7071008" y="4128397"/>
                  <a:ext cx="126525" cy="119686"/>
                </a:xfrm>
                <a:custGeom>
                  <a:avLst/>
                  <a:gdLst>
                    <a:gd name="T0" fmla="*/ 107 w 231"/>
                    <a:gd name="T1" fmla="*/ 5 h 219"/>
                    <a:gd name="T2" fmla="*/ 116 w 231"/>
                    <a:gd name="T3" fmla="*/ 0 h 219"/>
                    <a:gd name="T4" fmla="*/ 124 w 231"/>
                    <a:gd name="T5" fmla="*/ 5 h 219"/>
                    <a:gd name="T6" fmla="*/ 154 w 231"/>
                    <a:gd name="T7" fmla="*/ 67 h 219"/>
                    <a:gd name="T8" fmla="*/ 222 w 231"/>
                    <a:gd name="T9" fmla="*/ 77 h 219"/>
                    <a:gd name="T10" fmla="*/ 230 w 231"/>
                    <a:gd name="T11" fmla="*/ 83 h 219"/>
                    <a:gd name="T12" fmla="*/ 227 w 231"/>
                    <a:gd name="T13" fmla="*/ 92 h 219"/>
                    <a:gd name="T14" fmla="*/ 178 w 231"/>
                    <a:gd name="T15" fmla="*/ 140 h 219"/>
                    <a:gd name="T16" fmla="*/ 190 w 231"/>
                    <a:gd name="T17" fmla="*/ 208 h 219"/>
                    <a:gd name="T18" fmla="*/ 186 w 231"/>
                    <a:gd name="T19" fmla="*/ 217 h 219"/>
                    <a:gd name="T20" fmla="*/ 176 w 231"/>
                    <a:gd name="T21" fmla="*/ 218 h 219"/>
                    <a:gd name="T22" fmla="*/ 116 w 231"/>
                    <a:gd name="T23" fmla="*/ 186 h 219"/>
                    <a:gd name="T24" fmla="*/ 55 w 231"/>
                    <a:gd name="T25" fmla="*/ 218 h 219"/>
                    <a:gd name="T26" fmla="*/ 45 w 231"/>
                    <a:gd name="T27" fmla="*/ 217 h 219"/>
                    <a:gd name="T28" fmla="*/ 41 w 231"/>
                    <a:gd name="T29" fmla="*/ 208 h 219"/>
                    <a:gd name="T30" fmla="*/ 53 w 231"/>
                    <a:gd name="T31" fmla="*/ 140 h 219"/>
                    <a:gd name="T32" fmla="*/ 4 w 231"/>
                    <a:gd name="T33" fmla="*/ 92 h 219"/>
                    <a:gd name="T34" fmla="*/ 1 w 231"/>
                    <a:gd name="T35" fmla="*/ 83 h 219"/>
                    <a:gd name="T36" fmla="*/ 9 w 231"/>
                    <a:gd name="T37" fmla="*/ 77 h 219"/>
                    <a:gd name="T38" fmla="*/ 77 w 231"/>
                    <a:gd name="T39" fmla="*/ 67 h 219"/>
                    <a:gd name="T40" fmla="*/ 107 w 231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1" h="219">
                      <a:moveTo>
                        <a:pt x="107" y="5"/>
                      </a:moveTo>
                      <a:cubicBezTo>
                        <a:pt x="109" y="2"/>
                        <a:pt x="112" y="0"/>
                        <a:pt x="116" y="0"/>
                      </a:cubicBezTo>
                      <a:cubicBezTo>
                        <a:pt x="119" y="0"/>
                        <a:pt x="122" y="2"/>
                        <a:pt x="124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6" y="77"/>
                        <a:pt x="229" y="79"/>
                        <a:pt x="230" y="83"/>
                      </a:cubicBezTo>
                      <a:cubicBezTo>
                        <a:pt x="231" y="86"/>
                        <a:pt x="230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90" y="208"/>
                        <a:pt x="190" y="208"/>
                        <a:pt x="190" y="208"/>
                      </a:cubicBezTo>
                      <a:cubicBezTo>
                        <a:pt x="190" y="211"/>
                        <a:pt x="189" y="215"/>
                        <a:pt x="186" y="217"/>
                      </a:cubicBezTo>
                      <a:cubicBezTo>
                        <a:pt x="183" y="219"/>
                        <a:pt x="180" y="219"/>
                        <a:pt x="176" y="218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55" y="218"/>
                        <a:pt x="55" y="218"/>
                        <a:pt x="55" y="218"/>
                      </a:cubicBezTo>
                      <a:cubicBezTo>
                        <a:pt x="52" y="219"/>
                        <a:pt x="48" y="219"/>
                        <a:pt x="45" y="217"/>
                      </a:cubicBezTo>
                      <a:cubicBezTo>
                        <a:pt x="42" y="215"/>
                        <a:pt x="41" y="211"/>
                        <a:pt x="41" y="208"/>
                      </a:cubicBezTo>
                      <a:cubicBezTo>
                        <a:pt x="53" y="140"/>
                        <a:pt x="53" y="140"/>
                        <a:pt x="53" y="140"/>
                      </a:cubicBezTo>
                      <a:cubicBezTo>
                        <a:pt x="4" y="92"/>
                        <a:pt x="4" y="92"/>
                        <a:pt x="4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79"/>
                        <a:pt x="5" y="77"/>
                        <a:pt x="9" y="77"/>
                      </a:cubicBezTo>
                      <a:cubicBezTo>
                        <a:pt x="77" y="67"/>
                        <a:pt x="77" y="67"/>
                        <a:pt x="77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任意多边形 27"/>
                <p:cNvSpPr>
                  <a:spLocks/>
                </p:cNvSpPr>
                <p:nvPr/>
              </p:nvSpPr>
              <p:spPr bwMode="auto">
                <a:xfrm>
                  <a:off x="6992620" y="4000294"/>
                  <a:ext cx="125999" cy="120212"/>
                </a:xfrm>
                <a:custGeom>
                  <a:avLst/>
                  <a:gdLst>
                    <a:gd name="T0" fmla="*/ 107 w 230"/>
                    <a:gd name="T1" fmla="*/ 5 h 220"/>
                    <a:gd name="T2" fmla="*/ 115 w 230"/>
                    <a:gd name="T3" fmla="*/ 0 h 220"/>
                    <a:gd name="T4" fmla="*/ 123 w 230"/>
                    <a:gd name="T5" fmla="*/ 6 h 220"/>
                    <a:gd name="T6" fmla="*/ 154 w 230"/>
                    <a:gd name="T7" fmla="*/ 67 h 220"/>
                    <a:gd name="T8" fmla="*/ 222 w 230"/>
                    <a:gd name="T9" fmla="*/ 77 h 220"/>
                    <a:gd name="T10" fmla="*/ 229 w 230"/>
                    <a:gd name="T11" fmla="*/ 83 h 220"/>
                    <a:gd name="T12" fmla="*/ 227 w 230"/>
                    <a:gd name="T13" fmla="*/ 93 h 220"/>
                    <a:gd name="T14" fmla="*/ 178 w 230"/>
                    <a:gd name="T15" fmla="*/ 141 h 220"/>
                    <a:gd name="T16" fmla="*/ 189 w 230"/>
                    <a:gd name="T17" fmla="*/ 208 h 220"/>
                    <a:gd name="T18" fmla="*/ 186 w 230"/>
                    <a:gd name="T19" fmla="*/ 217 h 220"/>
                    <a:gd name="T20" fmla="*/ 176 w 230"/>
                    <a:gd name="T21" fmla="*/ 218 h 220"/>
                    <a:gd name="T22" fmla="*/ 115 w 230"/>
                    <a:gd name="T23" fmla="*/ 186 h 220"/>
                    <a:gd name="T24" fmla="*/ 54 w 230"/>
                    <a:gd name="T25" fmla="*/ 218 h 220"/>
                    <a:gd name="T26" fmla="*/ 45 w 230"/>
                    <a:gd name="T27" fmla="*/ 217 h 220"/>
                    <a:gd name="T28" fmla="*/ 41 w 230"/>
                    <a:gd name="T29" fmla="*/ 208 h 220"/>
                    <a:gd name="T30" fmla="*/ 52 w 230"/>
                    <a:gd name="T31" fmla="*/ 141 h 220"/>
                    <a:gd name="T32" fmla="*/ 3 w 230"/>
                    <a:gd name="T33" fmla="*/ 93 h 220"/>
                    <a:gd name="T34" fmla="*/ 1 w 230"/>
                    <a:gd name="T35" fmla="*/ 83 h 220"/>
                    <a:gd name="T36" fmla="*/ 8 w 230"/>
                    <a:gd name="T37" fmla="*/ 77 h 220"/>
                    <a:gd name="T38" fmla="*/ 76 w 230"/>
                    <a:gd name="T39" fmla="*/ 67 h 220"/>
                    <a:gd name="T40" fmla="*/ 107 w 230"/>
                    <a:gd name="T41" fmla="*/ 5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20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6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7"/>
                        <a:pt x="229" y="90"/>
                        <a:pt x="227" y="93"/>
                      </a:cubicBezTo>
                      <a:cubicBezTo>
                        <a:pt x="178" y="141"/>
                        <a:pt x="178" y="141"/>
                        <a:pt x="178" y="141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2"/>
                        <a:pt x="188" y="215"/>
                        <a:pt x="186" y="217"/>
                      </a:cubicBezTo>
                      <a:cubicBezTo>
                        <a:pt x="183" y="220"/>
                        <a:pt x="179" y="220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20"/>
                        <a:pt x="47" y="220"/>
                        <a:pt x="45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1" y="90"/>
                        <a:pt x="0" y="87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3207395" y="2731090"/>
              <a:ext cx="818941" cy="820170"/>
              <a:chOff x="4276526" y="3641454"/>
              <a:chExt cx="1091921" cy="1093560"/>
            </a:xfrm>
          </p:grpSpPr>
          <p:sp>
            <p:nvSpPr>
              <p:cNvPr id="27" name="椭圆 26"/>
              <p:cNvSpPr/>
              <p:nvPr/>
            </p:nvSpPr>
            <p:spPr>
              <a:xfrm flipV="1">
                <a:off x="4276526" y="3641454"/>
                <a:ext cx="1091921" cy="1093560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 30"/>
              <p:cNvSpPr>
                <a:spLocks/>
              </p:cNvSpPr>
              <p:nvPr/>
            </p:nvSpPr>
            <p:spPr bwMode="auto">
              <a:xfrm>
                <a:off x="4549927" y="3922850"/>
                <a:ext cx="545119" cy="545119"/>
              </a:xfrm>
              <a:custGeom>
                <a:avLst/>
                <a:gdLst>
                  <a:gd name="T0" fmla="*/ 1083 w 1083"/>
                  <a:gd name="T1" fmla="*/ 542 h 1084"/>
                  <a:gd name="T2" fmla="*/ 158 w 1083"/>
                  <a:gd name="T3" fmla="*/ 926 h 1084"/>
                  <a:gd name="T4" fmla="*/ 542 w 1083"/>
                  <a:gd name="T5" fmla="*/ 0 h 1084"/>
                  <a:gd name="T6" fmla="*/ 517 w 1083"/>
                  <a:gd name="T7" fmla="*/ 1000 h 1084"/>
                  <a:gd name="T8" fmla="*/ 357 w 1083"/>
                  <a:gd name="T9" fmla="*/ 861 h 1084"/>
                  <a:gd name="T10" fmla="*/ 517 w 1083"/>
                  <a:gd name="T11" fmla="*/ 1000 h 1084"/>
                  <a:gd name="T12" fmla="*/ 866 w 1083"/>
                  <a:gd name="T13" fmla="*/ 218 h 1084"/>
                  <a:gd name="T14" fmla="*/ 842 w 1083"/>
                  <a:gd name="T15" fmla="*/ 517 h 1084"/>
                  <a:gd name="T16" fmla="*/ 866 w 1083"/>
                  <a:gd name="T17" fmla="*/ 218 h 1084"/>
                  <a:gd name="T18" fmla="*/ 722 w 1083"/>
                  <a:gd name="T19" fmla="*/ 120 h 1084"/>
                  <a:gd name="T20" fmla="*/ 815 w 1083"/>
                  <a:gd name="T21" fmla="*/ 174 h 1084"/>
                  <a:gd name="T22" fmla="*/ 617 w 1083"/>
                  <a:gd name="T23" fmla="*/ 90 h 1084"/>
                  <a:gd name="T24" fmla="*/ 707 w 1083"/>
                  <a:gd name="T25" fmla="*/ 231 h 1084"/>
                  <a:gd name="T26" fmla="*/ 617 w 1083"/>
                  <a:gd name="T27" fmla="*/ 90 h 1084"/>
                  <a:gd name="T28" fmla="*/ 517 w 1083"/>
                  <a:gd name="T29" fmla="*/ 84 h 1084"/>
                  <a:gd name="T30" fmla="*/ 357 w 1083"/>
                  <a:gd name="T31" fmla="*/ 224 h 1084"/>
                  <a:gd name="T32" fmla="*/ 517 w 1083"/>
                  <a:gd name="T33" fmla="*/ 84 h 1084"/>
                  <a:gd name="T34" fmla="*/ 362 w 1083"/>
                  <a:gd name="T35" fmla="*/ 120 h 1084"/>
                  <a:gd name="T36" fmla="*/ 325 w 1083"/>
                  <a:gd name="T37" fmla="*/ 177 h 1084"/>
                  <a:gd name="T38" fmla="*/ 229 w 1083"/>
                  <a:gd name="T39" fmla="*/ 207 h 1084"/>
                  <a:gd name="T40" fmla="*/ 84 w 1083"/>
                  <a:gd name="T41" fmla="*/ 517 h 1084"/>
                  <a:gd name="T42" fmla="*/ 229 w 1083"/>
                  <a:gd name="T43" fmla="*/ 207 h 1084"/>
                  <a:gd name="T44" fmla="*/ 84 w 1083"/>
                  <a:gd name="T45" fmla="*/ 567 h 1084"/>
                  <a:gd name="T46" fmla="*/ 292 w 1083"/>
                  <a:gd name="T47" fmla="*/ 837 h 1084"/>
                  <a:gd name="T48" fmla="*/ 84 w 1083"/>
                  <a:gd name="T49" fmla="*/ 567 h 1084"/>
                  <a:gd name="T50" fmla="*/ 362 w 1083"/>
                  <a:gd name="T51" fmla="*/ 964 h 1084"/>
                  <a:gd name="T52" fmla="*/ 268 w 1083"/>
                  <a:gd name="T53" fmla="*/ 911 h 1084"/>
                  <a:gd name="T54" fmla="*/ 567 w 1083"/>
                  <a:gd name="T55" fmla="*/ 1000 h 1084"/>
                  <a:gd name="T56" fmla="*/ 726 w 1083"/>
                  <a:gd name="T57" fmla="*/ 861 h 1084"/>
                  <a:gd name="T58" fmla="*/ 566 w 1083"/>
                  <a:gd name="T59" fmla="*/ 1000 h 1084"/>
                  <a:gd name="T60" fmla="*/ 722 w 1083"/>
                  <a:gd name="T61" fmla="*/ 964 h 1084"/>
                  <a:gd name="T62" fmla="*/ 758 w 1083"/>
                  <a:gd name="T63" fmla="*/ 908 h 1084"/>
                  <a:gd name="T64" fmla="*/ 855 w 1083"/>
                  <a:gd name="T65" fmla="*/ 878 h 1084"/>
                  <a:gd name="T66" fmla="*/ 1000 w 1083"/>
                  <a:gd name="T67" fmla="*/ 567 h 1084"/>
                  <a:gd name="T68" fmla="*/ 855 w 1083"/>
                  <a:gd name="T69" fmla="*/ 878 h 1084"/>
                  <a:gd name="T70" fmla="*/ 746 w 1083"/>
                  <a:gd name="T71" fmla="*/ 269 h 1084"/>
                  <a:gd name="T72" fmla="*/ 567 w 1083"/>
                  <a:gd name="T73" fmla="*/ 517 h 1084"/>
                  <a:gd name="T74" fmla="*/ 746 w 1083"/>
                  <a:gd name="T75" fmla="*/ 269 h 1084"/>
                  <a:gd name="T76" fmla="*/ 358 w 1083"/>
                  <a:gd name="T77" fmla="*/ 278 h 1084"/>
                  <a:gd name="T78" fmla="*/ 517 w 1083"/>
                  <a:gd name="T79" fmla="*/ 517 h 1084"/>
                  <a:gd name="T80" fmla="*/ 517 w 1083"/>
                  <a:gd name="T81" fmla="*/ 775 h 1084"/>
                  <a:gd name="T82" fmla="*/ 292 w 1083"/>
                  <a:gd name="T83" fmla="*/ 567 h 1084"/>
                  <a:gd name="T84" fmla="*/ 517 w 1083"/>
                  <a:gd name="T85" fmla="*/ 775 h 1084"/>
                  <a:gd name="T86" fmla="*/ 567 w 1083"/>
                  <a:gd name="T87" fmla="*/ 775 h 1084"/>
                  <a:gd name="T88" fmla="*/ 792 w 1083"/>
                  <a:gd name="T89" fmla="*/ 567 h 1084"/>
                  <a:gd name="T90" fmla="*/ 567 w 1083"/>
                  <a:gd name="T91" fmla="*/ 775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3" h="1084">
                    <a:moveTo>
                      <a:pt x="542" y="0"/>
                    </a:moveTo>
                    <a:cubicBezTo>
                      <a:pt x="691" y="0"/>
                      <a:pt x="827" y="61"/>
                      <a:pt x="925" y="159"/>
                    </a:cubicBezTo>
                    <a:cubicBezTo>
                      <a:pt x="1023" y="258"/>
                      <a:pt x="1083" y="393"/>
                      <a:pt x="1083" y="542"/>
                    </a:cubicBezTo>
                    <a:cubicBezTo>
                      <a:pt x="1083" y="692"/>
                      <a:pt x="1023" y="827"/>
                      <a:pt x="925" y="926"/>
                    </a:cubicBezTo>
                    <a:cubicBezTo>
                      <a:pt x="827" y="1024"/>
                      <a:pt x="691" y="1084"/>
                      <a:pt x="542" y="1084"/>
                    </a:cubicBezTo>
                    <a:cubicBezTo>
                      <a:pt x="392" y="1084"/>
                      <a:pt x="257" y="1024"/>
                      <a:pt x="158" y="926"/>
                    </a:cubicBezTo>
                    <a:cubicBezTo>
                      <a:pt x="60" y="827"/>
                      <a:pt x="0" y="692"/>
                      <a:pt x="0" y="542"/>
                    </a:cubicBezTo>
                    <a:cubicBezTo>
                      <a:pt x="0" y="393"/>
                      <a:pt x="60" y="258"/>
                      <a:pt x="158" y="159"/>
                    </a:cubicBezTo>
                    <a:cubicBezTo>
                      <a:pt x="257" y="61"/>
                      <a:pt x="392" y="0"/>
                      <a:pt x="542" y="0"/>
                    </a:cubicBezTo>
                    <a:cubicBezTo>
                      <a:pt x="542" y="0"/>
                      <a:pt x="542" y="0"/>
                      <a:pt x="542" y="0"/>
                    </a:cubicBezTo>
                    <a:close/>
                    <a:moveTo>
                      <a:pt x="517" y="1000"/>
                    </a:moveTo>
                    <a:cubicBezTo>
                      <a:pt x="517" y="1000"/>
                      <a:pt x="517" y="1000"/>
                      <a:pt x="517" y="1000"/>
                    </a:cubicBezTo>
                    <a:cubicBezTo>
                      <a:pt x="517" y="825"/>
                      <a:pt x="517" y="825"/>
                      <a:pt x="517" y="825"/>
                    </a:cubicBezTo>
                    <a:cubicBezTo>
                      <a:pt x="468" y="827"/>
                      <a:pt x="420" y="837"/>
                      <a:pt x="376" y="854"/>
                    </a:cubicBezTo>
                    <a:cubicBezTo>
                      <a:pt x="370" y="856"/>
                      <a:pt x="363" y="859"/>
                      <a:pt x="357" y="861"/>
                    </a:cubicBezTo>
                    <a:cubicBezTo>
                      <a:pt x="361" y="869"/>
                      <a:pt x="365" y="877"/>
                      <a:pt x="369" y="884"/>
                    </a:cubicBezTo>
                    <a:cubicBezTo>
                      <a:pt x="396" y="934"/>
                      <a:pt x="430" y="972"/>
                      <a:pt x="466" y="995"/>
                    </a:cubicBezTo>
                    <a:cubicBezTo>
                      <a:pt x="483" y="998"/>
                      <a:pt x="500" y="1000"/>
                      <a:pt x="517" y="1000"/>
                    </a:cubicBezTo>
                    <a:cubicBezTo>
                      <a:pt x="517" y="1000"/>
                      <a:pt x="517" y="1000"/>
                      <a:pt x="517" y="1000"/>
                    </a:cubicBezTo>
                    <a:close/>
                    <a:moveTo>
                      <a:pt x="866" y="218"/>
                    </a:moveTo>
                    <a:cubicBezTo>
                      <a:pt x="866" y="218"/>
                      <a:pt x="866" y="218"/>
                      <a:pt x="866" y="218"/>
                    </a:cubicBezTo>
                    <a:cubicBezTo>
                      <a:pt x="862" y="214"/>
                      <a:pt x="858" y="211"/>
                      <a:pt x="855" y="207"/>
                    </a:cubicBezTo>
                    <a:cubicBezTo>
                      <a:pt x="835" y="223"/>
                      <a:pt x="813" y="236"/>
                      <a:pt x="791" y="248"/>
                    </a:cubicBezTo>
                    <a:cubicBezTo>
                      <a:pt x="820" y="325"/>
                      <a:pt x="839" y="418"/>
                      <a:pt x="842" y="517"/>
                    </a:cubicBezTo>
                    <a:cubicBezTo>
                      <a:pt x="1000" y="517"/>
                      <a:pt x="1000" y="517"/>
                      <a:pt x="1000" y="517"/>
                    </a:cubicBezTo>
                    <a:cubicBezTo>
                      <a:pt x="993" y="401"/>
                      <a:pt x="943" y="296"/>
                      <a:pt x="866" y="218"/>
                    </a:cubicBezTo>
                    <a:cubicBezTo>
                      <a:pt x="866" y="218"/>
                      <a:pt x="866" y="218"/>
                      <a:pt x="866" y="218"/>
                    </a:cubicBezTo>
                    <a:close/>
                    <a:moveTo>
                      <a:pt x="815" y="174"/>
                    </a:moveTo>
                    <a:cubicBezTo>
                      <a:pt x="815" y="174"/>
                      <a:pt x="815" y="174"/>
                      <a:pt x="815" y="174"/>
                    </a:cubicBezTo>
                    <a:cubicBezTo>
                      <a:pt x="787" y="153"/>
                      <a:pt x="755" y="135"/>
                      <a:pt x="722" y="120"/>
                    </a:cubicBezTo>
                    <a:cubicBezTo>
                      <a:pt x="735" y="138"/>
                      <a:pt x="747" y="156"/>
                      <a:pt x="758" y="177"/>
                    </a:cubicBezTo>
                    <a:cubicBezTo>
                      <a:pt x="763" y="185"/>
                      <a:pt x="767" y="193"/>
                      <a:pt x="771" y="202"/>
                    </a:cubicBezTo>
                    <a:cubicBezTo>
                      <a:pt x="787" y="194"/>
                      <a:pt x="801" y="184"/>
                      <a:pt x="815" y="174"/>
                    </a:cubicBezTo>
                    <a:cubicBezTo>
                      <a:pt x="815" y="174"/>
                      <a:pt x="815" y="174"/>
                      <a:pt x="815" y="174"/>
                    </a:cubicBezTo>
                    <a:close/>
                    <a:moveTo>
                      <a:pt x="617" y="90"/>
                    </a:moveTo>
                    <a:cubicBezTo>
                      <a:pt x="617" y="90"/>
                      <a:pt x="617" y="90"/>
                      <a:pt x="617" y="90"/>
                    </a:cubicBezTo>
                    <a:cubicBezTo>
                      <a:pt x="601" y="87"/>
                      <a:pt x="584" y="85"/>
                      <a:pt x="567" y="84"/>
                    </a:cubicBezTo>
                    <a:cubicBezTo>
                      <a:pt x="567" y="260"/>
                      <a:pt x="567" y="260"/>
                      <a:pt x="567" y="260"/>
                    </a:cubicBezTo>
                    <a:cubicBezTo>
                      <a:pt x="616" y="258"/>
                      <a:pt x="664" y="247"/>
                      <a:pt x="707" y="231"/>
                    </a:cubicBezTo>
                    <a:cubicBezTo>
                      <a:pt x="714" y="229"/>
                      <a:pt x="720" y="226"/>
                      <a:pt x="726" y="224"/>
                    </a:cubicBezTo>
                    <a:cubicBezTo>
                      <a:pt x="723" y="216"/>
                      <a:pt x="719" y="208"/>
                      <a:pt x="714" y="201"/>
                    </a:cubicBezTo>
                    <a:cubicBezTo>
                      <a:pt x="687" y="151"/>
                      <a:pt x="654" y="112"/>
                      <a:pt x="617" y="90"/>
                    </a:cubicBezTo>
                    <a:cubicBezTo>
                      <a:pt x="617" y="90"/>
                      <a:pt x="617" y="90"/>
                      <a:pt x="617" y="90"/>
                    </a:cubicBezTo>
                    <a:close/>
                    <a:moveTo>
                      <a:pt x="517" y="84"/>
                    </a:moveTo>
                    <a:cubicBezTo>
                      <a:pt x="517" y="84"/>
                      <a:pt x="517" y="84"/>
                      <a:pt x="517" y="84"/>
                    </a:cubicBezTo>
                    <a:cubicBezTo>
                      <a:pt x="500" y="85"/>
                      <a:pt x="483" y="88"/>
                      <a:pt x="466" y="90"/>
                    </a:cubicBezTo>
                    <a:cubicBezTo>
                      <a:pt x="430" y="112"/>
                      <a:pt x="396" y="151"/>
                      <a:pt x="369" y="201"/>
                    </a:cubicBezTo>
                    <a:cubicBezTo>
                      <a:pt x="365" y="208"/>
                      <a:pt x="361" y="216"/>
                      <a:pt x="357" y="224"/>
                    </a:cubicBezTo>
                    <a:cubicBezTo>
                      <a:pt x="363" y="226"/>
                      <a:pt x="370" y="229"/>
                      <a:pt x="376" y="231"/>
                    </a:cubicBezTo>
                    <a:cubicBezTo>
                      <a:pt x="420" y="247"/>
                      <a:pt x="467" y="258"/>
                      <a:pt x="517" y="260"/>
                    </a:cubicBezTo>
                    <a:cubicBezTo>
                      <a:pt x="517" y="84"/>
                      <a:pt x="517" y="84"/>
                      <a:pt x="517" y="84"/>
                    </a:cubicBezTo>
                    <a:cubicBezTo>
                      <a:pt x="517" y="84"/>
                      <a:pt x="517" y="84"/>
                      <a:pt x="517" y="84"/>
                    </a:cubicBezTo>
                    <a:close/>
                    <a:moveTo>
                      <a:pt x="362" y="120"/>
                    </a:moveTo>
                    <a:cubicBezTo>
                      <a:pt x="362" y="120"/>
                      <a:pt x="362" y="120"/>
                      <a:pt x="362" y="120"/>
                    </a:cubicBezTo>
                    <a:cubicBezTo>
                      <a:pt x="328" y="135"/>
                      <a:pt x="297" y="153"/>
                      <a:pt x="268" y="174"/>
                    </a:cubicBezTo>
                    <a:cubicBezTo>
                      <a:pt x="283" y="184"/>
                      <a:pt x="297" y="194"/>
                      <a:pt x="312" y="202"/>
                    </a:cubicBezTo>
                    <a:cubicBezTo>
                      <a:pt x="316" y="193"/>
                      <a:pt x="320" y="185"/>
                      <a:pt x="325" y="177"/>
                    </a:cubicBezTo>
                    <a:cubicBezTo>
                      <a:pt x="336" y="156"/>
                      <a:pt x="349" y="138"/>
                      <a:pt x="362" y="120"/>
                    </a:cubicBezTo>
                    <a:cubicBezTo>
                      <a:pt x="362" y="120"/>
                      <a:pt x="362" y="120"/>
                      <a:pt x="362" y="120"/>
                    </a:cubicBezTo>
                    <a:close/>
                    <a:moveTo>
                      <a:pt x="229" y="207"/>
                    </a:moveTo>
                    <a:cubicBezTo>
                      <a:pt x="229" y="207"/>
                      <a:pt x="229" y="207"/>
                      <a:pt x="229" y="207"/>
                    </a:cubicBezTo>
                    <a:cubicBezTo>
                      <a:pt x="225" y="211"/>
                      <a:pt x="221" y="214"/>
                      <a:pt x="218" y="218"/>
                    </a:cubicBezTo>
                    <a:cubicBezTo>
                      <a:pt x="140" y="296"/>
                      <a:pt x="90" y="401"/>
                      <a:pt x="84" y="517"/>
                    </a:cubicBezTo>
                    <a:cubicBezTo>
                      <a:pt x="242" y="517"/>
                      <a:pt x="242" y="517"/>
                      <a:pt x="242" y="517"/>
                    </a:cubicBezTo>
                    <a:cubicBezTo>
                      <a:pt x="245" y="418"/>
                      <a:pt x="263" y="325"/>
                      <a:pt x="292" y="248"/>
                    </a:cubicBezTo>
                    <a:cubicBezTo>
                      <a:pt x="270" y="236"/>
                      <a:pt x="249" y="223"/>
                      <a:pt x="229" y="207"/>
                    </a:cubicBezTo>
                    <a:cubicBezTo>
                      <a:pt x="229" y="207"/>
                      <a:pt x="229" y="207"/>
                      <a:pt x="229" y="207"/>
                    </a:cubicBezTo>
                    <a:close/>
                    <a:moveTo>
                      <a:pt x="84" y="567"/>
                    </a:moveTo>
                    <a:cubicBezTo>
                      <a:pt x="84" y="567"/>
                      <a:pt x="84" y="567"/>
                      <a:pt x="84" y="567"/>
                    </a:cubicBezTo>
                    <a:cubicBezTo>
                      <a:pt x="90" y="684"/>
                      <a:pt x="140" y="789"/>
                      <a:pt x="218" y="867"/>
                    </a:cubicBezTo>
                    <a:cubicBezTo>
                      <a:pt x="229" y="878"/>
                      <a:pt x="229" y="878"/>
                      <a:pt x="229" y="878"/>
                    </a:cubicBezTo>
                    <a:cubicBezTo>
                      <a:pt x="249" y="863"/>
                      <a:pt x="270" y="849"/>
                      <a:pt x="292" y="837"/>
                    </a:cubicBezTo>
                    <a:cubicBezTo>
                      <a:pt x="263" y="760"/>
                      <a:pt x="245" y="667"/>
                      <a:pt x="242" y="567"/>
                    </a:cubicBezTo>
                    <a:cubicBezTo>
                      <a:pt x="84" y="567"/>
                      <a:pt x="84" y="567"/>
                      <a:pt x="84" y="567"/>
                    </a:cubicBezTo>
                    <a:cubicBezTo>
                      <a:pt x="84" y="567"/>
                      <a:pt x="84" y="567"/>
                      <a:pt x="84" y="567"/>
                    </a:cubicBezTo>
                    <a:close/>
                    <a:moveTo>
                      <a:pt x="268" y="911"/>
                    </a:moveTo>
                    <a:cubicBezTo>
                      <a:pt x="268" y="911"/>
                      <a:pt x="268" y="911"/>
                      <a:pt x="268" y="911"/>
                    </a:cubicBezTo>
                    <a:cubicBezTo>
                      <a:pt x="297" y="932"/>
                      <a:pt x="328" y="950"/>
                      <a:pt x="362" y="964"/>
                    </a:cubicBezTo>
                    <a:cubicBezTo>
                      <a:pt x="349" y="948"/>
                      <a:pt x="336" y="929"/>
                      <a:pt x="325" y="908"/>
                    </a:cubicBezTo>
                    <a:cubicBezTo>
                      <a:pt x="320" y="900"/>
                      <a:pt x="316" y="892"/>
                      <a:pt x="312" y="883"/>
                    </a:cubicBezTo>
                    <a:cubicBezTo>
                      <a:pt x="297" y="891"/>
                      <a:pt x="283" y="900"/>
                      <a:pt x="268" y="911"/>
                    </a:cubicBezTo>
                    <a:cubicBezTo>
                      <a:pt x="268" y="911"/>
                      <a:pt x="268" y="911"/>
                      <a:pt x="268" y="911"/>
                    </a:cubicBezTo>
                    <a:close/>
                    <a:moveTo>
                      <a:pt x="567" y="1000"/>
                    </a:moveTo>
                    <a:cubicBezTo>
                      <a:pt x="567" y="1000"/>
                      <a:pt x="567" y="1000"/>
                      <a:pt x="567" y="1000"/>
                    </a:cubicBezTo>
                    <a:cubicBezTo>
                      <a:pt x="584" y="1000"/>
                      <a:pt x="601" y="998"/>
                      <a:pt x="617" y="995"/>
                    </a:cubicBezTo>
                    <a:cubicBezTo>
                      <a:pt x="654" y="972"/>
                      <a:pt x="687" y="934"/>
                      <a:pt x="714" y="884"/>
                    </a:cubicBezTo>
                    <a:cubicBezTo>
                      <a:pt x="719" y="877"/>
                      <a:pt x="723" y="869"/>
                      <a:pt x="726" y="861"/>
                    </a:cubicBezTo>
                    <a:cubicBezTo>
                      <a:pt x="720" y="859"/>
                      <a:pt x="714" y="856"/>
                      <a:pt x="707" y="854"/>
                    </a:cubicBezTo>
                    <a:cubicBezTo>
                      <a:pt x="664" y="837"/>
                      <a:pt x="616" y="828"/>
                      <a:pt x="566" y="825"/>
                    </a:cubicBezTo>
                    <a:cubicBezTo>
                      <a:pt x="566" y="1000"/>
                      <a:pt x="566" y="1000"/>
                      <a:pt x="566" y="1000"/>
                    </a:cubicBezTo>
                    <a:cubicBezTo>
                      <a:pt x="567" y="1000"/>
                      <a:pt x="567" y="1000"/>
                      <a:pt x="567" y="1000"/>
                    </a:cubicBezTo>
                    <a:close/>
                    <a:moveTo>
                      <a:pt x="722" y="964"/>
                    </a:moveTo>
                    <a:cubicBezTo>
                      <a:pt x="722" y="964"/>
                      <a:pt x="722" y="964"/>
                      <a:pt x="722" y="964"/>
                    </a:cubicBezTo>
                    <a:cubicBezTo>
                      <a:pt x="755" y="950"/>
                      <a:pt x="787" y="932"/>
                      <a:pt x="815" y="911"/>
                    </a:cubicBezTo>
                    <a:cubicBezTo>
                      <a:pt x="801" y="900"/>
                      <a:pt x="787" y="891"/>
                      <a:pt x="771" y="883"/>
                    </a:cubicBezTo>
                    <a:cubicBezTo>
                      <a:pt x="767" y="892"/>
                      <a:pt x="763" y="900"/>
                      <a:pt x="758" y="908"/>
                    </a:cubicBezTo>
                    <a:cubicBezTo>
                      <a:pt x="747" y="929"/>
                      <a:pt x="735" y="948"/>
                      <a:pt x="722" y="964"/>
                    </a:cubicBezTo>
                    <a:cubicBezTo>
                      <a:pt x="722" y="964"/>
                      <a:pt x="722" y="964"/>
                      <a:pt x="722" y="964"/>
                    </a:cubicBezTo>
                    <a:close/>
                    <a:moveTo>
                      <a:pt x="855" y="878"/>
                    </a:moveTo>
                    <a:cubicBezTo>
                      <a:pt x="855" y="878"/>
                      <a:pt x="855" y="878"/>
                      <a:pt x="855" y="878"/>
                    </a:cubicBezTo>
                    <a:cubicBezTo>
                      <a:pt x="866" y="867"/>
                      <a:pt x="866" y="867"/>
                      <a:pt x="866" y="867"/>
                    </a:cubicBezTo>
                    <a:cubicBezTo>
                      <a:pt x="943" y="789"/>
                      <a:pt x="993" y="684"/>
                      <a:pt x="1000" y="567"/>
                    </a:cubicBezTo>
                    <a:cubicBezTo>
                      <a:pt x="842" y="567"/>
                      <a:pt x="842" y="567"/>
                      <a:pt x="842" y="567"/>
                    </a:cubicBezTo>
                    <a:cubicBezTo>
                      <a:pt x="839" y="667"/>
                      <a:pt x="820" y="760"/>
                      <a:pt x="791" y="837"/>
                    </a:cubicBezTo>
                    <a:cubicBezTo>
                      <a:pt x="813" y="849"/>
                      <a:pt x="835" y="863"/>
                      <a:pt x="855" y="878"/>
                    </a:cubicBezTo>
                    <a:cubicBezTo>
                      <a:pt x="855" y="878"/>
                      <a:pt x="855" y="878"/>
                      <a:pt x="855" y="878"/>
                    </a:cubicBezTo>
                    <a:close/>
                    <a:moveTo>
                      <a:pt x="746" y="269"/>
                    </a:moveTo>
                    <a:cubicBezTo>
                      <a:pt x="746" y="269"/>
                      <a:pt x="746" y="269"/>
                      <a:pt x="746" y="269"/>
                    </a:cubicBezTo>
                    <a:cubicBezTo>
                      <a:pt x="739" y="272"/>
                      <a:pt x="732" y="275"/>
                      <a:pt x="725" y="278"/>
                    </a:cubicBezTo>
                    <a:cubicBezTo>
                      <a:pt x="675" y="296"/>
                      <a:pt x="622" y="308"/>
                      <a:pt x="567" y="310"/>
                    </a:cubicBezTo>
                    <a:cubicBezTo>
                      <a:pt x="567" y="517"/>
                      <a:pt x="567" y="517"/>
                      <a:pt x="567" y="517"/>
                    </a:cubicBezTo>
                    <a:cubicBezTo>
                      <a:pt x="792" y="517"/>
                      <a:pt x="792" y="517"/>
                      <a:pt x="792" y="517"/>
                    </a:cubicBezTo>
                    <a:cubicBezTo>
                      <a:pt x="789" y="425"/>
                      <a:pt x="772" y="340"/>
                      <a:pt x="746" y="269"/>
                    </a:cubicBezTo>
                    <a:cubicBezTo>
                      <a:pt x="746" y="269"/>
                      <a:pt x="746" y="269"/>
                      <a:pt x="746" y="269"/>
                    </a:cubicBezTo>
                    <a:close/>
                    <a:moveTo>
                      <a:pt x="517" y="310"/>
                    </a:moveTo>
                    <a:cubicBezTo>
                      <a:pt x="517" y="310"/>
                      <a:pt x="517" y="310"/>
                      <a:pt x="517" y="310"/>
                    </a:cubicBezTo>
                    <a:cubicBezTo>
                      <a:pt x="462" y="308"/>
                      <a:pt x="409" y="296"/>
                      <a:pt x="358" y="278"/>
                    </a:cubicBezTo>
                    <a:cubicBezTo>
                      <a:pt x="352" y="275"/>
                      <a:pt x="345" y="272"/>
                      <a:pt x="338" y="269"/>
                    </a:cubicBezTo>
                    <a:cubicBezTo>
                      <a:pt x="311" y="340"/>
                      <a:pt x="294" y="425"/>
                      <a:pt x="292" y="517"/>
                    </a:cubicBezTo>
                    <a:cubicBezTo>
                      <a:pt x="517" y="517"/>
                      <a:pt x="517" y="517"/>
                      <a:pt x="517" y="517"/>
                    </a:cubicBezTo>
                    <a:cubicBezTo>
                      <a:pt x="517" y="310"/>
                      <a:pt x="517" y="310"/>
                      <a:pt x="517" y="310"/>
                    </a:cubicBezTo>
                    <a:cubicBezTo>
                      <a:pt x="517" y="310"/>
                      <a:pt x="517" y="310"/>
                      <a:pt x="517" y="310"/>
                    </a:cubicBezTo>
                    <a:close/>
                    <a:moveTo>
                      <a:pt x="517" y="775"/>
                    </a:moveTo>
                    <a:cubicBezTo>
                      <a:pt x="517" y="775"/>
                      <a:pt x="517" y="775"/>
                      <a:pt x="517" y="775"/>
                    </a:cubicBezTo>
                    <a:cubicBezTo>
                      <a:pt x="517" y="567"/>
                      <a:pt x="517" y="567"/>
                      <a:pt x="517" y="567"/>
                    </a:cubicBezTo>
                    <a:cubicBezTo>
                      <a:pt x="292" y="567"/>
                      <a:pt x="292" y="567"/>
                      <a:pt x="292" y="567"/>
                    </a:cubicBezTo>
                    <a:cubicBezTo>
                      <a:pt x="294" y="659"/>
                      <a:pt x="311" y="744"/>
                      <a:pt x="338" y="815"/>
                    </a:cubicBezTo>
                    <a:cubicBezTo>
                      <a:pt x="345" y="813"/>
                      <a:pt x="352" y="810"/>
                      <a:pt x="359" y="807"/>
                    </a:cubicBezTo>
                    <a:cubicBezTo>
                      <a:pt x="409" y="789"/>
                      <a:pt x="462" y="777"/>
                      <a:pt x="517" y="775"/>
                    </a:cubicBezTo>
                    <a:cubicBezTo>
                      <a:pt x="517" y="775"/>
                      <a:pt x="517" y="775"/>
                      <a:pt x="517" y="775"/>
                    </a:cubicBezTo>
                    <a:close/>
                    <a:moveTo>
                      <a:pt x="567" y="775"/>
                    </a:moveTo>
                    <a:cubicBezTo>
                      <a:pt x="567" y="775"/>
                      <a:pt x="567" y="775"/>
                      <a:pt x="567" y="775"/>
                    </a:cubicBezTo>
                    <a:cubicBezTo>
                      <a:pt x="622" y="778"/>
                      <a:pt x="675" y="789"/>
                      <a:pt x="725" y="807"/>
                    </a:cubicBezTo>
                    <a:cubicBezTo>
                      <a:pt x="732" y="810"/>
                      <a:pt x="739" y="813"/>
                      <a:pt x="746" y="815"/>
                    </a:cubicBezTo>
                    <a:cubicBezTo>
                      <a:pt x="772" y="744"/>
                      <a:pt x="789" y="659"/>
                      <a:pt x="792" y="567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775"/>
                      <a:pt x="567" y="775"/>
                      <a:pt x="567" y="775"/>
                    </a:cubicBezTo>
                    <a:cubicBezTo>
                      <a:pt x="567" y="775"/>
                      <a:pt x="567" y="775"/>
                      <a:pt x="567" y="7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117668" y="1697397"/>
              <a:ext cx="818941" cy="820169"/>
              <a:chOff x="6823556" y="2263197"/>
              <a:chExt cx="1091921" cy="109355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823556" y="2263197"/>
                <a:ext cx="1091921" cy="1093558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 33"/>
              <p:cNvSpPr>
                <a:spLocks/>
              </p:cNvSpPr>
              <p:nvPr/>
            </p:nvSpPr>
            <p:spPr bwMode="auto">
              <a:xfrm>
                <a:off x="7106175" y="2612943"/>
                <a:ext cx="526681" cy="394065"/>
              </a:xfrm>
              <a:custGeom>
                <a:avLst/>
                <a:gdLst>
                  <a:gd name="T0" fmla="*/ 828 w 1296"/>
                  <a:gd name="T1" fmla="*/ 522 h 972"/>
                  <a:gd name="T2" fmla="*/ 504 w 1296"/>
                  <a:gd name="T3" fmla="*/ 288 h 972"/>
                  <a:gd name="T4" fmla="*/ 445 w 1296"/>
                  <a:gd name="T5" fmla="*/ 648 h 972"/>
                  <a:gd name="T6" fmla="*/ 1175 w 1296"/>
                  <a:gd name="T7" fmla="*/ 0 h 972"/>
                  <a:gd name="T8" fmla="*/ 0 w 1296"/>
                  <a:gd name="T9" fmla="*/ 122 h 972"/>
                  <a:gd name="T10" fmla="*/ 121 w 1296"/>
                  <a:gd name="T11" fmla="*/ 972 h 972"/>
                  <a:gd name="T12" fmla="*/ 1296 w 1296"/>
                  <a:gd name="T13" fmla="*/ 850 h 972"/>
                  <a:gd name="T14" fmla="*/ 1175 w 1296"/>
                  <a:gd name="T15" fmla="*/ 0 h 972"/>
                  <a:gd name="T16" fmla="*/ 202 w 1296"/>
                  <a:gd name="T17" fmla="*/ 891 h 972"/>
                  <a:gd name="T18" fmla="*/ 81 w 1296"/>
                  <a:gd name="T19" fmla="*/ 850 h 972"/>
                  <a:gd name="T20" fmla="*/ 122 w 1296"/>
                  <a:gd name="T21" fmla="*/ 729 h 972"/>
                  <a:gd name="T22" fmla="*/ 243 w 1296"/>
                  <a:gd name="T23" fmla="*/ 770 h 972"/>
                  <a:gd name="T24" fmla="*/ 243 w 1296"/>
                  <a:gd name="T25" fmla="*/ 526 h 972"/>
                  <a:gd name="T26" fmla="*/ 122 w 1296"/>
                  <a:gd name="T27" fmla="*/ 567 h 972"/>
                  <a:gd name="T28" fmla="*/ 81 w 1296"/>
                  <a:gd name="T29" fmla="*/ 446 h 972"/>
                  <a:gd name="T30" fmla="*/ 202 w 1296"/>
                  <a:gd name="T31" fmla="*/ 405 h 972"/>
                  <a:gd name="T32" fmla="*/ 243 w 1296"/>
                  <a:gd name="T33" fmla="*/ 526 h 972"/>
                  <a:gd name="T34" fmla="*/ 202 w 1296"/>
                  <a:gd name="T35" fmla="*/ 243 h 972"/>
                  <a:gd name="T36" fmla="*/ 81 w 1296"/>
                  <a:gd name="T37" fmla="*/ 202 h 972"/>
                  <a:gd name="T38" fmla="*/ 122 w 1296"/>
                  <a:gd name="T39" fmla="*/ 81 h 972"/>
                  <a:gd name="T40" fmla="*/ 243 w 1296"/>
                  <a:gd name="T41" fmla="*/ 122 h 972"/>
                  <a:gd name="T42" fmla="*/ 972 w 1296"/>
                  <a:gd name="T43" fmla="*/ 891 h 972"/>
                  <a:gd name="T44" fmla="*/ 324 w 1296"/>
                  <a:gd name="T45" fmla="*/ 81 h 972"/>
                  <a:gd name="T46" fmla="*/ 972 w 1296"/>
                  <a:gd name="T47" fmla="*/ 891 h 972"/>
                  <a:gd name="T48" fmla="*/ 1174 w 1296"/>
                  <a:gd name="T49" fmla="*/ 891 h 972"/>
                  <a:gd name="T50" fmla="*/ 1053 w 1296"/>
                  <a:gd name="T51" fmla="*/ 850 h 972"/>
                  <a:gd name="T52" fmla="*/ 1094 w 1296"/>
                  <a:gd name="T53" fmla="*/ 729 h 972"/>
                  <a:gd name="T54" fmla="*/ 1215 w 1296"/>
                  <a:gd name="T55" fmla="*/ 770 h 972"/>
                  <a:gd name="T56" fmla="*/ 1215 w 1296"/>
                  <a:gd name="T57" fmla="*/ 526 h 972"/>
                  <a:gd name="T58" fmla="*/ 1094 w 1296"/>
                  <a:gd name="T59" fmla="*/ 567 h 972"/>
                  <a:gd name="T60" fmla="*/ 1053 w 1296"/>
                  <a:gd name="T61" fmla="*/ 446 h 972"/>
                  <a:gd name="T62" fmla="*/ 1174 w 1296"/>
                  <a:gd name="T63" fmla="*/ 405 h 972"/>
                  <a:gd name="T64" fmla="*/ 1215 w 1296"/>
                  <a:gd name="T65" fmla="*/ 526 h 972"/>
                  <a:gd name="T66" fmla="*/ 1174 w 1296"/>
                  <a:gd name="T67" fmla="*/ 243 h 972"/>
                  <a:gd name="T68" fmla="*/ 1053 w 1296"/>
                  <a:gd name="T69" fmla="*/ 202 h 972"/>
                  <a:gd name="T70" fmla="*/ 1094 w 1296"/>
                  <a:gd name="T71" fmla="*/ 81 h 972"/>
                  <a:gd name="T72" fmla="*/ 1215 w 1296"/>
                  <a:gd name="T73" fmla="*/ 12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96" h="972">
                    <a:moveTo>
                      <a:pt x="504" y="684"/>
                    </a:moveTo>
                    <a:cubicBezTo>
                      <a:pt x="828" y="522"/>
                      <a:pt x="828" y="522"/>
                      <a:pt x="828" y="522"/>
                    </a:cubicBezTo>
                    <a:cubicBezTo>
                      <a:pt x="858" y="507"/>
                      <a:pt x="858" y="465"/>
                      <a:pt x="828" y="450"/>
                    </a:cubicBezTo>
                    <a:cubicBezTo>
                      <a:pt x="504" y="288"/>
                      <a:pt x="504" y="288"/>
                      <a:pt x="504" y="288"/>
                    </a:cubicBezTo>
                    <a:cubicBezTo>
                      <a:pt x="477" y="274"/>
                      <a:pt x="445" y="294"/>
                      <a:pt x="445" y="324"/>
                    </a:cubicBezTo>
                    <a:cubicBezTo>
                      <a:pt x="445" y="648"/>
                      <a:pt x="445" y="648"/>
                      <a:pt x="445" y="648"/>
                    </a:cubicBezTo>
                    <a:cubicBezTo>
                      <a:pt x="445" y="678"/>
                      <a:pt x="477" y="698"/>
                      <a:pt x="504" y="684"/>
                    </a:cubicBezTo>
                    <a:close/>
                    <a:moveTo>
                      <a:pt x="1175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54" y="0"/>
                      <a:pt x="0" y="55"/>
                      <a:pt x="0" y="122"/>
                    </a:cubicBezTo>
                    <a:cubicBezTo>
                      <a:pt x="0" y="850"/>
                      <a:pt x="0" y="850"/>
                      <a:pt x="0" y="850"/>
                    </a:cubicBezTo>
                    <a:cubicBezTo>
                      <a:pt x="0" y="917"/>
                      <a:pt x="54" y="972"/>
                      <a:pt x="121" y="972"/>
                    </a:cubicBezTo>
                    <a:cubicBezTo>
                      <a:pt x="1175" y="972"/>
                      <a:pt x="1175" y="972"/>
                      <a:pt x="1175" y="972"/>
                    </a:cubicBezTo>
                    <a:cubicBezTo>
                      <a:pt x="1242" y="972"/>
                      <a:pt x="1296" y="917"/>
                      <a:pt x="1296" y="850"/>
                    </a:cubicBezTo>
                    <a:cubicBezTo>
                      <a:pt x="1296" y="122"/>
                      <a:pt x="1296" y="122"/>
                      <a:pt x="1296" y="122"/>
                    </a:cubicBezTo>
                    <a:cubicBezTo>
                      <a:pt x="1296" y="55"/>
                      <a:pt x="1242" y="0"/>
                      <a:pt x="1175" y="0"/>
                    </a:cubicBezTo>
                    <a:close/>
                    <a:moveTo>
                      <a:pt x="243" y="850"/>
                    </a:moveTo>
                    <a:cubicBezTo>
                      <a:pt x="243" y="873"/>
                      <a:pt x="226" y="891"/>
                      <a:pt x="202" y="891"/>
                    </a:cubicBezTo>
                    <a:cubicBezTo>
                      <a:pt x="122" y="891"/>
                      <a:pt x="122" y="891"/>
                      <a:pt x="122" y="891"/>
                    </a:cubicBezTo>
                    <a:cubicBezTo>
                      <a:pt x="99" y="891"/>
                      <a:pt x="81" y="874"/>
                      <a:pt x="81" y="850"/>
                    </a:cubicBezTo>
                    <a:cubicBezTo>
                      <a:pt x="81" y="770"/>
                      <a:pt x="81" y="770"/>
                      <a:pt x="81" y="770"/>
                    </a:cubicBezTo>
                    <a:cubicBezTo>
                      <a:pt x="81" y="747"/>
                      <a:pt x="98" y="729"/>
                      <a:pt x="122" y="729"/>
                    </a:cubicBezTo>
                    <a:cubicBezTo>
                      <a:pt x="202" y="729"/>
                      <a:pt x="202" y="729"/>
                      <a:pt x="202" y="729"/>
                    </a:cubicBezTo>
                    <a:cubicBezTo>
                      <a:pt x="225" y="729"/>
                      <a:pt x="243" y="746"/>
                      <a:pt x="243" y="770"/>
                    </a:cubicBezTo>
                    <a:cubicBezTo>
                      <a:pt x="243" y="850"/>
                      <a:pt x="243" y="850"/>
                      <a:pt x="243" y="850"/>
                    </a:cubicBezTo>
                    <a:close/>
                    <a:moveTo>
                      <a:pt x="243" y="526"/>
                    </a:moveTo>
                    <a:cubicBezTo>
                      <a:pt x="243" y="549"/>
                      <a:pt x="226" y="567"/>
                      <a:pt x="202" y="567"/>
                    </a:cubicBezTo>
                    <a:cubicBezTo>
                      <a:pt x="122" y="567"/>
                      <a:pt x="122" y="567"/>
                      <a:pt x="122" y="567"/>
                    </a:cubicBezTo>
                    <a:cubicBezTo>
                      <a:pt x="99" y="567"/>
                      <a:pt x="81" y="550"/>
                      <a:pt x="81" y="526"/>
                    </a:cubicBezTo>
                    <a:cubicBezTo>
                      <a:pt x="81" y="446"/>
                      <a:pt x="81" y="446"/>
                      <a:pt x="81" y="446"/>
                    </a:cubicBezTo>
                    <a:cubicBezTo>
                      <a:pt x="81" y="423"/>
                      <a:pt x="98" y="405"/>
                      <a:pt x="122" y="405"/>
                    </a:cubicBezTo>
                    <a:cubicBezTo>
                      <a:pt x="202" y="405"/>
                      <a:pt x="202" y="405"/>
                      <a:pt x="202" y="405"/>
                    </a:cubicBezTo>
                    <a:cubicBezTo>
                      <a:pt x="225" y="405"/>
                      <a:pt x="243" y="422"/>
                      <a:pt x="243" y="446"/>
                    </a:cubicBezTo>
                    <a:cubicBezTo>
                      <a:pt x="243" y="526"/>
                      <a:pt x="243" y="526"/>
                      <a:pt x="243" y="526"/>
                    </a:cubicBezTo>
                    <a:close/>
                    <a:moveTo>
                      <a:pt x="243" y="202"/>
                    </a:moveTo>
                    <a:cubicBezTo>
                      <a:pt x="243" y="225"/>
                      <a:pt x="226" y="243"/>
                      <a:pt x="202" y="243"/>
                    </a:cubicBezTo>
                    <a:cubicBezTo>
                      <a:pt x="122" y="243"/>
                      <a:pt x="122" y="243"/>
                      <a:pt x="122" y="243"/>
                    </a:cubicBezTo>
                    <a:cubicBezTo>
                      <a:pt x="99" y="243"/>
                      <a:pt x="81" y="226"/>
                      <a:pt x="81" y="20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99"/>
                      <a:pt x="98" y="81"/>
                      <a:pt x="122" y="81"/>
                    </a:cubicBezTo>
                    <a:cubicBezTo>
                      <a:pt x="202" y="81"/>
                      <a:pt x="202" y="81"/>
                      <a:pt x="202" y="81"/>
                    </a:cubicBezTo>
                    <a:cubicBezTo>
                      <a:pt x="225" y="81"/>
                      <a:pt x="243" y="98"/>
                      <a:pt x="243" y="122"/>
                    </a:cubicBezTo>
                    <a:cubicBezTo>
                      <a:pt x="243" y="202"/>
                      <a:pt x="243" y="202"/>
                      <a:pt x="243" y="202"/>
                    </a:cubicBezTo>
                    <a:close/>
                    <a:moveTo>
                      <a:pt x="972" y="891"/>
                    </a:moveTo>
                    <a:cubicBezTo>
                      <a:pt x="324" y="891"/>
                      <a:pt x="324" y="891"/>
                      <a:pt x="324" y="891"/>
                    </a:cubicBezTo>
                    <a:cubicBezTo>
                      <a:pt x="324" y="81"/>
                      <a:pt x="324" y="81"/>
                      <a:pt x="324" y="81"/>
                    </a:cubicBezTo>
                    <a:cubicBezTo>
                      <a:pt x="972" y="81"/>
                      <a:pt x="972" y="81"/>
                      <a:pt x="972" y="81"/>
                    </a:cubicBezTo>
                    <a:cubicBezTo>
                      <a:pt x="972" y="891"/>
                      <a:pt x="972" y="891"/>
                      <a:pt x="972" y="891"/>
                    </a:cubicBezTo>
                    <a:close/>
                    <a:moveTo>
                      <a:pt x="1215" y="850"/>
                    </a:moveTo>
                    <a:cubicBezTo>
                      <a:pt x="1215" y="873"/>
                      <a:pt x="1198" y="891"/>
                      <a:pt x="1174" y="891"/>
                    </a:cubicBezTo>
                    <a:cubicBezTo>
                      <a:pt x="1094" y="891"/>
                      <a:pt x="1094" y="891"/>
                      <a:pt x="1094" y="891"/>
                    </a:cubicBezTo>
                    <a:cubicBezTo>
                      <a:pt x="1071" y="891"/>
                      <a:pt x="1053" y="874"/>
                      <a:pt x="1053" y="850"/>
                    </a:cubicBezTo>
                    <a:cubicBezTo>
                      <a:pt x="1053" y="770"/>
                      <a:pt x="1053" y="770"/>
                      <a:pt x="1053" y="770"/>
                    </a:cubicBezTo>
                    <a:cubicBezTo>
                      <a:pt x="1053" y="747"/>
                      <a:pt x="1070" y="729"/>
                      <a:pt x="1094" y="729"/>
                    </a:cubicBezTo>
                    <a:cubicBezTo>
                      <a:pt x="1174" y="729"/>
                      <a:pt x="1174" y="729"/>
                      <a:pt x="1174" y="729"/>
                    </a:cubicBezTo>
                    <a:cubicBezTo>
                      <a:pt x="1197" y="729"/>
                      <a:pt x="1215" y="746"/>
                      <a:pt x="1215" y="770"/>
                    </a:cubicBezTo>
                    <a:cubicBezTo>
                      <a:pt x="1215" y="850"/>
                      <a:pt x="1215" y="850"/>
                      <a:pt x="1215" y="850"/>
                    </a:cubicBezTo>
                    <a:close/>
                    <a:moveTo>
                      <a:pt x="1215" y="526"/>
                    </a:moveTo>
                    <a:cubicBezTo>
                      <a:pt x="1215" y="549"/>
                      <a:pt x="1198" y="567"/>
                      <a:pt x="1174" y="567"/>
                    </a:cubicBezTo>
                    <a:cubicBezTo>
                      <a:pt x="1094" y="567"/>
                      <a:pt x="1094" y="567"/>
                      <a:pt x="1094" y="567"/>
                    </a:cubicBezTo>
                    <a:cubicBezTo>
                      <a:pt x="1071" y="567"/>
                      <a:pt x="1053" y="550"/>
                      <a:pt x="1053" y="526"/>
                    </a:cubicBezTo>
                    <a:cubicBezTo>
                      <a:pt x="1053" y="446"/>
                      <a:pt x="1053" y="446"/>
                      <a:pt x="1053" y="446"/>
                    </a:cubicBezTo>
                    <a:cubicBezTo>
                      <a:pt x="1053" y="423"/>
                      <a:pt x="1070" y="405"/>
                      <a:pt x="1094" y="405"/>
                    </a:cubicBezTo>
                    <a:cubicBezTo>
                      <a:pt x="1174" y="405"/>
                      <a:pt x="1174" y="405"/>
                      <a:pt x="1174" y="405"/>
                    </a:cubicBezTo>
                    <a:cubicBezTo>
                      <a:pt x="1197" y="405"/>
                      <a:pt x="1215" y="422"/>
                      <a:pt x="1215" y="446"/>
                    </a:cubicBezTo>
                    <a:cubicBezTo>
                      <a:pt x="1215" y="526"/>
                      <a:pt x="1215" y="526"/>
                      <a:pt x="1215" y="526"/>
                    </a:cubicBezTo>
                    <a:close/>
                    <a:moveTo>
                      <a:pt x="1215" y="202"/>
                    </a:moveTo>
                    <a:cubicBezTo>
                      <a:pt x="1215" y="225"/>
                      <a:pt x="1198" y="243"/>
                      <a:pt x="1174" y="243"/>
                    </a:cubicBezTo>
                    <a:cubicBezTo>
                      <a:pt x="1094" y="243"/>
                      <a:pt x="1094" y="243"/>
                      <a:pt x="1094" y="243"/>
                    </a:cubicBezTo>
                    <a:cubicBezTo>
                      <a:pt x="1071" y="243"/>
                      <a:pt x="1053" y="226"/>
                      <a:pt x="1053" y="202"/>
                    </a:cubicBezTo>
                    <a:cubicBezTo>
                      <a:pt x="1053" y="122"/>
                      <a:pt x="1053" y="122"/>
                      <a:pt x="1053" y="122"/>
                    </a:cubicBezTo>
                    <a:cubicBezTo>
                      <a:pt x="1053" y="99"/>
                      <a:pt x="1070" y="81"/>
                      <a:pt x="1094" y="81"/>
                    </a:cubicBezTo>
                    <a:cubicBezTo>
                      <a:pt x="1174" y="81"/>
                      <a:pt x="1174" y="81"/>
                      <a:pt x="1174" y="81"/>
                    </a:cubicBezTo>
                    <a:cubicBezTo>
                      <a:pt x="1197" y="81"/>
                      <a:pt x="1215" y="98"/>
                      <a:pt x="1215" y="122"/>
                    </a:cubicBezTo>
                    <a:cubicBezTo>
                      <a:pt x="1215" y="202"/>
                      <a:pt x="1215" y="202"/>
                      <a:pt x="1215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86788" y="1397429"/>
            <a:ext cx="7570425" cy="2453798"/>
            <a:chOff x="1049050" y="2313863"/>
            <a:chExt cx="10093900" cy="3271730"/>
          </a:xfrm>
        </p:grpSpPr>
        <p:sp>
          <p:nvSpPr>
            <p:cNvPr id="13" name="文本框 68"/>
            <p:cNvSpPr txBox="1"/>
            <p:nvPr/>
          </p:nvSpPr>
          <p:spPr>
            <a:xfrm>
              <a:off x="1049050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4" name="文本框 69"/>
            <p:cNvSpPr txBox="1"/>
            <p:nvPr/>
          </p:nvSpPr>
          <p:spPr>
            <a:xfrm>
              <a:off x="1049050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5" name="文本框 70"/>
            <p:cNvSpPr txBox="1"/>
            <p:nvPr/>
          </p:nvSpPr>
          <p:spPr>
            <a:xfrm>
              <a:off x="1049050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6" name="文本框 71"/>
            <p:cNvSpPr txBox="1"/>
            <p:nvPr/>
          </p:nvSpPr>
          <p:spPr>
            <a:xfrm>
              <a:off x="1049050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7" name="文本框 72"/>
            <p:cNvSpPr txBox="1"/>
            <p:nvPr/>
          </p:nvSpPr>
          <p:spPr>
            <a:xfrm>
              <a:off x="1049050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8" name="文本框 73"/>
            <p:cNvSpPr txBox="1"/>
            <p:nvPr/>
          </p:nvSpPr>
          <p:spPr>
            <a:xfrm>
              <a:off x="1049050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9" name="文本框 74"/>
            <p:cNvSpPr txBox="1"/>
            <p:nvPr/>
          </p:nvSpPr>
          <p:spPr>
            <a:xfrm>
              <a:off x="8179619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0" name="文本框 75"/>
            <p:cNvSpPr txBox="1"/>
            <p:nvPr/>
          </p:nvSpPr>
          <p:spPr>
            <a:xfrm>
              <a:off x="8179619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21" name="文本框 76"/>
            <p:cNvSpPr txBox="1"/>
            <p:nvPr/>
          </p:nvSpPr>
          <p:spPr>
            <a:xfrm>
              <a:off x="8179619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2" name="文本框 77"/>
            <p:cNvSpPr txBox="1"/>
            <p:nvPr/>
          </p:nvSpPr>
          <p:spPr>
            <a:xfrm>
              <a:off x="8179619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23" name="文本框 78"/>
            <p:cNvSpPr txBox="1"/>
            <p:nvPr/>
          </p:nvSpPr>
          <p:spPr>
            <a:xfrm>
              <a:off x="8789585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4" name="文本框 79"/>
            <p:cNvSpPr txBox="1"/>
            <p:nvPr/>
          </p:nvSpPr>
          <p:spPr>
            <a:xfrm>
              <a:off x="8789585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48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9"/>
          <a:stretch/>
        </p:blipFill>
        <p:spPr>
          <a:xfrm>
            <a:off x="3683673" y="578914"/>
            <a:ext cx="1929195" cy="147109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3890942" y="800535"/>
            <a:ext cx="2304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 smtClean="0"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8800" spc="3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213970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0" b="59800"/>
          <a:stretch/>
        </p:blipFill>
        <p:spPr>
          <a:xfrm rot="10800000">
            <a:off x="0" y="2551212"/>
            <a:ext cx="91440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2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0" y="1194597"/>
            <a:ext cx="3392882" cy="339288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9" name="组合 28"/>
          <p:cNvGrpSpPr/>
          <p:nvPr/>
        </p:nvGrpSpPr>
        <p:grpSpPr>
          <a:xfrm>
            <a:off x="3221852" y="1410625"/>
            <a:ext cx="1863207" cy="462926"/>
            <a:chOff x="3221852" y="1410625"/>
            <a:chExt cx="1863207" cy="462926"/>
          </a:xfrm>
        </p:grpSpPr>
        <p:sp>
          <p:nvSpPr>
            <p:cNvPr id="5" name="Rectangle: Rounded Corners 5"/>
            <p:cNvSpPr/>
            <p:nvPr/>
          </p:nvSpPr>
          <p:spPr>
            <a:xfrm>
              <a:off x="3221852" y="1410625"/>
              <a:ext cx="1863207" cy="4629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426346" y="1506690"/>
              <a:ext cx="367352" cy="270792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28" y="45"/>
                </a:cxn>
                <a:cxn ang="0">
                  <a:pos x="4" y="30"/>
                </a:cxn>
                <a:cxn ang="0">
                  <a:pos x="65" y="50"/>
                </a:cxn>
                <a:cxn ang="0">
                  <a:pos x="77" y="52"/>
                </a:cxn>
                <a:cxn ang="0">
                  <a:pos x="86" y="46"/>
                </a:cxn>
                <a:cxn ang="0">
                  <a:pos x="94" y="59"/>
                </a:cxn>
                <a:cxn ang="0">
                  <a:pos x="73" y="69"/>
                </a:cxn>
                <a:cxn ang="0">
                  <a:pos x="23" y="59"/>
                </a:cxn>
                <a:cxn ang="0">
                  <a:pos x="3" y="49"/>
                </a:cxn>
                <a:cxn ang="0">
                  <a:pos x="22" y="49"/>
                </a:cxn>
                <a:cxn ang="0">
                  <a:pos x="28" y="52"/>
                </a:cxn>
                <a:cxn ang="0">
                  <a:pos x="45" y="57"/>
                </a:cxn>
                <a:cxn ang="0">
                  <a:pos x="45" y="49"/>
                </a:cxn>
                <a:cxn ang="0">
                  <a:pos x="51" y="47"/>
                </a:cxn>
                <a:cxn ang="0">
                  <a:pos x="51" y="51"/>
                </a:cxn>
                <a:cxn ang="0">
                  <a:pos x="60" y="47"/>
                </a:cxn>
                <a:cxn ang="0">
                  <a:pos x="89" y="30"/>
                </a:cxn>
                <a:cxn ang="0">
                  <a:pos x="70" y="30"/>
                </a:cxn>
                <a:cxn ang="0">
                  <a:pos x="70" y="33"/>
                </a:cxn>
                <a:cxn ang="0">
                  <a:pos x="71" y="40"/>
                </a:cxn>
                <a:cxn ang="0">
                  <a:pos x="72" y="41"/>
                </a:cxn>
                <a:cxn ang="0">
                  <a:pos x="87" y="41"/>
                </a:cxn>
                <a:cxn ang="0">
                  <a:pos x="88" y="34"/>
                </a:cxn>
                <a:cxn ang="0">
                  <a:pos x="89" y="31"/>
                </a:cxn>
                <a:cxn ang="0">
                  <a:pos x="63" y="24"/>
                </a:cxn>
                <a:cxn ang="0">
                  <a:pos x="33" y="14"/>
                </a:cxn>
                <a:cxn ang="0">
                  <a:pos x="36" y="33"/>
                </a:cxn>
                <a:cxn ang="0">
                  <a:pos x="42" y="43"/>
                </a:cxn>
                <a:cxn ang="0">
                  <a:pos x="49" y="44"/>
                </a:cxn>
                <a:cxn ang="0">
                  <a:pos x="55" y="43"/>
                </a:cxn>
                <a:cxn ang="0">
                  <a:pos x="61" y="33"/>
                </a:cxn>
              </a:cxnLst>
              <a:rect l="0" t="0" r="r" b="b"/>
              <a:pathLst>
                <a:path w="94" h="69">
                  <a:moveTo>
                    <a:pt x="2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3" y="48"/>
                    <a:pt x="17" y="48"/>
                    <a:pt x="20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0"/>
                    <a:pt x="26" y="35"/>
                    <a:pt x="26" y="30"/>
                  </a:cubicBezTo>
                  <a:cubicBezTo>
                    <a:pt x="22" y="19"/>
                    <a:pt x="7" y="20"/>
                    <a:pt x="4" y="30"/>
                  </a:cubicBezTo>
                  <a:cubicBezTo>
                    <a:pt x="2" y="45"/>
                    <a:pt x="2" y="45"/>
                    <a:pt x="2" y="45"/>
                  </a:cubicBezTo>
                  <a:close/>
                  <a:moveTo>
                    <a:pt x="65" y="50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1" y="52"/>
                    <a:pt x="3" y="49"/>
                  </a:cubicBezTo>
                  <a:cubicBezTo>
                    <a:pt x="5" y="49"/>
                    <a:pt x="7" y="49"/>
                    <a:pt x="8" y="49"/>
                  </a:cubicBezTo>
                  <a:cubicBezTo>
                    <a:pt x="13" y="54"/>
                    <a:pt x="17" y="54"/>
                    <a:pt x="22" y="49"/>
                  </a:cubicBezTo>
                  <a:cubicBezTo>
                    <a:pt x="23" y="49"/>
                    <a:pt x="25" y="49"/>
                    <a:pt x="27" y="49"/>
                  </a:cubicBezTo>
                  <a:cubicBezTo>
                    <a:pt x="27" y="50"/>
                    <a:pt x="28" y="51"/>
                    <a:pt x="28" y="52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89" y="30"/>
                  </a:moveTo>
                  <a:cubicBezTo>
                    <a:pt x="89" y="24"/>
                    <a:pt x="85" y="21"/>
                    <a:pt x="79" y="20"/>
                  </a:cubicBezTo>
                  <a:cubicBezTo>
                    <a:pt x="74" y="20"/>
                    <a:pt x="70" y="24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1"/>
                    <a:pt x="70" y="32"/>
                    <a:pt x="70" y="33"/>
                  </a:cubicBezTo>
                  <a:cubicBezTo>
                    <a:pt x="70" y="33"/>
                    <a:pt x="70" y="34"/>
                    <a:pt x="71" y="3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7" y="46"/>
                    <a:pt x="81" y="45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9" y="33"/>
                    <a:pt x="89" y="33"/>
                  </a:cubicBezTo>
                  <a:cubicBezTo>
                    <a:pt x="89" y="33"/>
                    <a:pt x="89" y="31"/>
                    <a:pt x="89" y="31"/>
                  </a:cubicBezTo>
                  <a:cubicBezTo>
                    <a:pt x="89" y="30"/>
                    <a:pt x="89" y="30"/>
                    <a:pt x="89" y="30"/>
                  </a:cubicBezTo>
                  <a:close/>
                  <a:moveTo>
                    <a:pt x="63" y="24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59" y="13"/>
                    <a:pt x="47" y="0"/>
                    <a:pt x="33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7"/>
                    <a:pt x="35" y="30"/>
                    <a:pt x="36" y="33"/>
                  </a:cubicBezTo>
                  <a:cubicBezTo>
                    <a:pt x="37" y="37"/>
                    <a:pt x="39" y="40"/>
                    <a:pt x="41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4"/>
                    <a:pt x="53" y="44"/>
                    <a:pt x="55" y="44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0"/>
                    <a:pt x="60" y="37"/>
                    <a:pt x="61" y="33"/>
                  </a:cubicBezTo>
                  <a:cubicBezTo>
                    <a:pt x="62" y="30"/>
                    <a:pt x="63" y="27"/>
                    <a:pt x="6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Oval 7"/>
          <p:cNvSpPr/>
          <p:nvPr/>
        </p:nvSpPr>
        <p:spPr>
          <a:xfrm>
            <a:off x="4650677" y="3795210"/>
            <a:ext cx="434387" cy="4343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9"/>
          <p:cNvSpPr>
            <a:spLocks/>
          </p:cNvSpPr>
          <p:nvPr/>
        </p:nvSpPr>
        <p:spPr bwMode="auto">
          <a:xfrm>
            <a:off x="4783354" y="3963129"/>
            <a:ext cx="148106" cy="114857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10"/>
          <p:cNvSpPr>
            <a:spLocks/>
          </p:cNvSpPr>
          <p:nvPr/>
        </p:nvSpPr>
        <p:spPr bwMode="auto">
          <a:xfrm>
            <a:off x="4754639" y="3934415"/>
            <a:ext cx="234249" cy="179087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4935238" y="3969930"/>
            <a:ext cx="21158" cy="21914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2"/>
          <p:cNvSpPr>
            <a:spLocks/>
          </p:cNvSpPr>
          <p:nvPr/>
        </p:nvSpPr>
        <p:spPr bwMode="auto">
          <a:xfrm>
            <a:off x="4927681" y="4063629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3"/>
          <p:cNvSpPr>
            <a:spLocks/>
          </p:cNvSpPr>
          <p:nvPr/>
        </p:nvSpPr>
        <p:spPr bwMode="auto">
          <a:xfrm>
            <a:off x="4935238" y="4041716"/>
            <a:ext cx="28715" cy="7556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4"/>
          <p:cNvSpPr>
            <a:spLocks/>
          </p:cNvSpPr>
          <p:nvPr/>
        </p:nvSpPr>
        <p:spPr bwMode="auto">
          <a:xfrm>
            <a:off x="4935238" y="4020558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5"/>
          <p:cNvSpPr>
            <a:spLocks/>
          </p:cNvSpPr>
          <p:nvPr/>
        </p:nvSpPr>
        <p:spPr bwMode="auto">
          <a:xfrm>
            <a:off x="4813580" y="3991844"/>
            <a:ext cx="43072" cy="28715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Oval 17"/>
          <p:cNvSpPr/>
          <p:nvPr/>
        </p:nvSpPr>
        <p:spPr>
          <a:xfrm>
            <a:off x="4650677" y="2951148"/>
            <a:ext cx="434387" cy="434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9"/>
          <p:cNvSpPr>
            <a:spLocks/>
          </p:cNvSpPr>
          <p:nvPr/>
        </p:nvSpPr>
        <p:spPr bwMode="auto">
          <a:xfrm>
            <a:off x="4756151" y="3065039"/>
            <a:ext cx="214603" cy="229715"/>
          </a:xfrm>
          <a:custGeom>
            <a:avLst/>
            <a:gdLst>
              <a:gd name="T0" fmla="*/ 104 w 120"/>
              <a:gd name="T1" fmla="*/ 0 h 128"/>
              <a:gd name="T2" fmla="*/ 16 w 120"/>
              <a:gd name="T3" fmla="*/ 0 h 128"/>
              <a:gd name="T4" fmla="*/ 0 w 120"/>
              <a:gd name="T5" fmla="*/ 16 h 128"/>
              <a:gd name="T6" fmla="*/ 0 w 120"/>
              <a:gd name="T7" fmla="*/ 112 h 128"/>
              <a:gd name="T8" fmla="*/ 16 w 120"/>
              <a:gd name="T9" fmla="*/ 128 h 128"/>
              <a:gd name="T10" fmla="*/ 104 w 120"/>
              <a:gd name="T11" fmla="*/ 128 h 128"/>
              <a:gd name="T12" fmla="*/ 120 w 120"/>
              <a:gd name="T13" fmla="*/ 112 h 128"/>
              <a:gd name="T14" fmla="*/ 120 w 120"/>
              <a:gd name="T15" fmla="*/ 16 h 128"/>
              <a:gd name="T16" fmla="*/ 104 w 120"/>
              <a:gd name="T17" fmla="*/ 0 h 128"/>
              <a:gd name="T18" fmla="*/ 112 w 120"/>
              <a:gd name="T19" fmla="*/ 112 h 128"/>
              <a:gd name="T20" fmla="*/ 104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16 h 128"/>
              <a:gd name="T28" fmla="*/ 16 w 120"/>
              <a:gd name="T29" fmla="*/ 8 h 128"/>
              <a:gd name="T30" fmla="*/ 104 w 120"/>
              <a:gd name="T31" fmla="*/ 8 h 128"/>
              <a:gd name="T32" fmla="*/ 112 w 120"/>
              <a:gd name="T33" fmla="*/ 16 h 128"/>
              <a:gd name="T34" fmla="*/ 112 w 120"/>
              <a:gd name="T3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28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8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9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9" y="8"/>
                  <a:pt x="112" y="11"/>
                  <a:pt x="112" y="16"/>
                </a:cubicBezTo>
                <a:lnTo>
                  <a:pt x="112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0"/>
          <p:cNvSpPr>
            <a:spLocks/>
          </p:cNvSpPr>
          <p:nvPr/>
        </p:nvSpPr>
        <p:spPr bwMode="auto">
          <a:xfrm>
            <a:off x="4784865" y="3093753"/>
            <a:ext cx="157174" cy="143572"/>
          </a:xfrm>
          <a:custGeom>
            <a:avLst/>
            <a:gdLst>
              <a:gd name="T0" fmla="*/ 84 w 88"/>
              <a:gd name="T1" fmla="*/ 0 h 80"/>
              <a:gd name="T2" fmla="*/ 4 w 88"/>
              <a:gd name="T3" fmla="*/ 0 h 80"/>
              <a:gd name="T4" fmla="*/ 0 w 88"/>
              <a:gd name="T5" fmla="*/ 4 h 80"/>
              <a:gd name="T6" fmla="*/ 0 w 88"/>
              <a:gd name="T7" fmla="*/ 76 h 80"/>
              <a:gd name="T8" fmla="*/ 4 w 88"/>
              <a:gd name="T9" fmla="*/ 80 h 80"/>
              <a:gd name="T10" fmla="*/ 84 w 88"/>
              <a:gd name="T11" fmla="*/ 80 h 80"/>
              <a:gd name="T12" fmla="*/ 88 w 88"/>
              <a:gd name="T13" fmla="*/ 76 h 80"/>
              <a:gd name="T14" fmla="*/ 88 w 88"/>
              <a:gd name="T15" fmla="*/ 4 h 80"/>
              <a:gd name="T16" fmla="*/ 84 w 88"/>
              <a:gd name="T17" fmla="*/ 0 h 80"/>
              <a:gd name="T18" fmla="*/ 84 w 88"/>
              <a:gd name="T19" fmla="*/ 4 h 80"/>
              <a:gd name="T20" fmla="*/ 84 w 88"/>
              <a:gd name="T21" fmla="*/ 59 h 80"/>
              <a:gd name="T22" fmla="*/ 71 w 88"/>
              <a:gd name="T23" fmla="*/ 45 h 80"/>
              <a:gd name="T24" fmla="*/ 68 w 88"/>
              <a:gd name="T25" fmla="*/ 44 h 80"/>
              <a:gd name="T26" fmla="*/ 65 w 88"/>
              <a:gd name="T27" fmla="*/ 45 h 80"/>
              <a:gd name="T28" fmla="*/ 55 w 88"/>
              <a:gd name="T29" fmla="*/ 57 h 80"/>
              <a:gd name="T30" fmla="*/ 23 w 88"/>
              <a:gd name="T31" fmla="*/ 21 h 80"/>
              <a:gd name="T32" fmla="*/ 20 w 88"/>
              <a:gd name="T33" fmla="*/ 20 h 80"/>
              <a:gd name="T34" fmla="*/ 17 w 88"/>
              <a:gd name="T35" fmla="*/ 21 h 80"/>
              <a:gd name="T36" fmla="*/ 4 w 88"/>
              <a:gd name="T37" fmla="*/ 36 h 80"/>
              <a:gd name="T38" fmla="*/ 4 w 88"/>
              <a:gd name="T39" fmla="*/ 4 h 80"/>
              <a:gd name="T40" fmla="*/ 84 w 88"/>
              <a:gd name="T41" fmla="*/ 4 h 80"/>
              <a:gd name="T42" fmla="*/ 4 w 88"/>
              <a:gd name="T43" fmla="*/ 42 h 80"/>
              <a:gd name="T44" fmla="*/ 20 w 88"/>
              <a:gd name="T45" fmla="*/ 24 h 80"/>
              <a:gd name="T46" fmla="*/ 53 w 88"/>
              <a:gd name="T47" fmla="*/ 60 h 80"/>
              <a:gd name="T48" fmla="*/ 55 w 88"/>
              <a:gd name="T49" fmla="*/ 63 h 80"/>
              <a:gd name="T50" fmla="*/ 66 w 88"/>
              <a:gd name="T51" fmla="*/ 76 h 80"/>
              <a:gd name="T52" fmla="*/ 4 w 88"/>
              <a:gd name="T53" fmla="*/ 76 h 80"/>
              <a:gd name="T54" fmla="*/ 4 w 88"/>
              <a:gd name="T55" fmla="*/ 42 h 80"/>
              <a:gd name="T56" fmla="*/ 71 w 88"/>
              <a:gd name="T57" fmla="*/ 76 h 80"/>
              <a:gd name="T58" fmla="*/ 58 w 88"/>
              <a:gd name="T59" fmla="*/ 60 h 80"/>
              <a:gd name="T60" fmla="*/ 68 w 88"/>
              <a:gd name="T61" fmla="*/ 48 h 80"/>
              <a:gd name="T62" fmla="*/ 84 w 88"/>
              <a:gd name="T63" fmla="*/ 65 h 80"/>
              <a:gd name="T64" fmla="*/ 84 w 88"/>
              <a:gd name="T65" fmla="*/ 76 h 80"/>
              <a:gd name="T66" fmla="*/ 71 w 88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0">
                <a:moveTo>
                  <a:pt x="8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7" y="80"/>
                  <a:pt x="88" y="78"/>
                  <a:pt x="88" y="7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7" y="0"/>
                  <a:pt x="84" y="0"/>
                </a:cubicBezTo>
                <a:close/>
                <a:moveTo>
                  <a:pt x="84" y="4"/>
                </a:moveTo>
                <a:cubicBezTo>
                  <a:pt x="84" y="59"/>
                  <a:pt x="84" y="59"/>
                  <a:pt x="84" y="59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4"/>
                  <a:pt x="70" y="44"/>
                  <a:pt x="68" y="44"/>
                </a:cubicBezTo>
                <a:cubicBezTo>
                  <a:pt x="67" y="44"/>
                  <a:pt x="66" y="44"/>
                  <a:pt x="65" y="45"/>
                </a:cubicBezTo>
                <a:cubicBezTo>
                  <a:pt x="55" y="57"/>
                  <a:pt x="55" y="57"/>
                  <a:pt x="55" y="57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2" y="20"/>
                  <a:pt x="20" y="20"/>
                </a:cubicBezTo>
                <a:cubicBezTo>
                  <a:pt x="19" y="20"/>
                  <a:pt x="18" y="20"/>
                  <a:pt x="17" y="21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"/>
                  <a:pt x="4" y="4"/>
                  <a:pt x="4" y="4"/>
                </a:cubicBezTo>
                <a:lnTo>
                  <a:pt x="84" y="4"/>
                </a:lnTo>
                <a:close/>
                <a:moveTo>
                  <a:pt x="4" y="42"/>
                </a:moveTo>
                <a:cubicBezTo>
                  <a:pt x="20" y="24"/>
                  <a:pt x="20" y="24"/>
                  <a:pt x="20" y="24"/>
                </a:cubicBezTo>
                <a:cubicBezTo>
                  <a:pt x="53" y="60"/>
                  <a:pt x="53" y="60"/>
                  <a:pt x="53" y="60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76"/>
                  <a:pt x="66" y="76"/>
                  <a:pt x="66" y="76"/>
                </a:cubicBezTo>
                <a:cubicBezTo>
                  <a:pt x="4" y="76"/>
                  <a:pt x="4" y="76"/>
                  <a:pt x="4" y="76"/>
                </a:cubicBezTo>
                <a:lnTo>
                  <a:pt x="4" y="42"/>
                </a:lnTo>
                <a:close/>
                <a:moveTo>
                  <a:pt x="71" y="76"/>
                </a:moveTo>
                <a:cubicBezTo>
                  <a:pt x="58" y="60"/>
                  <a:pt x="58" y="60"/>
                  <a:pt x="58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76"/>
                  <a:pt x="84" y="76"/>
                  <a:pt x="84" y="76"/>
                </a:cubicBezTo>
                <a:lnTo>
                  <a:pt x="71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21"/>
          <p:cNvSpPr>
            <a:spLocks/>
          </p:cNvSpPr>
          <p:nvPr/>
        </p:nvSpPr>
        <p:spPr bwMode="auto">
          <a:xfrm>
            <a:off x="4870253" y="3115667"/>
            <a:ext cx="43072" cy="43071"/>
          </a:xfrm>
          <a:custGeom>
            <a:avLst/>
            <a:gdLst>
              <a:gd name="T0" fmla="*/ 12 w 24"/>
              <a:gd name="T1" fmla="*/ 24 h 24"/>
              <a:gd name="T2" fmla="*/ 24 w 24"/>
              <a:gd name="T3" fmla="*/ 12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20 w 24"/>
              <a:gd name="T13" fmla="*/ 12 h 24"/>
              <a:gd name="T14" fmla="*/ 12 w 24"/>
              <a:gd name="T15" fmla="*/ 20 h 24"/>
              <a:gd name="T16" fmla="*/ 4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4"/>
                  <a:pt x="12" y="24"/>
                </a:cubicBezTo>
                <a:close/>
                <a:moveTo>
                  <a:pt x="12" y="4"/>
                </a:moveTo>
                <a:cubicBezTo>
                  <a:pt x="17" y="4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7"/>
                  <a:pt x="8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Oval 23"/>
          <p:cNvSpPr/>
          <p:nvPr/>
        </p:nvSpPr>
        <p:spPr>
          <a:xfrm>
            <a:off x="4650677" y="2107085"/>
            <a:ext cx="434387" cy="4343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25"/>
          <p:cNvSpPr>
            <a:spLocks/>
          </p:cNvSpPr>
          <p:nvPr/>
        </p:nvSpPr>
        <p:spPr bwMode="auto">
          <a:xfrm>
            <a:off x="4806401" y="2271181"/>
            <a:ext cx="114102" cy="114858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51 w 64"/>
              <a:gd name="T11" fmla="*/ 47 h 64"/>
              <a:gd name="T12" fmla="*/ 17 w 64"/>
              <a:gd name="T13" fmla="*/ 50 h 64"/>
              <a:gd name="T14" fmla="*/ 14 w 64"/>
              <a:gd name="T15" fmla="*/ 16 h 64"/>
              <a:gd name="T16" fmla="*/ 48 w 64"/>
              <a:gd name="T17" fmla="*/ 14 h 64"/>
              <a:gd name="T18" fmla="*/ 51 w 64"/>
              <a:gd name="T19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1" y="47"/>
                </a:moveTo>
                <a:cubicBezTo>
                  <a:pt x="42" y="57"/>
                  <a:pt x="27" y="59"/>
                  <a:pt x="17" y="50"/>
                </a:cubicBezTo>
                <a:cubicBezTo>
                  <a:pt x="7" y="41"/>
                  <a:pt x="6" y="26"/>
                  <a:pt x="14" y="16"/>
                </a:cubicBezTo>
                <a:cubicBezTo>
                  <a:pt x="23" y="6"/>
                  <a:pt x="38" y="5"/>
                  <a:pt x="48" y="14"/>
                </a:cubicBezTo>
                <a:cubicBezTo>
                  <a:pt x="58" y="22"/>
                  <a:pt x="59" y="37"/>
                  <a:pt x="5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26"/>
          <p:cNvSpPr>
            <a:spLocks/>
          </p:cNvSpPr>
          <p:nvPr/>
        </p:nvSpPr>
        <p:spPr bwMode="auto">
          <a:xfrm>
            <a:off x="4835114" y="2299895"/>
            <a:ext cx="31737" cy="32492"/>
          </a:xfrm>
          <a:custGeom>
            <a:avLst/>
            <a:gdLst>
              <a:gd name="T0" fmla="*/ 16 w 18"/>
              <a:gd name="T1" fmla="*/ 0 h 18"/>
              <a:gd name="T2" fmla="*/ 0 w 18"/>
              <a:gd name="T3" fmla="*/ 16 h 18"/>
              <a:gd name="T4" fmla="*/ 0 w 18"/>
              <a:gd name="T5" fmla="*/ 16 h 18"/>
              <a:gd name="T6" fmla="*/ 2 w 18"/>
              <a:gd name="T7" fmla="*/ 18 h 18"/>
              <a:gd name="T8" fmla="*/ 4 w 18"/>
              <a:gd name="T9" fmla="*/ 16 h 18"/>
              <a:gd name="T10" fmla="*/ 4 w 18"/>
              <a:gd name="T11" fmla="*/ 16 h 18"/>
              <a:gd name="T12" fmla="*/ 16 w 18"/>
              <a:gd name="T13" fmla="*/ 4 h 18"/>
              <a:gd name="T14" fmla="*/ 18 w 18"/>
              <a:gd name="T15" fmla="*/ 2 h 18"/>
              <a:gd name="T16" fmla="*/ 16 w 18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16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9"/>
                  <a:pt x="10" y="4"/>
                  <a:pt x="16" y="4"/>
                </a:cubicBezTo>
                <a:cubicBezTo>
                  <a:pt x="18" y="4"/>
                  <a:pt x="18" y="3"/>
                  <a:pt x="18" y="2"/>
                </a:cubicBezTo>
                <a:cubicBezTo>
                  <a:pt x="18" y="1"/>
                  <a:pt x="18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27"/>
          <p:cNvSpPr>
            <a:spLocks/>
          </p:cNvSpPr>
          <p:nvPr/>
        </p:nvSpPr>
        <p:spPr bwMode="auto">
          <a:xfrm>
            <a:off x="4748972" y="2221308"/>
            <a:ext cx="228959" cy="193445"/>
          </a:xfrm>
          <a:custGeom>
            <a:avLst/>
            <a:gdLst>
              <a:gd name="T0" fmla="*/ 118 w 128"/>
              <a:gd name="T1" fmla="*/ 24 h 108"/>
              <a:gd name="T2" fmla="*/ 101 w 128"/>
              <a:gd name="T3" fmla="*/ 21 h 108"/>
              <a:gd name="T4" fmla="*/ 96 w 128"/>
              <a:gd name="T5" fmla="*/ 7 h 108"/>
              <a:gd name="T6" fmla="*/ 84 w 128"/>
              <a:gd name="T7" fmla="*/ 0 h 108"/>
              <a:gd name="T8" fmla="*/ 44 w 128"/>
              <a:gd name="T9" fmla="*/ 0 h 108"/>
              <a:gd name="T10" fmla="*/ 33 w 128"/>
              <a:gd name="T11" fmla="*/ 7 h 108"/>
              <a:gd name="T12" fmla="*/ 28 w 128"/>
              <a:gd name="T13" fmla="*/ 21 h 108"/>
              <a:gd name="T14" fmla="*/ 10 w 128"/>
              <a:gd name="T15" fmla="*/ 24 h 108"/>
              <a:gd name="T16" fmla="*/ 0 w 128"/>
              <a:gd name="T17" fmla="*/ 36 h 108"/>
              <a:gd name="T18" fmla="*/ 0 w 128"/>
              <a:gd name="T19" fmla="*/ 96 h 108"/>
              <a:gd name="T20" fmla="*/ 12 w 128"/>
              <a:gd name="T21" fmla="*/ 108 h 108"/>
              <a:gd name="T22" fmla="*/ 116 w 128"/>
              <a:gd name="T23" fmla="*/ 108 h 108"/>
              <a:gd name="T24" fmla="*/ 128 w 128"/>
              <a:gd name="T25" fmla="*/ 96 h 108"/>
              <a:gd name="T26" fmla="*/ 128 w 128"/>
              <a:gd name="T27" fmla="*/ 36 h 108"/>
              <a:gd name="T28" fmla="*/ 118 w 128"/>
              <a:gd name="T29" fmla="*/ 24 h 108"/>
              <a:gd name="T30" fmla="*/ 120 w 128"/>
              <a:gd name="T31" fmla="*/ 96 h 108"/>
              <a:gd name="T32" fmla="*/ 116 w 128"/>
              <a:gd name="T33" fmla="*/ 100 h 108"/>
              <a:gd name="T34" fmla="*/ 12 w 128"/>
              <a:gd name="T35" fmla="*/ 100 h 108"/>
              <a:gd name="T36" fmla="*/ 8 w 128"/>
              <a:gd name="T37" fmla="*/ 96 h 108"/>
              <a:gd name="T38" fmla="*/ 8 w 128"/>
              <a:gd name="T39" fmla="*/ 36 h 108"/>
              <a:gd name="T40" fmla="*/ 12 w 128"/>
              <a:gd name="T41" fmla="*/ 32 h 108"/>
              <a:gd name="T42" fmla="*/ 34 w 128"/>
              <a:gd name="T43" fmla="*/ 28 h 108"/>
              <a:gd name="T44" fmla="*/ 41 w 128"/>
              <a:gd name="T45" fmla="*/ 10 h 108"/>
              <a:gd name="T46" fmla="*/ 44 w 128"/>
              <a:gd name="T47" fmla="*/ 8 h 108"/>
              <a:gd name="T48" fmla="*/ 84 w 128"/>
              <a:gd name="T49" fmla="*/ 8 h 108"/>
              <a:gd name="T50" fmla="*/ 88 w 128"/>
              <a:gd name="T51" fmla="*/ 10 h 108"/>
              <a:gd name="T52" fmla="*/ 95 w 128"/>
              <a:gd name="T53" fmla="*/ 28 h 108"/>
              <a:gd name="T54" fmla="*/ 117 w 128"/>
              <a:gd name="T55" fmla="*/ 32 h 108"/>
              <a:gd name="T56" fmla="*/ 120 w 128"/>
              <a:gd name="T57" fmla="*/ 36 h 108"/>
              <a:gd name="T58" fmla="*/ 120 w 128"/>
              <a:gd name="T59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08">
                <a:moveTo>
                  <a:pt x="118" y="24"/>
                </a:moveTo>
                <a:cubicBezTo>
                  <a:pt x="101" y="21"/>
                  <a:pt x="101" y="21"/>
                  <a:pt x="101" y="21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5" y="3"/>
                  <a:pt x="33" y="7"/>
                </a:cubicBezTo>
                <a:cubicBezTo>
                  <a:pt x="28" y="21"/>
                  <a:pt x="28" y="21"/>
                  <a:pt x="28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2"/>
                  <a:pt x="6" y="108"/>
                  <a:pt x="12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3" y="108"/>
                  <a:pt x="128" y="102"/>
                  <a:pt x="128" y="9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0"/>
                  <a:pt x="124" y="25"/>
                  <a:pt x="118" y="24"/>
                </a:cubicBezTo>
                <a:close/>
                <a:moveTo>
                  <a:pt x="120" y="96"/>
                </a:moveTo>
                <a:cubicBezTo>
                  <a:pt x="120" y="98"/>
                  <a:pt x="119" y="100"/>
                  <a:pt x="116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0" y="100"/>
                  <a:pt x="8" y="98"/>
                  <a:pt x="8" y="9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34" y="28"/>
                  <a:pt x="34" y="28"/>
                  <a:pt x="34" y="28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3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0"/>
                </a:cubicBezTo>
                <a:cubicBezTo>
                  <a:pt x="95" y="28"/>
                  <a:pt x="95" y="28"/>
                  <a:pt x="95" y="28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9" y="32"/>
                  <a:pt x="120" y="34"/>
                  <a:pt x="120" y="36"/>
                </a:cubicBezTo>
                <a:lnTo>
                  <a:pt x="120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TextBox 33"/>
          <p:cNvSpPr txBox="1"/>
          <p:nvPr/>
        </p:nvSpPr>
        <p:spPr>
          <a:xfrm>
            <a:off x="5081892" y="2058153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4" name="TextBox 34"/>
          <p:cNvSpPr txBox="1"/>
          <p:nvPr/>
        </p:nvSpPr>
        <p:spPr>
          <a:xfrm>
            <a:off x="5081892" y="2312069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5" name="TextBox 36"/>
          <p:cNvSpPr txBox="1"/>
          <p:nvPr/>
        </p:nvSpPr>
        <p:spPr>
          <a:xfrm>
            <a:off x="5081892" y="2916666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6" name="TextBox 37"/>
          <p:cNvSpPr txBox="1"/>
          <p:nvPr/>
        </p:nvSpPr>
        <p:spPr>
          <a:xfrm>
            <a:off x="5081892" y="3170582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7" name="TextBox 39"/>
          <p:cNvSpPr txBox="1"/>
          <p:nvPr/>
        </p:nvSpPr>
        <p:spPr>
          <a:xfrm>
            <a:off x="5081892" y="3746277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TextBox 40"/>
          <p:cNvSpPr txBox="1"/>
          <p:nvPr/>
        </p:nvSpPr>
        <p:spPr>
          <a:xfrm>
            <a:off x="5081892" y="4000193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3041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3066542"/>
            <a:ext cx="9144000" cy="2076959"/>
            <a:chOff x="0" y="3066542"/>
            <a:chExt cx="9144000" cy="2076959"/>
          </a:xfrm>
          <a:solidFill>
            <a:schemeClr val="bg1">
              <a:lumMod val="85000"/>
            </a:schemeClr>
          </a:solidFill>
        </p:grpSpPr>
        <p:sp>
          <p:nvSpPr>
            <p:cNvPr id="4" name="Freeform: Shape 4"/>
            <p:cNvSpPr/>
            <p:nvPr/>
          </p:nvSpPr>
          <p:spPr>
            <a:xfrm>
              <a:off x="0" y="3066542"/>
              <a:ext cx="9144000" cy="207695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0" y="4053754"/>
              <a:ext cx="4662239" cy="1087202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3"/>
          <p:cNvGrpSpPr/>
          <p:nvPr/>
        </p:nvGrpSpPr>
        <p:grpSpPr>
          <a:xfrm>
            <a:off x="4403275" y="1358233"/>
            <a:ext cx="2825669" cy="708888"/>
            <a:chOff x="5871033" y="1810977"/>
            <a:chExt cx="3767559" cy="945184"/>
          </a:xfrm>
        </p:grpSpPr>
        <p:sp>
          <p:nvSpPr>
            <p:cNvPr id="39" name="Rectangle 6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40" name="Rectangle: Rounded Corners 9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" name="Group 64"/>
          <p:cNvGrpSpPr/>
          <p:nvPr/>
        </p:nvGrpSpPr>
        <p:grpSpPr>
          <a:xfrm>
            <a:off x="1281699" y="1614894"/>
            <a:ext cx="2413039" cy="2424368"/>
            <a:chOff x="7659605" y="1304764"/>
            <a:chExt cx="2454599" cy="2466123"/>
          </a:xfrm>
        </p:grpSpPr>
        <p:sp>
          <p:nvSpPr>
            <p:cNvPr id="14" name="Freeform: Shape 65"/>
            <p:cNvSpPr>
              <a:spLocks/>
            </p:cNvSpPr>
            <p:nvPr/>
          </p:nvSpPr>
          <p:spPr bwMode="auto">
            <a:xfrm>
              <a:off x="7659605" y="2994942"/>
              <a:ext cx="774024" cy="775945"/>
            </a:xfrm>
            <a:custGeom>
              <a:avLst/>
              <a:gdLst>
                <a:gd name="T0" fmla="*/ 200 w 200"/>
                <a:gd name="T1" fmla="*/ 88 h 200"/>
                <a:gd name="T2" fmla="*/ 177 w 200"/>
                <a:gd name="T3" fmla="*/ 24 h 200"/>
                <a:gd name="T4" fmla="*/ 111 w 200"/>
                <a:gd name="T5" fmla="*/ 0 h 200"/>
                <a:gd name="T6" fmla="*/ 8 w 200"/>
                <a:gd name="T7" fmla="*/ 103 h 200"/>
                <a:gd name="T8" fmla="*/ 41 w 200"/>
                <a:gd name="T9" fmla="*/ 81 h 200"/>
                <a:gd name="T10" fmla="*/ 8 w 200"/>
                <a:gd name="T11" fmla="*/ 193 h 200"/>
                <a:gd name="T12" fmla="*/ 119 w 200"/>
                <a:gd name="T13" fmla="*/ 159 h 200"/>
                <a:gd name="T14" fmla="*/ 96 w 200"/>
                <a:gd name="T15" fmla="*/ 192 h 200"/>
                <a:gd name="T16" fmla="*/ 200 w 200"/>
                <a:gd name="T17" fmla="*/ 88 h 200"/>
                <a:gd name="T18" fmla="*/ 122 w 200"/>
                <a:gd name="T19" fmla="*/ 135 h 200"/>
                <a:gd name="T20" fmla="*/ 137 w 200"/>
                <a:gd name="T21" fmla="*/ 114 h 200"/>
                <a:gd name="T22" fmla="*/ 65 w 200"/>
                <a:gd name="T23" fmla="*/ 136 h 200"/>
                <a:gd name="T24" fmla="*/ 86 w 200"/>
                <a:gd name="T25" fmla="*/ 64 h 200"/>
                <a:gd name="T26" fmla="*/ 65 w 200"/>
                <a:gd name="T27" fmla="*/ 78 h 200"/>
                <a:gd name="T28" fmla="*/ 132 w 200"/>
                <a:gd name="T29" fmla="*/ 11 h 200"/>
                <a:gd name="T30" fmla="*/ 174 w 200"/>
                <a:gd name="T31" fmla="*/ 27 h 200"/>
                <a:gd name="T32" fmla="*/ 189 w 200"/>
                <a:gd name="T33" fmla="*/ 68 h 200"/>
                <a:gd name="T34" fmla="*/ 122 w 200"/>
                <a:gd name="T35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200">
                  <a:moveTo>
                    <a:pt x="200" y="88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38" y="4"/>
                    <a:pt x="8" y="103"/>
                  </a:cubicBezTo>
                  <a:cubicBezTo>
                    <a:pt x="8" y="103"/>
                    <a:pt x="27" y="87"/>
                    <a:pt x="41" y="81"/>
                  </a:cubicBezTo>
                  <a:cubicBezTo>
                    <a:pt x="41" y="81"/>
                    <a:pt x="0" y="146"/>
                    <a:pt x="8" y="193"/>
                  </a:cubicBezTo>
                  <a:cubicBezTo>
                    <a:pt x="54" y="200"/>
                    <a:pt x="119" y="159"/>
                    <a:pt x="119" y="159"/>
                  </a:cubicBezTo>
                  <a:cubicBezTo>
                    <a:pt x="113" y="173"/>
                    <a:pt x="96" y="192"/>
                    <a:pt x="96" y="192"/>
                  </a:cubicBezTo>
                  <a:cubicBezTo>
                    <a:pt x="195" y="162"/>
                    <a:pt x="200" y="88"/>
                    <a:pt x="200" y="88"/>
                  </a:cubicBezTo>
                  <a:moveTo>
                    <a:pt x="122" y="135"/>
                  </a:moveTo>
                  <a:cubicBezTo>
                    <a:pt x="122" y="135"/>
                    <a:pt x="132" y="123"/>
                    <a:pt x="137" y="114"/>
                  </a:cubicBezTo>
                  <a:cubicBezTo>
                    <a:pt x="137" y="114"/>
                    <a:pt x="94" y="140"/>
                    <a:pt x="65" y="136"/>
                  </a:cubicBezTo>
                  <a:cubicBezTo>
                    <a:pt x="59" y="105"/>
                    <a:pt x="86" y="64"/>
                    <a:pt x="86" y="64"/>
                  </a:cubicBezTo>
                  <a:cubicBezTo>
                    <a:pt x="77" y="68"/>
                    <a:pt x="65" y="78"/>
                    <a:pt x="65" y="78"/>
                  </a:cubicBezTo>
                  <a:cubicBezTo>
                    <a:pt x="84" y="14"/>
                    <a:pt x="132" y="11"/>
                    <a:pt x="132" y="11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8"/>
                    <a:pt x="186" y="116"/>
                    <a:pt x="122" y="135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66"/>
            <p:cNvSpPr>
              <a:spLocks/>
            </p:cNvSpPr>
            <p:nvPr/>
          </p:nvSpPr>
          <p:spPr bwMode="auto">
            <a:xfrm>
              <a:off x="7888164" y="3037196"/>
              <a:ext cx="503212" cy="501291"/>
            </a:xfrm>
            <a:custGeom>
              <a:avLst/>
              <a:gdLst>
                <a:gd name="T0" fmla="*/ 115 w 130"/>
                <a:gd name="T1" fmla="*/ 16 h 129"/>
                <a:gd name="T2" fmla="*/ 73 w 130"/>
                <a:gd name="T3" fmla="*/ 0 h 129"/>
                <a:gd name="T4" fmla="*/ 6 w 130"/>
                <a:gd name="T5" fmla="*/ 67 h 129"/>
                <a:gd name="T6" fmla="*/ 27 w 130"/>
                <a:gd name="T7" fmla="*/ 53 h 129"/>
                <a:gd name="T8" fmla="*/ 6 w 130"/>
                <a:gd name="T9" fmla="*/ 125 h 129"/>
                <a:gd name="T10" fmla="*/ 78 w 130"/>
                <a:gd name="T11" fmla="*/ 103 h 129"/>
                <a:gd name="T12" fmla="*/ 63 w 130"/>
                <a:gd name="T13" fmla="*/ 124 h 129"/>
                <a:gd name="T14" fmla="*/ 130 w 130"/>
                <a:gd name="T15" fmla="*/ 57 h 129"/>
                <a:gd name="T16" fmla="*/ 115 w 130"/>
                <a:gd name="T17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9">
                  <a:moveTo>
                    <a:pt x="115" y="16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25" y="3"/>
                    <a:pt x="6" y="67"/>
                  </a:cubicBezTo>
                  <a:cubicBezTo>
                    <a:pt x="6" y="67"/>
                    <a:pt x="18" y="57"/>
                    <a:pt x="27" y="53"/>
                  </a:cubicBezTo>
                  <a:cubicBezTo>
                    <a:pt x="27" y="53"/>
                    <a:pt x="0" y="94"/>
                    <a:pt x="6" y="125"/>
                  </a:cubicBezTo>
                  <a:cubicBezTo>
                    <a:pt x="35" y="129"/>
                    <a:pt x="78" y="103"/>
                    <a:pt x="78" y="103"/>
                  </a:cubicBezTo>
                  <a:cubicBezTo>
                    <a:pt x="73" y="112"/>
                    <a:pt x="63" y="124"/>
                    <a:pt x="63" y="124"/>
                  </a:cubicBezTo>
                  <a:cubicBezTo>
                    <a:pt x="127" y="105"/>
                    <a:pt x="130" y="57"/>
                    <a:pt x="130" y="57"/>
                  </a:cubicBezTo>
                  <a:cubicBezTo>
                    <a:pt x="115" y="16"/>
                    <a:pt x="115" y="16"/>
                    <a:pt x="115" y="16"/>
                  </a:cubicBezTo>
                </a:path>
              </a:pathLst>
            </a:custGeom>
            <a:solidFill>
              <a:srgbClr val="5B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8410582" y="2727971"/>
              <a:ext cx="635738" cy="848930"/>
            </a:xfrm>
            <a:custGeom>
              <a:avLst/>
              <a:gdLst>
                <a:gd name="T0" fmla="*/ 164 w 164"/>
                <a:gd name="T1" fmla="*/ 55 h 219"/>
                <a:gd name="T2" fmla="*/ 133 w 164"/>
                <a:gd name="T3" fmla="*/ 180 h 219"/>
                <a:gd name="T4" fmla="*/ 0 w 164"/>
                <a:gd name="T5" fmla="*/ 219 h 219"/>
                <a:gd name="T6" fmla="*/ 27 w 164"/>
                <a:gd name="T7" fmla="*/ 82 h 219"/>
                <a:gd name="T8" fmla="*/ 109 w 164"/>
                <a:gd name="T9" fmla="*/ 0 h 219"/>
                <a:gd name="T10" fmla="*/ 164 w 164"/>
                <a:gd name="T11" fmla="*/ 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19">
                  <a:moveTo>
                    <a:pt x="164" y="55"/>
                  </a:moveTo>
                  <a:cubicBezTo>
                    <a:pt x="133" y="180"/>
                    <a:pt x="133" y="180"/>
                    <a:pt x="133" y="18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93" y="147"/>
                    <a:pt x="27" y="8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4" y="55"/>
                    <a:pt x="164" y="55"/>
                    <a:pt x="164" y="5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7842068" y="2366887"/>
              <a:ext cx="847009" cy="639579"/>
            </a:xfrm>
            <a:custGeom>
              <a:avLst/>
              <a:gdLst>
                <a:gd name="T0" fmla="*/ 164 w 219"/>
                <a:gd name="T1" fmla="*/ 0 h 165"/>
                <a:gd name="T2" fmla="*/ 38 w 219"/>
                <a:gd name="T3" fmla="*/ 32 h 165"/>
                <a:gd name="T4" fmla="*/ 0 w 219"/>
                <a:gd name="T5" fmla="*/ 165 h 165"/>
                <a:gd name="T6" fmla="*/ 137 w 219"/>
                <a:gd name="T7" fmla="*/ 137 h 165"/>
                <a:gd name="T8" fmla="*/ 219 w 219"/>
                <a:gd name="T9" fmla="*/ 55 h 165"/>
                <a:gd name="T10" fmla="*/ 164 w 21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65">
                  <a:moveTo>
                    <a:pt x="164" y="0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71" y="72"/>
                    <a:pt x="137" y="137"/>
                  </a:cubicBezTo>
                  <a:cubicBezTo>
                    <a:pt x="219" y="55"/>
                    <a:pt x="219" y="55"/>
                    <a:pt x="219" y="55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8654506" y="1685054"/>
              <a:ext cx="1081329" cy="1081330"/>
            </a:xfrm>
            <a:custGeom>
              <a:avLst/>
              <a:gdLst>
                <a:gd name="T0" fmla="*/ 61 w 279"/>
                <a:gd name="T1" fmla="*/ 221 h 279"/>
                <a:gd name="T2" fmla="*/ 148 w 279"/>
                <a:gd name="T3" fmla="*/ 279 h 279"/>
                <a:gd name="T4" fmla="*/ 279 w 279"/>
                <a:gd name="T5" fmla="*/ 78 h 279"/>
                <a:gd name="T6" fmla="*/ 233 w 279"/>
                <a:gd name="T7" fmla="*/ 48 h 279"/>
                <a:gd name="T8" fmla="*/ 204 w 279"/>
                <a:gd name="T9" fmla="*/ 7 h 279"/>
                <a:gd name="T10" fmla="*/ 202 w 279"/>
                <a:gd name="T11" fmla="*/ 0 h 279"/>
                <a:gd name="T12" fmla="*/ 0 w 279"/>
                <a:gd name="T13" fmla="*/ 131 h 279"/>
                <a:gd name="T14" fmla="*/ 8 w 279"/>
                <a:gd name="T15" fmla="*/ 147 h 279"/>
                <a:gd name="T16" fmla="*/ 61 w 279"/>
                <a:gd name="T17" fmla="*/ 22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61" y="221"/>
                  </a:moveTo>
                  <a:cubicBezTo>
                    <a:pt x="83" y="243"/>
                    <a:pt x="111" y="264"/>
                    <a:pt x="148" y="279"/>
                  </a:cubicBezTo>
                  <a:cubicBezTo>
                    <a:pt x="207" y="212"/>
                    <a:pt x="249" y="138"/>
                    <a:pt x="279" y="78"/>
                  </a:cubicBezTo>
                  <a:cubicBezTo>
                    <a:pt x="259" y="70"/>
                    <a:pt x="244" y="60"/>
                    <a:pt x="233" y="48"/>
                  </a:cubicBezTo>
                  <a:cubicBezTo>
                    <a:pt x="218" y="34"/>
                    <a:pt x="210" y="19"/>
                    <a:pt x="204" y="7"/>
                  </a:cubicBezTo>
                  <a:cubicBezTo>
                    <a:pt x="203" y="4"/>
                    <a:pt x="202" y="2"/>
                    <a:pt x="202" y="0"/>
                  </a:cubicBezTo>
                  <a:cubicBezTo>
                    <a:pt x="141" y="29"/>
                    <a:pt x="67" y="72"/>
                    <a:pt x="0" y="131"/>
                  </a:cubicBezTo>
                  <a:cubicBezTo>
                    <a:pt x="2" y="136"/>
                    <a:pt x="5" y="141"/>
                    <a:pt x="8" y="147"/>
                  </a:cubicBezTo>
                  <a:cubicBezTo>
                    <a:pt x="18" y="168"/>
                    <a:pt x="35" y="196"/>
                    <a:pt x="61" y="221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9476547" y="1487227"/>
              <a:ext cx="457117" cy="457117"/>
            </a:xfrm>
            <a:custGeom>
              <a:avLst/>
              <a:gdLst>
                <a:gd name="T0" fmla="*/ 29 w 118"/>
                <a:gd name="T1" fmla="*/ 91 h 118"/>
                <a:gd name="T2" fmla="*/ 72 w 118"/>
                <a:gd name="T3" fmla="*/ 118 h 118"/>
                <a:gd name="T4" fmla="*/ 118 w 118"/>
                <a:gd name="T5" fmla="*/ 0 h 118"/>
                <a:gd name="T6" fmla="*/ 0 w 118"/>
                <a:gd name="T7" fmla="*/ 46 h 118"/>
                <a:gd name="T8" fmla="*/ 3 w 118"/>
                <a:gd name="T9" fmla="*/ 53 h 118"/>
                <a:gd name="T10" fmla="*/ 29 w 118"/>
                <a:gd name="T11" fmla="*/ 9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29" y="91"/>
                  </a:moveTo>
                  <a:cubicBezTo>
                    <a:pt x="40" y="102"/>
                    <a:pt x="54" y="111"/>
                    <a:pt x="72" y="118"/>
                  </a:cubicBezTo>
                  <a:cubicBezTo>
                    <a:pt x="104" y="50"/>
                    <a:pt x="118" y="0"/>
                    <a:pt x="118" y="0"/>
                  </a:cubicBezTo>
                  <a:cubicBezTo>
                    <a:pt x="118" y="0"/>
                    <a:pt x="69" y="14"/>
                    <a:pt x="0" y="46"/>
                  </a:cubicBezTo>
                  <a:cubicBezTo>
                    <a:pt x="1" y="48"/>
                    <a:pt x="2" y="50"/>
                    <a:pt x="3" y="53"/>
                  </a:cubicBezTo>
                  <a:cubicBezTo>
                    <a:pt x="8" y="64"/>
                    <a:pt x="16" y="78"/>
                    <a:pt x="29" y="91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1"/>
            <p:cNvSpPr>
              <a:spLocks/>
            </p:cNvSpPr>
            <p:nvPr/>
          </p:nvSpPr>
          <p:spPr bwMode="auto">
            <a:xfrm>
              <a:off x="8062943" y="2222838"/>
              <a:ext cx="1129346" cy="1137029"/>
            </a:xfrm>
            <a:custGeom>
              <a:avLst/>
              <a:gdLst>
                <a:gd name="T0" fmla="*/ 206 w 292"/>
                <a:gd name="T1" fmla="*/ 91 h 293"/>
                <a:gd name="T2" fmla="*/ 150 w 292"/>
                <a:gd name="T3" fmla="*/ 14 h 293"/>
                <a:gd name="T4" fmla="*/ 144 w 292"/>
                <a:gd name="T5" fmla="*/ 0 h 293"/>
                <a:gd name="T6" fmla="*/ 0 w 292"/>
                <a:gd name="T7" fmla="*/ 197 h 293"/>
                <a:gd name="T8" fmla="*/ 37 w 292"/>
                <a:gd name="T9" fmla="*/ 253 h 293"/>
                <a:gd name="T10" fmla="*/ 96 w 292"/>
                <a:gd name="T11" fmla="*/ 293 h 293"/>
                <a:gd name="T12" fmla="*/ 292 w 292"/>
                <a:gd name="T13" fmla="*/ 149 h 293"/>
                <a:gd name="T14" fmla="*/ 206 w 292"/>
                <a:gd name="T15" fmla="*/ 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293">
                  <a:moveTo>
                    <a:pt x="206" y="91"/>
                  </a:moveTo>
                  <a:cubicBezTo>
                    <a:pt x="179" y="64"/>
                    <a:pt x="161" y="35"/>
                    <a:pt x="150" y="14"/>
                  </a:cubicBezTo>
                  <a:cubicBezTo>
                    <a:pt x="148" y="9"/>
                    <a:pt x="146" y="4"/>
                    <a:pt x="144" y="0"/>
                  </a:cubicBezTo>
                  <a:cubicBezTo>
                    <a:pt x="86" y="53"/>
                    <a:pt x="34" y="118"/>
                    <a:pt x="0" y="197"/>
                  </a:cubicBezTo>
                  <a:cubicBezTo>
                    <a:pt x="0" y="197"/>
                    <a:pt x="11" y="228"/>
                    <a:pt x="37" y="253"/>
                  </a:cubicBezTo>
                  <a:cubicBezTo>
                    <a:pt x="63" y="279"/>
                    <a:pt x="96" y="293"/>
                    <a:pt x="96" y="293"/>
                  </a:cubicBezTo>
                  <a:cubicBezTo>
                    <a:pt x="175" y="260"/>
                    <a:pt x="240" y="207"/>
                    <a:pt x="292" y="149"/>
                  </a:cubicBezTo>
                  <a:cubicBezTo>
                    <a:pt x="256" y="134"/>
                    <a:pt x="228" y="113"/>
                    <a:pt x="206" y="91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2"/>
            <p:cNvSpPr>
              <a:spLocks/>
            </p:cNvSpPr>
            <p:nvPr/>
          </p:nvSpPr>
          <p:spPr bwMode="auto">
            <a:xfrm>
              <a:off x="9438133" y="1665848"/>
              <a:ext cx="316908" cy="320750"/>
            </a:xfrm>
            <a:custGeom>
              <a:avLst/>
              <a:gdLst>
                <a:gd name="T0" fmla="*/ 31 w 82"/>
                <a:gd name="T1" fmla="*/ 53 h 83"/>
                <a:gd name="T2" fmla="*/ 77 w 82"/>
                <a:gd name="T3" fmla="*/ 83 h 83"/>
                <a:gd name="T4" fmla="*/ 82 w 82"/>
                <a:gd name="T5" fmla="*/ 72 h 83"/>
                <a:gd name="T6" fmla="*/ 39 w 82"/>
                <a:gd name="T7" fmla="*/ 45 h 83"/>
                <a:gd name="T8" fmla="*/ 13 w 82"/>
                <a:gd name="T9" fmla="*/ 7 h 83"/>
                <a:gd name="T10" fmla="*/ 10 w 82"/>
                <a:gd name="T11" fmla="*/ 0 h 83"/>
                <a:gd name="T12" fmla="*/ 0 w 82"/>
                <a:gd name="T13" fmla="*/ 5 h 83"/>
                <a:gd name="T14" fmla="*/ 2 w 82"/>
                <a:gd name="T15" fmla="*/ 12 h 83"/>
                <a:gd name="T16" fmla="*/ 31 w 82"/>
                <a:gd name="T1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3">
                  <a:moveTo>
                    <a:pt x="31" y="53"/>
                  </a:moveTo>
                  <a:cubicBezTo>
                    <a:pt x="42" y="65"/>
                    <a:pt x="57" y="75"/>
                    <a:pt x="77" y="83"/>
                  </a:cubicBezTo>
                  <a:cubicBezTo>
                    <a:pt x="78" y="79"/>
                    <a:pt x="80" y="76"/>
                    <a:pt x="82" y="72"/>
                  </a:cubicBezTo>
                  <a:cubicBezTo>
                    <a:pt x="64" y="65"/>
                    <a:pt x="50" y="56"/>
                    <a:pt x="39" y="45"/>
                  </a:cubicBezTo>
                  <a:cubicBezTo>
                    <a:pt x="26" y="32"/>
                    <a:pt x="18" y="18"/>
                    <a:pt x="13" y="7"/>
                  </a:cubicBezTo>
                  <a:cubicBezTo>
                    <a:pt x="12" y="4"/>
                    <a:pt x="11" y="2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7"/>
                    <a:pt x="1" y="9"/>
                    <a:pt x="2" y="12"/>
                  </a:cubicBezTo>
                  <a:cubicBezTo>
                    <a:pt x="8" y="24"/>
                    <a:pt x="16" y="39"/>
                    <a:pt x="31" y="5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73"/>
            <p:cNvSpPr>
              <a:spLocks/>
            </p:cNvSpPr>
            <p:nvPr/>
          </p:nvSpPr>
          <p:spPr bwMode="auto">
            <a:xfrm>
              <a:off x="8619933" y="2192108"/>
              <a:ext cx="608848" cy="608848"/>
            </a:xfrm>
            <a:custGeom>
              <a:avLst/>
              <a:gdLst>
                <a:gd name="T0" fmla="*/ 62 w 157"/>
                <a:gd name="T1" fmla="*/ 99 h 157"/>
                <a:gd name="T2" fmla="*/ 148 w 157"/>
                <a:gd name="T3" fmla="*/ 157 h 157"/>
                <a:gd name="T4" fmla="*/ 157 w 157"/>
                <a:gd name="T5" fmla="*/ 148 h 157"/>
                <a:gd name="T6" fmla="*/ 70 w 157"/>
                <a:gd name="T7" fmla="*/ 90 h 157"/>
                <a:gd name="T8" fmla="*/ 17 w 157"/>
                <a:gd name="T9" fmla="*/ 16 h 157"/>
                <a:gd name="T10" fmla="*/ 9 w 157"/>
                <a:gd name="T11" fmla="*/ 0 h 157"/>
                <a:gd name="T12" fmla="*/ 0 w 157"/>
                <a:gd name="T13" fmla="*/ 8 h 157"/>
                <a:gd name="T14" fmla="*/ 6 w 157"/>
                <a:gd name="T15" fmla="*/ 22 h 157"/>
                <a:gd name="T16" fmla="*/ 62 w 157"/>
                <a:gd name="T17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62" y="99"/>
                  </a:moveTo>
                  <a:cubicBezTo>
                    <a:pt x="84" y="121"/>
                    <a:pt x="112" y="142"/>
                    <a:pt x="148" y="157"/>
                  </a:cubicBezTo>
                  <a:cubicBezTo>
                    <a:pt x="151" y="154"/>
                    <a:pt x="154" y="151"/>
                    <a:pt x="157" y="148"/>
                  </a:cubicBezTo>
                  <a:cubicBezTo>
                    <a:pt x="120" y="133"/>
                    <a:pt x="92" y="112"/>
                    <a:pt x="70" y="90"/>
                  </a:cubicBezTo>
                  <a:cubicBezTo>
                    <a:pt x="44" y="65"/>
                    <a:pt x="27" y="37"/>
                    <a:pt x="17" y="16"/>
                  </a:cubicBezTo>
                  <a:cubicBezTo>
                    <a:pt x="14" y="10"/>
                    <a:pt x="11" y="5"/>
                    <a:pt x="9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2" y="12"/>
                    <a:pt x="4" y="17"/>
                    <a:pt x="6" y="22"/>
                  </a:cubicBezTo>
                  <a:cubicBezTo>
                    <a:pt x="17" y="43"/>
                    <a:pt x="35" y="72"/>
                    <a:pt x="62" y="9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74"/>
            <p:cNvSpPr>
              <a:spLocks/>
            </p:cNvSpPr>
            <p:nvPr/>
          </p:nvSpPr>
          <p:spPr bwMode="auto">
            <a:xfrm>
              <a:off x="8124404" y="2595445"/>
              <a:ext cx="693357" cy="695278"/>
            </a:xfrm>
            <a:custGeom>
              <a:avLst/>
              <a:gdLst>
                <a:gd name="T0" fmla="*/ 302 w 361"/>
                <a:gd name="T1" fmla="*/ 0 h 362"/>
                <a:gd name="T2" fmla="*/ 361 w 361"/>
                <a:gd name="T3" fmla="*/ 61 h 362"/>
                <a:gd name="T4" fmla="*/ 0 w 361"/>
                <a:gd name="T5" fmla="*/ 362 h 362"/>
                <a:gd name="T6" fmla="*/ 302 w 36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62">
                  <a:moveTo>
                    <a:pt x="302" y="0"/>
                  </a:moveTo>
                  <a:lnTo>
                    <a:pt x="361" y="61"/>
                  </a:lnTo>
                  <a:lnTo>
                    <a:pt x="0" y="362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75"/>
            <p:cNvSpPr>
              <a:spLocks/>
            </p:cNvSpPr>
            <p:nvPr/>
          </p:nvSpPr>
          <p:spPr bwMode="auto">
            <a:xfrm>
              <a:off x="9820344" y="1304764"/>
              <a:ext cx="293860" cy="293860"/>
            </a:xfrm>
            <a:custGeom>
              <a:avLst/>
              <a:gdLst>
                <a:gd name="T0" fmla="*/ 153 w 153"/>
                <a:gd name="T1" fmla="*/ 0 h 153"/>
                <a:gd name="T2" fmla="*/ 10 w 153"/>
                <a:gd name="T3" fmla="*/ 111 h 153"/>
                <a:gd name="T4" fmla="*/ 0 w 153"/>
                <a:gd name="T5" fmla="*/ 153 h 153"/>
                <a:gd name="T6" fmla="*/ 43 w 153"/>
                <a:gd name="T7" fmla="*/ 145 h 153"/>
                <a:gd name="T8" fmla="*/ 153 w 153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0"/>
                  </a:moveTo>
                  <a:lnTo>
                    <a:pt x="10" y="111"/>
                  </a:lnTo>
                  <a:lnTo>
                    <a:pt x="0" y="153"/>
                  </a:lnTo>
                  <a:lnTo>
                    <a:pt x="43" y="145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76"/>
            <p:cNvSpPr>
              <a:spLocks/>
            </p:cNvSpPr>
            <p:nvPr/>
          </p:nvSpPr>
          <p:spPr bwMode="auto">
            <a:xfrm>
              <a:off x="9820344" y="1304764"/>
              <a:ext cx="293860" cy="293860"/>
            </a:xfrm>
            <a:custGeom>
              <a:avLst/>
              <a:gdLst>
                <a:gd name="T0" fmla="*/ 153 w 153"/>
                <a:gd name="T1" fmla="*/ 0 h 153"/>
                <a:gd name="T2" fmla="*/ 10 w 153"/>
                <a:gd name="T3" fmla="*/ 111 h 153"/>
                <a:gd name="T4" fmla="*/ 0 w 153"/>
                <a:gd name="T5" fmla="*/ 153 h 153"/>
                <a:gd name="T6" fmla="*/ 43 w 153"/>
                <a:gd name="T7" fmla="*/ 145 h 153"/>
                <a:gd name="T8" fmla="*/ 153 w 153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0"/>
                  </a:moveTo>
                  <a:lnTo>
                    <a:pt x="10" y="111"/>
                  </a:lnTo>
                  <a:lnTo>
                    <a:pt x="0" y="153"/>
                  </a:lnTo>
                  <a:lnTo>
                    <a:pt x="43" y="145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7"/>
            <p:cNvSpPr>
              <a:spLocks/>
            </p:cNvSpPr>
            <p:nvPr/>
          </p:nvSpPr>
          <p:spPr bwMode="auto">
            <a:xfrm>
              <a:off x="9096257" y="1952025"/>
              <a:ext cx="372608" cy="372608"/>
            </a:xfrm>
            <a:custGeom>
              <a:avLst/>
              <a:gdLst>
                <a:gd name="T0" fmla="*/ 79 w 96"/>
                <a:gd name="T1" fmla="*/ 79 h 96"/>
                <a:gd name="T2" fmla="*/ 17 w 96"/>
                <a:gd name="T3" fmla="*/ 79 h 96"/>
                <a:gd name="T4" fmla="*/ 17 w 96"/>
                <a:gd name="T5" fmla="*/ 17 h 96"/>
                <a:gd name="T6" fmla="*/ 79 w 96"/>
                <a:gd name="T7" fmla="*/ 17 h 96"/>
                <a:gd name="T8" fmla="*/ 79 w 96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79"/>
                  </a:move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ubicBezTo>
                    <a:pt x="96" y="34"/>
                    <a:pt x="96" y="62"/>
                    <a:pt x="79" y="79"/>
                  </a:cubicBezTo>
                </a:path>
              </a:pathLst>
            </a:custGeom>
            <a:solidFill>
              <a:schemeClr val="bg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78"/>
            <p:cNvSpPr>
              <a:spLocks/>
            </p:cNvSpPr>
            <p:nvPr/>
          </p:nvSpPr>
          <p:spPr bwMode="auto">
            <a:xfrm>
              <a:off x="9096257" y="1952025"/>
              <a:ext cx="372608" cy="372608"/>
            </a:xfrm>
            <a:custGeom>
              <a:avLst/>
              <a:gdLst>
                <a:gd name="T0" fmla="*/ 48 w 96"/>
                <a:gd name="T1" fmla="*/ 96 h 96"/>
                <a:gd name="T2" fmla="*/ 14 w 96"/>
                <a:gd name="T3" fmla="*/ 82 h 96"/>
                <a:gd name="T4" fmla="*/ 0 w 96"/>
                <a:gd name="T5" fmla="*/ 48 h 96"/>
                <a:gd name="T6" fmla="*/ 14 w 96"/>
                <a:gd name="T7" fmla="*/ 14 h 96"/>
                <a:gd name="T8" fmla="*/ 48 w 96"/>
                <a:gd name="T9" fmla="*/ 0 h 96"/>
                <a:gd name="T10" fmla="*/ 82 w 96"/>
                <a:gd name="T11" fmla="*/ 14 h 96"/>
                <a:gd name="T12" fmla="*/ 96 w 96"/>
                <a:gd name="T13" fmla="*/ 48 h 96"/>
                <a:gd name="T14" fmla="*/ 82 w 96"/>
                <a:gd name="T15" fmla="*/ 82 h 96"/>
                <a:gd name="T16" fmla="*/ 48 w 96"/>
                <a:gd name="T17" fmla="*/ 96 h 96"/>
                <a:gd name="T18" fmla="*/ 48 w 96"/>
                <a:gd name="T19" fmla="*/ 10 h 96"/>
                <a:gd name="T20" fmla="*/ 21 w 96"/>
                <a:gd name="T21" fmla="*/ 21 h 96"/>
                <a:gd name="T22" fmla="*/ 10 w 96"/>
                <a:gd name="T23" fmla="*/ 48 h 96"/>
                <a:gd name="T24" fmla="*/ 21 w 96"/>
                <a:gd name="T25" fmla="*/ 75 h 96"/>
                <a:gd name="T26" fmla="*/ 48 w 96"/>
                <a:gd name="T27" fmla="*/ 86 h 96"/>
                <a:gd name="T28" fmla="*/ 75 w 96"/>
                <a:gd name="T29" fmla="*/ 75 h 96"/>
                <a:gd name="T30" fmla="*/ 86 w 96"/>
                <a:gd name="T31" fmla="*/ 48 h 96"/>
                <a:gd name="T32" fmla="*/ 75 w 96"/>
                <a:gd name="T33" fmla="*/ 21 h 96"/>
                <a:gd name="T34" fmla="*/ 48 w 96"/>
                <a:gd name="T35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35" y="96"/>
                    <a:pt x="23" y="91"/>
                    <a:pt x="14" y="82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moveTo>
                    <a:pt x="48" y="10"/>
                  </a:moveTo>
                  <a:cubicBezTo>
                    <a:pt x="38" y="10"/>
                    <a:pt x="28" y="14"/>
                    <a:pt x="21" y="21"/>
                  </a:cubicBezTo>
                  <a:cubicBezTo>
                    <a:pt x="14" y="28"/>
                    <a:pt x="10" y="38"/>
                    <a:pt x="10" y="48"/>
                  </a:cubicBezTo>
                  <a:cubicBezTo>
                    <a:pt x="10" y="58"/>
                    <a:pt x="14" y="68"/>
                    <a:pt x="21" y="75"/>
                  </a:cubicBezTo>
                  <a:cubicBezTo>
                    <a:pt x="28" y="82"/>
                    <a:pt x="38" y="86"/>
                    <a:pt x="48" y="86"/>
                  </a:cubicBezTo>
                  <a:cubicBezTo>
                    <a:pt x="58" y="86"/>
                    <a:pt x="68" y="82"/>
                    <a:pt x="75" y="75"/>
                  </a:cubicBezTo>
                  <a:cubicBezTo>
                    <a:pt x="82" y="68"/>
                    <a:pt x="86" y="58"/>
                    <a:pt x="86" y="48"/>
                  </a:cubicBezTo>
                  <a:cubicBezTo>
                    <a:pt x="86" y="38"/>
                    <a:pt x="82" y="28"/>
                    <a:pt x="75" y="21"/>
                  </a:cubicBezTo>
                  <a:cubicBezTo>
                    <a:pt x="68" y="14"/>
                    <a:pt x="58" y="10"/>
                    <a:pt x="48" y="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79"/>
            <p:cNvSpPr>
              <a:spLocks/>
            </p:cNvSpPr>
            <p:nvPr/>
          </p:nvSpPr>
          <p:spPr bwMode="auto">
            <a:xfrm>
              <a:off x="9933662" y="1487227"/>
              <a:ext cx="0" cy="384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80"/>
            <p:cNvSpPr>
              <a:spLocks/>
            </p:cNvSpPr>
            <p:nvPr/>
          </p:nvSpPr>
          <p:spPr bwMode="auto">
            <a:xfrm>
              <a:off x="8429788" y="2883544"/>
              <a:ext cx="689515" cy="480164"/>
            </a:xfrm>
            <a:custGeom>
              <a:avLst/>
              <a:gdLst>
                <a:gd name="T0" fmla="*/ 45 w 178"/>
                <a:gd name="T1" fmla="*/ 102 h 124"/>
                <a:gd name="T2" fmla="*/ 1 w 178"/>
                <a:gd name="T3" fmla="*/ 123 h 124"/>
                <a:gd name="T4" fmla="*/ 0 w 178"/>
                <a:gd name="T5" fmla="*/ 123 h 124"/>
                <a:gd name="T6" fmla="*/ 0 w 178"/>
                <a:gd name="T7" fmla="*/ 123 h 124"/>
                <a:gd name="T8" fmla="*/ 1 w 178"/>
                <a:gd name="T9" fmla="*/ 124 h 124"/>
                <a:gd name="T10" fmla="*/ 45 w 178"/>
                <a:gd name="T11" fmla="*/ 102 h 124"/>
                <a:gd name="T12" fmla="*/ 45 w 178"/>
                <a:gd name="T13" fmla="*/ 102 h 124"/>
                <a:gd name="T14" fmla="*/ 178 w 178"/>
                <a:gd name="T15" fmla="*/ 0 h 124"/>
                <a:gd name="T16" fmla="*/ 158 w 178"/>
                <a:gd name="T17" fmla="*/ 19 h 124"/>
                <a:gd name="T18" fmla="*/ 158 w 178"/>
                <a:gd name="T19" fmla="*/ 19 h 124"/>
                <a:gd name="T20" fmla="*/ 178 w 178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24">
                  <a:moveTo>
                    <a:pt x="45" y="102"/>
                  </a:moveTo>
                  <a:cubicBezTo>
                    <a:pt x="31" y="110"/>
                    <a:pt x="16" y="117"/>
                    <a:pt x="1" y="123"/>
                  </a:cubicBezTo>
                  <a:cubicBezTo>
                    <a:pt x="1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6" y="117"/>
                    <a:pt x="31" y="110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moveTo>
                    <a:pt x="178" y="0"/>
                  </a:moveTo>
                  <a:cubicBezTo>
                    <a:pt x="172" y="6"/>
                    <a:pt x="165" y="13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5" y="13"/>
                    <a:pt x="172" y="6"/>
                    <a:pt x="17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81"/>
            <p:cNvSpPr>
              <a:spLocks/>
            </p:cNvSpPr>
            <p:nvPr/>
          </p:nvSpPr>
          <p:spPr bwMode="auto">
            <a:xfrm>
              <a:off x="8410582" y="3352184"/>
              <a:ext cx="19206" cy="768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solidFill>
              <a:srgbClr val="E5C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82"/>
            <p:cNvSpPr>
              <a:spLocks/>
            </p:cNvSpPr>
            <p:nvPr/>
          </p:nvSpPr>
          <p:spPr bwMode="auto">
            <a:xfrm>
              <a:off x="8604568" y="2956529"/>
              <a:ext cx="437909" cy="320750"/>
            </a:xfrm>
            <a:custGeom>
              <a:avLst/>
              <a:gdLst>
                <a:gd name="T0" fmla="*/ 113 w 113"/>
                <a:gd name="T1" fmla="*/ 0 h 83"/>
                <a:gd name="T2" fmla="*/ 0 w 113"/>
                <a:gd name="T3" fmla="*/ 83 h 83"/>
                <a:gd name="T4" fmla="*/ 0 w 113"/>
                <a:gd name="T5" fmla="*/ 83 h 83"/>
                <a:gd name="T6" fmla="*/ 113 w 113"/>
                <a:gd name="T7" fmla="*/ 0 h 83"/>
                <a:gd name="T8" fmla="*/ 113 w 11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3">
                  <a:moveTo>
                    <a:pt x="113" y="0"/>
                  </a:moveTo>
                  <a:cubicBezTo>
                    <a:pt x="80" y="31"/>
                    <a:pt x="42" y="60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2" y="60"/>
                    <a:pt x="80" y="31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83"/>
            <p:cNvSpPr>
              <a:spLocks/>
            </p:cNvSpPr>
            <p:nvPr/>
          </p:nvSpPr>
          <p:spPr bwMode="auto">
            <a:xfrm>
              <a:off x="9057843" y="1944343"/>
              <a:ext cx="674150" cy="822041"/>
            </a:xfrm>
            <a:custGeom>
              <a:avLst/>
              <a:gdLst>
                <a:gd name="T0" fmla="*/ 153 w 174"/>
                <a:gd name="T1" fmla="*/ 0 h 212"/>
                <a:gd name="T2" fmla="*/ 101 w 174"/>
                <a:gd name="T3" fmla="*/ 71 h 212"/>
                <a:gd name="T4" fmla="*/ 92 w 174"/>
                <a:gd name="T5" fmla="*/ 84 h 212"/>
                <a:gd name="T6" fmla="*/ 89 w 174"/>
                <a:gd name="T7" fmla="*/ 87 h 212"/>
                <a:gd name="T8" fmla="*/ 0 w 174"/>
                <a:gd name="T9" fmla="*/ 189 h 212"/>
                <a:gd name="T10" fmla="*/ 44 w 174"/>
                <a:gd name="T11" fmla="*/ 212 h 212"/>
                <a:gd name="T12" fmla="*/ 174 w 174"/>
                <a:gd name="T13" fmla="*/ 11 h 212"/>
                <a:gd name="T14" fmla="*/ 153 w 174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12">
                  <a:moveTo>
                    <a:pt x="153" y="0"/>
                  </a:moveTo>
                  <a:cubicBezTo>
                    <a:pt x="138" y="22"/>
                    <a:pt x="121" y="46"/>
                    <a:pt x="101" y="71"/>
                  </a:cubicBezTo>
                  <a:cubicBezTo>
                    <a:pt x="99" y="76"/>
                    <a:pt x="96" y="80"/>
                    <a:pt x="92" y="84"/>
                  </a:cubicBezTo>
                  <a:cubicBezTo>
                    <a:pt x="91" y="85"/>
                    <a:pt x="90" y="86"/>
                    <a:pt x="89" y="87"/>
                  </a:cubicBezTo>
                  <a:cubicBezTo>
                    <a:pt x="63" y="120"/>
                    <a:pt x="33" y="155"/>
                    <a:pt x="0" y="189"/>
                  </a:cubicBezTo>
                  <a:cubicBezTo>
                    <a:pt x="13" y="198"/>
                    <a:pt x="28" y="206"/>
                    <a:pt x="44" y="212"/>
                  </a:cubicBezTo>
                  <a:cubicBezTo>
                    <a:pt x="103" y="145"/>
                    <a:pt x="145" y="71"/>
                    <a:pt x="174" y="11"/>
                  </a:cubicBezTo>
                  <a:cubicBezTo>
                    <a:pt x="166" y="8"/>
                    <a:pt x="159" y="4"/>
                    <a:pt x="153" y="0"/>
                  </a:cubicBezTo>
                </a:path>
              </a:pathLst>
            </a:custGeom>
            <a:solidFill>
              <a:srgbClr val="13436C">
                <a:alpha val="3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84"/>
            <p:cNvSpPr>
              <a:spLocks/>
            </p:cNvSpPr>
            <p:nvPr/>
          </p:nvSpPr>
          <p:spPr bwMode="auto">
            <a:xfrm>
              <a:off x="9674374" y="1583260"/>
              <a:ext cx="224717" cy="361084"/>
            </a:xfrm>
            <a:custGeom>
              <a:avLst/>
              <a:gdLst>
                <a:gd name="T0" fmla="*/ 58 w 58"/>
                <a:gd name="T1" fmla="*/ 0 h 93"/>
                <a:gd name="T2" fmla="*/ 52 w 58"/>
                <a:gd name="T3" fmla="*/ 1 h 93"/>
                <a:gd name="T4" fmla="*/ 0 w 58"/>
                <a:gd name="T5" fmla="*/ 83 h 93"/>
                <a:gd name="T6" fmla="*/ 20 w 58"/>
                <a:gd name="T7" fmla="*/ 93 h 93"/>
                <a:gd name="T8" fmla="*/ 58 w 58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58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41" y="20"/>
                    <a:pt x="24" y="49"/>
                    <a:pt x="0" y="83"/>
                  </a:cubicBezTo>
                  <a:cubicBezTo>
                    <a:pt x="6" y="87"/>
                    <a:pt x="13" y="90"/>
                    <a:pt x="20" y="93"/>
                  </a:cubicBezTo>
                  <a:cubicBezTo>
                    <a:pt x="39" y="53"/>
                    <a:pt x="51" y="20"/>
                    <a:pt x="58" y="0"/>
                  </a:cubicBezTo>
                </a:path>
              </a:pathLst>
            </a:custGeom>
            <a:solidFill>
              <a:srgbClr val="13436C">
                <a:alpha val="3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85"/>
            <p:cNvSpPr>
              <a:spLocks/>
            </p:cNvSpPr>
            <p:nvPr/>
          </p:nvSpPr>
          <p:spPr bwMode="auto">
            <a:xfrm>
              <a:off x="8299183" y="2712605"/>
              <a:ext cx="893105" cy="647261"/>
            </a:xfrm>
            <a:custGeom>
              <a:avLst/>
              <a:gdLst>
                <a:gd name="T0" fmla="*/ 188 w 231"/>
                <a:gd name="T1" fmla="*/ 0 h 167"/>
                <a:gd name="T2" fmla="*/ 0 w 231"/>
                <a:gd name="T3" fmla="*/ 147 h 167"/>
                <a:gd name="T4" fmla="*/ 29 w 231"/>
                <a:gd name="T5" fmla="*/ 165 h 167"/>
                <a:gd name="T6" fmla="*/ 34 w 231"/>
                <a:gd name="T7" fmla="*/ 167 h 167"/>
                <a:gd name="T8" fmla="*/ 35 w 231"/>
                <a:gd name="T9" fmla="*/ 167 h 167"/>
                <a:gd name="T10" fmla="*/ 79 w 231"/>
                <a:gd name="T11" fmla="*/ 146 h 167"/>
                <a:gd name="T12" fmla="*/ 192 w 231"/>
                <a:gd name="T13" fmla="*/ 63 h 167"/>
                <a:gd name="T14" fmla="*/ 212 w 231"/>
                <a:gd name="T15" fmla="*/ 44 h 167"/>
                <a:gd name="T16" fmla="*/ 231 w 231"/>
                <a:gd name="T17" fmla="*/ 23 h 167"/>
                <a:gd name="T18" fmla="*/ 188 w 23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188" y="0"/>
                  </a:moveTo>
                  <a:cubicBezTo>
                    <a:pt x="133" y="55"/>
                    <a:pt x="70" y="108"/>
                    <a:pt x="0" y="147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2" y="166"/>
                    <a:pt x="33" y="166"/>
                    <a:pt x="34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50" y="161"/>
                    <a:pt x="65" y="154"/>
                    <a:pt x="79" y="146"/>
                  </a:cubicBezTo>
                  <a:cubicBezTo>
                    <a:pt x="121" y="123"/>
                    <a:pt x="159" y="94"/>
                    <a:pt x="192" y="63"/>
                  </a:cubicBezTo>
                  <a:cubicBezTo>
                    <a:pt x="199" y="57"/>
                    <a:pt x="206" y="50"/>
                    <a:pt x="212" y="44"/>
                  </a:cubicBezTo>
                  <a:cubicBezTo>
                    <a:pt x="219" y="37"/>
                    <a:pt x="225" y="30"/>
                    <a:pt x="231" y="23"/>
                  </a:cubicBezTo>
                  <a:cubicBezTo>
                    <a:pt x="215" y="17"/>
                    <a:pt x="201" y="9"/>
                    <a:pt x="188" y="0"/>
                  </a:cubicBezTo>
                </a:path>
              </a:pathLst>
            </a:custGeom>
            <a:solidFill>
              <a:srgbClr val="13436C">
                <a:alpha val="3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86"/>
            <p:cNvSpPr>
              <a:spLocks/>
            </p:cNvSpPr>
            <p:nvPr/>
          </p:nvSpPr>
          <p:spPr bwMode="auto">
            <a:xfrm>
              <a:off x="9649405" y="1905930"/>
              <a:ext cx="101794" cy="80667"/>
            </a:xfrm>
            <a:custGeom>
              <a:avLst/>
              <a:gdLst>
                <a:gd name="T0" fmla="*/ 6 w 26"/>
                <a:gd name="T1" fmla="*/ 0 h 21"/>
                <a:gd name="T2" fmla="*/ 0 w 26"/>
                <a:gd name="T3" fmla="*/ 10 h 21"/>
                <a:gd name="T4" fmla="*/ 21 w 26"/>
                <a:gd name="T5" fmla="*/ 21 h 21"/>
                <a:gd name="T6" fmla="*/ 26 w 26"/>
                <a:gd name="T7" fmla="*/ 10 h 21"/>
                <a:gd name="T8" fmla="*/ 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6" y="0"/>
                  </a:moveTo>
                  <a:cubicBezTo>
                    <a:pt x="4" y="4"/>
                    <a:pt x="2" y="7"/>
                    <a:pt x="0" y="10"/>
                  </a:cubicBezTo>
                  <a:cubicBezTo>
                    <a:pt x="6" y="14"/>
                    <a:pt x="13" y="18"/>
                    <a:pt x="21" y="21"/>
                  </a:cubicBezTo>
                  <a:cubicBezTo>
                    <a:pt x="23" y="17"/>
                    <a:pt x="25" y="13"/>
                    <a:pt x="26" y="10"/>
                  </a:cubicBezTo>
                  <a:cubicBezTo>
                    <a:pt x="19" y="7"/>
                    <a:pt x="12" y="4"/>
                    <a:pt x="6" y="0"/>
                  </a:cubicBezTo>
                </a:path>
              </a:pathLst>
            </a:custGeom>
            <a:solidFill>
              <a:srgbClr val="BC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87"/>
            <p:cNvSpPr>
              <a:spLocks/>
            </p:cNvSpPr>
            <p:nvPr/>
          </p:nvSpPr>
          <p:spPr bwMode="auto">
            <a:xfrm>
              <a:off x="9027112" y="2678033"/>
              <a:ext cx="201669" cy="122922"/>
            </a:xfrm>
            <a:custGeom>
              <a:avLst/>
              <a:gdLst>
                <a:gd name="T0" fmla="*/ 8 w 52"/>
                <a:gd name="T1" fmla="*/ 0 h 32"/>
                <a:gd name="T2" fmla="*/ 0 w 52"/>
                <a:gd name="T3" fmla="*/ 9 h 32"/>
                <a:gd name="T4" fmla="*/ 43 w 52"/>
                <a:gd name="T5" fmla="*/ 32 h 32"/>
                <a:gd name="T6" fmla="*/ 52 w 52"/>
                <a:gd name="T7" fmla="*/ 23 h 32"/>
                <a:gd name="T8" fmla="*/ 8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8" y="0"/>
                  </a:moveTo>
                  <a:cubicBezTo>
                    <a:pt x="5" y="3"/>
                    <a:pt x="2" y="6"/>
                    <a:pt x="0" y="9"/>
                  </a:cubicBezTo>
                  <a:cubicBezTo>
                    <a:pt x="13" y="18"/>
                    <a:pt x="27" y="26"/>
                    <a:pt x="43" y="32"/>
                  </a:cubicBezTo>
                  <a:cubicBezTo>
                    <a:pt x="46" y="29"/>
                    <a:pt x="49" y="26"/>
                    <a:pt x="52" y="23"/>
                  </a:cubicBezTo>
                  <a:cubicBezTo>
                    <a:pt x="36" y="17"/>
                    <a:pt x="21" y="9"/>
                    <a:pt x="8" y="0"/>
                  </a:cubicBezTo>
                </a:path>
              </a:pathLst>
            </a:custGeom>
            <a:solidFill>
              <a:srgbClr val="BC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88"/>
            <p:cNvSpPr>
              <a:spLocks/>
            </p:cNvSpPr>
            <p:nvPr/>
          </p:nvSpPr>
          <p:spPr bwMode="auto">
            <a:xfrm>
              <a:off x="9874122" y="1494909"/>
              <a:ext cx="55699" cy="92191"/>
            </a:xfrm>
            <a:custGeom>
              <a:avLst/>
              <a:gdLst>
                <a:gd name="T0" fmla="*/ 14 w 14"/>
                <a:gd name="T1" fmla="*/ 0 h 24"/>
                <a:gd name="T2" fmla="*/ 13 w 14"/>
                <a:gd name="T3" fmla="*/ 0 h 24"/>
                <a:gd name="T4" fmla="*/ 0 w 14"/>
                <a:gd name="T5" fmla="*/ 24 h 24"/>
                <a:gd name="T6" fmla="*/ 6 w 14"/>
                <a:gd name="T7" fmla="*/ 23 h 24"/>
                <a:gd name="T8" fmla="*/ 14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9" y="9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0"/>
                    <a:pt x="13" y="2"/>
                    <a:pt x="14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9"/>
            <p:cNvSpPr>
              <a:spLocks/>
            </p:cNvSpPr>
            <p:nvPr/>
          </p:nvSpPr>
          <p:spPr bwMode="auto">
            <a:xfrm>
              <a:off x="9401641" y="2218997"/>
              <a:ext cx="48016" cy="63382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16 h 16"/>
                <a:gd name="T4" fmla="*/ 3 w 12"/>
                <a:gd name="T5" fmla="*/ 13 h 16"/>
                <a:gd name="T6" fmla="*/ 12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8" y="5"/>
                    <a:pt x="5" y="11"/>
                    <a:pt x="0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7" y="9"/>
                    <a:pt x="10" y="5"/>
                    <a:pt x="12" y="0"/>
                  </a:cubicBezTo>
                </a:path>
              </a:pathLst>
            </a:custGeom>
            <a:solidFill>
              <a:srgbClr val="143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90"/>
          <p:cNvGrpSpPr/>
          <p:nvPr/>
        </p:nvGrpSpPr>
        <p:grpSpPr>
          <a:xfrm>
            <a:off x="4403275" y="2261631"/>
            <a:ext cx="2825669" cy="708888"/>
            <a:chOff x="5871033" y="1810977"/>
            <a:chExt cx="3767559" cy="945184"/>
          </a:xfrm>
        </p:grpSpPr>
        <p:sp>
          <p:nvSpPr>
            <p:cNvPr id="12" name="Rectangle 91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3" name="Rectangle: Rounded Corners 92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9" name="Group 93"/>
          <p:cNvGrpSpPr/>
          <p:nvPr/>
        </p:nvGrpSpPr>
        <p:grpSpPr>
          <a:xfrm>
            <a:off x="4403275" y="3165030"/>
            <a:ext cx="2825669" cy="708888"/>
            <a:chOff x="5871033" y="1810977"/>
            <a:chExt cx="3767559" cy="945184"/>
          </a:xfrm>
        </p:grpSpPr>
        <p:sp>
          <p:nvSpPr>
            <p:cNvPr id="10" name="Rectangle 94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" name="Rectangle: Rounded Corners 95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041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556333" y="2039498"/>
            <a:ext cx="4024312" cy="2119313"/>
            <a:chOff x="2556333" y="2286667"/>
            <a:chExt cx="4024312" cy="2119313"/>
          </a:xfrm>
        </p:grpSpPr>
        <p:sp>
          <p:nvSpPr>
            <p:cNvPr id="5" name="Freeform: Shape 10"/>
            <p:cNvSpPr>
              <a:spLocks/>
            </p:cNvSpPr>
            <p:nvPr/>
          </p:nvSpPr>
          <p:spPr bwMode="auto">
            <a:xfrm>
              <a:off x="3088542" y="2286667"/>
              <a:ext cx="2977753" cy="2005013"/>
            </a:xfrm>
            <a:custGeom>
              <a:avLst/>
              <a:gdLst>
                <a:gd name="T0" fmla="*/ 1203 w 1203"/>
                <a:gd name="T1" fmla="*/ 773 h 810"/>
                <a:gd name="T2" fmla="*/ 1176 w 1203"/>
                <a:gd name="T3" fmla="*/ 810 h 810"/>
                <a:gd name="T4" fmla="*/ 28 w 1203"/>
                <a:gd name="T5" fmla="*/ 810 h 810"/>
                <a:gd name="T6" fmla="*/ 0 w 1203"/>
                <a:gd name="T7" fmla="*/ 773 h 810"/>
                <a:gd name="T8" fmla="*/ 0 w 1203"/>
                <a:gd name="T9" fmla="*/ 37 h 810"/>
                <a:gd name="T10" fmla="*/ 28 w 1203"/>
                <a:gd name="T11" fmla="*/ 0 h 810"/>
                <a:gd name="T12" fmla="*/ 1176 w 1203"/>
                <a:gd name="T13" fmla="*/ 0 h 810"/>
                <a:gd name="T14" fmla="*/ 1203 w 1203"/>
                <a:gd name="T15" fmla="*/ 37 h 810"/>
                <a:gd name="T16" fmla="*/ 1203 w 1203"/>
                <a:gd name="T17" fmla="*/ 7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3" h="810">
                  <a:moveTo>
                    <a:pt x="1203" y="773"/>
                  </a:moveTo>
                  <a:cubicBezTo>
                    <a:pt x="1203" y="794"/>
                    <a:pt x="1191" y="810"/>
                    <a:pt x="1176" y="810"/>
                  </a:cubicBezTo>
                  <a:cubicBezTo>
                    <a:pt x="28" y="810"/>
                    <a:pt x="28" y="810"/>
                    <a:pt x="28" y="810"/>
                  </a:cubicBezTo>
                  <a:cubicBezTo>
                    <a:pt x="12" y="810"/>
                    <a:pt x="0" y="794"/>
                    <a:pt x="0" y="7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1176" y="0"/>
                    <a:pt x="1176" y="0"/>
                    <a:pt x="1176" y="0"/>
                  </a:cubicBezTo>
                  <a:cubicBezTo>
                    <a:pt x="1191" y="0"/>
                    <a:pt x="1203" y="16"/>
                    <a:pt x="1203" y="37"/>
                  </a:cubicBezTo>
                  <a:lnTo>
                    <a:pt x="1203" y="7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11"/>
            <p:cNvSpPr>
              <a:spLocks/>
            </p:cNvSpPr>
            <p:nvPr/>
          </p:nvSpPr>
          <p:spPr bwMode="auto">
            <a:xfrm>
              <a:off x="3207605" y="2395014"/>
              <a:ext cx="2749153" cy="1696641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2"/>
            <p:cNvSpPr>
              <a:spLocks/>
            </p:cNvSpPr>
            <p:nvPr/>
          </p:nvSpPr>
          <p:spPr bwMode="auto">
            <a:xfrm>
              <a:off x="2556333" y="4307158"/>
              <a:ext cx="4017168" cy="98822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/>
            <p:cNvSpPr>
              <a:spLocks/>
            </p:cNvSpPr>
            <p:nvPr/>
          </p:nvSpPr>
          <p:spPr bwMode="auto">
            <a:xfrm>
              <a:off x="2578955" y="4227386"/>
              <a:ext cx="4001690" cy="123825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4"/>
            <p:cNvSpPr>
              <a:spLocks/>
            </p:cNvSpPr>
            <p:nvPr/>
          </p:nvSpPr>
          <p:spPr bwMode="auto">
            <a:xfrm>
              <a:off x="6241317" y="4279773"/>
              <a:ext cx="148828" cy="14288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15"/>
            <p:cNvSpPr/>
            <p:nvPr/>
          </p:nvSpPr>
          <p:spPr>
            <a:xfrm>
              <a:off x="4347721" y="4198788"/>
              <a:ext cx="434392" cy="8098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2"/>
            <p:cNvSpPr/>
            <p:nvPr/>
          </p:nvSpPr>
          <p:spPr>
            <a:xfrm>
              <a:off x="3207605" y="2395014"/>
              <a:ext cx="2749153" cy="1696641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19"/>
          <p:cNvGrpSpPr/>
          <p:nvPr/>
        </p:nvGrpSpPr>
        <p:grpSpPr>
          <a:xfrm>
            <a:off x="554453" y="627534"/>
            <a:ext cx="8035109" cy="1147775"/>
            <a:chOff x="5829959" y="1605930"/>
            <a:chExt cx="5642904" cy="1128247"/>
          </a:xfrm>
        </p:grpSpPr>
        <p:sp>
          <p:nvSpPr>
            <p:cNvPr id="25" name="TextBox 20"/>
            <p:cNvSpPr txBox="1"/>
            <p:nvPr/>
          </p:nvSpPr>
          <p:spPr>
            <a:xfrm>
              <a:off x="5829959" y="1605930"/>
              <a:ext cx="5642904" cy="505761"/>
            </a:xfrm>
            <a:prstGeom prst="rect">
              <a:avLst/>
            </a:prstGeom>
            <a:noFill/>
          </p:spPr>
          <p:txBody>
            <a:bodyPr wrap="square" lIns="144000" tIns="0" rIns="144000" bIns="0" anchor="b" anchorCtr="0">
              <a:normAutofit lnSpcReduction="10000"/>
            </a:bodyPr>
            <a:lstStyle/>
            <a:p>
              <a:pPr algn="ctr"/>
              <a:r>
                <a:rPr lang="zh-CN" altLang="en-US" dirty="0"/>
                <a:t/>
              </a:r>
              <a:br>
                <a:rPr lang="zh-CN" altLang="en-US" dirty="0"/>
              </a:br>
              <a:r>
                <a:rPr lang="zh-CN" altLang="en-US" dirty="0"/>
                <a:t>标题文本预设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5829959" y="2204736"/>
              <a:ext cx="5637239" cy="529440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此部分内容作为文字排版占位显示（建议使用主题字体）</a:t>
              </a:r>
              <a:br>
                <a:rPr lang="zh-CN" altLang="en-US" sz="1200" dirty="0"/>
              </a:br>
              <a:r>
                <a:rPr lang="zh-CN" altLang="en-US" sz="1200" dirty="0"/>
                <a:t>如需更改请在（设置形状格式）菜单下（文本选项）中调整</a:t>
              </a: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624420" y="1976355"/>
            <a:ext cx="1931910" cy="679458"/>
            <a:chOff x="2084790" y="3062810"/>
            <a:chExt cx="2123043" cy="905944"/>
          </a:xfrm>
        </p:grpSpPr>
        <p:sp>
          <p:nvSpPr>
            <p:cNvPr id="23" name="TextBox 26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7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4" name="Group 28"/>
          <p:cNvGrpSpPr/>
          <p:nvPr/>
        </p:nvGrpSpPr>
        <p:grpSpPr>
          <a:xfrm>
            <a:off x="624420" y="2789532"/>
            <a:ext cx="1931910" cy="679458"/>
            <a:chOff x="2084790" y="3062810"/>
            <a:chExt cx="2123043" cy="905944"/>
          </a:xfrm>
        </p:grpSpPr>
        <p:sp>
          <p:nvSpPr>
            <p:cNvPr id="21" name="TextBox 29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2" name="TextBox 30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5" name="Group 31"/>
          <p:cNvGrpSpPr/>
          <p:nvPr/>
        </p:nvGrpSpPr>
        <p:grpSpPr>
          <a:xfrm>
            <a:off x="6598501" y="1976355"/>
            <a:ext cx="1931910" cy="679458"/>
            <a:chOff x="2084790" y="3062810"/>
            <a:chExt cx="2123043" cy="905944"/>
          </a:xfrm>
        </p:grpSpPr>
        <p:sp>
          <p:nvSpPr>
            <p:cNvPr id="19" name="TextBox 32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0" name="TextBox 33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6" name="Group 34"/>
          <p:cNvGrpSpPr/>
          <p:nvPr/>
        </p:nvGrpSpPr>
        <p:grpSpPr>
          <a:xfrm>
            <a:off x="6598501" y="2789532"/>
            <a:ext cx="1931910" cy="679458"/>
            <a:chOff x="2084790" y="3062810"/>
            <a:chExt cx="2123043" cy="905944"/>
          </a:xfrm>
        </p:grpSpPr>
        <p:sp>
          <p:nvSpPr>
            <p:cNvPr id="17" name="TextBox 35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18" name="TextBox 36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0800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9043" y="1563638"/>
            <a:ext cx="1941269" cy="2025225"/>
            <a:chOff x="319299" y="2023393"/>
            <a:chExt cx="2694674" cy="2811214"/>
          </a:xfrm>
        </p:grpSpPr>
        <p:sp>
          <p:nvSpPr>
            <p:cNvPr id="22" name="任意多边形 53"/>
            <p:cNvSpPr>
              <a:spLocks/>
            </p:cNvSpPr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 54"/>
            <p:cNvSpPr>
              <a:spLocks/>
            </p:cNvSpPr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 55"/>
            <p:cNvSpPr>
              <a:spLocks/>
            </p:cNvSpPr>
            <p:nvPr/>
          </p:nvSpPr>
          <p:spPr bwMode="auto">
            <a:xfrm>
              <a:off x="777132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30567" y="3140968"/>
              <a:ext cx="2272138" cy="834458"/>
              <a:chOff x="347396" y="3094952"/>
              <a:chExt cx="2364229" cy="834458"/>
            </a:xfrm>
          </p:grpSpPr>
          <p:sp>
            <p:nvSpPr>
              <p:cNvPr id="26" name="文本框 57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601366" y="1563638"/>
            <a:ext cx="1941269" cy="2025225"/>
            <a:chOff x="3272208" y="2023393"/>
            <a:chExt cx="2694674" cy="2811214"/>
          </a:xfrm>
        </p:grpSpPr>
        <p:sp>
          <p:nvSpPr>
            <p:cNvPr id="16" name="任意多边形 60"/>
            <p:cNvSpPr>
              <a:spLocks/>
            </p:cNvSpPr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 61"/>
            <p:cNvSpPr>
              <a:spLocks/>
            </p:cNvSpPr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 62"/>
            <p:cNvSpPr>
              <a:spLocks/>
            </p:cNvSpPr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20" name="文本框 64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93688" y="1563638"/>
            <a:ext cx="1941269" cy="2025225"/>
            <a:chOff x="6225118" y="2023393"/>
            <a:chExt cx="2694674" cy="2811214"/>
          </a:xfrm>
        </p:grpSpPr>
        <p:sp>
          <p:nvSpPr>
            <p:cNvPr id="10" name="任意多边形 67"/>
            <p:cNvSpPr>
              <a:spLocks/>
            </p:cNvSpPr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 68"/>
            <p:cNvSpPr>
              <a:spLocks/>
            </p:cNvSpPr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 69"/>
            <p:cNvSpPr>
              <a:spLocks/>
            </p:cNvSpPr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14" name="文本框 71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809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1732" y="3387046"/>
            <a:ext cx="2432791" cy="105123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矩形 4"/>
          <p:cNvSpPr/>
          <p:nvPr/>
        </p:nvSpPr>
        <p:spPr>
          <a:xfrm>
            <a:off x="592933" y="2100956"/>
            <a:ext cx="1721644" cy="167188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矩形 5"/>
          <p:cNvSpPr/>
          <p:nvPr/>
        </p:nvSpPr>
        <p:spPr>
          <a:xfrm>
            <a:off x="2421732" y="2100956"/>
            <a:ext cx="1235869" cy="1200151"/>
          </a:xfrm>
          <a:prstGeom prst="rect">
            <a:avLst/>
          </a:prstGeom>
          <a:solidFill>
            <a:srgbClr val="326E84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矩形 6"/>
          <p:cNvSpPr/>
          <p:nvPr/>
        </p:nvSpPr>
        <p:spPr>
          <a:xfrm>
            <a:off x="2421732" y="808212"/>
            <a:ext cx="1235869" cy="1200151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矩形 7"/>
          <p:cNvSpPr/>
          <p:nvPr/>
        </p:nvSpPr>
        <p:spPr>
          <a:xfrm>
            <a:off x="4854523" y="3387046"/>
            <a:ext cx="4289477" cy="1051230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文本框 22"/>
          <p:cNvSpPr txBox="1"/>
          <p:nvPr/>
        </p:nvSpPr>
        <p:spPr>
          <a:xfrm>
            <a:off x="878131" y="281354"/>
            <a:ext cx="1600210" cy="318721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 fontScale="55000" lnSpcReduction="20000"/>
          </a:bodyPr>
          <a:lstStyle/>
          <a:p>
            <a:r>
              <a:rPr lang="zh-CN" altLang="en-US" sz="4800" spc="-150"/>
              <a:t>标题文本预设</a:t>
            </a:r>
          </a:p>
        </p:txBody>
      </p:sp>
      <p:sp>
        <p:nvSpPr>
          <p:cNvPr id="13" name="矩形 12"/>
          <p:cNvSpPr/>
          <p:nvPr/>
        </p:nvSpPr>
        <p:spPr>
          <a:xfrm>
            <a:off x="578645" y="0"/>
            <a:ext cx="107156" cy="600075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5" name="组合 24"/>
          <p:cNvGrpSpPr/>
          <p:nvPr/>
        </p:nvGrpSpPr>
        <p:grpSpPr>
          <a:xfrm>
            <a:off x="4284039" y="771550"/>
            <a:ext cx="2752006" cy="614191"/>
            <a:chOff x="4284039" y="1155305"/>
            <a:chExt cx="2752006" cy="614191"/>
          </a:xfrm>
        </p:grpSpPr>
        <p:grpSp>
          <p:nvGrpSpPr>
            <p:cNvPr id="11" name="组合 10"/>
            <p:cNvGrpSpPr/>
            <p:nvPr/>
          </p:nvGrpSpPr>
          <p:grpSpPr>
            <a:xfrm>
              <a:off x="4854523" y="1155305"/>
              <a:ext cx="2181522" cy="614191"/>
              <a:chOff x="6472696" y="2222650"/>
              <a:chExt cx="2908696" cy="818921"/>
            </a:xfrm>
          </p:grpSpPr>
          <p:sp>
            <p:nvSpPr>
              <p:cNvPr id="17" name="文本框 12"/>
              <p:cNvSpPr txBox="1"/>
              <p:nvPr/>
            </p:nvSpPr>
            <p:spPr>
              <a:xfrm>
                <a:off x="6472696" y="2561193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此部分内容作为文字排版占位显示</a:t>
                </a:r>
                <a:br>
                  <a:rPr lang="zh-CN" altLang="en-US" sz="1200" dirty="0"/>
                </a:br>
                <a:r>
                  <a:rPr lang="zh-CN" altLang="en-US" sz="1200" dirty="0"/>
                  <a:t>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472696" y="2222650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14" name="任意多边形: 形状 13"/>
            <p:cNvSpPr>
              <a:spLocks noChangeAspect="1"/>
            </p:cNvSpPr>
            <p:nvPr/>
          </p:nvSpPr>
          <p:spPr bwMode="auto">
            <a:xfrm>
              <a:off x="4284039" y="1155305"/>
              <a:ext cx="287962" cy="379989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63023" y="1642242"/>
            <a:ext cx="2773022" cy="614191"/>
            <a:chOff x="4263023" y="2025997"/>
            <a:chExt cx="2773022" cy="614191"/>
          </a:xfrm>
        </p:grpSpPr>
        <p:grpSp>
          <p:nvGrpSpPr>
            <p:cNvPr id="10" name="组合 9"/>
            <p:cNvGrpSpPr/>
            <p:nvPr/>
          </p:nvGrpSpPr>
          <p:grpSpPr>
            <a:xfrm>
              <a:off x="4854523" y="2025997"/>
              <a:ext cx="2181522" cy="614191"/>
              <a:chOff x="6472696" y="3422385"/>
              <a:chExt cx="2908696" cy="818921"/>
            </a:xfrm>
          </p:grpSpPr>
          <p:sp>
            <p:nvSpPr>
              <p:cNvPr id="19" name="文本框 10"/>
              <p:cNvSpPr txBox="1"/>
              <p:nvPr/>
            </p:nvSpPr>
            <p:spPr>
              <a:xfrm>
                <a:off x="6472696" y="3760928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72696" y="3422385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23" name="任意多边形: 形状 22"/>
            <p:cNvSpPr>
              <a:spLocks noChangeAspect="1"/>
            </p:cNvSpPr>
            <p:nvPr/>
          </p:nvSpPr>
          <p:spPr bwMode="auto">
            <a:xfrm>
              <a:off x="4263023" y="2025997"/>
              <a:ext cx="329994" cy="379989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38025" y="2512935"/>
            <a:ext cx="2798020" cy="614191"/>
            <a:chOff x="4238025" y="2896690"/>
            <a:chExt cx="2798020" cy="614191"/>
          </a:xfrm>
        </p:grpSpPr>
        <p:grpSp>
          <p:nvGrpSpPr>
            <p:cNvPr id="9" name="组合 8"/>
            <p:cNvGrpSpPr/>
            <p:nvPr/>
          </p:nvGrpSpPr>
          <p:grpSpPr>
            <a:xfrm>
              <a:off x="4854523" y="2896690"/>
              <a:ext cx="2181522" cy="614191"/>
              <a:chOff x="6472696" y="4544496"/>
              <a:chExt cx="2908696" cy="818921"/>
            </a:xfrm>
          </p:grpSpPr>
          <p:sp>
            <p:nvSpPr>
              <p:cNvPr id="21" name="文本框 8"/>
              <p:cNvSpPr txBox="1"/>
              <p:nvPr/>
            </p:nvSpPr>
            <p:spPr>
              <a:xfrm>
                <a:off x="6472696" y="4883039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72696" y="4544496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24" name="任意多边形: 形状 23"/>
            <p:cNvSpPr>
              <a:spLocks noChangeAspect="1"/>
            </p:cNvSpPr>
            <p:nvPr/>
          </p:nvSpPr>
          <p:spPr bwMode="auto">
            <a:xfrm>
              <a:off x="4238025" y="2898509"/>
              <a:ext cx="379989" cy="376352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8279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9"/>
          <a:stretch/>
        </p:blipFill>
        <p:spPr>
          <a:xfrm>
            <a:off x="3683673" y="578914"/>
            <a:ext cx="1929195" cy="147109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3890942" y="800535"/>
            <a:ext cx="2304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 smtClean="0"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8800" spc="3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213970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0" b="59800"/>
          <a:stretch/>
        </p:blipFill>
        <p:spPr>
          <a:xfrm rot="10800000">
            <a:off x="0" y="2551212"/>
            <a:ext cx="91440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61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1243" y="1336740"/>
            <a:ext cx="4312872" cy="2461721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84120" y="1336741"/>
            <a:ext cx="4338638" cy="1209429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84120" y="2597330"/>
            <a:ext cx="4338638" cy="1209429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7191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>
            <a:extLst>
              <a:ext uri="{FF2B5EF4-FFF2-40B4-BE49-F238E27FC236}">
                <a16:creationId xmlns="" xmlns:a16="http://schemas.microsoft.com/office/drawing/2014/main" id="{575C831F-5E59-4F66-B0A8-4F1E2D8C4A0C}"/>
              </a:ext>
            </a:extLst>
          </p:cNvPr>
          <p:cNvSpPr/>
          <p:nvPr/>
        </p:nvSpPr>
        <p:spPr>
          <a:xfrm>
            <a:off x="539353" y="842964"/>
            <a:ext cx="1980419" cy="374451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Right Triangle 2">
            <a:extLst>
              <a:ext uri="{FF2B5EF4-FFF2-40B4-BE49-F238E27FC236}">
                <a16:creationId xmlns="" xmlns:a16="http://schemas.microsoft.com/office/drawing/2014/main" id="{B38E3690-09CC-4D9A-9BB5-281E1819FD95}"/>
              </a:ext>
            </a:extLst>
          </p:cNvPr>
          <p:cNvSpPr/>
          <p:nvPr/>
        </p:nvSpPr>
        <p:spPr bwMode="auto">
          <a:xfrm flipH="1" flipV="1">
            <a:off x="539353" y="842963"/>
            <a:ext cx="1980419" cy="1754306"/>
          </a:xfrm>
          <a:prstGeom prst="rtTriangle">
            <a:avLst/>
          </a:prstGeom>
          <a:solidFill>
            <a:srgbClr val="029CE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TextBox 5">
            <a:extLst>
              <a:ext uri="{FF2B5EF4-FFF2-40B4-BE49-F238E27FC236}">
                <a16:creationId xmlns=""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2580846" y="849497"/>
            <a:ext cx="2106234" cy="461665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en-US" altLang="zh-CN" sz="4000" b="1" dirty="0">
                <a:solidFill>
                  <a:srgbClr val="326E84"/>
                </a:solidFill>
              </a:rPr>
              <a:t>CONTENTS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="" xmlns:a16="http://schemas.microsoft.com/office/drawing/2014/main" id="{2494ACE6-6BD7-424E-9286-AA3D4B6B7DF4}"/>
              </a:ext>
            </a:extLst>
          </p:cNvPr>
          <p:cNvSpPr txBox="1"/>
          <p:nvPr/>
        </p:nvSpPr>
        <p:spPr>
          <a:xfrm>
            <a:off x="4253893" y="1419622"/>
            <a:ext cx="285174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66593E70-E311-43EF-91DD-2624DE52F443}"/>
              </a:ext>
            </a:extLst>
          </p:cNvPr>
          <p:cNvSpPr txBox="1"/>
          <p:nvPr/>
        </p:nvSpPr>
        <p:spPr>
          <a:xfrm>
            <a:off x="4230449" y="2174824"/>
            <a:ext cx="332063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16EF7195-0391-4B0D-81A1-68CE52CB3177}"/>
              </a:ext>
            </a:extLst>
          </p:cNvPr>
          <p:cNvSpPr txBox="1"/>
          <p:nvPr/>
        </p:nvSpPr>
        <p:spPr>
          <a:xfrm>
            <a:off x="4225039" y="2930025"/>
            <a:ext cx="342882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="" xmlns:a16="http://schemas.microsoft.com/office/drawing/2014/main" id="{A5E3E42F-2544-4D47-B23F-1FF939DC528B}"/>
              </a:ext>
            </a:extLst>
          </p:cNvPr>
          <p:cNvSpPr txBox="1"/>
          <p:nvPr/>
        </p:nvSpPr>
        <p:spPr>
          <a:xfrm>
            <a:off x="4231050" y="3685226"/>
            <a:ext cx="330860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rPr>
              <a:t>4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="" xmlns:a16="http://schemas.microsoft.com/office/drawing/2014/main" id="{FEFF90AC-B723-4436-8D62-8556DCAAC037}"/>
              </a:ext>
            </a:extLst>
          </p:cNvPr>
          <p:cNvGrpSpPr/>
          <p:nvPr/>
        </p:nvGrpSpPr>
        <p:grpSpPr>
          <a:xfrm>
            <a:off x="4490991" y="1473868"/>
            <a:ext cx="2971931" cy="422424"/>
            <a:chOff x="3943834" y="704409"/>
            <a:chExt cx="3962574" cy="563232"/>
          </a:xfrm>
        </p:grpSpPr>
        <p:sp>
          <p:nvSpPr>
            <p:cNvPr id="22" name="TextBox 11">
              <a:extLst>
                <a:ext uri="{FF2B5EF4-FFF2-40B4-BE49-F238E27FC236}">
                  <a16:creationId xmlns="" xmlns:a16="http://schemas.microsoft.com/office/drawing/2014/main" id="{0C34CBD9-8E62-41D5-A8AF-5E2834FF02B2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TextBox 12">
              <a:extLst>
                <a:ext uri="{FF2B5EF4-FFF2-40B4-BE49-F238E27FC236}">
                  <a16:creationId xmlns="" xmlns:a16="http://schemas.microsoft.com/office/drawing/2014/main" id="{EF4ADCCC-8304-4618-8095-F4E7E3848D6E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="" xmlns:a16="http://schemas.microsoft.com/office/drawing/2014/main" id="{3858AC5C-BA7D-4737-924B-A235B2874367}"/>
              </a:ext>
            </a:extLst>
          </p:cNvPr>
          <p:cNvGrpSpPr/>
          <p:nvPr/>
        </p:nvGrpSpPr>
        <p:grpSpPr>
          <a:xfrm>
            <a:off x="4490991" y="2229069"/>
            <a:ext cx="2971931" cy="422424"/>
            <a:chOff x="3943834" y="704409"/>
            <a:chExt cx="3962574" cy="563232"/>
          </a:xfrm>
        </p:grpSpPr>
        <p:sp>
          <p:nvSpPr>
            <p:cNvPr id="20" name="TextBox 14">
              <a:extLst>
                <a:ext uri="{FF2B5EF4-FFF2-40B4-BE49-F238E27FC236}">
                  <a16:creationId xmlns="" xmlns:a16="http://schemas.microsoft.com/office/drawing/2014/main" id="{C619FEEF-C999-4CA5-885B-2714EBB240CF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15">
              <a:extLst>
                <a:ext uri="{FF2B5EF4-FFF2-40B4-BE49-F238E27FC236}">
                  <a16:creationId xmlns="" xmlns:a16="http://schemas.microsoft.com/office/drawing/2014/main" id="{CE68605D-8425-4FEF-821E-B382BCAA2C1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16">
            <a:extLst>
              <a:ext uri="{FF2B5EF4-FFF2-40B4-BE49-F238E27FC236}">
                <a16:creationId xmlns="" xmlns:a16="http://schemas.microsoft.com/office/drawing/2014/main" id="{3836A258-D9C7-455E-8B02-D016FC755D17}"/>
              </a:ext>
            </a:extLst>
          </p:cNvPr>
          <p:cNvGrpSpPr/>
          <p:nvPr/>
        </p:nvGrpSpPr>
        <p:grpSpPr>
          <a:xfrm>
            <a:off x="4490991" y="2984270"/>
            <a:ext cx="2971931" cy="422424"/>
            <a:chOff x="3943834" y="704409"/>
            <a:chExt cx="3962574" cy="563232"/>
          </a:xfrm>
        </p:grpSpPr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B9082CA6-A033-44E4-B5F3-A8387C28BC16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32ACC36F-3E58-4285-A220-B5FEB5CCB2F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19">
            <a:extLst>
              <a:ext uri="{FF2B5EF4-FFF2-40B4-BE49-F238E27FC236}">
                <a16:creationId xmlns="" xmlns:a16="http://schemas.microsoft.com/office/drawing/2014/main" id="{F0F7A1F4-2A72-40EE-B209-628F47285E85}"/>
              </a:ext>
            </a:extLst>
          </p:cNvPr>
          <p:cNvGrpSpPr/>
          <p:nvPr/>
        </p:nvGrpSpPr>
        <p:grpSpPr>
          <a:xfrm>
            <a:off x="4490991" y="3739471"/>
            <a:ext cx="2971931" cy="422424"/>
            <a:chOff x="3943834" y="704409"/>
            <a:chExt cx="3962574" cy="563232"/>
          </a:xfrm>
        </p:grpSpPr>
        <p:sp>
          <p:nvSpPr>
            <p:cNvPr id="16" name="TextBox 20">
              <a:extLst>
                <a:ext uri="{FF2B5EF4-FFF2-40B4-BE49-F238E27FC236}">
                  <a16:creationId xmlns="" xmlns:a16="http://schemas.microsoft.com/office/drawing/2014/main" id="{4CD80363-F73B-4BDA-92E8-1938DB906848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21">
              <a:extLst>
                <a:ext uri="{FF2B5EF4-FFF2-40B4-BE49-F238E27FC236}">
                  <a16:creationId xmlns="" xmlns:a16="http://schemas.microsoft.com/office/drawing/2014/main" id="{C5268690-134F-4678-A8CF-F17630FECB7D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8079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ed6ca84-039d-49a9-b159-6ae227a4f163"/>
          <p:cNvGrpSpPr>
            <a:grpSpLocks noChangeAspect="1"/>
          </p:cNvGrpSpPr>
          <p:nvPr/>
        </p:nvGrpSpPr>
        <p:grpSpPr>
          <a:xfrm>
            <a:off x="529835" y="1203598"/>
            <a:ext cx="8084365" cy="2508008"/>
            <a:chOff x="706447" y="2055246"/>
            <a:chExt cx="10779158" cy="3344012"/>
          </a:xfrm>
        </p:grpSpPr>
        <p:grpSp>
          <p:nvGrpSpPr>
            <p:cNvPr id="4" name="Group 1"/>
            <p:cNvGrpSpPr/>
            <p:nvPr/>
          </p:nvGrpSpPr>
          <p:grpSpPr>
            <a:xfrm>
              <a:off x="706447" y="2055246"/>
              <a:ext cx="2648215" cy="1644119"/>
              <a:chOff x="706447" y="2055246"/>
              <a:chExt cx="2648215" cy="1644119"/>
            </a:xfrm>
          </p:grpSpPr>
          <p:sp>
            <p:nvSpPr>
              <p:cNvPr id="47" name="Flowchart: Manual Input 5"/>
              <p:cNvSpPr/>
              <p:nvPr/>
            </p:nvSpPr>
            <p:spPr>
              <a:xfrm>
                <a:off x="710993" y="2055246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Group 6"/>
              <p:cNvGrpSpPr/>
              <p:nvPr/>
            </p:nvGrpSpPr>
            <p:grpSpPr>
              <a:xfrm>
                <a:off x="706447" y="2836957"/>
                <a:ext cx="2642103" cy="736903"/>
                <a:chOff x="8638357" y="3611566"/>
                <a:chExt cx="2451920" cy="683859"/>
              </a:xfrm>
            </p:grpSpPr>
            <p:sp>
              <p:nvSpPr>
                <p:cNvPr id="50" name="TextBox 8"/>
                <p:cNvSpPr txBox="1"/>
                <p:nvPr/>
              </p:nvSpPr>
              <p:spPr>
                <a:xfrm>
                  <a:off x="8638357" y="3611566"/>
                  <a:ext cx="2451919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400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  <a:br>
                    <a:rPr lang="zh-CN" altLang="en-US" sz="1600" b="1">
                      <a:latin typeface="Impact" panose="020B0806030902050204" pitchFamily="34" charset="0"/>
                    </a:rPr>
                  </a:br>
                  <a:endParaRPr lang="zh-CN" altLang="en-US" sz="1600" b="1"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1" name="Rectangle 9"/>
                <p:cNvSpPr/>
                <p:nvPr/>
              </p:nvSpPr>
              <p:spPr>
                <a:xfrm>
                  <a:off x="8648247" y="3866992"/>
                  <a:ext cx="244203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49" name="Rectangle 7"/>
              <p:cNvSpPr/>
              <p:nvPr/>
            </p:nvSpPr>
            <p:spPr>
              <a:xfrm>
                <a:off x="1707538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5" name="Group 10"/>
            <p:cNvGrpSpPr/>
            <p:nvPr/>
          </p:nvGrpSpPr>
          <p:grpSpPr>
            <a:xfrm>
              <a:off x="3419775" y="2055246"/>
              <a:ext cx="2655586" cy="1644119"/>
              <a:chOff x="3419775" y="2055246"/>
              <a:chExt cx="2655586" cy="1644119"/>
            </a:xfrm>
          </p:grpSpPr>
          <p:sp>
            <p:nvSpPr>
              <p:cNvPr id="42" name="Flowchart: Manual Input 11"/>
              <p:cNvSpPr/>
              <p:nvPr/>
            </p:nvSpPr>
            <p:spPr>
              <a:xfrm flipH="1">
                <a:off x="3419775" y="2055246"/>
                <a:ext cx="2643669" cy="1644119"/>
              </a:xfrm>
              <a:prstGeom prst="flowChartManualInpu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12"/>
              <p:cNvGrpSpPr/>
              <p:nvPr/>
            </p:nvGrpSpPr>
            <p:grpSpPr>
              <a:xfrm>
                <a:off x="3431395" y="2836962"/>
                <a:ext cx="2643966" cy="736908"/>
                <a:chOff x="8700306" y="3611567"/>
                <a:chExt cx="2453649" cy="683863"/>
              </a:xfrm>
            </p:grpSpPr>
            <p:sp>
              <p:nvSpPr>
                <p:cNvPr id="45" name="TextBox 14"/>
                <p:cNvSpPr txBox="1"/>
                <p:nvPr/>
              </p:nvSpPr>
              <p:spPr>
                <a:xfrm>
                  <a:off x="8700306" y="3611567"/>
                  <a:ext cx="2442586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46" name="Rectangle 15"/>
                <p:cNvSpPr/>
                <p:nvPr/>
              </p:nvSpPr>
              <p:spPr>
                <a:xfrm>
                  <a:off x="8700595" y="3866997"/>
                  <a:ext cx="245336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44" name="Rectangle 13"/>
              <p:cNvSpPr/>
              <p:nvPr/>
            </p:nvSpPr>
            <p:spPr>
              <a:xfrm>
                <a:off x="4351207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6" name="Group 22"/>
            <p:cNvGrpSpPr/>
            <p:nvPr/>
          </p:nvGrpSpPr>
          <p:grpSpPr>
            <a:xfrm>
              <a:off x="6128557" y="2058880"/>
              <a:ext cx="2643675" cy="1644119"/>
              <a:chOff x="6128557" y="2058880"/>
              <a:chExt cx="2643675" cy="1644119"/>
            </a:xfrm>
          </p:grpSpPr>
          <p:sp>
            <p:nvSpPr>
              <p:cNvPr id="37" name="Flowchart: Manual Input 17"/>
              <p:cNvSpPr/>
              <p:nvPr/>
            </p:nvSpPr>
            <p:spPr>
              <a:xfrm>
                <a:off x="6128558" y="2058880"/>
                <a:ext cx="2643669" cy="1644119"/>
              </a:xfrm>
              <a:prstGeom prst="flowChartManualInput">
                <a:avLst/>
              </a:prstGeom>
              <a:solidFill>
                <a:srgbClr val="029CE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18"/>
              <p:cNvGrpSpPr/>
              <p:nvPr/>
            </p:nvGrpSpPr>
            <p:grpSpPr>
              <a:xfrm>
                <a:off x="6128557" y="2836958"/>
                <a:ext cx="2643675" cy="706130"/>
                <a:chOff x="8642573" y="3611567"/>
                <a:chExt cx="2453378" cy="655301"/>
              </a:xfrm>
            </p:grpSpPr>
            <p:sp>
              <p:nvSpPr>
                <p:cNvPr id="40" name="TextBox 20"/>
                <p:cNvSpPr txBox="1"/>
                <p:nvPr/>
              </p:nvSpPr>
              <p:spPr>
                <a:xfrm>
                  <a:off x="9207389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41" name="Rectangle 21"/>
                <p:cNvSpPr/>
                <p:nvPr/>
              </p:nvSpPr>
              <p:spPr>
                <a:xfrm>
                  <a:off x="8642573" y="3866997"/>
                  <a:ext cx="2453378" cy="399871"/>
                </a:xfrm>
                <a:prstGeom prst="rect">
                  <a:avLst/>
                </a:prstGeom>
              </p:spPr>
              <p:txBody>
                <a:bodyPr wrap="square">
                  <a:normAutofit fontScale="625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39" name="Rectangle 19"/>
              <p:cNvSpPr/>
              <p:nvPr/>
            </p:nvSpPr>
            <p:spPr>
              <a:xfrm>
                <a:off x="7138518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7" name="Group 34"/>
            <p:cNvGrpSpPr/>
            <p:nvPr/>
          </p:nvGrpSpPr>
          <p:grpSpPr>
            <a:xfrm>
              <a:off x="8837339" y="2055246"/>
              <a:ext cx="2648266" cy="1644119"/>
              <a:chOff x="8837339" y="2055246"/>
              <a:chExt cx="2648266" cy="1644119"/>
            </a:xfrm>
          </p:grpSpPr>
          <p:sp>
            <p:nvSpPr>
              <p:cNvPr id="32" name="Flowchart: Manual Input 23"/>
              <p:cNvSpPr/>
              <p:nvPr/>
            </p:nvSpPr>
            <p:spPr>
              <a:xfrm flipH="1">
                <a:off x="8837339" y="2055246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33" name="Group 24"/>
              <p:cNvGrpSpPr/>
              <p:nvPr/>
            </p:nvGrpSpPr>
            <p:grpSpPr>
              <a:xfrm>
                <a:off x="8841850" y="2836962"/>
                <a:ext cx="2643755" cy="736908"/>
                <a:chOff x="8642535" y="3611567"/>
                <a:chExt cx="2453452" cy="683863"/>
              </a:xfrm>
            </p:grpSpPr>
            <p:sp>
              <p:nvSpPr>
                <p:cNvPr id="35" name="TextBox 26"/>
                <p:cNvSpPr txBox="1"/>
                <p:nvPr/>
              </p:nvSpPr>
              <p:spPr>
                <a:xfrm>
                  <a:off x="9207387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36" name="Rectangle 27"/>
                <p:cNvSpPr/>
                <p:nvPr/>
              </p:nvSpPr>
              <p:spPr>
                <a:xfrm>
                  <a:off x="8642535" y="3866997"/>
                  <a:ext cx="2453452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34" name="Rectangle 25"/>
              <p:cNvSpPr/>
              <p:nvPr/>
            </p:nvSpPr>
            <p:spPr>
              <a:xfrm>
                <a:off x="9853660" y="2268656"/>
                <a:ext cx="609461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8" name="Group 4"/>
            <p:cNvGrpSpPr/>
            <p:nvPr/>
          </p:nvGrpSpPr>
          <p:grpSpPr>
            <a:xfrm>
              <a:off x="710994" y="3755139"/>
              <a:ext cx="2643669" cy="1644119"/>
              <a:chOff x="710994" y="3755139"/>
              <a:chExt cx="2643669" cy="1644119"/>
            </a:xfrm>
          </p:grpSpPr>
          <p:sp>
            <p:nvSpPr>
              <p:cNvPr id="27" name="Flowchart: Manual Input 29"/>
              <p:cNvSpPr/>
              <p:nvPr/>
            </p:nvSpPr>
            <p:spPr>
              <a:xfrm flipV="1">
                <a:off x="710994" y="3755139"/>
                <a:ext cx="2643669" cy="1644119"/>
              </a:xfrm>
              <a:prstGeom prst="flowChartManualInput">
                <a:avLst/>
              </a:prstGeom>
              <a:solidFill>
                <a:srgbClr val="029CE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8" name="Group 30"/>
              <p:cNvGrpSpPr/>
              <p:nvPr/>
            </p:nvGrpSpPr>
            <p:grpSpPr>
              <a:xfrm>
                <a:off x="761581" y="4340917"/>
                <a:ext cx="2542491" cy="736908"/>
                <a:chOff x="8689522" y="3611567"/>
                <a:chExt cx="2359478" cy="683863"/>
              </a:xfrm>
            </p:grpSpPr>
            <p:sp>
              <p:nvSpPr>
                <p:cNvPr id="30" name="TextBox 32"/>
                <p:cNvSpPr txBox="1"/>
                <p:nvPr/>
              </p:nvSpPr>
              <p:spPr>
                <a:xfrm>
                  <a:off x="9207388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31" name="Rectangle 33"/>
                <p:cNvSpPr/>
                <p:nvPr/>
              </p:nvSpPr>
              <p:spPr>
                <a:xfrm>
                  <a:off x="8689522" y="3866997"/>
                  <a:ext cx="2359478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此部分内容作为文字排版占位显示（建议使用主题字体）</a:t>
                  </a:r>
                </a:p>
              </p:txBody>
            </p:sp>
          </p:grpSp>
          <p:sp>
            <p:nvSpPr>
              <p:cNvPr id="29" name="Rectangle 31"/>
              <p:cNvSpPr/>
              <p:nvPr/>
            </p:nvSpPr>
            <p:spPr>
              <a:xfrm>
                <a:off x="1707538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grpSp>
          <p:nvGrpSpPr>
            <p:cNvPr id="9" name="Group 40"/>
            <p:cNvGrpSpPr/>
            <p:nvPr/>
          </p:nvGrpSpPr>
          <p:grpSpPr>
            <a:xfrm>
              <a:off x="8816870" y="3755139"/>
              <a:ext cx="2664140" cy="1644119"/>
              <a:chOff x="8816870" y="3755139"/>
              <a:chExt cx="2664140" cy="1644119"/>
            </a:xfrm>
          </p:grpSpPr>
          <p:sp>
            <p:nvSpPr>
              <p:cNvPr id="22" name="Flowchart: Manual Input 35"/>
              <p:cNvSpPr/>
              <p:nvPr/>
            </p:nvSpPr>
            <p:spPr>
              <a:xfrm flipH="1" flipV="1">
                <a:off x="8837340" y="3755139"/>
                <a:ext cx="2643669" cy="1644119"/>
              </a:xfrm>
              <a:prstGeom prst="flowChartManualInput">
                <a:avLst/>
              </a:prstGeom>
              <a:solidFill>
                <a:srgbClr val="029CE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36"/>
              <p:cNvGrpSpPr/>
              <p:nvPr/>
            </p:nvGrpSpPr>
            <p:grpSpPr>
              <a:xfrm>
                <a:off x="8816870" y="4340917"/>
                <a:ext cx="2664140" cy="736908"/>
                <a:chOff x="8633076" y="3611567"/>
                <a:chExt cx="2472370" cy="683863"/>
              </a:xfrm>
            </p:grpSpPr>
            <p:sp>
              <p:nvSpPr>
                <p:cNvPr id="25" name="TextBox 38"/>
                <p:cNvSpPr txBox="1"/>
                <p:nvPr/>
              </p:nvSpPr>
              <p:spPr>
                <a:xfrm>
                  <a:off x="9227556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6" name="Rectangle 39"/>
                <p:cNvSpPr/>
                <p:nvPr/>
              </p:nvSpPr>
              <p:spPr>
                <a:xfrm>
                  <a:off x="8633076" y="3866997"/>
                  <a:ext cx="247237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24" name="Rectangle 37"/>
              <p:cNvSpPr/>
              <p:nvPr/>
            </p:nvSpPr>
            <p:spPr>
              <a:xfrm>
                <a:off x="9838433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08</a:t>
                </a:r>
              </a:p>
            </p:txBody>
          </p:sp>
        </p:grpSp>
        <p:grpSp>
          <p:nvGrpSpPr>
            <p:cNvPr id="10" name="Group 16"/>
            <p:cNvGrpSpPr/>
            <p:nvPr/>
          </p:nvGrpSpPr>
          <p:grpSpPr>
            <a:xfrm>
              <a:off x="3407851" y="3755139"/>
              <a:ext cx="2667504" cy="1644119"/>
              <a:chOff x="3407851" y="3755139"/>
              <a:chExt cx="2667504" cy="1644119"/>
            </a:xfrm>
          </p:grpSpPr>
          <p:sp>
            <p:nvSpPr>
              <p:cNvPr id="17" name="Flowchart: Manual Input 41"/>
              <p:cNvSpPr/>
              <p:nvPr/>
            </p:nvSpPr>
            <p:spPr>
              <a:xfrm flipH="1" flipV="1">
                <a:off x="3419776" y="3755139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Group 42"/>
              <p:cNvGrpSpPr/>
              <p:nvPr/>
            </p:nvGrpSpPr>
            <p:grpSpPr>
              <a:xfrm>
                <a:off x="3407851" y="4340917"/>
                <a:ext cx="2667504" cy="736908"/>
                <a:chOff x="8631514" y="3611567"/>
                <a:chExt cx="2475494" cy="683863"/>
              </a:xfrm>
            </p:grpSpPr>
            <p:sp>
              <p:nvSpPr>
                <p:cNvPr id="20" name="TextBox 44"/>
                <p:cNvSpPr txBox="1"/>
                <p:nvPr/>
              </p:nvSpPr>
              <p:spPr>
                <a:xfrm>
                  <a:off x="9239771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1" name="Rectangle 45"/>
                <p:cNvSpPr/>
                <p:nvPr/>
              </p:nvSpPr>
              <p:spPr>
                <a:xfrm>
                  <a:off x="8631514" y="3866997"/>
                  <a:ext cx="2475494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19" name="Rectangle 43"/>
              <p:cNvSpPr/>
              <p:nvPr/>
            </p:nvSpPr>
            <p:spPr>
              <a:xfrm>
                <a:off x="4351207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06</a:t>
                </a:r>
              </a:p>
            </p:txBody>
          </p:sp>
        </p:grpSp>
        <p:grpSp>
          <p:nvGrpSpPr>
            <p:cNvPr id="11" name="Group 28"/>
            <p:cNvGrpSpPr/>
            <p:nvPr/>
          </p:nvGrpSpPr>
          <p:grpSpPr>
            <a:xfrm>
              <a:off x="6128558" y="3755139"/>
              <a:ext cx="2643671" cy="1644119"/>
              <a:chOff x="6128558" y="3755139"/>
              <a:chExt cx="2643671" cy="1644119"/>
            </a:xfrm>
          </p:grpSpPr>
          <p:sp>
            <p:nvSpPr>
              <p:cNvPr id="12" name="Flowchart: Manual Input 47"/>
              <p:cNvSpPr/>
              <p:nvPr/>
            </p:nvSpPr>
            <p:spPr>
              <a:xfrm flipV="1">
                <a:off x="6128558" y="3755139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Group 48"/>
              <p:cNvGrpSpPr/>
              <p:nvPr/>
            </p:nvGrpSpPr>
            <p:grpSpPr>
              <a:xfrm>
                <a:off x="6136863" y="4340917"/>
                <a:ext cx="2635366" cy="736908"/>
                <a:chOff x="8646428" y="3611567"/>
                <a:chExt cx="2445667" cy="683863"/>
              </a:xfrm>
            </p:grpSpPr>
            <p:sp>
              <p:nvSpPr>
                <p:cNvPr id="15" name="TextBox 50"/>
                <p:cNvSpPr txBox="1"/>
                <p:nvPr/>
              </p:nvSpPr>
              <p:spPr>
                <a:xfrm>
                  <a:off x="9207391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6" name="Rectangle 51"/>
                <p:cNvSpPr/>
                <p:nvPr/>
              </p:nvSpPr>
              <p:spPr>
                <a:xfrm>
                  <a:off x="8646428" y="3866997"/>
                  <a:ext cx="2445667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14" name="Rectangle 49"/>
              <p:cNvSpPr/>
              <p:nvPr/>
            </p:nvSpPr>
            <p:spPr>
              <a:xfrm>
                <a:off x="7176188" y="3772270"/>
                <a:ext cx="564577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07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966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13838" y="897564"/>
            <a:ext cx="2933282" cy="3576206"/>
            <a:chOff x="0" y="-25400"/>
            <a:chExt cx="5645913" cy="6883400"/>
          </a:xfrm>
        </p:grpSpPr>
        <p:sp>
          <p:nvSpPr>
            <p:cNvPr id="24" name="任意多边形: 形状 23">
              <a:extLst/>
            </p:cNvPr>
            <p:cNvSpPr>
              <a:spLocks/>
            </p:cNvSpPr>
            <p:nvPr/>
          </p:nvSpPr>
          <p:spPr bwMode="auto">
            <a:xfrm>
              <a:off x="11875" y="5353050"/>
              <a:ext cx="5099050" cy="1504950"/>
            </a:xfrm>
            <a:custGeom>
              <a:avLst/>
              <a:gdLst>
                <a:gd name="T0" fmla="*/ 1488 w 1603"/>
                <a:gd name="T1" fmla="*/ 214 h 473"/>
                <a:gd name="T2" fmla="*/ 1365 w 1603"/>
                <a:gd name="T3" fmla="*/ 236 h 473"/>
                <a:gd name="T4" fmla="*/ 1216 w 1603"/>
                <a:gd name="T5" fmla="*/ 220 h 473"/>
                <a:gd name="T6" fmla="*/ 1172 w 1603"/>
                <a:gd name="T7" fmla="*/ 214 h 473"/>
                <a:gd name="T8" fmla="*/ 1130 w 1603"/>
                <a:gd name="T9" fmla="*/ 208 h 473"/>
                <a:gd name="T10" fmla="*/ 1125 w 1603"/>
                <a:gd name="T11" fmla="*/ 207 h 473"/>
                <a:gd name="T12" fmla="*/ 1000 w 1603"/>
                <a:gd name="T13" fmla="*/ 426 h 473"/>
                <a:gd name="T14" fmla="*/ 1000 w 1603"/>
                <a:gd name="T15" fmla="*/ 426 h 473"/>
                <a:gd name="T16" fmla="*/ 1000 w 1603"/>
                <a:gd name="T17" fmla="*/ 428 h 473"/>
                <a:gd name="T18" fmla="*/ 998 w 1603"/>
                <a:gd name="T19" fmla="*/ 428 h 473"/>
                <a:gd name="T20" fmla="*/ 998 w 1603"/>
                <a:gd name="T21" fmla="*/ 428 h 473"/>
                <a:gd name="T22" fmla="*/ 997 w 1603"/>
                <a:gd name="T23" fmla="*/ 429 h 473"/>
                <a:gd name="T24" fmla="*/ 996 w 1603"/>
                <a:gd name="T25" fmla="*/ 430 h 473"/>
                <a:gd name="T26" fmla="*/ 995 w 1603"/>
                <a:gd name="T27" fmla="*/ 431 h 473"/>
                <a:gd name="T28" fmla="*/ 995 w 1603"/>
                <a:gd name="T29" fmla="*/ 432 h 473"/>
                <a:gd name="T30" fmla="*/ 992 w 1603"/>
                <a:gd name="T31" fmla="*/ 435 h 473"/>
                <a:gd name="T32" fmla="*/ 990 w 1603"/>
                <a:gd name="T33" fmla="*/ 437 h 473"/>
                <a:gd name="T34" fmla="*/ 989 w 1603"/>
                <a:gd name="T35" fmla="*/ 438 h 473"/>
                <a:gd name="T36" fmla="*/ 988 w 1603"/>
                <a:gd name="T37" fmla="*/ 441 h 473"/>
                <a:gd name="T38" fmla="*/ 979 w 1603"/>
                <a:gd name="T39" fmla="*/ 449 h 473"/>
                <a:gd name="T40" fmla="*/ 978 w 1603"/>
                <a:gd name="T41" fmla="*/ 450 h 473"/>
                <a:gd name="T42" fmla="*/ 974 w 1603"/>
                <a:gd name="T43" fmla="*/ 454 h 473"/>
                <a:gd name="T44" fmla="*/ 973 w 1603"/>
                <a:gd name="T45" fmla="*/ 455 h 473"/>
                <a:gd name="T46" fmla="*/ 967 w 1603"/>
                <a:gd name="T47" fmla="*/ 462 h 473"/>
                <a:gd name="T48" fmla="*/ 966 w 1603"/>
                <a:gd name="T49" fmla="*/ 463 h 473"/>
                <a:gd name="T50" fmla="*/ 963 w 1603"/>
                <a:gd name="T51" fmla="*/ 468 h 473"/>
                <a:gd name="T52" fmla="*/ 960 w 1603"/>
                <a:gd name="T53" fmla="*/ 469 h 473"/>
                <a:gd name="T54" fmla="*/ 958 w 1603"/>
                <a:gd name="T55" fmla="*/ 473 h 473"/>
                <a:gd name="T56" fmla="*/ 700 w 1603"/>
                <a:gd name="T57" fmla="*/ 473 h 473"/>
                <a:gd name="T58" fmla="*/ 313 w 1603"/>
                <a:gd name="T59" fmla="*/ 473 h 473"/>
                <a:gd name="T60" fmla="*/ 233 w 1603"/>
                <a:gd name="T61" fmla="*/ 395 h 473"/>
                <a:gd name="T62" fmla="*/ 233 w 1603"/>
                <a:gd name="T63" fmla="*/ 318 h 473"/>
                <a:gd name="T64" fmla="*/ 179 w 1603"/>
                <a:gd name="T65" fmla="*/ 264 h 473"/>
                <a:gd name="T66" fmla="*/ 100 w 1603"/>
                <a:gd name="T67" fmla="*/ 264 h 473"/>
                <a:gd name="T68" fmla="*/ 0 w 1603"/>
                <a:gd name="T69" fmla="*/ 164 h 473"/>
                <a:gd name="T70" fmla="*/ 0 w 1603"/>
                <a:gd name="T71" fmla="*/ 100 h 473"/>
                <a:gd name="T72" fmla="*/ 100 w 1603"/>
                <a:gd name="T73" fmla="*/ 0 h 473"/>
                <a:gd name="T74" fmla="*/ 700 w 1603"/>
                <a:gd name="T75" fmla="*/ 0 h 473"/>
                <a:gd name="T76" fmla="*/ 1564 w 1603"/>
                <a:gd name="T77" fmla="*/ 0 h 473"/>
                <a:gd name="T78" fmla="*/ 1488 w 1603"/>
                <a:gd name="T79" fmla="*/ 2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3" h="473">
                  <a:moveTo>
                    <a:pt x="1488" y="214"/>
                  </a:moveTo>
                  <a:cubicBezTo>
                    <a:pt x="1455" y="229"/>
                    <a:pt x="1414" y="236"/>
                    <a:pt x="1365" y="236"/>
                  </a:cubicBezTo>
                  <a:cubicBezTo>
                    <a:pt x="1311" y="236"/>
                    <a:pt x="1258" y="228"/>
                    <a:pt x="1216" y="220"/>
                  </a:cubicBezTo>
                  <a:cubicBezTo>
                    <a:pt x="1198" y="217"/>
                    <a:pt x="1183" y="215"/>
                    <a:pt x="1172" y="214"/>
                  </a:cubicBezTo>
                  <a:cubicBezTo>
                    <a:pt x="1155" y="211"/>
                    <a:pt x="1140" y="209"/>
                    <a:pt x="1130" y="208"/>
                  </a:cubicBezTo>
                  <a:cubicBezTo>
                    <a:pt x="1127" y="207"/>
                    <a:pt x="1126" y="207"/>
                    <a:pt x="1125" y="207"/>
                  </a:cubicBezTo>
                  <a:cubicBezTo>
                    <a:pt x="1070" y="398"/>
                    <a:pt x="1006" y="424"/>
                    <a:pt x="1000" y="426"/>
                  </a:cubicBezTo>
                  <a:cubicBezTo>
                    <a:pt x="1000" y="426"/>
                    <a:pt x="1000" y="426"/>
                    <a:pt x="1000" y="426"/>
                  </a:cubicBezTo>
                  <a:cubicBezTo>
                    <a:pt x="1000" y="426"/>
                    <a:pt x="1000" y="426"/>
                    <a:pt x="1000" y="428"/>
                  </a:cubicBezTo>
                  <a:cubicBezTo>
                    <a:pt x="1000" y="428"/>
                    <a:pt x="1000" y="428"/>
                    <a:pt x="998" y="428"/>
                  </a:cubicBezTo>
                  <a:cubicBezTo>
                    <a:pt x="998" y="428"/>
                    <a:pt x="998" y="428"/>
                    <a:pt x="998" y="428"/>
                  </a:cubicBezTo>
                  <a:cubicBezTo>
                    <a:pt x="998" y="429"/>
                    <a:pt x="998" y="429"/>
                    <a:pt x="997" y="429"/>
                  </a:cubicBezTo>
                  <a:cubicBezTo>
                    <a:pt x="997" y="430"/>
                    <a:pt x="997" y="430"/>
                    <a:pt x="996" y="430"/>
                  </a:cubicBezTo>
                  <a:cubicBezTo>
                    <a:pt x="996" y="431"/>
                    <a:pt x="996" y="431"/>
                    <a:pt x="995" y="431"/>
                  </a:cubicBezTo>
                  <a:cubicBezTo>
                    <a:pt x="995" y="432"/>
                    <a:pt x="995" y="432"/>
                    <a:pt x="995" y="432"/>
                  </a:cubicBezTo>
                  <a:cubicBezTo>
                    <a:pt x="994" y="433"/>
                    <a:pt x="992" y="433"/>
                    <a:pt x="992" y="435"/>
                  </a:cubicBezTo>
                  <a:cubicBezTo>
                    <a:pt x="991" y="436"/>
                    <a:pt x="991" y="436"/>
                    <a:pt x="990" y="437"/>
                  </a:cubicBezTo>
                  <a:cubicBezTo>
                    <a:pt x="989" y="438"/>
                    <a:pt x="989" y="438"/>
                    <a:pt x="989" y="438"/>
                  </a:cubicBezTo>
                  <a:cubicBezTo>
                    <a:pt x="988" y="439"/>
                    <a:pt x="988" y="439"/>
                    <a:pt x="988" y="441"/>
                  </a:cubicBezTo>
                  <a:cubicBezTo>
                    <a:pt x="984" y="443"/>
                    <a:pt x="982" y="445"/>
                    <a:pt x="979" y="449"/>
                  </a:cubicBezTo>
                  <a:cubicBezTo>
                    <a:pt x="978" y="450"/>
                    <a:pt x="978" y="450"/>
                    <a:pt x="978" y="450"/>
                  </a:cubicBezTo>
                  <a:cubicBezTo>
                    <a:pt x="977" y="451"/>
                    <a:pt x="976" y="453"/>
                    <a:pt x="974" y="454"/>
                  </a:cubicBezTo>
                  <a:cubicBezTo>
                    <a:pt x="974" y="455"/>
                    <a:pt x="973" y="455"/>
                    <a:pt x="973" y="455"/>
                  </a:cubicBezTo>
                  <a:cubicBezTo>
                    <a:pt x="971" y="457"/>
                    <a:pt x="970" y="460"/>
                    <a:pt x="967" y="462"/>
                  </a:cubicBezTo>
                  <a:cubicBezTo>
                    <a:pt x="966" y="463"/>
                    <a:pt x="966" y="463"/>
                    <a:pt x="966" y="463"/>
                  </a:cubicBezTo>
                  <a:cubicBezTo>
                    <a:pt x="965" y="465"/>
                    <a:pt x="964" y="466"/>
                    <a:pt x="963" y="468"/>
                  </a:cubicBezTo>
                  <a:cubicBezTo>
                    <a:pt x="961" y="468"/>
                    <a:pt x="961" y="469"/>
                    <a:pt x="960" y="469"/>
                  </a:cubicBezTo>
                  <a:cubicBezTo>
                    <a:pt x="960" y="470"/>
                    <a:pt x="959" y="472"/>
                    <a:pt x="958" y="473"/>
                  </a:cubicBezTo>
                  <a:cubicBezTo>
                    <a:pt x="700" y="473"/>
                    <a:pt x="700" y="473"/>
                    <a:pt x="700" y="473"/>
                  </a:cubicBezTo>
                  <a:cubicBezTo>
                    <a:pt x="313" y="473"/>
                    <a:pt x="313" y="473"/>
                    <a:pt x="313" y="473"/>
                  </a:cubicBezTo>
                  <a:cubicBezTo>
                    <a:pt x="269" y="473"/>
                    <a:pt x="233" y="438"/>
                    <a:pt x="233" y="395"/>
                  </a:cubicBezTo>
                  <a:cubicBezTo>
                    <a:pt x="233" y="318"/>
                    <a:pt x="233" y="318"/>
                    <a:pt x="233" y="318"/>
                  </a:cubicBezTo>
                  <a:cubicBezTo>
                    <a:pt x="233" y="288"/>
                    <a:pt x="209" y="264"/>
                    <a:pt x="179" y="264"/>
                  </a:cubicBezTo>
                  <a:cubicBezTo>
                    <a:pt x="100" y="264"/>
                    <a:pt x="100" y="264"/>
                    <a:pt x="100" y="264"/>
                  </a:cubicBezTo>
                  <a:cubicBezTo>
                    <a:pt x="44" y="264"/>
                    <a:pt x="0" y="219"/>
                    <a:pt x="0" y="16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564" y="0"/>
                    <a:pt x="1564" y="0"/>
                    <a:pt x="1564" y="0"/>
                  </a:cubicBezTo>
                  <a:cubicBezTo>
                    <a:pt x="1603" y="131"/>
                    <a:pt x="1545" y="189"/>
                    <a:pt x="1488" y="21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/>
            </p:cNvPr>
            <p:cNvSpPr>
              <a:spLocks/>
            </p:cNvSpPr>
            <p:nvPr/>
          </p:nvSpPr>
          <p:spPr bwMode="auto">
            <a:xfrm>
              <a:off x="0" y="-25400"/>
              <a:ext cx="5095875" cy="1798638"/>
            </a:xfrm>
            <a:custGeom>
              <a:avLst/>
              <a:gdLst>
                <a:gd name="T0" fmla="*/ 735 w 1602"/>
                <a:gd name="T1" fmla="*/ 530 h 565"/>
                <a:gd name="T2" fmla="*/ 735 w 1602"/>
                <a:gd name="T3" fmla="*/ 509 h 565"/>
                <a:gd name="T4" fmla="*/ 700 w 1602"/>
                <a:gd name="T5" fmla="*/ 474 h 565"/>
                <a:gd name="T6" fmla="*/ 313 w 1602"/>
                <a:gd name="T7" fmla="*/ 474 h 565"/>
                <a:gd name="T8" fmla="*/ 233 w 1602"/>
                <a:gd name="T9" fmla="*/ 397 h 565"/>
                <a:gd name="T10" fmla="*/ 233 w 1602"/>
                <a:gd name="T11" fmla="*/ 319 h 565"/>
                <a:gd name="T12" fmla="*/ 179 w 1602"/>
                <a:gd name="T13" fmla="*/ 265 h 565"/>
                <a:gd name="T14" fmla="*/ 100 w 1602"/>
                <a:gd name="T15" fmla="*/ 265 h 565"/>
                <a:gd name="T16" fmla="*/ 0 w 1602"/>
                <a:gd name="T17" fmla="*/ 165 h 565"/>
                <a:gd name="T18" fmla="*/ 0 w 1602"/>
                <a:gd name="T19" fmla="*/ 103 h 565"/>
                <a:gd name="T20" fmla="*/ 100 w 1602"/>
                <a:gd name="T21" fmla="*/ 2 h 565"/>
                <a:gd name="T22" fmla="*/ 785 w 1602"/>
                <a:gd name="T23" fmla="*/ 2 h 565"/>
                <a:gd name="T24" fmla="*/ 835 w 1602"/>
                <a:gd name="T25" fmla="*/ 0 h 565"/>
                <a:gd name="T26" fmla="*/ 1450 w 1602"/>
                <a:gd name="T27" fmla="*/ 234 h 565"/>
                <a:gd name="T28" fmla="*/ 1602 w 1602"/>
                <a:gd name="T29" fmla="*/ 565 h 565"/>
                <a:gd name="T30" fmla="*/ 705 w 1602"/>
                <a:gd name="T31" fmla="*/ 565 h 565"/>
                <a:gd name="T32" fmla="*/ 735 w 1602"/>
                <a:gd name="T33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2" h="565">
                  <a:moveTo>
                    <a:pt x="735" y="530"/>
                  </a:moveTo>
                  <a:cubicBezTo>
                    <a:pt x="735" y="509"/>
                    <a:pt x="735" y="509"/>
                    <a:pt x="735" y="509"/>
                  </a:cubicBezTo>
                  <a:cubicBezTo>
                    <a:pt x="735" y="490"/>
                    <a:pt x="719" y="474"/>
                    <a:pt x="700" y="474"/>
                  </a:cubicBezTo>
                  <a:cubicBezTo>
                    <a:pt x="313" y="474"/>
                    <a:pt x="313" y="474"/>
                    <a:pt x="313" y="474"/>
                  </a:cubicBezTo>
                  <a:cubicBezTo>
                    <a:pt x="269" y="474"/>
                    <a:pt x="233" y="440"/>
                    <a:pt x="233" y="397"/>
                  </a:cubicBezTo>
                  <a:cubicBezTo>
                    <a:pt x="233" y="319"/>
                    <a:pt x="233" y="319"/>
                    <a:pt x="233" y="319"/>
                  </a:cubicBezTo>
                  <a:cubicBezTo>
                    <a:pt x="233" y="289"/>
                    <a:pt x="209" y="265"/>
                    <a:pt x="179" y="265"/>
                  </a:cubicBezTo>
                  <a:cubicBezTo>
                    <a:pt x="100" y="265"/>
                    <a:pt x="100" y="265"/>
                    <a:pt x="100" y="265"/>
                  </a:cubicBezTo>
                  <a:cubicBezTo>
                    <a:pt x="44" y="265"/>
                    <a:pt x="0" y="221"/>
                    <a:pt x="0" y="16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7"/>
                    <a:pt x="44" y="2"/>
                    <a:pt x="100" y="2"/>
                  </a:cubicBezTo>
                  <a:cubicBezTo>
                    <a:pt x="785" y="2"/>
                    <a:pt x="785" y="2"/>
                    <a:pt x="785" y="2"/>
                  </a:cubicBezTo>
                  <a:cubicBezTo>
                    <a:pt x="801" y="1"/>
                    <a:pt x="818" y="0"/>
                    <a:pt x="835" y="0"/>
                  </a:cubicBezTo>
                  <a:cubicBezTo>
                    <a:pt x="1118" y="0"/>
                    <a:pt x="1313" y="75"/>
                    <a:pt x="1450" y="234"/>
                  </a:cubicBezTo>
                  <a:cubicBezTo>
                    <a:pt x="1537" y="337"/>
                    <a:pt x="1579" y="462"/>
                    <a:pt x="1602" y="565"/>
                  </a:cubicBezTo>
                  <a:cubicBezTo>
                    <a:pt x="705" y="565"/>
                    <a:pt x="705" y="565"/>
                    <a:pt x="705" y="565"/>
                  </a:cubicBezTo>
                  <a:cubicBezTo>
                    <a:pt x="721" y="563"/>
                    <a:pt x="735" y="548"/>
                    <a:pt x="735" y="5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/>
            </p:cNvPr>
            <p:cNvSpPr>
              <a:spLocks/>
            </p:cNvSpPr>
            <p:nvPr/>
          </p:nvSpPr>
          <p:spPr bwMode="auto">
            <a:xfrm>
              <a:off x="11875" y="3560763"/>
              <a:ext cx="5634038" cy="1792288"/>
            </a:xfrm>
            <a:custGeom>
              <a:avLst/>
              <a:gdLst>
                <a:gd name="T0" fmla="*/ 1701 w 1771"/>
                <a:gd name="T1" fmla="*/ 0 h 563"/>
                <a:gd name="T2" fmla="*/ 1735 w 1771"/>
                <a:gd name="T3" fmla="*/ 63 h 563"/>
                <a:gd name="T4" fmla="*/ 1753 w 1771"/>
                <a:gd name="T5" fmla="*/ 179 h 563"/>
                <a:gd name="T6" fmla="*/ 1690 w 1771"/>
                <a:gd name="T7" fmla="*/ 228 h 563"/>
                <a:gd name="T8" fmla="*/ 1608 w 1771"/>
                <a:gd name="T9" fmla="*/ 269 h 563"/>
                <a:gd name="T10" fmla="*/ 1618 w 1771"/>
                <a:gd name="T11" fmla="*/ 302 h 563"/>
                <a:gd name="T12" fmla="*/ 1616 w 1771"/>
                <a:gd name="T13" fmla="*/ 392 h 563"/>
                <a:gd name="T14" fmla="*/ 1615 w 1771"/>
                <a:gd name="T15" fmla="*/ 392 h 563"/>
                <a:gd name="T16" fmla="*/ 1605 w 1771"/>
                <a:gd name="T17" fmla="*/ 405 h 563"/>
                <a:gd name="T18" fmla="*/ 1581 w 1771"/>
                <a:gd name="T19" fmla="*/ 500 h 563"/>
                <a:gd name="T20" fmla="*/ 1572 w 1771"/>
                <a:gd name="T21" fmla="*/ 508 h 563"/>
                <a:gd name="T22" fmla="*/ 1560 w 1771"/>
                <a:gd name="T23" fmla="*/ 548 h 563"/>
                <a:gd name="T24" fmla="*/ 1565 w 1771"/>
                <a:gd name="T25" fmla="*/ 563 h 563"/>
                <a:gd name="T26" fmla="*/ 700 w 1771"/>
                <a:gd name="T27" fmla="*/ 563 h 563"/>
                <a:gd name="T28" fmla="*/ 734 w 1771"/>
                <a:gd name="T29" fmla="*/ 528 h 563"/>
                <a:gd name="T30" fmla="*/ 734 w 1771"/>
                <a:gd name="T31" fmla="*/ 507 h 563"/>
                <a:gd name="T32" fmla="*/ 700 w 1771"/>
                <a:gd name="T33" fmla="*/ 472 h 563"/>
                <a:gd name="T34" fmla="*/ 313 w 1771"/>
                <a:gd name="T35" fmla="*/ 472 h 563"/>
                <a:gd name="T36" fmla="*/ 233 w 1771"/>
                <a:gd name="T37" fmla="*/ 395 h 563"/>
                <a:gd name="T38" fmla="*/ 233 w 1771"/>
                <a:gd name="T39" fmla="*/ 317 h 563"/>
                <a:gd name="T40" fmla="*/ 179 w 1771"/>
                <a:gd name="T41" fmla="*/ 263 h 563"/>
                <a:gd name="T42" fmla="*/ 100 w 1771"/>
                <a:gd name="T43" fmla="*/ 263 h 563"/>
                <a:gd name="T44" fmla="*/ 0 w 1771"/>
                <a:gd name="T45" fmla="*/ 163 h 563"/>
                <a:gd name="T46" fmla="*/ 0 w 1771"/>
                <a:gd name="T47" fmla="*/ 101 h 563"/>
                <a:gd name="T48" fmla="*/ 100 w 1771"/>
                <a:gd name="T49" fmla="*/ 0 h 563"/>
                <a:gd name="T50" fmla="*/ 700 w 1771"/>
                <a:gd name="T51" fmla="*/ 0 h 563"/>
                <a:gd name="T52" fmla="*/ 1701 w 1771"/>
                <a:gd name="T53" fmla="*/ 0 h 563"/>
                <a:gd name="T54" fmla="*/ 1701 w 1771"/>
                <a:gd name="T5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1" h="563">
                  <a:moveTo>
                    <a:pt x="1701" y="0"/>
                  </a:moveTo>
                  <a:cubicBezTo>
                    <a:pt x="1716" y="28"/>
                    <a:pt x="1728" y="51"/>
                    <a:pt x="1735" y="63"/>
                  </a:cubicBezTo>
                  <a:cubicBezTo>
                    <a:pt x="1747" y="89"/>
                    <a:pt x="1771" y="136"/>
                    <a:pt x="1753" y="179"/>
                  </a:cubicBezTo>
                  <a:cubicBezTo>
                    <a:pt x="1746" y="194"/>
                    <a:pt x="1728" y="217"/>
                    <a:pt x="1690" y="228"/>
                  </a:cubicBezTo>
                  <a:cubicBezTo>
                    <a:pt x="1608" y="254"/>
                    <a:pt x="1608" y="268"/>
                    <a:pt x="1608" y="269"/>
                  </a:cubicBezTo>
                  <a:cubicBezTo>
                    <a:pt x="1610" y="283"/>
                    <a:pt x="1615" y="292"/>
                    <a:pt x="1618" y="302"/>
                  </a:cubicBezTo>
                  <a:cubicBezTo>
                    <a:pt x="1628" y="325"/>
                    <a:pt x="1641" y="359"/>
                    <a:pt x="1616" y="392"/>
                  </a:cubicBezTo>
                  <a:cubicBezTo>
                    <a:pt x="1615" y="392"/>
                    <a:pt x="1615" y="392"/>
                    <a:pt x="1615" y="392"/>
                  </a:cubicBezTo>
                  <a:cubicBezTo>
                    <a:pt x="1605" y="405"/>
                    <a:pt x="1605" y="405"/>
                    <a:pt x="1605" y="405"/>
                  </a:cubicBezTo>
                  <a:cubicBezTo>
                    <a:pt x="1608" y="431"/>
                    <a:pt x="1610" y="472"/>
                    <a:pt x="1581" y="500"/>
                  </a:cubicBezTo>
                  <a:cubicBezTo>
                    <a:pt x="1579" y="503"/>
                    <a:pt x="1574" y="506"/>
                    <a:pt x="1572" y="508"/>
                  </a:cubicBezTo>
                  <a:cubicBezTo>
                    <a:pt x="1554" y="527"/>
                    <a:pt x="1554" y="527"/>
                    <a:pt x="1560" y="548"/>
                  </a:cubicBezTo>
                  <a:cubicBezTo>
                    <a:pt x="1561" y="554"/>
                    <a:pt x="1563" y="558"/>
                    <a:pt x="1565" y="563"/>
                  </a:cubicBezTo>
                  <a:cubicBezTo>
                    <a:pt x="700" y="563"/>
                    <a:pt x="700" y="563"/>
                    <a:pt x="700" y="563"/>
                  </a:cubicBezTo>
                  <a:cubicBezTo>
                    <a:pt x="719" y="563"/>
                    <a:pt x="734" y="548"/>
                    <a:pt x="734" y="528"/>
                  </a:cubicBez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7"/>
                    <a:pt x="233" y="317"/>
                    <a:pt x="233" y="317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9"/>
                    <a:pt x="0" y="16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701" y="0"/>
                    <a:pt x="1701" y="0"/>
                    <a:pt x="1701" y="0"/>
                  </a:cubicBezTo>
                  <a:cubicBezTo>
                    <a:pt x="1701" y="0"/>
                    <a:pt x="1701" y="0"/>
                    <a:pt x="17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/>
            </p:cNvPr>
            <p:cNvSpPr>
              <a:spLocks/>
            </p:cNvSpPr>
            <p:nvPr/>
          </p:nvSpPr>
          <p:spPr bwMode="auto">
            <a:xfrm>
              <a:off x="11875" y="1773238"/>
              <a:ext cx="5411788" cy="1787525"/>
            </a:xfrm>
            <a:custGeom>
              <a:avLst/>
              <a:gdLst>
                <a:gd name="T0" fmla="*/ 734 w 1701"/>
                <a:gd name="T1" fmla="*/ 528 h 562"/>
                <a:gd name="T2" fmla="*/ 734 w 1701"/>
                <a:gd name="T3" fmla="*/ 507 h 562"/>
                <a:gd name="T4" fmla="*/ 700 w 1701"/>
                <a:gd name="T5" fmla="*/ 472 h 562"/>
                <a:gd name="T6" fmla="*/ 313 w 1701"/>
                <a:gd name="T7" fmla="*/ 472 h 562"/>
                <a:gd name="T8" fmla="*/ 233 w 1701"/>
                <a:gd name="T9" fmla="*/ 395 h 562"/>
                <a:gd name="T10" fmla="*/ 233 w 1701"/>
                <a:gd name="T11" fmla="*/ 316 h 562"/>
                <a:gd name="T12" fmla="*/ 179 w 1701"/>
                <a:gd name="T13" fmla="*/ 263 h 562"/>
                <a:gd name="T14" fmla="*/ 100 w 1701"/>
                <a:gd name="T15" fmla="*/ 263 h 562"/>
                <a:gd name="T16" fmla="*/ 0 w 1701"/>
                <a:gd name="T17" fmla="*/ 162 h 562"/>
                <a:gd name="T18" fmla="*/ 0 w 1701"/>
                <a:gd name="T19" fmla="*/ 100 h 562"/>
                <a:gd name="T20" fmla="*/ 100 w 1701"/>
                <a:gd name="T21" fmla="*/ 0 h 562"/>
                <a:gd name="T22" fmla="*/ 700 w 1701"/>
                <a:gd name="T23" fmla="*/ 0 h 562"/>
                <a:gd name="T24" fmla="*/ 700 w 1701"/>
                <a:gd name="T25" fmla="*/ 0 h 562"/>
                <a:gd name="T26" fmla="*/ 705 w 1701"/>
                <a:gd name="T27" fmla="*/ 0 h 562"/>
                <a:gd name="T28" fmla="*/ 1601 w 1701"/>
                <a:gd name="T29" fmla="*/ 0 h 562"/>
                <a:gd name="T30" fmla="*/ 1624 w 1701"/>
                <a:gd name="T31" fmla="*/ 145 h 562"/>
                <a:gd name="T32" fmla="*/ 1625 w 1701"/>
                <a:gd name="T33" fmla="*/ 161 h 562"/>
                <a:gd name="T34" fmla="*/ 1633 w 1701"/>
                <a:gd name="T35" fmla="*/ 252 h 562"/>
                <a:gd name="T36" fmla="*/ 1610 w 1701"/>
                <a:gd name="T37" fmla="*/ 328 h 562"/>
                <a:gd name="T38" fmla="*/ 1603 w 1701"/>
                <a:gd name="T39" fmla="*/ 402 h 562"/>
                <a:gd name="T40" fmla="*/ 1701 w 1701"/>
                <a:gd name="T41" fmla="*/ 562 h 562"/>
                <a:gd name="T42" fmla="*/ 700 w 1701"/>
                <a:gd name="T43" fmla="*/ 562 h 562"/>
                <a:gd name="T44" fmla="*/ 734 w 1701"/>
                <a:gd name="T45" fmla="*/ 5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01" h="562">
                  <a:moveTo>
                    <a:pt x="734" y="528"/>
                  </a:move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8"/>
                    <a:pt x="0" y="16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1" y="0"/>
                    <a:pt x="703" y="0"/>
                    <a:pt x="705" y="0"/>
                  </a:cubicBezTo>
                  <a:cubicBezTo>
                    <a:pt x="1601" y="0"/>
                    <a:pt x="1601" y="0"/>
                    <a:pt x="1601" y="0"/>
                  </a:cubicBezTo>
                  <a:cubicBezTo>
                    <a:pt x="1615" y="60"/>
                    <a:pt x="1621" y="111"/>
                    <a:pt x="1624" y="145"/>
                  </a:cubicBezTo>
                  <a:cubicBezTo>
                    <a:pt x="1624" y="151"/>
                    <a:pt x="1625" y="157"/>
                    <a:pt x="1625" y="161"/>
                  </a:cubicBezTo>
                  <a:cubicBezTo>
                    <a:pt x="1630" y="198"/>
                    <a:pt x="1633" y="228"/>
                    <a:pt x="1633" y="252"/>
                  </a:cubicBezTo>
                  <a:cubicBezTo>
                    <a:pt x="1633" y="287"/>
                    <a:pt x="1627" y="312"/>
                    <a:pt x="1610" y="328"/>
                  </a:cubicBezTo>
                  <a:cubicBezTo>
                    <a:pt x="1585" y="353"/>
                    <a:pt x="1584" y="376"/>
                    <a:pt x="1603" y="402"/>
                  </a:cubicBezTo>
                  <a:cubicBezTo>
                    <a:pt x="1633" y="445"/>
                    <a:pt x="1672" y="511"/>
                    <a:pt x="1701" y="562"/>
                  </a:cubicBezTo>
                  <a:cubicBezTo>
                    <a:pt x="700" y="562"/>
                    <a:pt x="700" y="562"/>
                    <a:pt x="700" y="562"/>
                  </a:cubicBezTo>
                  <a:cubicBezTo>
                    <a:pt x="719" y="562"/>
                    <a:pt x="734" y="546"/>
                    <a:pt x="734" y="5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>
              <a:extLst/>
            </p:cNvPr>
            <p:cNvGrpSpPr/>
            <p:nvPr/>
          </p:nvGrpSpPr>
          <p:grpSpPr>
            <a:xfrm>
              <a:off x="268768" y="149528"/>
              <a:ext cx="602226" cy="502637"/>
              <a:chOff x="1588" y="-296862"/>
              <a:chExt cx="2649537" cy="2211388"/>
            </a:xfrm>
            <a:solidFill>
              <a:schemeClr val="bg1"/>
            </a:solidFill>
          </p:grpSpPr>
          <p:sp>
            <p:nvSpPr>
              <p:cNvPr id="47" name="任意多边形: 形状 46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588" y="-296862"/>
                <a:ext cx="2649537" cy="2211388"/>
              </a:xfrm>
              <a:custGeom>
                <a:avLst/>
                <a:gdLst>
                  <a:gd name="T0" fmla="*/ 2 w 704"/>
                  <a:gd name="T1" fmla="*/ 252 h 586"/>
                  <a:gd name="T2" fmla="*/ 0 w 704"/>
                  <a:gd name="T3" fmla="*/ 279 h 586"/>
                  <a:gd name="T4" fmla="*/ 702 w 704"/>
                  <a:gd name="T5" fmla="*/ 334 h 586"/>
                  <a:gd name="T6" fmla="*/ 704 w 704"/>
                  <a:gd name="T7" fmla="*/ 308 h 586"/>
                  <a:gd name="T8" fmla="*/ 2 w 704"/>
                  <a:gd name="T9" fmla="*/ 252 h 586"/>
                  <a:gd name="T10" fmla="*/ 346 w 704"/>
                  <a:gd name="T11" fmla="*/ 452 h 586"/>
                  <a:gd name="T12" fmla="*/ 200 w 704"/>
                  <a:gd name="T13" fmla="*/ 281 h 586"/>
                  <a:gd name="T14" fmla="*/ 372 w 704"/>
                  <a:gd name="T15" fmla="*/ 134 h 586"/>
                  <a:gd name="T16" fmla="*/ 518 w 704"/>
                  <a:gd name="T17" fmla="*/ 306 h 586"/>
                  <a:gd name="T18" fmla="*/ 346 w 704"/>
                  <a:gd name="T19" fmla="*/ 45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4" h="586">
                    <a:moveTo>
                      <a:pt x="2" y="252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138" y="557"/>
                      <a:pt x="522" y="586"/>
                      <a:pt x="702" y="334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567" y="30"/>
                      <a:pt x="182" y="0"/>
                      <a:pt x="2" y="252"/>
                    </a:cubicBezTo>
                    <a:close/>
                    <a:moveTo>
                      <a:pt x="346" y="452"/>
                    </a:moveTo>
                    <a:cubicBezTo>
                      <a:pt x="258" y="445"/>
                      <a:pt x="193" y="368"/>
                      <a:pt x="200" y="281"/>
                    </a:cubicBezTo>
                    <a:cubicBezTo>
                      <a:pt x="207" y="193"/>
                      <a:pt x="284" y="127"/>
                      <a:pt x="372" y="134"/>
                    </a:cubicBezTo>
                    <a:cubicBezTo>
                      <a:pt x="459" y="141"/>
                      <a:pt x="525" y="218"/>
                      <a:pt x="518" y="306"/>
                    </a:cubicBezTo>
                    <a:cubicBezTo>
                      <a:pt x="511" y="394"/>
                      <a:pt x="434" y="459"/>
                      <a:pt x="346" y="4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椭圆 47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050925" y="511176"/>
                <a:ext cx="598487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文本框 7">
              <a:extLst/>
            </p:cNvPr>
            <p:cNvSpPr txBox="1"/>
            <p:nvPr/>
          </p:nvSpPr>
          <p:spPr>
            <a:xfrm>
              <a:off x="1067769" y="20079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0" name="文本框 8">
              <a:extLst/>
            </p:cNvPr>
            <p:cNvSpPr txBox="1"/>
            <p:nvPr/>
          </p:nvSpPr>
          <p:spPr>
            <a:xfrm>
              <a:off x="1067768" y="576970"/>
              <a:ext cx="3445865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1" name="组合 30">
              <a:extLst/>
            </p:cNvPr>
            <p:cNvGrpSpPr/>
            <p:nvPr/>
          </p:nvGrpSpPr>
          <p:grpSpPr>
            <a:xfrm>
              <a:off x="375247" y="1974031"/>
              <a:ext cx="389268" cy="442910"/>
              <a:chOff x="1416917" y="1026775"/>
              <a:chExt cx="852488" cy="969962"/>
            </a:xfrm>
            <a:solidFill>
              <a:schemeClr val="bg1"/>
            </a:solidFill>
          </p:grpSpPr>
          <p:sp>
            <p:nvSpPr>
              <p:cNvPr id="45" name="任意多边形: 形状 44">
                <a:extLst/>
              </p:cNvPr>
              <p:cNvSpPr>
                <a:spLocks/>
              </p:cNvSpPr>
              <p:nvPr/>
            </p:nvSpPr>
            <p:spPr bwMode="auto">
              <a:xfrm>
                <a:off x="1416917" y="1026775"/>
                <a:ext cx="852488" cy="969962"/>
              </a:xfrm>
              <a:custGeom>
                <a:avLst/>
                <a:gdLst>
                  <a:gd name="T0" fmla="*/ 362 w 537"/>
                  <a:gd name="T1" fmla="*/ 0 h 611"/>
                  <a:gd name="T2" fmla="*/ 0 w 537"/>
                  <a:gd name="T3" fmla="*/ 0 h 611"/>
                  <a:gd name="T4" fmla="*/ 0 w 537"/>
                  <a:gd name="T5" fmla="*/ 611 h 611"/>
                  <a:gd name="T6" fmla="*/ 537 w 537"/>
                  <a:gd name="T7" fmla="*/ 611 h 611"/>
                  <a:gd name="T8" fmla="*/ 537 w 537"/>
                  <a:gd name="T9" fmla="*/ 174 h 611"/>
                  <a:gd name="T10" fmla="*/ 362 w 537"/>
                  <a:gd name="T11" fmla="*/ 0 h 611"/>
                  <a:gd name="T12" fmla="*/ 230 w 537"/>
                  <a:gd name="T13" fmla="*/ 306 h 611"/>
                  <a:gd name="T14" fmla="*/ 269 w 537"/>
                  <a:gd name="T15" fmla="*/ 306 h 611"/>
                  <a:gd name="T16" fmla="*/ 269 w 537"/>
                  <a:gd name="T17" fmla="*/ 267 h 611"/>
                  <a:gd name="T18" fmla="*/ 230 w 537"/>
                  <a:gd name="T19" fmla="*/ 267 h 611"/>
                  <a:gd name="T20" fmla="*/ 230 w 537"/>
                  <a:gd name="T21" fmla="*/ 229 h 611"/>
                  <a:gd name="T22" fmla="*/ 269 w 537"/>
                  <a:gd name="T23" fmla="*/ 229 h 611"/>
                  <a:gd name="T24" fmla="*/ 269 w 537"/>
                  <a:gd name="T25" fmla="*/ 191 h 611"/>
                  <a:gd name="T26" fmla="*/ 230 w 537"/>
                  <a:gd name="T27" fmla="*/ 191 h 611"/>
                  <a:gd name="T28" fmla="*/ 230 w 537"/>
                  <a:gd name="T29" fmla="*/ 153 h 611"/>
                  <a:gd name="T30" fmla="*/ 269 w 537"/>
                  <a:gd name="T31" fmla="*/ 153 h 611"/>
                  <a:gd name="T32" fmla="*/ 269 w 537"/>
                  <a:gd name="T33" fmla="*/ 115 h 611"/>
                  <a:gd name="T34" fmla="*/ 230 w 537"/>
                  <a:gd name="T35" fmla="*/ 115 h 611"/>
                  <a:gd name="T36" fmla="*/ 230 w 537"/>
                  <a:gd name="T37" fmla="*/ 76 h 611"/>
                  <a:gd name="T38" fmla="*/ 269 w 537"/>
                  <a:gd name="T39" fmla="*/ 76 h 611"/>
                  <a:gd name="T40" fmla="*/ 269 w 537"/>
                  <a:gd name="T41" fmla="*/ 115 h 611"/>
                  <a:gd name="T42" fmla="*/ 307 w 537"/>
                  <a:gd name="T43" fmla="*/ 115 h 611"/>
                  <a:gd name="T44" fmla="*/ 307 w 537"/>
                  <a:gd name="T45" fmla="*/ 153 h 611"/>
                  <a:gd name="T46" fmla="*/ 269 w 537"/>
                  <a:gd name="T47" fmla="*/ 153 h 611"/>
                  <a:gd name="T48" fmla="*/ 269 w 537"/>
                  <a:gd name="T49" fmla="*/ 191 h 611"/>
                  <a:gd name="T50" fmla="*/ 307 w 537"/>
                  <a:gd name="T51" fmla="*/ 191 h 611"/>
                  <a:gd name="T52" fmla="*/ 307 w 537"/>
                  <a:gd name="T53" fmla="*/ 229 h 611"/>
                  <a:gd name="T54" fmla="*/ 269 w 537"/>
                  <a:gd name="T55" fmla="*/ 229 h 611"/>
                  <a:gd name="T56" fmla="*/ 269 w 537"/>
                  <a:gd name="T57" fmla="*/ 267 h 611"/>
                  <a:gd name="T58" fmla="*/ 307 w 537"/>
                  <a:gd name="T59" fmla="*/ 267 h 611"/>
                  <a:gd name="T60" fmla="*/ 307 w 537"/>
                  <a:gd name="T61" fmla="*/ 306 h 611"/>
                  <a:gd name="T62" fmla="*/ 269 w 537"/>
                  <a:gd name="T63" fmla="*/ 306 h 611"/>
                  <a:gd name="T64" fmla="*/ 269 w 537"/>
                  <a:gd name="T65" fmla="*/ 344 h 611"/>
                  <a:gd name="T66" fmla="*/ 307 w 537"/>
                  <a:gd name="T67" fmla="*/ 344 h 611"/>
                  <a:gd name="T68" fmla="*/ 307 w 537"/>
                  <a:gd name="T69" fmla="*/ 382 h 611"/>
                  <a:gd name="T70" fmla="*/ 269 w 537"/>
                  <a:gd name="T71" fmla="*/ 382 h 611"/>
                  <a:gd name="T72" fmla="*/ 269 w 537"/>
                  <a:gd name="T73" fmla="*/ 344 h 611"/>
                  <a:gd name="T74" fmla="*/ 230 w 537"/>
                  <a:gd name="T75" fmla="*/ 344 h 611"/>
                  <a:gd name="T76" fmla="*/ 230 w 537"/>
                  <a:gd name="T77" fmla="*/ 306 h 611"/>
                  <a:gd name="T78" fmla="*/ 154 w 537"/>
                  <a:gd name="T79" fmla="*/ 535 h 611"/>
                  <a:gd name="T80" fmla="*/ 77 w 537"/>
                  <a:gd name="T81" fmla="*/ 535 h 611"/>
                  <a:gd name="T82" fmla="*/ 77 w 537"/>
                  <a:gd name="T83" fmla="*/ 76 h 611"/>
                  <a:gd name="T84" fmla="*/ 192 w 537"/>
                  <a:gd name="T85" fmla="*/ 76 h 611"/>
                  <a:gd name="T86" fmla="*/ 192 w 537"/>
                  <a:gd name="T87" fmla="*/ 382 h 611"/>
                  <a:gd name="T88" fmla="*/ 154 w 537"/>
                  <a:gd name="T89" fmla="*/ 382 h 611"/>
                  <a:gd name="T90" fmla="*/ 154 w 537"/>
                  <a:gd name="T91" fmla="*/ 535 h 611"/>
                  <a:gd name="T92" fmla="*/ 345 w 537"/>
                  <a:gd name="T93" fmla="*/ 573 h 611"/>
                  <a:gd name="T94" fmla="*/ 192 w 537"/>
                  <a:gd name="T95" fmla="*/ 573 h 611"/>
                  <a:gd name="T96" fmla="*/ 192 w 537"/>
                  <a:gd name="T97" fmla="*/ 420 h 611"/>
                  <a:gd name="T98" fmla="*/ 345 w 537"/>
                  <a:gd name="T99" fmla="*/ 420 h 611"/>
                  <a:gd name="T100" fmla="*/ 345 w 537"/>
                  <a:gd name="T101" fmla="*/ 573 h 611"/>
                  <a:gd name="T102" fmla="*/ 460 w 537"/>
                  <a:gd name="T103" fmla="*/ 535 h 611"/>
                  <a:gd name="T104" fmla="*/ 384 w 537"/>
                  <a:gd name="T105" fmla="*/ 535 h 611"/>
                  <a:gd name="T106" fmla="*/ 384 w 537"/>
                  <a:gd name="T107" fmla="*/ 382 h 611"/>
                  <a:gd name="T108" fmla="*/ 345 w 537"/>
                  <a:gd name="T109" fmla="*/ 382 h 611"/>
                  <a:gd name="T110" fmla="*/ 345 w 537"/>
                  <a:gd name="T111" fmla="*/ 93 h 611"/>
                  <a:gd name="T112" fmla="*/ 460 w 537"/>
                  <a:gd name="T113" fmla="*/ 208 h 611"/>
                  <a:gd name="T114" fmla="*/ 460 w 537"/>
                  <a:gd name="T115" fmla="*/ 535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7" h="611">
                    <a:moveTo>
                      <a:pt x="362" y="0"/>
                    </a:moveTo>
                    <a:lnTo>
                      <a:pt x="0" y="0"/>
                    </a:lnTo>
                    <a:lnTo>
                      <a:pt x="0" y="611"/>
                    </a:lnTo>
                    <a:lnTo>
                      <a:pt x="537" y="611"/>
                    </a:lnTo>
                    <a:lnTo>
                      <a:pt x="537" y="174"/>
                    </a:lnTo>
                    <a:lnTo>
                      <a:pt x="362" y="0"/>
                    </a:lnTo>
                    <a:close/>
                    <a:moveTo>
                      <a:pt x="230" y="306"/>
                    </a:moveTo>
                    <a:lnTo>
                      <a:pt x="269" y="306"/>
                    </a:lnTo>
                    <a:lnTo>
                      <a:pt x="269" y="267"/>
                    </a:lnTo>
                    <a:lnTo>
                      <a:pt x="230" y="267"/>
                    </a:lnTo>
                    <a:lnTo>
                      <a:pt x="230" y="229"/>
                    </a:lnTo>
                    <a:lnTo>
                      <a:pt x="269" y="229"/>
                    </a:lnTo>
                    <a:lnTo>
                      <a:pt x="269" y="191"/>
                    </a:lnTo>
                    <a:lnTo>
                      <a:pt x="230" y="191"/>
                    </a:lnTo>
                    <a:lnTo>
                      <a:pt x="230" y="153"/>
                    </a:lnTo>
                    <a:lnTo>
                      <a:pt x="269" y="153"/>
                    </a:lnTo>
                    <a:lnTo>
                      <a:pt x="269" y="115"/>
                    </a:lnTo>
                    <a:lnTo>
                      <a:pt x="230" y="115"/>
                    </a:lnTo>
                    <a:lnTo>
                      <a:pt x="230" y="76"/>
                    </a:lnTo>
                    <a:lnTo>
                      <a:pt x="269" y="76"/>
                    </a:lnTo>
                    <a:lnTo>
                      <a:pt x="269" y="115"/>
                    </a:lnTo>
                    <a:lnTo>
                      <a:pt x="307" y="115"/>
                    </a:lnTo>
                    <a:lnTo>
                      <a:pt x="307" y="153"/>
                    </a:lnTo>
                    <a:lnTo>
                      <a:pt x="269" y="153"/>
                    </a:lnTo>
                    <a:lnTo>
                      <a:pt x="269" y="191"/>
                    </a:lnTo>
                    <a:lnTo>
                      <a:pt x="307" y="191"/>
                    </a:lnTo>
                    <a:lnTo>
                      <a:pt x="307" y="229"/>
                    </a:lnTo>
                    <a:lnTo>
                      <a:pt x="269" y="229"/>
                    </a:lnTo>
                    <a:lnTo>
                      <a:pt x="269" y="267"/>
                    </a:lnTo>
                    <a:lnTo>
                      <a:pt x="307" y="267"/>
                    </a:lnTo>
                    <a:lnTo>
                      <a:pt x="307" y="306"/>
                    </a:lnTo>
                    <a:lnTo>
                      <a:pt x="269" y="306"/>
                    </a:lnTo>
                    <a:lnTo>
                      <a:pt x="269" y="344"/>
                    </a:lnTo>
                    <a:lnTo>
                      <a:pt x="307" y="344"/>
                    </a:lnTo>
                    <a:lnTo>
                      <a:pt x="307" y="382"/>
                    </a:lnTo>
                    <a:lnTo>
                      <a:pt x="269" y="382"/>
                    </a:lnTo>
                    <a:lnTo>
                      <a:pt x="269" y="344"/>
                    </a:lnTo>
                    <a:lnTo>
                      <a:pt x="230" y="344"/>
                    </a:lnTo>
                    <a:lnTo>
                      <a:pt x="230" y="306"/>
                    </a:lnTo>
                    <a:close/>
                    <a:moveTo>
                      <a:pt x="154" y="535"/>
                    </a:moveTo>
                    <a:lnTo>
                      <a:pt x="77" y="535"/>
                    </a:lnTo>
                    <a:lnTo>
                      <a:pt x="77" y="76"/>
                    </a:lnTo>
                    <a:lnTo>
                      <a:pt x="192" y="76"/>
                    </a:lnTo>
                    <a:lnTo>
                      <a:pt x="192" y="382"/>
                    </a:lnTo>
                    <a:lnTo>
                      <a:pt x="154" y="382"/>
                    </a:lnTo>
                    <a:lnTo>
                      <a:pt x="154" y="535"/>
                    </a:lnTo>
                    <a:close/>
                    <a:moveTo>
                      <a:pt x="345" y="573"/>
                    </a:moveTo>
                    <a:lnTo>
                      <a:pt x="192" y="573"/>
                    </a:lnTo>
                    <a:lnTo>
                      <a:pt x="192" y="420"/>
                    </a:lnTo>
                    <a:lnTo>
                      <a:pt x="345" y="420"/>
                    </a:lnTo>
                    <a:lnTo>
                      <a:pt x="345" y="573"/>
                    </a:lnTo>
                    <a:close/>
                    <a:moveTo>
                      <a:pt x="460" y="535"/>
                    </a:moveTo>
                    <a:lnTo>
                      <a:pt x="384" y="535"/>
                    </a:lnTo>
                    <a:lnTo>
                      <a:pt x="384" y="382"/>
                    </a:lnTo>
                    <a:lnTo>
                      <a:pt x="345" y="382"/>
                    </a:lnTo>
                    <a:lnTo>
                      <a:pt x="345" y="93"/>
                    </a:lnTo>
                    <a:lnTo>
                      <a:pt x="460" y="208"/>
                    </a:lnTo>
                    <a:lnTo>
                      <a:pt x="460" y="5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矩形 45">
                <a:extLst/>
              </p:cNvPr>
              <p:cNvSpPr>
                <a:spLocks/>
              </p:cNvSpPr>
              <p:nvPr/>
            </p:nvSpPr>
            <p:spPr bwMode="auto">
              <a:xfrm>
                <a:off x="1782042" y="1755437"/>
                <a:ext cx="122238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文本框 10">
              <a:extLst/>
            </p:cNvPr>
            <p:cNvSpPr txBox="1"/>
            <p:nvPr/>
          </p:nvSpPr>
          <p:spPr>
            <a:xfrm>
              <a:off x="1067769" y="199543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3" name="文本框 11">
              <a:extLst/>
            </p:cNvPr>
            <p:cNvSpPr txBox="1"/>
            <p:nvPr/>
          </p:nvSpPr>
          <p:spPr>
            <a:xfrm>
              <a:off x="1067769" y="2375606"/>
              <a:ext cx="3533414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4" name="组合 33">
              <a:extLst/>
            </p:cNvPr>
            <p:cNvGrpSpPr/>
            <p:nvPr/>
          </p:nvGrpSpPr>
          <p:grpSpPr>
            <a:xfrm>
              <a:off x="375247" y="3749098"/>
              <a:ext cx="376794" cy="430968"/>
              <a:chOff x="0" y="4763"/>
              <a:chExt cx="1479550" cy="1692275"/>
            </a:xfrm>
            <a:solidFill>
              <a:schemeClr val="bg1"/>
            </a:solidFill>
          </p:grpSpPr>
          <p:sp>
            <p:nvSpPr>
              <p:cNvPr id="43" name="任意多边形: 形状 42">
                <a:extLst/>
              </p:cNvPr>
              <p:cNvSpPr>
                <a:spLocks/>
              </p:cNvSpPr>
              <p:nvPr/>
            </p:nvSpPr>
            <p:spPr bwMode="auto">
              <a:xfrm>
                <a:off x="0" y="4763"/>
                <a:ext cx="1479550" cy="846138"/>
              </a:xfrm>
              <a:custGeom>
                <a:avLst/>
                <a:gdLst>
                  <a:gd name="T0" fmla="*/ 28 w 392"/>
                  <a:gd name="T1" fmla="*/ 224 h 224"/>
                  <a:gd name="T2" fmla="*/ 364 w 392"/>
                  <a:gd name="T3" fmla="*/ 224 h 224"/>
                  <a:gd name="T4" fmla="*/ 392 w 392"/>
                  <a:gd name="T5" fmla="*/ 196 h 224"/>
                  <a:gd name="T6" fmla="*/ 364 w 392"/>
                  <a:gd name="T7" fmla="*/ 168 h 224"/>
                  <a:gd name="T8" fmla="*/ 280 w 392"/>
                  <a:gd name="T9" fmla="*/ 168 h 224"/>
                  <a:gd name="T10" fmla="*/ 252 w 392"/>
                  <a:gd name="T11" fmla="*/ 140 h 224"/>
                  <a:gd name="T12" fmla="*/ 252 w 392"/>
                  <a:gd name="T13" fmla="*/ 28 h 224"/>
                  <a:gd name="T14" fmla="*/ 224 w 392"/>
                  <a:gd name="T15" fmla="*/ 0 h 224"/>
                  <a:gd name="T16" fmla="*/ 168 w 392"/>
                  <a:gd name="T17" fmla="*/ 0 h 224"/>
                  <a:gd name="T18" fmla="*/ 140 w 392"/>
                  <a:gd name="T19" fmla="*/ 28 h 224"/>
                  <a:gd name="T20" fmla="*/ 140 w 392"/>
                  <a:gd name="T21" fmla="*/ 140 h 224"/>
                  <a:gd name="T22" fmla="*/ 112 w 392"/>
                  <a:gd name="T23" fmla="*/ 168 h 224"/>
                  <a:gd name="T24" fmla="*/ 28 w 392"/>
                  <a:gd name="T25" fmla="*/ 168 h 224"/>
                  <a:gd name="T26" fmla="*/ 0 w 392"/>
                  <a:gd name="T27" fmla="*/ 196 h 224"/>
                  <a:gd name="T28" fmla="*/ 28 w 392"/>
                  <a:gd name="T29" fmla="*/ 224 h 224"/>
                  <a:gd name="T30" fmla="*/ 182 w 392"/>
                  <a:gd name="T31" fmla="*/ 28 h 224"/>
                  <a:gd name="T32" fmla="*/ 210 w 392"/>
                  <a:gd name="T33" fmla="*/ 28 h 224"/>
                  <a:gd name="T34" fmla="*/ 224 w 392"/>
                  <a:gd name="T35" fmla="*/ 42 h 224"/>
                  <a:gd name="T36" fmla="*/ 210 w 392"/>
                  <a:gd name="T37" fmla="*/ 56 h 224"/>
                  <a:gd name="T38" fmla="*/ 182 w 392"/>
                  <a:gd name="T39" fmla="*/ 56 h 224"/>
                  <a:gd name="T40" fmla="*/ 168 w 392"/>
                  <a:gd name="T41" fmla="*/ 42 h 224"/>
                  <a:gd name="T42" fmla="*/ 182 w 392"/>
                  <a:gd name="T43" fmla="*/ 2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2" h="224">
                    <a:moveTo>
                      <a:pt x="28" y="224"/>
                    </a:moveTo>
                    <a:cubicBezTo>
                      <a:pt x="364" y="224"/>
                      <a:pt x="364" y="224"/>
                      <a:pt x="364" y="224"/>
                    </a:cubicBezTo>
                    <a:cubicBezTo>
                      <a:pt x="379" y="224"/>
                      <a:pt x="392" y="211"/>
                      <a:pt x="392" y="196"/>
                    </a:cubicBezTo>
                    <a:cubicBezTo>
                      <a:pt x="392" y="181"/>
                      <a:pt x="379" y="168"/>
                      <a:pt x="364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65" y="168"/>
                      <a:pt x="252" y="155"/>
                      <a:pt x="252" y="140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52" y="13"/>
                      <a:pt x="239" y="0"/>
                      <a:pt x="224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53" y="0"/>
                      <a:pt x="140" y="13"/>
                      <a:pt x="140" y="28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55"/>
                      <a:pt x="127" y="168"/>
                      <a:pt x="112" y="168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13" y="168"/>
                      <a:pt x="0" y="181"/>
                      <a:pt x="0" y="196"/>
                    </a:cubicBezTo>
                    <a:cubicBezTo>
                      <a:pt x="0" y="211"/>
                      <a:pt x="13" y="224"/>
                      <a:pt x="28" y="224"/>
                    </a:cubicBezTo>
                    <a:close/>
                    <a:moveTo>
                      <a:pt x="182" y="28"/>
                    </a:moveTo>
                    <a:cubicBezTo>
                      <a:pt x="210" y="28"/>
                      <a:pt x="210" y="28"/>
                      <a:pt x="210" y="28"/>
                    </a:cubicBezTo>
                    <a:cubicBezTo>
                      <a:pt x="218" y="28"/>
                      <a:pt x="224" y="34"/>
                      <a:pt x="224" y="42"/>
                    </a:cubicBezTo>
                    <a:cubicBezTo>
                      <a:pt x="224" y="50"/>
                      <a:pt x="218" y="56"/>
                      <a:pt x="210" y="56"/>
                    </a:cubicBezTo>
                    <a:cubicBezTo>
                      <a:pt x="182" y="56"/>
                      <a:pt x="182" y="56"/>
                      <a:pt x="182" y="56"/>
                    </a:cubicBezTo>
                    <a:cubicBezTo>
                      <a:pt x="174" y="56"/>
                      <a:pt x="168" y="50"/>
                      <a:pt x="168" y="42"/>
                    </a:cubicBezTo>
                    <a:cubicBezTo>
                      <a:pt x="168" y="34"/>
                      <a:pt x="174" y="28"/>
                      <a:pt x="1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/>
              </p:cNvPr>
              <p:cNvSpPr>
                <a:spLocks/>
              </p:cNvSpPr>
              <p:nvPr/>
            </p:nvSpPr>
            <p:spPr bwMode="auto">
              <a:xfrm>
                <a:off x="0" y="957263"/>
                <a:ext cx="1479550" cy="739775"/>
              </a:xfrm>
              <a:custGeom>
                <a:avLst/>
                <a:gdLst>
                  <a:gd name="T0" fmla="*/ 352 w 392"/>
                  <a:gd name="T1" fmla="*/ 0 h 196"/>
                  <a:gd name="T2" fmla="*/ 40 w 392"/>
                  <a:gd name="T3" fmla="*/ 0 h 196"/>
                  <a:gd name="T4" fmla="*/ 26 w 392"/>
                  <a:gd name="T5" fmla="*/ 12 h 196"/>
                  <a:gd name="T6" fmla="*/ 0 w 392"/>
                  <a:gd name="T7" fmla="*/ 196 h 196"/>
                  <a:gd name="T8" fmla="*/ 84 w 392"/>
                  <a:gd name="T9" fmla="*/ 196 h 196"/>
                  <a:gd name="T10" fmla="*/ 112 w 392"/>
                  <a:gd name="T11" fmla="*/ 112 h 196"/>
                  <a:gd name="T12" fmla="*/ 112 w 392"/>
                  <a:gd name="T13" fmla="*/ 196 h 196"/>
                  <a:gd name="T14" fmla="*/ 280 w 392"/>
                  <a:gd name="T15" fmla="*/ 196 h 196"/>
                  <a:gd name="T16" fmla="*/ 280 w 392"/>
                  <a:gd name="T17" fmla="*/ 112 h 196"/>
                  <a:gd name="T18" fmla="*/ 308 w 392"/>
                  <a:gd name="T19" fmla="*/ 196 h 196"/>
                  <a:gd name="T20" fmla="*/ 392 w 392"/>
                  <a:gd name="T21" fmla="*/ 196 h 196"/>
                  <a:gd name="T22" fmla="*/ 366 w 392"/>
                  <a:gd name="T23" fmla="*/ 12 h 196"/>
                  <a:gd name="T24" fmla="*/ 352 w 392"/>
                  <a:gd name="T25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2" h="196">
                    <a:moveTo>
                      <a:pt x="35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3" y="0"/>
                      <a:pt x="27" y="5"/>
                      <a:pt x="26" y="12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280" y="196"/>
                      <a:pt x="280" y="196"/>
                      <a:pt x="280" y="196"/>
                    </a:cubicBezTo>
                    <a:cubicBezTo>
                      <a:pt x="280" y="112"/>
                      <a:pt x="280" y="112"/>
                      <a:pt x="280" y="112"/>
                    </a:cubicBezTo>
                    <a:cubicBezTo>
                      <a:pt x="308" y="196"/>
                      <a:pt x="308" y="196"/>
                      <a:pt x="308" y="196"/>
                    </a:cubicBezTo>
                    <a:cubicBezTo>
                      <a:pt x="392" y="196"/>
                      <a:pt x="392" y="196"/>
                      <a:pt x="392" y="196"/>
                    </a:cubicBezTo>
                    <a:cubicBezTo>
                      <a:pt x="366" y="12"/>
                      <a:pt x="366" y="12"/>
                      <a:pt x="366" y="12"/>
                    </a:cubicBezTo>
                    <a:cubicBezTo>
                      <a:pt x="365" y="5"/>
                      <a:pt x="359" y="0"/>
                      <a:pt x="3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文本框 13">
              <a:extLst/>
            </p:cNvPr>
            <p:cNvSpPr txBox="1"/>
            <p:nvPr/>
          </p:nvSpPr>
          <p:spPr>
            <a:xfrm>
              <a:off x="1067769" y="3777805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6" name="文本框 14">
              <a:extLst/>
            </p:cNvPr>
            <p:cNvSpPr txBox="1"/>
            <p:nvPr/>
          </p:nvSpPr>
          <p:spPr>
            <a:xfrm>
              <a:off x="1067769" y="4172473"/>
              <a:ext cx="3533414" cy="80753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7" name="组合 36">
              <a:extLst/>
            </p:cNvPr>
            <p:cNvGrpSpPr/>
            <p:nvPr/>
          </p:nvGrpSpPr>
          <p:grpSpPr>
            <a:xfrm flipH="1">
              <a:off x="394395" y="5582827"/>
              <a:ext cx="406788" cy="356716"/>
              <a:chOff x="1588" y="1588"/>
              <a:chExt cx="1663700" cy="1458912"/>
            </a:xfrm>
            <a:solidFill>
              <a:schemeClr val="bg1"/>
            </a:solidFill>
          </p:grpSpPr>
          <p:sp>
            <p:nvSpPr>
              <p:cNvPr id="40" name="椭圆 39">
                <a:extLst/>
              </p:cNvPr>
              <p:cNvSpPr>
                <a:spLocks/>
              </p:cNvSpPr>
              <p:nvPr/>
            </p:nvSpPr>
            <p:spPr bwMode="auto">
              <a:xfrm>
                <a:off x="207963" y="1044575"/>
                <a:ext cx="415925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椭圆 40">
                <a:extLst/>
              </p:cNvPr>
              <p:cNvSpPr>
                <a:spLocks/>
              </p:cNvSpPr>
              <p:nvPr/>
            </p:nvSpPr>
            <p:spPr bwMode="auto">
              <a:xfrm>
                <a:off x="1144588" y="1044575"/>
                <a:ext cx="419100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>
                <a:extLst/>
              </p:cNvPr>
              <p:cNvSpPr>
                <a:spLocks/>
              </p:cNvSpPr>
              <p:nvPr/>
            </p:nvSpPr>
            <p:spPr bwMode="auto">
              <a:xfrm>
                <a:off x="1588" y="1588"/>
                <a:ext cx="1663700" cy="1144587"/>
              </a:xfrm>
              <a:custGeom>
                <a:avLst/>
                <a:gdLst>
                  <a:gd name="T0" fmla="*/ 427 w 441"/>
                  <a:gd name="T1" fmla="*/ 0 h 303"/>
                  <a:gd name="T2" fmla="*/ 152 w 441"/>
                  <a:gd name="T3" fmla="*/ 0 h 303"/>
                  <a:gd name="T4" fmla="*/ 138 w 441"/>
                  <a:gd name="T5" fmla="*/ 14 h 303"/>
                  <a:gd name="T6" fmla="*/ 138 w 441"/>
                  <a:gd name="T7" fmla="*/ 55 h 303"/>
                  <a:gd name="T8" fmla="*/ 69 w 441"/>
                  <a:gd name="T9" fmla="*/ 55 h 303"/>
                  <a:gd name="T10" fmla="*/ 49 w 441"/>
                  <a:gd name="T11" fmla="*/ 67 h 303"/>
                  <a:gd name="T12" fmla="*/ 6 w 441"/>
                  <a:gd name="T13" fmla="*/ 153 h 303"/>
                  <a:gd name="T14" fmla="*/ 0 w 441"/>
                  <a:gd name="T15" fmla="*/ 179 h 303"/>
                  <a:gd name="T16" fmla="*/ 0 w 441"/>
                  <a:gd name="T17" fmla="*/ 262 h 303"/>
                  <a:gd name="T18" fmla="*/ 10 w 441"/>
                  <a:gd name="T19" fmla="*/ 285 h 303"/>
                  <a:gd name="T20" fmla="*/ 18 w 441"/>
                  <a:gd name="T21" fmla="*/ 294 h 303"/>
                  <a:gd name="T22" fmla="*/ 33 w 441"/>
                  <a:gd name="T23" fmla="*/ 302 h 303"/>
                  <a:gd name="T24" fmla="*/ 110 w 441"/>
                  <a:gd name="T25" fmla="*/ 248 h 303"/>
                  <a:gd name="T26" fmla="*/ 188 w 441"/>
                  <a:gd name="T27" fmla="*/ 303 h 303"/>
                  <a:gd name="T28" fmla="*/ 281 w 441"/>
                  <a:gd name="T29" fmla="*/ 303 h 303"/>
                  <a:gd name="T30" fmla="*/ 358 w 441"/>
                  <a:gd name="T31" fmla="*/ 248 h 303"/>
                  <a:gd name="T32" fmla="*/ 435 w 441"/>
                  <a:gd name="T33" fmla="*/ 301 h 303"/>
                  <a:gd name="T34" fmla="*/ 441 w 441"/>
                  <a:gd name="T35" fmla="*/ 289 h 303"/>
                  <a:gd name="T36" fmla="*/ 441 w 441"/>
                  <a:gd name="T37" fmla="*/ 14 h 303"/>
                  <a:gd name="T38" fmla="*/ 427 w 441"/>
                  <a:gd name="T39" fmla="*/ 0 h 303"/>
                  <a:gd name="T40" fmla="*/ 138 w 441"/>
                  <a:gd name="T41" fmla="*/ 165 h 303"/>
                  <a:gd name="T42" fmla="*/ 55 w 441"/>
                  <a:gd name="T43" fmla="*/ 165 h 303"/>
                  <a:gd name="T44" fmla="*/ 83 w 441"/>
                  <a:gd name="T45" fmla="*/ 83 h 303"/>
                  <a:gd name="T46" fmla="*/ 138 w 441"/>
                  <a:gd name="T47" fmla="*/ 83 h 303"/>
                  <a:gd name="T48" fmla="*/ 138 w 441"/>
                  <a:gd name="T49" fmla="*/ 16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303">
                    <a:moveTo>
                      <a:pt x="427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44" y="0"/>
                      <a:pt x="138" y="6"/>
                      <a:pt x="138" y="14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1" y="55"/>
                      <a:pt x="52" y="61"/>
                      <a:pt x="49" y="67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3" y="160"/>
                      <a:pt x="0" y="172"/>
                      <a:pt x="0" y="179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0"/>
                      <a:pt x="4" y="280"/>
                      <a:pt x="10" y="285"/>
                    </a:cubicBezTo>
                    <a:cubicBezTo>
                      <a:pt x="18" y="294"/>
                      <a:pt x="18" y="294"/>
                      <a:pt x="18" y="294"/>
                    </a:cubicBezTo>
                    <a:cubicBezTo>
                      <a:pt x="21" y="297"/>
                      <a:pt x="27" y="300"/>
                      <a:pt x="33" y="302"/>
                    </a:cubicBezTo>
                    <a:cubicBezTo>
                      <a:pt x="45" y="271"/>
                      <a:pt x="75" y="248"/>
                      <a:pt x="110" y="248"/>
                    </a:cubicBezTo>
                    <a:cubicBezTo>
                      <a:pt x="146" y="248"/>
                      <a:pt x="176" y="271"/>
                      <a:pt x="188" y="303"/>
                    </a:cubicBezTo>
                    <a:cubicBezTo>
                      <a:pt x="281" y="303"/>
                      <a:pt x="281" y="303"/>
                      <a:pt x="281" y="303"/>
                    </a:cubicBezTo>
                    <a:cubicBezTo>
                      <a:pt x="292" y="271"/>
                      <a:pt x="323" y="248"/>
                      <a:pt x="358" y="248"/>
                    </a:cubicBezTo>
                    <a:cubicBezTo>
                      <a:pt x="393" y="248"/>
                      <a:pt x="423" y="270"/>
                      <a:pt x="435" y="301"/>
                    </a:cubicBezTo>
                    <a:cubicBezTo>
                      <a:pt x="439" y="298"/>
                      <a:pt x="441" y="294"/>
                      <a:pt x="441" y="289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1" y="6"/>
                      <a:pt x="435" y="0"/>
                      <a:pt x="427" y="0"/>
                    </a:cubicBezTo>
                    <a:close/>
                    <a:moveTo>
                      <a:pt x="138" y="165"/>
                    </a:moveTo>
                    <a:cubicBezTo>
                      <a:pt x="55" y="165"/>
                      <a:pt x="55" y="165"/>
                      <a:pt x="55" y="165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138" y="83"/>
                      <a:pt x="138" y="83"/>
                      <a:pt x="138" y="83"/>
                    </a:cubicBezTo>
                    <a:lnTo>
                      <a:pt x="138" y="1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文本框 16">
              <a:extLst/>
            </p:cNvPr>
            <p:cNvSpPr txBox="1"/>
            <p:nvPr/>
          </p:nvSpPr>
          <p:spPr>
            <a:xfrm>
              <a:off x="1067769" y="5547804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9" name="文本框 17">
              <a:extLst/>
            </p:cNvPr>
            <p:cNvSpPr txBox="1"/>
            <p:nvPr/>
          </p:nvSpPr>
          <p:spPr>
            <a:xfrm>
              <a:off x="1067769" y="5939543"/>
              <a:ext cx="2319832" cy="807530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0601" y="1968499"/>
            <a:ext cx="7209801" cy="1604637"/>
            <a:chOff x="1307468" y="2624665"/>
            <a:chExt cx="9613068" cy="2139516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4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42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</a:endParaRPr>
                  </a:p>
                </p:txBody>
              </p:sp>
            </p:grp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3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3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3296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9"/>
          <a:stretch/>
        </p:blipFill>
        <p:spPr>
          <a:xfrm>
            <a:off x="3683673" y="578914"/>
            <a:ext cx="1929195" cy="147109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3890942" y="800535"/>
            <a:ext cx="2304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 smtClean="0"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8800" spc="3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213970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0" b="59800"/>
          <a:stretch/>
        </p:blipFill>
        <p:spPr>
          <a:xfrm rot="10800000">
            <a:off x="0" y="2551212"/>
            <a:ext cx="91440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2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Box 101"/>
          <p:cNvSpPr txBox="1">
            <a:spLocks/>
          </p:cNvSpPr>
          <p:nvPr/>
        </p:nvSpPr>
        <p:spPr>
          <a:xfrm>
            <a:off x="6183900" y="914369"/>
            <a:ext cx="1721281" cy="567478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4" name="TextBox 104"/>
          <p:cNvSpPr txBox="1">
            <a:spLocks/>
          </p:cNvSpPr>
          <p:nvPr/>
        </p:nvSpPr>
        <p:spPr>
          <a:xfrm>
            <a:off x="6451070" y="2966632"/>
            <a:ext cx="1721281" cy="567479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5" name="TextBox 105"/>
          <p:cNvSpPr txBox="1">
            <a:spLocks/>
          </p:cNvSpPr>
          <p:nvPr/>
        </p:nvSpPr>
        <p:spPr>
          <a:xfrm>
            <a:off x="1048945" y="1946554"/>
            <a:ext cx="1721281" cy="546257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 algn="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08" name="TextBox 108"/>
          <p:cNvSpPr txBox="1">
            <a:spLocks/>
          </p:cNvSpPr>
          <p:nvPr/>
        </p:nvSpPr>
        <p:spPr>
          <a:xfrm>
            <a:off x="971649" y="3713914"/>
            <a:ext cx="1721281" cy="575961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 algn="r">
              <a:spcBef>
                <a:spcPct val="0"/>
              </a:spcBef>
              <a:buNone/>
            </a:pPr>
            <a:r>
              <a:rPr lang="zh-CN" altLang="en-US" b="1">
                <a:solidFill>
                  <a:schemeClr val="accent5"/>
                </a:solidFill>
              </a:rPr>
              <a:t>标题文本预设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3004967" y="1031134"/>
            <a:ext cx="3373508" cy="3502375"/>
            <a:chOff x="3004967" y="1031134"/>
            <a:chExt cx="3373508" cy="3502375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3499254" y="2090320"/>
              <a:ext cx="531359" cy="753788"/>
            </a:xfrm>
            <a:custGeom>
              <a:avLst/>
              <a:gdLst>
                <a:gd name="T0" fmla="*/ 127 w 127"/>
                <a:gd name="T1" fmla="*/ 54 h 180"/>
                <a:gd name="T2" fmla="*/ 73 w 127"/>
                <a:gd name="T3" fmla="*/ 0 h 180"/>
                <a:gd name="T4" fmla="*/ 0 w 127"/>
                <a:gd name="T5" fmla="*/ 180 h 180"/>
                <a:gd name="T6" fmla="*/ 76 w 127"/>
                <a:gd name="T7" fmla="*/ 180 h 180"/>
                <a:gd name="T8" fmla="*/ 127 w 127"/>
                <a:gd name="T9" fmla="*/ 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0">
                  <a:moveTo>
                    <a:pt x="127" y="5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8" y="46"/>
                    <a:pt x="0" y="110"/>
                    <a:pt x="0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31"/>
                    <a:pt x="96" y="87"/>
                    <a:pt x="127" y="54"/>
                  </a:cubicBezTo>
                  <a:close/>
                </a:path>
              </a:pathLst>
            </a:cu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3495723" y="2838811"/>
              <a:ext cx="1820034" cy="1071543"/>
            </a:xfrm>
            <a:custGeom>
              <a:avLst/>
              <a:gdLst>
                <a:gd name="T0" fmla="*/ 381 w 435"/>
                <a:gd name="T1" fmla="*/ 129 h 256"/>
                <a:gd name="T2" fmla="*/ 256 w 435"/>
                <a:gd name="T3" fmla="*/ 179 h 256"/>
                <a:gd name="T4" fmla="*/ 256 w 435"/>
                <a:gd name="T5" fmla="*/ 179 h 256"/>
                <a:gd name="T6" fmla="*/ 130 w 435"/>
                <a:gd name="T7" fmla="*/ 127 h 256"/>
                <a:gd name="T8" fmla="*/ 130 w 435"/>
                <a:gd name="T9" fmla="*/ 127 h 256"/>
                <a:gd name="T10" fmla="*/ 77 w 435"/>
                <a:gd name="T11" fmla="*/ 0 h 256"/>
                <a:gd name="T12" fmla="*/ 0 w 435"/>
                <a:gd name="T13" fmla="*/ 0 h 256"/>
                <a:gd name="T14" fmla="*/ 75 w 435"/>
                <a:gd name="T15" fmla="*/ 181 h 256"/>
                <a:gd name="T16" fmla="*/ 75 w 435"/>
                <a:gd name="T17" fmla="*/ 181 h 256"/>
                <a:gd name="T18" fmla="*/ 256 w 435"/>
                <a:gd name="T19" fmla="*/ 256 h 256"/>
                <a:gd name="T20" fmla="*/ 256 w 435"/>
                <a:gd name="T21" fmla="*/ 256 h 256"/>
                <a:gd name="T22" fmla="*/ 435 w 435"/>
                <a:gd name="T23" fmla="*/ 183 h 256"/>
                <a:gd name="T24" fmla="*/ 381 w 435"/>
                <a:gd name="T25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256">
                  <a:moveTo>
                    <a:pt x="381" y="129"/>
                  </a:moveTo>
                  <a:cubicBezTo>
                    <a:pt x="348" y="160"/>
                    <a:pt x="304" y="179"/>
                    <a:pt x="256" y="179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07" y="179"/>
                    <a:pt x="162" y="159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97" y="95"/>
                    <a:pt x="77" y="50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29" y="135"/>
                    <a:pt x="75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121" y="227"/>
                    <a:pt x="185" y="256"/>
                    <a:pt x="256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326" y="256"/>
                    <a:pt x="389" y="228"/>
                    <a:pt x="435" y="183"/>
                  </a:cubicBezTo>
                  <a:lnTo>
                    <a:pt x="381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5084502" y="2086789"/>
              <a:ext cx="549011" cy="1518167"/>
            </a:xfrm>
            <a:custGeom>
              <a:avLst/>
              <a:gdLst>
                <a:gd name="T0" fmla="*/ 131 w 131"/>
                <a:gd name="T1" fmla="*/ 181 h 363"/>
                <a:gd name="T2" fmla="*/ 131 w 131"/>
                <a:gd name="T3" fmla="*/ 181 h 363"/>
                <a:gd name="T4" fmla="*/ 131 w 131"/>
                <a:gd name="T5" fmla="*/ 181 h 363"/>
                <a:gd name="T6" fmla="*/ 57 w 131"/>
                <a:gd name="T7" fmla="*/ 0 h 363"/>
                <a:gd name="T8" fmla="*/ 2 w 131"/>
                <a:gd name="T9" fmla="*/ 54 h 363"/>
                <a:gd name="T10" fmla="*/ 55 w 131"/>
                <a:gd name="T11" fmla="*/ 181 h 363"/>
                <a:gd name="T12" fmla="*/ 55 w 131"/>
                <a:gd name="T13" fmla="*/ 181 h 363"/>
                <a:gd name="T14" fmla="*/ 0 w 131"/>
                <a:gd name="T15" fmla="*/ 309 h 363"/>
                <a:gd name="T16" fmla="*/ 54 w 131"/>
                <a:gd name="T17" fmla="*/ 363 h 363"/>
                <a:gd name="T18" fmla="*/ 131 w 131"/>
                <a:gd name="T19" fmla="*/ 181 h 363"/>
                <a:gd name="T20" fmla="*/ 131 w 131"/>
                <a:gd name="T21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63">
                  <a:moveTo>
                    <a:pt x="131" y="181"/>
                  </a:moveTo>
                  <a:cubicBezTo>
                    <a:pt x="131" y="181"/>
                    <a:pt x="131" y="181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31" y="110"/>
                    <a:pt x="103" y="46"/>
                    <a:pt x="57" y="0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5" y="87"/>
                    <a:pt x="55" y="131"/>
                    <a:pt x="55" y="181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5" y="231"/>
                    <a:pt x="33" y="277"/>
                    <a:pt x="0" y="309"/>
                  </a:cubicBezTo>
                  <a:cubicBezTo>
                    <a:pt x="54" y="363"/>
                    <a:pt x="54" y="363"/>
                    <a:pt x="54" y="363"/>
                  </a:cubicBezTo>
                  <a:cubicBezTo>
                    <a:pt x="101" y="317"/>
                    <a:pt x="131" y="252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3804653" y="1772565"/>
              <a:ext cx="1519931" cy="547246"/>
            </a:xfrm>
            <a:custGeom>
              <a:avLst/>
              <a:gdLst>
                <a:gd name="T0" fmla="*/ 182 w 363"/>
                <a:gd name="T1" fmla="*/ 0 h 131"/>
                <a:gd name="T2" fmla="*/ 0 w 363"/>
                <a:gd name="T3" fmla="*/ 77 h 131"/>
                <a:gd name="T4" fmla="*/ 54 w 363"/>
                <a:gd name="T5" fmla="*/ 131 h 131"/>
                <a:gd name="T6" fmla="*/ 182 w 363"/>
                <a:gd name="T7" fmla="*/ 77 h 131"/>
                <a:gd name="T8" fmla="*/ 308 w 363"/>
                <a:gd name="T9" fmla="*/ 129 h 131"/>
                <a:gd name="T10" fmla="*/ 363 w 363"/>
                <a:gd name="T11" fmla="*/ 75 h 131"/>
                <a:gd name="T12" fmla="*/ 182 w 363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31">
                  <a:moveTo>
                    <a:pt x="182" y="0"/>
                  </a:moveTo>
                  <a:cubicBezTo>
                    <a:pt x="110" y="0"/>
                    <a:pt x="46" y="30"/>
                    <a:pt x="0" y="77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86" y="98"/>
                    <a:pt x="132" y="77"/>
                    <a:pt x="182" y="77"/>
                  </a:cubicBezTo>
                  <a:cubicBezTo>
                    <a:pt x="231" y="77"/>
                    <a:pt x="276" y="97"/>
                    <a:pt x="308" y="129"/>
                  </a:cubicBezTo>
                  <a:cubicBezTo>
                    <a:pt x="363" y="75"/>
                    <a:pt x="363" y="75"/>
                    <a:pt x="363" y="75"/>
                  </a:cubicBezTo>
                  <a:cubicBezTo>
                    <a:pt x="316" y="29"/>
                    <a:pt x="252" y="0"/>
                    <a:pt x="1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6"/>
            <p:cNvSpPr>
              <a:spLocks/>
            </p:cNvSpPr>
            <p:nvPr/>
          </p:nvSpPr>
          <p:spPr bwMode="auto">
            <a:xfrm>
              <a:off x="6039535" y="2755842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7"/>
            <p:cNvSpPr>
              <a:spLocks/>
            </p:cNvSpPr>
            <p:nvPr/>
          </p:nvSpPr>
          <p:spPr bwMode="auto">
            <a:xfrm>
              <a:off x="6030709" y="2664046"/>
              <a:ext cx="42368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8"/>
            <p:cNvSpPr>
              <a:spLocks/>
            </p:cNvSpPr>
            <p:nvPr/>
          </p:nvSpPr>
          <p:spPr bwMode="auto">
            <a:xfrm>
              <a:off x="6005995" y="2551066"/>
              <a:ext cx="58256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9"/>
            <p:cNvSpPr>
              <a:spLocks/>
            </p:cNvSpPr>
            <p:nvPr/>
          </p:nvSpPr>
          <p:spPr bwMode="auto">
            <a:xfrm>
              <a:off x="5997168" y="2453974"/>
              <a:ext cx="42368" cy="38837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0"/>
            <p:cNvSpPr>
              <a:spLocks/>
            </p:cNvSpPr>
            <p:nvPr/>
          </p:nvSpPr>
          <p:spPr bwMode="auto">
            <a:xfrm>
              <a:off x="5975984" y="2346290"/>
              <a:ext cx="51194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1"/>
            <p:cNvSpPr>
              <a:spLocks/>
            </p:cNvSpPr>
            <p:nvPr/>
          </p:nvSpPr>
          <p:spPr bwMode="auto">
            <a:xfrm>
              <a:off x="5935382" y="2252729"/>
              <a:ext cx="40602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2"/>
            <p:cNvSpPr>
              <a:spLocks/>
            </p:cNvSpPr>
            <p:nvPr/>
          </p:nvSpPr>
          <p:spPr bwMode="auto">
            <a:xfrm>
              <a:off x="5880658" y="2153872"/>
              <a:ext cx="49429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13"/>
            <p:cNvSpPr>
              <a:spLocks/>
            </p:cNvSpPr>
            <p:nvPr/>
          </p:nvSpPr>
          <p:spPr bwMode="auto">
            <a:xfrm>
              <a:off x="5838290" y="2065606"/>
              <a:ext cx="38837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4"/>
            <p:cNvSpPr>
              <a:spLocks/>
            </p:cNvSpPr>
            <p:nvPr/>
          </p:nvSpPr>
          <p:spPr bwMode="auto">
            <a:xfrm>
              <a:off x="5780035" y="1964983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5"/>
            <p:cNvSpPr>
              <a:spLocks/>
            </p:cNvSpPr>
            <p:nvPr/>
          </p:nvSpPr>
          <p:spPr bwMode="auto">
            <a:xfrm>
              <a:off x="5712953" y="1876718"/>
              <a:ext cx="67082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16"/>
            <p:cNvSpPr>
              <a:spLocks/>
            </p:cNvSpPr>
            <p:nvPr/>
          </p:nvSpPr>
          <p:spPr bwMode="auto">
            <a:xfrm>
              <a:off x="5651167" y="1814932"/>
              <a:ext cx="40602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17"/>
            <p:cNvSpPr>
              <a:spLocks/>
            </p:cNvSpPr>
            <p:nvPr/>
          </p:nvSpPr>
          <p:spPr bwMode="auto">
            <a:xfrm>
              <a:off x="5562901" y="1726666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18"/>
            <p:cNvSpPr>
              <a:spLocks/>
            </p:cNvSpPr>
            <p:nvPr/>
          </p:nvSpPr>
          <p:spPr bwMode="auto">
            <a:xfrm>
              <a:off x="5495820" y="1654289"/>
              <a:ext cx="54725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19"/>
            <p:cNvSpPr>
              <a:spLocks/>
            </p:cNvSpPr>
            <p:nvPr/>
          </p:nvSpPr>
          <p:spPr bwMode="auto">
            <a:xfrm>
              <a:off x="5419911" y="1588972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0"/>
            <p:cNvSpPr>
              <a:spLocks/>
            </p:cNvSpPr>
            <p:nvPr/>
          </p:nvSpPr>
          <p:spPr bwMode="auto">
            <a:xfrm>
              <a:off x="5319288" y="1537778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1"/>
            <p:cNvSpPr>
              <a:spLocks/>
            </p:cNvSpPr>
            <p:nvPr/>
          </p:nvSpPr>
          <p:spPr bwMode="auto">
            <a:xfrm>
              <a:off x="5231023" y="1491880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22"/>
            <p:cNvSpPr>
              <a:spLocks/>
            </p:cNvSpPr>
            <p:nvPr/>
          </p:nvSpPr>
          <p:spPr bwMode="auto">
            <a:xfrm>
              <a:off x="5135697" y="1442452"/>
              <a:ext cx="54725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23"/>
            <p:cNvSpPr>
              <a:spLocks/>
            </p:cNvSpPr>
            <p:nvPr/>
          </p:nvSpPr>
          <p:spPr bwMode="auto">
            <a:xfrm>
              <a:off x="5043900" y="1396554"/>
              <a:ext cx="49429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24"/>
            <p:cNvSpPr>
              <a:spLocks/>
            </p:cNvSpPr>
            <p:nvPr/>
          </p:nvSpPr>
          <p:spPr bwMode="auto">
            <a:xfrm>
              <a:off x="4939747" y="1366543"/>
              <a:ext cx="52959" cy="5472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25"/>
            <p:cNvSpPr>
              <a:spLocks/>
            </p:cNvSpPr>
            <p:nvPr/>
          </p:nvSpPr>
          <p:spPr bwMode="auto">
            <a:xfrm>
              <a:off x="4830298" y="1345360"/>
              <a:ext cx="61786" cy="6355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26"/>
            <p:cNvSpPr>
              <a:spLocks/>
            </p:cNvSpPr>
            <p:nvPr/>
          </p:nvSpPr>
          <p:spPr bwMode="auto">
            <a:xfrm>
              <a:off x="4738502" y="1341829"/>
              <a:ext cx="40602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27"/>
            <p:cNvSpPr>
              <a:spLocks/>
            </p:cNvSpPr>
            <p:nvPr/>
          </p:nvSpPr>
          <p:spPr bwMode="auto">
            <a:xfrm>
              <a:off x="4625522" y="1315349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28"/>
            <p:cNvSpPr>
              <a:spLocks/>
            </p:cNvSpPr>
            <p:nvPr/>
          </p:nvSpPr>
          <p:spPr bwMode="auto">
            <a:xfrm>
              <a:off x="4528430" y="1311819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29"/>
            <p:cNvSpPr>
              <a:spLocks/>
            </p:cNvSpPr>
            <p:nvPr/>
          </p:nvSpPr>
          <p:spPr bwMode="auto">
            <a:xfrm>
              <a:off x="4424277" y="1329472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30"/>
            <p:cNvSpPr>
              <a:spLocks/>
            </p:cNvSpPr>
            <p:nvPr/>
          </p:nvSpPr>
          <p:spPr bwMode="auto">
            <a:xfrm>
              <a:off x="4307766" y="1333003"/>
              <a:ext cx="65317" cy="67082"/>
            </a:xfrm>
            <a:prstGeom prst="ellipse">
              <a:avLst/>
            </a:prstGeom>
            <a:solidFill>
              <a:srgbClr val="13436C"/>
            </a:solidFill>
            <a:ln>
              <a:solidFill>
                <a:srgbClr val="13436C"/>
              </a:solidFill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" name="Oval 31"/>
            <p:cNvSpPr>
              <a:spLocks/>
            </p:cNvSpPr>
            <p:nvPr/>
          </p:nvSpPr>
          <p:spPr bwMode="auto">
            <a:xfrm>
              <a:off x="4201848" y="1348890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32"/>
            <p:cNvSpPr>
              <a:spLocks/>
            </p:cNvSpPr>
            <p:nvPr/>
          </p:nvSpPr>
          <p:spPr bwMode="auto">
            <a:xfrm>
              <a:off x="4110051" y="1378900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33"/>
            <p:cNvSpPr>
              <a:spLocks/>
            </p:cNvSpPr>
            <p:nvPr/>
          </p:nvSpPr>
          <p:spPr bwMode="auto">
            <a:xfrm>
              <a:off x="4005898" y="1408911"/>
              <a:ext cx="58256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34"/>
            <p:cNvSpPr>
              <a:spLocks/>
            </p:cNvSpPr>
            <p:nvPr/>
          </p:nvSpPr>
          <p:spPr bwMode="auto">
            <a:xfrm>
              <a:off x="3914102" y="1454809"/>
              <a:ext cx="54725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35"/>
            <p:cNvSpPr>
              <a:spLocks/>
            </p:cNvSpPr>
            <p:nvPr/>
          </p:nvSpPr>
          <p:spPr bwMode="auto">
            <a:xfrm>
              <a:off x="3813480" y="1500707"/>
              <a:ext cx="67082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36"/>
            <p:cNvSpPr>
              <a:spLocks/>
            </p:cNvSpPr>
            <p:nvPr/>
          </p:nvSpPr>
          <p:spPr bwMode="auto">
            <a:xfrm>
              <a:off x="3728745" y="1558962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Oval 37"/>
            <p:cNvSpPr>
              <a:spLocks/>
            </p:cNvSpPr>
            <p:nvPr/>
          </p:nvSpPr>
          <p:spPr bwMode="auto">
            <a:xfrm>
              <a:off x="3633418" y="1608391"/>
              <a:ext cx="54725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38"/>
            <p:cNvSpPr>
              <a:spLocks/>
            </p:cNvSpPr>
            <p:nvPr/>
          </p:nvSpPr>
          <p:spPr bwMode="auto">
            <a:xfrm>
              <a:off x="3553979" y="167547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39"/>
            <p:cNvSpPr>
              <a:spLocks/>
            </p:cNvSpPr>
            <p:nvPr/>
          </p:nvSpPr>
          <p:spPr bwMode="auto">
            <a:xfrm>
              <a:off x="3490428" y="1760207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40"/>
            <p:cNvSpPr>
              <a:spLocks/>
            </p:cNvSpPr>
            <p:nvPr/>
          </p:nvSpPr>
          <p:spPr bwMode="auto">
            <a:xfrm>
              <a:off x="3407458" y="1827289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1"/>
            <p:cNvSpPr>
              <a:spLocks/>
            </p:cNvSpPr>
            <p:nvPr/>
          </p:nvSpPr>
          <p:spPr bwMode="auto">
            <a:xfrm>
              <a:off x="3331550" y="1901432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2"/>
            <p:cNvSpPr>
              <a:spLocks/>
            </p:cNvSpPr>
            <p:nvPr/>
          </p:nvSpPr>
          <p:spPr bwMode="auto">
            <a:xfrm>
              <a:off x="3276825" y="1989697"/>
              <a:ext cx="63551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Oval 43"/>
            <p:cNvSpPr>
              <a:spLocks/>
            </p:cNvSpPr>
            <p:nvPr/>
          </p:nvSpPr>
          <p:spPr bwMode="auto">
            <a:xfrm>
              <a:off x="3227396" y="2081494"/>
              <a:ext cx="61786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44"/>
            <p:cNvSpPr>
              <a:spLocks/>
            </p:cNvSpPr>
            <p:nvPr/>
          </p:nvSpPr>
          <p:spPr bwMode="auto">
            <a:xfrm>
              <a:off x="3185029" y="2182117"/>
              <a:ext cx="51194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45"/>
            <p:cNvSpPr>
              <a:spLocks/>
            </p:cNvSpPr>
            <p:nvPr/>
          </p:nvSpPr>
          <p:spPr bwMode="auto">
            <a:xfrm>
              <a:off x="3135600" y="2273913"/>
              <a:ext cx="54725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46"/>
            <p:cNvSpPr>
              <a:spLocks/>
            </p:cNvSpPr>
            <p:nvPr/>
          </p:nvSpPr>
          <p:spPr bwMode="auto">
            <a:xfrm>
              <a:off x="3102059" y="2379831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47"/>
            <p:cNvSpPr>
              <a:spLocks/>
            </p:cNvSpPr>
            <p:nvPr/>
          </p:nvSpPr>
          <p:spPr bwMode="auto">
            <a:xfrm>
              <a:off x="3077345" y="2475158"/>
              <a:ext cx="61786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48"/>
            <p:cNvSpPr>
              <a:spLocks/>
            </p:cNvSpPr>
            <p:nvPr/>
          </p:nvSpPr>
          <p:spPr bwMode="auto">
            <a:xfrm>
              <a:off x="3068519" y="2584607"/>
              <a:ext cx="45898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49"/>
            <p:cNvSpPr>
              <a:spLocks/>
            </p:cNvSpPr>
            <p:nvPr/>
          </p:nvSpPr>
          <p:spPr bwMode="auto">
            <a:xfrm>
              <a:off x="3050865" y="2692291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50"/>
            <p:cNvSpPr>
              <a:spLocks/>
            </p:cNvSpPr>
            <p:nvPr/>
          </p:nvSpPr>
          <p:spPr bwMode="auto">
            <a:xfrm>
              <a:off x="3031447" y="2789383"/>
              <a:ext cx="52959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51"/>
            <p:cNvSpPr>
              <a:spLocks/>
            </p:cNvSpPr>
            <p:nvPr/>
          </p:nvSpPr>
          <p:spPr bwMode="auto">
            <a:xfrm>
              <a:off x="3043804" y="2902363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52"/>
            <p:cNvSpPr>
              <a:spLocks/>
            </p:cNvSpPr>
            <p:nvPr/>
          </p:nvSpPr>
          <p:spPr bwMode="auto">
            <a:xfrm>
              <a:off x="3063223" y="3006516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53"/>
            <p:cNvSpPr>
              <a:spLocks/>
            </p:cNvSpPr>
            <p:nvPr/>
          </p:nvSpPr>
          <p:spPr bwMode="auto">
            <a:xfrm>
              <a:off x="3068519" y="309831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54"/>
            <p:cNvSpPr>
              <a:spLocks/>
            </p:cNvSpPr>
            <p:nvPr/>
          </p:nvSpPr>
          <p:spPr bwMode="auto">
            <a:xfrm>
              <a:off x="3084407" y="3204231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55"/>
            <p:cNvSpPr>
              <a:spLocks/>
            </p:cNvSpPr>
            <p:nvPr/>
          </p:nvSpPr>
          <p:spPr bwMode="auto">
            <a:xfrm>
              <a:off x="3117947" y="3317211"/>
              <a:ext cx="4236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56"/>
            <p:cNvSpPr>
              <a:spLocks/>
            </p:cNvSpPr>
            <p:nvPr/>
          </p:nvSpPr>
          <p:spPr bwMode="auto">
            <a:xfrm>
              <a:off x="3156784" y="3400180"/>
              <a:ext cx="67082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57"/>
            <p:cNvSpPr>
              <a:spLocks/>
            </p:cNvSpPr>
            <p:nvPr/>
          </p:nvSpPr>
          <p:spPr bwMode="auto">
            <a:xfrm>
              <a:off x="3209744" y="3500803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58"/>
            <p:cNvSpPr>
              <a:spLocks/>
            </p:cNvSpPr>
            <p:nvPr/>
          </p:nvSpPr>
          <p:spPr bwMode="auto">
            <a:xfrm>
              <a:off x="3264468" y="3601426"/>
              <a:ext cx="42368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59"/>
            <p:cNvSpPr>
              <a:spLocks/>
            </p:cNvSpPr>
            <p:nvPr/>
          </p:nvSpPr>
          <p:spPr bwMode="auto">
            <a:xfrm>
              <a:off x="3315662" y="3693222"/>
              <a:ext cx="40602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60"/>
            <p:cNvSpPr>
              <a:spLocks/>
            </p:cNvSpPr>
            <p:nvPr/>
          </p:nvSpPr>
          <p:spPr bwMode="auto">
            <a:xfrm>
              <a:off x="3370386" y="3760303"/>
              <a:ext cx="65317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Oval 61"/>
            <p:cNvSpPr>
              <a:spLocks/>
            </p:cNvSpPr>
            <p:nvPr/>
          </p:nvSpPr>
          <p:spPr bwMode="auto">
            <a:xfrm>
              <a:off x="3449826" y="3839743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Oval 62"/>
            <p:cNvSpPr>
              <a:spLocks/>
            </p:cNvSpPr>
            <p:nvPr/>
          </p:nvSpPr>
          <p:spPr bwMode="auto">
            <a:xfrm>
              <a:off x="3529265" y="3919181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63"/>
            <p:cNvSpPr>
              <a:spLocks/>
            </p:cNvSpPr>
            <p:nvPr/>
          </p:nvSpPr>
          <p:spPr bwMode="auto">
            <a:xfrm>
              <a:off x="3603408" y="3995089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64"/>
            <p:cNvSpPr>
              <a:spLocks/>
            </p:cNvSpPr>
            <p:nvPr/>
          </p:nvSpPr>
          <p:spPr bwMode="auto">
            <a:xfrm>
              <a:off x="3675786" y="4048049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65"/>
            <p:cNvSpPr>
              <a:spLocks/>
            </p:cNvSpPr>
            <p:nvPr/>
          </p:nvSpPr>
          <p:spPr bwMode="auto">
            <a:xfrm>
              <a:off x="3779939" y="4108069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66"/>
            <p:cNvSpPr>
              <a:spLocks/>
            </p:cNvSpPr>
            <p:nvPr/>
          </p:nvSpPr>
          <p:spPr bwMode="auto">
            <a:xfrm>
              <a:off x="3868204" y="4148671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Oval 67"/>
            <p:cNvSpPr>
              <a:spLocks/>
            </p:cNvSpPr>
            <p:nvPr/>
          </p:nvSpPr>
          <p:spPr bwMode="auto">
            <a:xfrm>
              <a:off x="3968826" y="4203396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Oval 68"/>
            <p:cNvSpPr>
              <a:spLocks/>
            </p:cNvSpPr>
            <p:nvPr/>
          </p:nvSpPr>
          <p:spPr bwMode="auto">
            <a:xfrm>
              <a:off x="4060623" y="4254590"/>
              <a:ext cx="49429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Oval 69"/>
            <p:cNvSpPr>
              <a:spLocks/>
            </p:cNvSpPr>
            <p:nvPr/>
          </p:nvSpPr>
          <p:spPr bwMode="auto">
            <a:xfrm>
              <a:off x="4168307" y="4274008"/>
              <a:ext cx="38837" cy="38837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70"/>
            <p:cNvSpPr>
              <a:spLocks/>
            </p:cNvSpPr>
            <p:nvPr/>
          </p:nvSpPr>
          <p:spPr bwMode="auto">
            <a:xfrm>
              <a:off x="4260103" y="4279305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1"/>
            <p:cNvSpPr>
              <a:spLocks/>
            </p:cNvSpPr>
            <p:nvPr/>
          </p:nvSpPr>
          <p:spPr bwMode="auto">
            <a:xfrm>
              <a:off x="4366021" y="429519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72"/>
            <p:cNvSpPr>
              <a:spLocks/>
            </p:cNvSpPr>
            <p:nvPr/>
          </p:nvSpPr>
          <p:spPr bwMode="auto">
            <a:xfrm>
              <a:off x="4482532" y="4325203"/>
              <a:ext cx="37072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Oval 73"/>
            <p:cNvSpPr>
              <a:spLocks/>
            </p:cNvSpPr>
            <p:nvPr/>
          </p:nvSpPr>
          <p:spPr bwMode="auto">
            <a:xfrm>
              <a:off x="4583154" y="4325203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Oval 74"/>
            <p:cNvSpPr>
              <a:spLocks/>
            </p:cNvSpPr>
            <p:nvPr/>
          </p:nvSpPr>
          <p:spPr bwMode="auto">
            <a:xfrm>
              <a:off x="4683777" y="4304019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Oval 75"/>
            <p:cNvSpPr>
              <a:spLocks/>
            </p:cNvSpPr>
            <p:nvPr/>
          </p:nvSpPr>
          <p:spPr bwMode="auto">
            <a:xfrm>
              <a:off x="4784400" y="4282835"/>
              <a:ext cx="61786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Oval 76"/>
            <p:cNvSpPr>
              <a:spLocks/>
            </p:cNvSpPr>
            <p:nvPr/>
          </p:nvSpPr>
          <p:spPr bwMode="auto">
            <a:xfrm>
              <a:off x="4892084" y="4270478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Oval 77"/>
            <p:cNvSpPr>
              <a:spLocks/>
            </p:cNvSpPr>
            <p:nvPr/>
          </p:nvSpPr>
          <p:spPr bwMode="auto">
            <a:xfrm>
              <a:off x="4998002" y="4254590"/>
              <a:ext cx="49429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Oval 78"/>
            <p:cNvSpPr>
              <a:spLocks/>
            </p:cNvSpPr>
            <p:nvPr/>
          </p:nvSpPr>
          <p:spPr bwMode="auto">
            <a:xfrm>
              <a:off x="5093329" y="4215754"/>
              <a:ext cx="51194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Oval 79"/>
            <p:cNvSpPr>
              <a:spLocks/>
            </p:cNvSpPr>
            <p:nvPr/>
          </p:nvSpPr>
          <p:spPr bwMode="auto">
            <a:xfrm>
              <a:off x="5185125" y="4166325"/>
              <a:ext cx="54725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Oval 80"/>
            <p:cNvSpPr>
              <a:spLocks/>
            </p:cNvSpPr>
            <p:nvPr/>
          </p:nvSpPr>
          <p:spPr bwMode="auto">
            <a:xfrm>
              <a:off x="5282217" y="4115131"/>
              <a:ext cx="49429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Oval 81"/>
            <p:cNvSpPr>
              <a:spLocks/>
            </p:cNvSpPr>
            <p:nvPr/>
          </p:nvSpPr>
          <p:spPr bwMode="auto">
            <a:xfrm>
              <a:off x="5377544" y="4069233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Oval 82"/>
            <p:cNvSpPr>
              <a:spLocks/>
            </p:cNvSpPr>
            <p:nvPr/>
          </p:nvSpPr>
          <p:spPr bwMode="auto">
            <a:xfrm>
              <a:off x="5462279" y="4007447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83"/>
            <p:cNvSpPr>
              <a:spLocks/>
            </p:cNvSpPr>
            <p:nvPr/>
          </p:nvSpPr>
          <p:spPr bwMode="auto">
            <a:xfrm>
              <a:off x="5532891" y="3928008"/>
              <a:ext cx="58256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Oval 84"/>
            <p:cNvSpPr>
              <a:spLocks/>
            </p:cNvSpPr>
            <p:nvPr/>
          </p:nvSpPr>
          <p:spPr bwMode="auto">
            <a:xfrm>
              <a:off x="5612330" y="3860926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Oval 85"/>
            <p:cNvSpPr>
              <a:spLocks/>
            </p:cNvSpPr>
            <p:nvPr/>
          </p:nvSpPr>
          <p:spPr bwMode="auto">
            <a:xfrm>
              <a:off x="5691769" y="3788548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Oval 86"/>
            <p:cNvSpPr>
              <a:spLocks/>
            </p:cNvSpPr>
            <p:nvPr/>
          </p:nvSpPr>
          <p:spPr bwMode="auto">
            <a:xfrm>
              <a:off x="5764146" y="3709109"/>
              <a:ext cx="49429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Oval 87"/>
            <p:cNvSpPr>
              <a:spLocks/>
            </p:cNvSpPr>
            <p:nvPr/>
          </p:nvSpPr>
          <p:spPr bwMode="auto">
            <a:xfrm>
              <a:off x="5813575" y="3622609"/>
              <a:ext cx="42368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Oval 88"/>
            <p:cNvSpPr>
              <a:spLocks/>
            </p:cNvSpPr>
            <p:nvPr/>
          </p:nvSpPr>
          <p:spPr bwMode="auto">
            <a:xfrm>
              <a:off x="5850647" y="3516691"/>
              <a:ext cx="63551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Oval 89"/>
            <p:cNvSpPr>
              <a:spLocks/>
            </p:cNvSpPr>
            <p:nvPr/>
          </p:nvSpPr>
          <p:spPr bwMode="auto">
            <a:xfrm>
              <a:off x="5905372" y="3430190"/>
              <a:ext cx="54725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Oval 90"/>
            <p:cNvSpPr>
              <a:spLocks/>
            </p:cNvSpPr>
            <p:nvPr/>
          </p:nvSpPr>
          <p:spPr bwMode="auto">
            <a:xfrm>
              <a:off x="5947739" y="3329568"/>
              <a:ext cx="67082" cy="6178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Oval 91"/>
            <p:cNvSpPr>
              <a:spLocks/>
            </p:cNvSpPr>
            <p:nvPr/>
          </p:nvSpPr>
          <p:spPr bwMode="auto">
            <a:xfrm>
              <a:off x="5990107" y="3237772"/>
              <a:ext cx="45898" cy="458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Oval 92"/>
            <p:cNvSpPr>
              <a:spLocks/>
            </p:cNvSpPr>
            <p:nvPr/>
          </p:nvSpPr>
          <p:spPr bwMode="auto">
            <a:xfrm>
              <a:off x="5997168" y="3124792"/>
              <a:ext cx="63551" cy="6178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Oval 93"/>
            <p:cNvSpPr>
              <a:spLocks/>
            </p:cNvSpPr>
            <p:nvPr/>
          </p:nvSpPr>
          <p:spPr bwMode="auto">
            <a:xfrm>
              <a:off x="6021882" y="3027700"/>
              <a:ext cx="47663" cy="458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Oval 94"/>
            <p:cNvSpPr>
              <a:spLocks/>
            </p:cNvSpPr>
            <p:nvPr/>
          </p:nvSpPr>
          <p:spPr bwMode="auto">
            <a:xfrm>
              <a:off x="6036004" y="2923546"/>
              <a:ext cx="49429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Oval 95"/>
            <p:cNvSpPr>
              <a:spLocks/>
            </p:cNvSpPr>
            <p:nvPr/>
          </p:nvSpPr>
          <p:spPr bwMode="auto">
            <a:xfrm>
              <a:off x="4549614" y="1031134"/>
              <a:ext cx="653165" cy="6531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Oval 96"/>
            <p:cNvSpPr>
              <a:spLocks/>
            </p:cNvSpPr>
            <p:nvPr/>
          </p:nvSpPr>
          <p:spPr bwMode="auto">
            <a:xfrm>
              <a:off x="5730606" y="2898832"/>
              <a:ext cx="647869" cy="6478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Oval 97"/>
            <p:cNvSpPr>
              <a:spLocks/>
            </p:cNvSpPr>
            <p:nvPr/>
          </p:nvSpPr>
          <p:spPr bwMode="auto">
            <a:xfrm>
              <a:off x="3557510" y="3882110"/>
              <a:ext cx="649634" cy="65139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98"/>
            <p:cNvSpPr>
              <a:spLocks/>
            </p:cNvSpPr>
            <p:nvPr/>
          </p:nvSpPr>
          <p:spPr bwMode="auto">
            <a:xfrm>
              <a:off x="3004967" y="1973810"/>
              <a:ext cx="418379" cy="42190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Oval 111"/>
            <p:cNvSpPr/>
            <p:nvPr/>
          </p:nvSpPr>
          <p:spPr>
            <a:xfrm>
              <a:off x="3882327" y="2152348"/>
              <a:ext cx="1382518" cy="1368150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775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788228" y="782515"/>
            <a:ext cx="3555146" cy="3578470"/>
            <a:chOff x="2788228" y="782515"/>
            <a:chExt cx="3555146" cy="3578470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2788228" y="2423480"/>
              <a:ext cx="853801" cy="8538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4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8" y="372"/>
                    <a:pt x="270" y="434"/>
                    <a:pt x="166" y="406"/>
                  </a:cubicBezTo>
                  <a:cubicBezTo>
                    <a:pt x="62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4869838" y="2311027"/>
              <a:ext cx="726356" cy="822148"/>
            </a:xfrm>
            <a:custGeom>
              <a:avLst/>
              <a:gdLst>
                <a:gd name="T0" fmla="*/ 0 w 369"/>
                <a:gd name="T1" fmla="*/ 40 h 418"/>
                <a:gd name="T2" fmla="*/ 309 w 369"/>
                <a:gd name="T3" fmla="*/ 0 h 418"/>
                <a:gd name="T4" fmla="*/ 369 w 369"/>
                <a:gd name="T5" fmla="*/ 353 h 418"/>
                <a:gd name="T6" fmla="*/ 64 w 369"/>
                <a:gd name="T7" fmla="*/ 418 h 418"/>
                <a:gd name="T8" fmla="*/ 0 w 369"/>
                <a:gd name="T9" fmla="*/ 4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418">
                  <a:moveTo>
                    <a:pt x="0" y="40"/>
                  </a:moveTo>
                  <a:cubicBezTo>
                    <a:pt x="97" y="124"/>
                    <a:pt x="219" y="108"/>
                    <a:pt x="309" y="0"/>
                  </a:cubicBezTo>
                  <a:cubicBezTo>
                    <a:pt x="369" y="353"/>
                    <a:pt x="369" y="353"/>
                    <a:pt x="369" y="353"/>
                  </a:cubicBezTo>
                  <a:cubicBezTo>
                    <a:pt x="248" y="281"/>
                    <a:pt x="128" y="307"/>
                    <a:pt x="64" y="4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290918" y="1744604"/>
              <a:ext cx="850470" cy="790495"/>
            </a:xfrm>
            <a:custGeom>
              <a:avLst/>
              <a:gdLst>
                <a:gd name="T0" fmla="*/ 0 w 432"/>
                <a:gd name="T1" fmla="*/ 271 h 402"/>
                <a:gd name="T2" fmla="*/ 131 w 432"/>
                <a:gd name="T3" fmla="*/ 0 h 402"/>
                <a:gd name="T4" fmla="*/ 432 w 432"/>
                <a:gd name="T5" fmla="*/ 111 h 402"/>
                <a:gd name="T6" fmla="*/ 356 w 432"/>
                <a:gd name="T7" fmla="*/ 402 h 402"/>
                <a:gd name="T8" fmla="*/ 0 w 432"/>
                <a:gd name="T9" fmla="*/ 27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402">
                  <a:moveTo>
                    <a:pt x="0" y="271"/>
                  </a:moveTo>
                  <a:cubicBezTo>
                    <a:pt x="114" y="232"/>
                    <a:pt x="165" y="128"/>
                    <a:pt x="131" y="0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324" y="186"/>
                    <a:pt x="294" y="298"/>
                    <a:pt x="356" y="402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3392137" y="1299793"/>
              <a:ext cx="1223643" cy="1365249"/>
            </a:xfrm>
            <a:custGeom>
              <a:avLst/>
              <a:gdLst>
                <a:gd name="T0" fmla="*/ 266 w 622"/>
                <a:gd name="T1" fmla="*/ 694 h 694"/>
                <a:gd name="T2" fmla="*/ 0 w 622"/>
                <a:gd name="T3" fmla="*/ 177 h 694"/>
                <a:gd name="T4" fmla="*/ 306 w 622"/>
                <a:gd name="T5" fmla="*/ 0 h 694"/>
                <a:gd name="T6" fmla="*/ 622 w 622"/>
                <a:gd name="T7" fmla="*/ 488 h 694"/>
                <a:gd name="T8" fmla="*/ 266 w 622"/>
                <a:gd name="T9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4">
                  <a:moveTo>
                    <a:pt x="266" y="694"/>
                  </a:moveTo>
                  <a:cubicBezTo>
                    <a:pt x="333" y="474"/>
                    <a:pt x="254" y="292"/>
                    <a:pt x="0" y="177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78" y="278"/>
                    <a:pt x="397" y="436"/>
                    <a:pt x="622" y="488"/>
                  </a:cubicBezTo>
                  <a:lnTo>
                    <a:pt x="266" y="694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3435451" y="2435141"/>
              <a:ext cx="619735" cy="814652"/>
            </a:xfrm>
            <a:custGeom>
              <a:avLst/>
              <a:gdLst>
                <a:gd name="T0" fmla="*/ 315 w 315"/>
                <a:gd name="T1" fmla="*/ 414 h 414"/>
                <a:gd name="T2" fmla="*/ 3 w 315"/>
                <a:gd name="T3" fmla="*/ 370 h 414"/>
                <a:gd name="T4" fmla="*/ 0 w 315"/>
                <a:gd name="T5" fmla="*/ 50 h 414"/>
                <a:gd name="T6" fmla="*/ 311 w 315"/>
                <a:gd name="T7" fmla="*/ 0 h 414"/>
                <a:gd name="T8" fmla="*/ 315 w 315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14">
                  <a:moveTo>
                    <a:pt x="315" y="414"/>
                  </a:moveTo>
                  <a:cubicBezTo>
                    <a:pt x="236" y="332"/>
                    <a:pt x="86" y="309"/>
                    <a:pt x="3" y="37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4" y="109"/>
                    <a:pt x="233" y="84"/>
                    <a:pt x="311" y="0"/>
                  </a:cubicBezTo>
                  <a:lnTo>
                    <a:pt x="315" y="41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3093097" y="782515"/>
              <a:ext cx="947929" cy="950426"/>
            </a:xfrm>
            <a:custGeom>
              <a:avLst/>
              <a:gdLst>
                <a:gd name="T0" fmla="*/ 31 w 482"/>
                <a:gd name="T1" fmla="*/ 185 h 483"/>
                <a:gd name="T2" fmla="*/ 298 w 482"/>
                <a:gd name="T3" fmla="*/ 32 h 483"/>
                <a:gd name="T4" fmla="*/ 451 w 482"/>
                <a:gd name="T5" fmla="*/ 298 h 483"/>
                <a:gd name="T6" fmla="*/ 185 w 482"/>
                <a:gd name="T7" fmla="*/ 452 h 483"/>
                <a:gd name="T8" fmla="*/ 31 w 482"/>
                <a:gd name="T9" fmla="*/ 18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31" y="185"/>
                  </a:moveTo>
                  <a:cubicBezTo>
                    <a:pt x="63" y="69"/>
                    <a:pt x="182" y="0"/>
                    <a:pt x="298" y="32"/>
                  </a:cubicBezTo>
                  <a:cubicBezTo>
                    <a:pt x="414" y="63"/>
                    <a:pt x="482" y="182"/>
                    <a:pt x="451" y="298"/>
                  </a:cubicBezTo>
                  <a:cubicBezTo>
                    <a:pt x="420" y="414"/>
                    <a:pt x="301" y="483"/>
                    <a:pt x="185" y="452"/>
                  </a:cubicBezTo>
                  <a:cubicBezTo>
                    <a:pt x="69" y="420"/>
                    <a:pt x="0" y="301"/>
                    <a:pt x="31" y="18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/>
            <p:cNvSpPr>
              <a:spLocks/>
            </p:cNvSpPr>
            <p:nvPr/>
          </p:nvSpPr>
          <p:spPr bwMode="auto">
            <a:xfrm>
              <a:off x="3220543" y="912459"/>
              <a:ext cx="693037" cy="690538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/>
            <p:cNvSpPr>
              <a:spLocks/>
            </p:cNvSpPr>
            <p:nvPr/>
          </p:nvSpPr>
          <p:spPr bwMode="auto">
            <a:xfrm>
              <a:off x="4495831" y="1218995"/>
              <a:ext cx="853801" cy="8538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3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7" y="372"/>
                    <a:pt x="270" y="434"/>
                    <a:pt x="166" y="406"/>
                  </a:cubicBezTo>
                  <a:cubicBezTo>
                    <a:pt x="61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1"/>
            <p:cNvSpPr>
              <a:spLocks/>
            </p:cNvSpPr>
            <p:nvPr/>
          </p:nvSpPr>
          <p:spPr bwMode="auto">
            <a:xfrm>
              <a:off x="4609949" y="1335611"/>
              <a:ext cx="623900" cy="621401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2"/>
            <p:cNvSpPr>
              <a:spLocks/>
            </p:cNvSpPr>
            <p:nvPr/>
          </p:nvSpPr>
          <p:spPr bwMode="auto">
            <a:xfrm>
              <a:off x="2904012" y="2539263"/>
              <a:ext cx="621401" cy="622234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3"/>
            <p:cNvSpPr>
              <a:spLocks/>
            </p:cNvSpPr>
            <p:nvPr/>
          </p:nvSpPr>
          <p:spPr bwMode="auto">
            <a:xfrm>
              <a:off x="5320478" y="2096953"/>
              <a:ext cx="1022896" cy="1022896"/>
            </a:xfrm>
            <a:custGeom>
              <a:avLst/>
              <a:gdLst>
                <a:gd name="T0" fmla="*/ 33 w 520"/>
                <a:gd name="T1" fmla="*/ 199 h 520"/>
                <a:gd name="T2" fmla="*/ 321 w 520"/>
                <a:gd name="T3" fmla="*/ 34 h 520"/>
                <a:gd name="T4" fmla="*/ 486 w 520"/>
                <a:gd name="T5" fmla="*/ 321 h 520"/>
                <a:gd name="T6" fmla="*/ 199 w 520"/>
                <a:gd name="T7" fmla="*/ 487 h 520"/>
                <a:gd name="T8" fmla="*/ 33 w 520"/>
                <a:gd name="T9" fmla="*/ 19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20">
                  <a:moveTo>
                    <a:pt x="33" y="199"/>
                  </a:moveTo>
                  <a:cubicBezTo>
                    <a:pt x="67" y="74"/>
                    <a:pt x="196" y="0"/>
                    <a:pt x="321" y="34"/>
                  </a:cubicBezTo>
                  <a:cubicBezTo>
                    <a:pt x="446" y="68"/>
                    <a:pt x="520" y="196"/>
                    <a:pt x="486" y="321"/>
                  </a:cubicBezTo>
                  <a:cubicBezTo>
                    <a:pt x="452" y="446"/>
                    <a:pt x="324" y="520"/>
                    <a:pt x="199" y="487"/>
                  </a:cubicBezTo>
                  <a:cubicBezTo>
                    <a:pt x="74" y="453"/>
                    <a:pt x="0" y="324"/>
                    <a:pt x="33" y="199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4"/>
            <p:cNvSpPr>
              <a:spLocks/>
            </p:cNvSpPr>
            <p:nvPr/>
          </p:nvSpPr>
          <p:spPr bwMode="auto">
            <a:xfrm>
              <a:off x="5457920" y="2236059"/>
              <a:ext cx="745514" cy="746347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5"/>
            <p:cNvSpPr>
              <a:spLocks/>
            </p:cNvSpPr>
            <p:nvPr/>
          </p:nvSpPr>
          <p:spPr bwMode="auto">
            <a:xfrm>
              <a:off x="3825284" y="2181084"/>
              <a:ext cx="1314438" cy="1314438"/>
            </a:xfrm>
            <a:custGeom>
              <a:avLst/>
              <a:gdLst>
                <a:gd name="T0" fmla="*/ 43 w 668"/>
                <a:gd name="T1" fmla="*/ 255 h 668"/>
                <a:gd name="T2" fmla="*/ 412 w 668"/>
                <a:gd name="T3" fmla="*/ 43 h 668"/>
                <a:gd name="T4" fmla="*/ 625 w 668"/>
                <a:gd name="T5" fmla="*/ 412 h 668"/>
                <a:gd name="T6" fmla="*/ 255 w 668"/>
                <a:gd name="T7" fmla="*/ 625 h 668"/>
                <a:gd name="T8" fmla="*/ 43 w 668"/>
                <a:gd name="T9" fmla="*/ 255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8">
                  <a:moveTo>
                    <a:pt x="43" y="255"/>
                  </a:moveTo>
                  <a:cubicBezTo>
                    <a:pt x="86" y="95"/>
                    <a:pt x="252" y="0"/>
                    <a:pt x="412" y="43"/>
                  </a:cubicBezTo>
                  <a:cubicBezTo>
                    <a:pt x="573" y="86"/>
                    <a:pt x="668" y="252"/>
                    <a:pt x="625" y="412"/>
                  </a:cubicBezTo>
                  <a:cubicBezTo>
                    <a:pt x="581" y="573"/>
                    <a:pt x="416" y="668"/>
                    <a:pt x="255" y="625"/>
                  </a:cubicBezTo>
                  <a:cubicBezTo>
                    <a:pt x="95" y="581"/>
                    <a:pt x="0" y="416"/>
                    <a:pt x="43" y="2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6"/>
            <p:cNvSpPr>
              <a:spLocks/>
            </p:cNvSpPr>
            <p:nvPr/>
          </p:nvSpPr>
          <p:spPr bwMode="auto">
            <a:xfrm>
              <a:off x="5021439" y="3505517"/>
              <a:ext cx="853801" cy="855468"/>
            </a:xfrm>
            <a:custGeom>
              <a:avLst/>
              <a:gdLst>
                <a:gd name="T0" fmla="*/ 28 w 434"/>
                <a:gd name="T1" fmla="*/ 166 h 435"/>
                <a:gd name="T2" fmla="*/ 268 w 434"/>
                <a:gd name="T3" fmla="*/ 29 h 435"/>
                <a:gd name="T4" fmla="*/ 406 w 434"/>
                <a:gd name="T5" fmla="*/ 268 h 435"/>
                <a:gd name="T6" fmla="*/ 166 w 434"/>
                <a:gd name="T7" fmla="*/ 406 h 435"/>
                <a:gd name="T8" fmla="*/ 28 w 434"/>
                <a:gd name="T9" fmla="*/ 16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5">
                  <a:moveTo>
                    <a:pt x="28" y="166"/>
                  </a:moveTo>
                  <a:cubicBezTo>
                    <a:pt x="56" y="62"/>
                    <a:pt x="164" y="0"/>
                    <a:pt x="268" y="29"/>
                  </a:cubicBezTo>
                  <a:cubicBezTo>
                    <a:pt x="373" y="57"/>
                    <a:pt x="434" y="164"/>
                    <a:pt x="406" y="268"/>
                  </a:cubicBezTo>
                  <a:cubicBezTo>
                    <a:pt x="378" y="373"/>
                    <a:pt x="271" y="435"/>
                    <a:pt x="166" y="406"/>
                  </a:cubicBezTo>
                  <a:cubicBezTo>
                    <a:pt x="62" y="378"/>
                    <a:pt x="0" y="271"/>
                    <a:pt x="28" y="16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7"/>
            <p:cNvSpPr>
              <a:spLocks/>
            </p:cNvSpPr>
            <p:nvPr/>
          </p:nvSpPr>
          <p:spPr bwMode="auto">
            <a:xfrm>
              <a:off x="4494165" y="2904940"/>
              <a:ext cx="959589" cy="986246"/>
            </a:xfrm>
            <a:custGeom>
              <a:avLst/>
              <a:gdLst>
                <a:gd name="T0" fmla="*/ 291 w 488"/>
                <a:gd name="T1" fmla="*/ 501 h 501"/>
                <a:gd name="T2" fmla="*/ 0 w 488"/>
                <a:gd name="T3" fmla="*/ 185 h 501"/>
                <a:gd name="T4" fmla="*/ 211 w 488"/>
                <a:gd name="T5" fmla="*/ 0 h 501"/>
                <a:gd name="T6" fmla="*/ 488 w 488"/>
                <a:gd name="T7" fmla="*/ 327 h 501"/>
                <a:gd name="T8" fmla="*/ 291 w 488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01">
                  <a:moveTo>
                    <a:pt x="291" y="501"/>
                  </a:moveTo>
                  <a:cubicBezTo>
                    <a:pt x="310" y="329"/>
                    <a:pt x="173" y="180"/>
                    <a:pt x="0" y="185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84" y="170"/>
                    <a:pt x="315" y="325"/>
                    <a:pt x="488" y="327"/>
                  </a:cubicBezTo>
                  <a:lnTo>
                    <a:pt x="291" y="5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8"/>
            <p:cNvSpPr>
              <a:spLocks/>
            </p:cNvSpPr>
            <p:nvPr/>
          </p:nvSpPr>
          <p:spPr bwMode="auto">
            <a:xfrm>
              <a:off x="5152060" y="3621301"/>
              <a:ext cx="622234" cy="623900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9"/>
            <p:cNvSpPr>
              <a:spLocks/>
            </p:cNvSpPr>
            <p:nvPr/>
          </p:nvSpPr>
          <p:spPr bwMode="auto">
            <a:xfrm>
              <a:off x="4001874" y="2358507"/>
              <a:ext cx="958757" cy="957924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0"/>
            <p:cNvSpPr>
              <a:spLocks/>
            </p:cNvSpPr>
            <p:nvPr/>
          </p:nvSpPr>
          <p:spPr bwMode="auto">
            <a:xfrm>
              <a:off x="4291334" y="2545095"/>
              <a:ext cx="379838" cy="350683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1"/>
            <p:cNvSpPr>
              <a:spLocks/>
            </p:cNvSpPr>
            <p:nvPr/>
          </p:nvSpPr>
          <p:spPr bwMode="auto">
            <a:xfrm>
              <a:off x="5865245" y="2435142"/>
              <a:ext cx="104122" cy="98291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2"/>
            <p:cNvSpPr>
              <a:spLocks/>
            </p:cNvSpPr>
            <p:nvPr/>
          </p:nvSpPr>
          <p:spPr bwMode="auto">
            <a:xfrm>
              <a:off x="5733635" y="2435142"/>
              <a:ext cx="216574" cy="238232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23"/>
            <p:cNvSpPr txBox="1">
              <a:spLocks/>
            </p:cNvSpPr>
            <p:nvPr/>
          </p:nvSpPr>
          <p:spPr>
            <a:xfrm>
              <a:off x="3339113" y="1243891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5" name="TextBox 24"/>
            <p:cNvSpPr txBox="1">
              <a:spLocks/>
            </p:cNvSpPr>
            <p:nvPr/>
          </p:nvSpPr>
          <p:spPr>
            <a:xfrm>
              <a:off x="4696890" y="1597898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6" name="TextBox 25"/>
            <p:cNvSpPr txBox="1">
              <a:spLocks/>
            </p:cNvSpPr>
            <p:nvPr/>
          </p:nvSpPr>
          <p:spPr>
            <a:xfrm>
              <a:off x="2989142" y="2845343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7" name="TextBox 26"/>
            <p:cNvSpPr txBox="1">
              <a:spLocks/>
            </p:cNvSpPr>
            <p:nvPr/>
          </p:nvSpPr>
          <p:spPr>
            <a:xfrm>
              <a:off x="5602730" y="2605034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8" name="TextBox 27"/>
            <p:cNvSpPr txBox="1">
              <a:spLocks/>
            </p:cNvSpPr>
            <p:nvPr/>
          </p:nvSpPr>
          <p:spPr>
            <a:xfrm>
              <a:off x="5235230" y="3904033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5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9" name="TextBox 28"/>
            <p:cNvSpPr txBox="1">
              <a:spLocks/>
            </p:cNvSpPr>
            <p:nvPr/>
          </p:nvSpPr>
          <p:spPr>
            <a:xfrm>
              <a:off x="4202742" y="2937959"/>
              <a:ext cx="542456" cy="26314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Freeform: Shape 29"/>
            <p:cNvSpPr>
              <a:spLocks/>
            </p:cNvSpPr>
            <p:nvPr/>
          </p:nvSpPr>
          <p:spPr bwMode="auto">
            <a:xfrm>
              <a:off x="4835293" y="1440809"/>
              <a:ext cx="183059" cy="193460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0"/>
            <p:cNvSpPr>
              <a:spLocks/>
            </p:cNvSpPr>
            <p:nvPr/>
          </p:nvSpPr>
          <p:spPr bwMode="auto">
            <a:xfrm>
              <a:off x="3449528" y="1053463"/>
              <a:ext cx="235066" cy="21010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1"/>
            <p:cNvSpPr>
              <a:spLocks/>
            </p:cNvSpPr>
            <p:nvPr/>
          </p:nvSpPr>
          <p:spPr bwMode="auto">
            <a:xfrm>
              <a:off x="3113826" y="2664475"/>
              <a:ext cx="210103" cy="218422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2"/>
            <p:cNvSpPr>
              <a:spLocks/>
            </p:cNvSpPr>
            <p:nvPr/>
          </p:nvSpPr>
          <p:spPr bwMode="auto">
            <a:xfrm>
              <a:off x="5372012" y="3747618"/>
              <a:ext cx="194550" cy="1946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3"/>
          <p:cNvGrpSpPr/>
          <p:nvPr/>
        </p:nvGrpSpPr>
        <p:grpSpPr>
          <a:xfrm>
            <a:off x="998596" y="1065753"/>
            <a:ext cx="1995673" cy="607409"/>
            <a:chOff x="711385" y="1157421"/>
            <a:chExt cx="2950013" cy="897874"/>
          </a:xfrm>
        </p:grpSpPr>
        <p:sp>
          <p:nvSpPr>
            <p:cNvPr id="47" name="TextBox 42"/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48" name="Rectangle 44"/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5" name="Group 45"/>
          <p:cNvGrpSpPr/>
          <p:nvPr/>
        </p:nvGrpSpPr>
        <p:grpSpPr>
          <a:xfrm>
            <a:off x="680638" y="2558418"/>
            <a:ext cx="1995673" cy="607409"/>
            <a:chOff x="711385" y="1157421"/>
            <a:chExt cx="2950013" cy="897874"/>
          </a:xfrm>
        </p:grpSpPr>
        <p:sp>
          <p:nvSpPr>
            <p:cNvPr id="45" name="TextBox 46"/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6" name="Rectangle 47"/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6" name="Group 48"/>
          <p:cNvGrpSpPr/>
          <p:nvPr/>
        </p:nvGrpSpPr>
        <p:grpSpPr>
          <a:xfrm>
            <a:off x="5431857" y="1305578"/>
            <a:ext cx="1995673" cy="607409"/>
            <a:chOff x="-154654" y="1157421"/>
            <a:chExt cx="2950013" cy="897874"/>
          </a:xfrm>
        </p:grpSpPr>
        <p:sp>
          <p:nvSpPr>
            <p:cNvPr id="43" name="TextBox 49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4" name="Rectangle 50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7" name="Group 51"/>
          <p:cNvGrpSpPr/>
          <p:nvPr/>
        </p:nvGrpSpPr>
        <p:grpSpPr>
          <a:xfrm>
            <a:off x="6448084" y="2236059"/>
            <a:ext cx="1995673" cy="607409"/>
            <a:chOff x="-154654" y="1157421"/>
            <a:chExt cx="2950013" cy="897874"/>
          </a:xfrm>
        </p:grpSpPr>
        <p:sp>
          <p:nvSpPr>
            <p:cNvPr id="41" name="TextBox 52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2" name="Rectangle 53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8" name="Group 54"/>
          <p:cNvGrpSpPr/>
          <p:nvPr/>
        </p:nvGrpSpPr>
        <p:grpSpPr>
          <a:xfrm>
            <a:off x="5980750" y="3629547"/>
            <a:ext cx="1995673" cy="607409"/>
            <a:chOff x="-154654" y="1157421"/>
            <a:chExt cx="2950013" cy="897874"/>
          </a:xfrm>
        </p:grpSpPr>
        <p:sp>
          <p:nvSpPr>
            <p:cNvPr id="39" name="TextBox 55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0" name="Rectangle 56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477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0" b="59800"/>
          <a:stretch/>
        </p:blipFill>
        <p:spPr>
          <a:xfrm rot="10800000">
            <a:off x="0" y="2551212"/>
            <a:ext cx="9144000" cy="259228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7ACDE0C-79AC-4EF2-BE25-7FDC13479A51}"/>
              </a:ext>
            </a:extLst>
          </p:cNvPr>
          <p:cNvSpPr/>
          <p:nvPr/>
        </p:nvSpPr>
        <p:spPr>
          <a:xfrm>
            <a:off x="3275856" y="483518"/>
            <a:ext cx="27363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 smtClean="0">
                <a:latin typeface="Impact" panose="020B0806030902050204" pitchFamily="34" charset="0"/>
                <a:cs typeface="+mn-ea"/>
                <a:sym typeface="+mn-lt"/>
              </a:rPr>
              <a:t>2020</a:t>
            </a:r>
            <a:endParaRPr lang="zh-CN" altLang="en-US" sz="8800" spc="3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=""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958" y="1760234"/>
            <a:ext cx="533711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谢谢观看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="" xmlns:a16="http://schemas.microsoft.com/office/drawing/2014/main" id="{29C481AF-482E-42CD-837E-4B1F29107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885" y="2764884"/>
            <a:ext cx="257926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25A9957-58D7-4B7A-A774-9635C3413CAF}"/>
              </a:ext>
            </a:extLst>
          </p:cNvPr>
          <p:cNvGrpSpPr/>
          <p:nvPr/>
        </p:nvGrpSpPr>
        <p:grpSpPr>
          <a:xfrm>
            <a:off x="3665915" y="3167977"/>
            <a:ext cx="1827314" cy="273378"/>
            <a:chOff x="5677614" y="3909380"/>
            <a:chExt cx="1827314" cy="273378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52217F0F-6D43-411E-8968-077F85F611FD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TextBox 84">
              <a:extLst>
                <a:ext uri="{FF2B5EF4-FFF2-40B4-BE49-F238E27FC236}">
                  <a16:creationId xmlns="" xmlns:a16="http://schemas.microsoft.com/office/drawing/2014/main" id="{0376F357-1011-4014-8F8B-E72D2ACF5B04}"/>
                </a:ext>
              </a:extLst>
            </p:cNvPr>
            <p:cNvSpPr txBox="1"/>
            <p:nvPr/>
          </p:nvSpPr>
          <p:spPr>
            <a:xfrm>
              <a:off x="5961932" y="3921148"/>
              <a:ext cx="12586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汇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报人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：东方之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5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7704" y="2139702"/>
            <a:ext cx="4967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3194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9"/>
          <a:stretch/>
        </p:blipFill>
        <p:spPr>
          <a:xfrm>
            <a:off x="3683673" y="578914"/>
            <a:ext cx="1929195" cy="147109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3890942" y="800535"/>
            <a:ext cx="2304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8800" spc="3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213970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0" b="59800"/>
          <a:stretch/>
        </p:blipFill>
        <p:spPr>
          <a:xfrm rot="10800000">
            <a:off x="0" y="2551212"/>
            <a:ext cx="91440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/>
          <p:nvPr/>
        </p:nvSpPr>
        <p:spPr>
          <a:xfrm>
            <a:off x="4761025" y="842963"/>
            <a:ext cx="3843626" cy="374451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Rectangle: Folded Corner 1"/>
          <p:cNvSpPr/>
          <p:nvPr/>
        </p:nvSpPr>
        <p:spPr>
          <a:xfrm>
            <a:off x="4209169" y="842968"/>
            <a:ext cx="725672" cy="867218"/>
          </a:xfrm>
          <a:prstGeom prst="foldedCorner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标题文本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39359" y="1240268"/>
            <a:ext cx="2616521" cy="677685"/>
            <a:chOff x="6487915" y="1484784"/>
            <a:chExt cx="4953305" cy="903580"/>
          </a:xfrm>
        </p:grpSpPr>
        <p:sp>
          <p:nvSpPr>
            <p:cNvPr id="24" name="TextBox 16"/>
            <p:cNvSpPr txBox="1"/>
            <p:nvPr/>
          </p:nvSpPr>
          <p:spPr>
            <a:xfrm>
              <a:off x="6487915" y="1484784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2400" b="1"/>
                <a:t>标题文本预设</a:t>
              </a:r>
            </a:p>
          </p:txBody>
        </p:sp>
        <p:sp>
          <p:nvSpPr>
            <p:cNvPr id="25" name="TextBox 21"/>
            <p:cNvSpPr txBox="1"/>
            <p:nvPr/>
          </p:nvSpPr>
          <p:spPr>
            <a:xfrm>
              <a:off x="6487915" y="1861810"/>
              <a:ext cx="4953305" cy="526554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9359" y="2125721"/>
            <a:ext cx="1360751" cy="1464486"/>
            <a:chOff x="539359" y="2125721"/>
            <a:chExt cx="1360751" cy="1464486"/>
          </a:xfrm>
        </p:grpSpPr>
        <p:sp>
          <p:nvSpPr>
            <p:cNvPr id="4" name="Rectangle: Rounded Corners 17"/>
            <p:cNvSpPr/>
            <p:nvPr/>
          </p:nvSpPr>
          <p:spPr>
            <a:xfrm>
              <a:off x="539359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 sz="1400"/>
            </a:p>
          </p:txBody>
        </p:sp>
        <p:sp>
          <p:nvSpPr>
            <p:cNvPr id="7" name="Freeform: Shape 3"/>
            <p:cNvSpPr/>
            <p:nvPr/>
          </p:nvSpPr>
          <p:spPr>
            <a:xfrm>
              <a:off x="783434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lowchart: Extract 5"/>
            <p:cNvSpPr/>
            <p:nvPr/>
          </p:nvSpPr>
          <p:spPr>
            <a:xfrm rot="5400000">
              <a:off x="1700996" y="3289330"/>
              <a:ext cx="215167" cy="183060"/>
            </a:xfrm>
            <a:prstGeom prst="flowChartExtra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39359" y="2125724"/>
              <a:ext cx="1186577" cy="1464483"/>
              <a:chOff x="4886324" y="2414406"/>
              <a:chExt cx="7305675" cy="1360668"/>
            </a:xfrm>
          </p:grpSpPr>
          <p:sp>
            <p:nvSpPr>
              <p:cNvPr id="22" name="Rectangle 20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819480" y="2125721"/>
            <a:ext cx="1343744" cy="1464486"/>
            <a:chOff x="1819480" y="2125721"/>
            <a:chExt cx="1343744" cy="1464486"/>
          </a:xfrm>
        </p:grpSpPr>
        <p:sp>
          <p:nvSpPr>
            <p:cNvPr id="5" name="Rectangle: Rounded Corners 18"/>
            <p:cNvSpPr/>
            <p:nvPr/>
          </p:nvSpPr>
          <p:spPr>
            <a:xfrm>
              <a:off x="1819480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" name="Freeform: Shape 6"/>
            <p:cNvSpPr/>
            <p:nvPr/>
          </p:nvSpPr>
          <p:spPr>
            <a:xfrm>
              <a:off x="2046549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lowchart: Extract 8"/>
            <p:cNvSpPr/>
            <p:nvPr/>
          </p:nvSpPr>
          <p:spPr>
            <a:xfrm rot="5400000">
              <a:off x="2964110" y="3289330"/>
              <a:ext cx="215167" cy="183060"/>
            </a:xfrm>
            <a:prstGeom prst="flowChartExtra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23"/>
            <p:cNvGrpSpPr/>
            <p:nvPr/>
          </p:nvGrpSpPr>
          <p:grpSpPr>
            <a:xfrm>
              <a:off x="1819480" y="2125724"/>
              <a:ext cx="1186577" cy="1464483"/>
              <a:chOff x="4886324" y="2414406"/>
              <a:chExt cx="7305675" cy="1360668"/>
            </a:xfrm>
          </p:grpSpPr>
          <p:sp>
            <p:nvSpPr>
              <p:cNvPr id="20" name="Rectangle 24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Rectangle 25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099415" y="2125721"/>
            <a:ext cx="1186577" cy="1464486"/>
            <a:chOff x="3099415" y="2125721"/>
            <a:chExt cx="1186577" cy="1464486"/>
          </a:xfrm>
        </p:grpSpPr>
        <p:sp>
          <p:nvSpPr>
            <p:cNvPr id="6" name="Rectangle: Rounded Corners 19"/>
            <p:cNvSpPr/>
            <p:nvPr/>
          </p:nvSpPr>
          <p:spPr>
            <a:xfrm>
              <a:off x="3099415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3309663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6"/>
            <p:cNvGrpSpPr/>
            <p:nvPr/>
          </p:nvGrpSpPr>
          <p:grpSpPr>
            <a:xfrm>
              <a:off x="3099415" y="2125724"/>
              <a:ext cx="1186577" cy="1464483"/>
              <a:chOff x="4886324" y="2414406"/>
              <a:chExt cx="7305675" cy="1360668"/>
            </a:xfrm>
          </p:grpSpPr>
          <p:sp>
            <p:nvSpPr>
              <p:cNvPr id="18" name="Rectangle 27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28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6840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109"/>
          <p:cNvGrpSpPr/>
          <p:nvPr/>
        </p:nvGrpSpPr>
        <p:grpSpPr>
          <a:xfrm>
            <a:off x="6347829" y="3586933"/>
            <a:ext cx="2651128" cy="79616"/>
            <a:chOff x="6347829" y="3586933"/>
            <a:chExt cx="2651128" cy="79616"/>
          </a:xfrm>
        </p:grpSpPr>
        <p:sp>
          <p:nvSpPr>
            <p:cNvPr id="4" name="Straight Connector 41"/>
            <p:cNvSpPr>
              <a:spLocks/>
            </p:cNvSpPr>
            <p:nvPr/>
          </p:nvSpPr>
          <p:spPr bwMode="auto">
            <a:xfrm flipH="1">
              <a:off x="6347829" y="3626741"/>
              <a:ext cx="2651128" cy="0"/>
            </a:xfrm>
            <a:prstGeom prst="line">
              <a:avLst/>
            </a:prstGeom>
            <a:noFill/>
            <a:ln w="292100" cap="sq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61"/>
            <p:cNvSpPr/>
            <p:nvPr/>
          </p:nvSpPr>
          <p:spPr bwMode="auto">
            <a:xfrm>
              <a:off x="7394455" y="358693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946412" y="3509806"/>
            <a:ext cx="3413632" cy="223919"/>
            <a:chOff x="2946412" y="3509806"/>
            <a:chExt cx="3413632" cy="223919"/>
          </a:xfrm>
        </p:grpSpPr>
        <p:sp>
          <p:nvSpPr>
            <p:cNvPr id="8" name="Straight Connector 46"/>
            <p:cNvSpPr>
              <a:spLocks/>
            </p:cNvSpPr>
            <p:nvPr/>
          </p:nvSpPr>
          <p:spPr bwMode="auto">
            <a:xfrm flipH="1">
              <a:off x="2946412" y="3626741"/>
              <a:ext cx="3301673" cy="0"/>
            </a:xfrm>
            <a:prstGeom prst="line">
              <a:avLst/>
            </a:pr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49"/>
            <p:cNvSpPr/>
            <p:nvPr/>
          </p:nvSpPr>
          <p:spPr bwMode="auto">
            <a:xfrm>
              <a:off x="3763771" y="3509806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53"/>
            <p:cNvSpPr/>
            <p:nvPr/>
          </p:nvSpPr>
          <p:spPr bwMode="auto">
            <a:xfrm>
              <a:off x="6136126" y="3509806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60"/>
            <p:cNvSpPr/>
            <p:nvPr/>
          </p:nvSpPr>
          <p:spPr bwMode="auto">
            <a:xfrm>
              <a:off x="5022100" y="358693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567053" y="2773363"/>
            <a:ext cx="429178" cy="890699"/>
            <a:chOff x="2567053" y="2773363"/>
            <a:chExt cx="429178" cy="890699"/>
          </a:xfrm>
        </p:grpSpPr>
        <p:sp>
          <p:nvSpPr>
            <p:cNvPr id="6" name="Freeform: Shape 43"/>
            <p:cNvSpPr>
              <a:spLocks/>
            </p:cNvSpPr>
            <p:nvPr/>
          </p:nvSpPr>
          <p:spPr bwMode="auto">
            <a:xfrm>
              <a:off x="2567053" y="2773363"/>
              <a:ext cx="393100" cy="850889"/>
            </a:xfrm>
            <a:custGeom>
              <a:avLst/>
              <a:gdLst>
                <a:gd name="T0" fmla="*/ 326 w 326"/>
                <a:gd name="T1" fmla="*/ 604 h 604"/>
                <a:gd name="T2" fmla="*/ 326 w 326"/>
                <a:gd name="T3" fmla="*/ 604 h 604"/>
                <a:gd name="T4" fmla="*/ 292 w 326"/>
                <a:gd name="T5" fmla="*/ 602 h 604"/>
                <a:gd name="T6" fmla="*/ 260 w 326"/>
                <a:gd name="T7" fmla="*/ 598 h 604"/>
                <a:gd name="T8" fmla="*/ 228 w 326"/>
                <a:gd name="T9" fmla="*/ 590 h 604"/>
                <a:gd name="T10" fmla="*/ 198 w 326"/>
                <a:gd name="T11" fmla="*/ 580 h 604"/>
                <a:gd name="T12" fmla="*/ 170 w 326"/>
                <a:gd name="T13" fmla="*/ 568 h 604"/>
                <a:gd name="T14" fmla="*/ 144 w 326"/>
                <a:gd name="T15" fmla="*/ 552 h 604"/>
                <a:gd name="T16" fmla="*/ 118 w 326"/>
                <a:gd name="T17" fmla="*/ 534 h 604"/>
                <a:gd name="T18" fmla="*/ 96 w 326"/>
                <a:gd name="T19" fmla="*/ 516 h 604"/>
                <a:gd name="T20" fmla="*/ 74 w 326"/>
                <a:gd name="T21" fmla="*/ 494 h 604"/>
                <a:gd name="T22" fmla="*/ 56 w 326"/>
                <a:gd name="T23" fmla="*/ 470 h 604"/>
                <a:gd name="T24" fmla="*/ 40 w 326"/>
                <a:gd name="T25" fmla="*/ 446 h 604"/>
                <a:gd name="T26" fmla="*/ 26 w 326"/>
                <a:gd name="T27" fmla="*/ 420 h 604"/>
                <a:gd name="T28" fmla="*/ 16 w 326"/>
                <a:gd name="T29" fmla="*/ 392 h 604"/>
                <a:gd name="T30" fmla="*/ 8 w 326"/>
                <a:gd name="T31" fmla="*/ 362 h 604"/>
                <a:gd name="T32" fmla="*/ 2 w 326"/>
                <a:gd name="T33" fmla="*/ 332 h 604"/>
                <a:gd name="T34" fmla="*/ 0 w 326"/>
                <a:gd name="T35" fmla="*/ 302 h 604"/>
                <a:gd name="T36" fmla="*/ 0 w 326"/>
                <a:gd name="T37" fmla="*/ 302 h 604"/>
                <a:gd name="T38" fmla="*/ 2 w 326"/>
                <a:gd name="T39" fmla="*/ 270 h 604"/>
                <a:gd name="T40" fmla="*/ 8 w 326"/>
                <a:gd name="T41" fmla="*/ 240 h 604"/>
                <a:gd name="T42" fmla="*/ 16 w 326"/>
                <a:gd name="T43" fmla="*/ 212 h 604"/>
                <a:gd name="T44" fmla="*/ 26 w 326"/>
                <a:gd name="T45" fmla="*/ 184 h 604"/>
                <a:gd name="T46" fmla="*/ 40 w 326"/>
                <a:gd name="T47" fmla="*/ 158 h 604"/>
                <a:gd name="T48" fmla="*/ 56 w 326"/>
                <a:gd name="T49" fmla="*/ 132 h 604"/>
                <a:gd name="T50" fmla="*/ 74 w 326"/>
                <a:gd name="T51" fmla="*/ 110 h 604"/>
                <a:gd name="T52" fmla="*/ 96 w 326"/>
                <a:gd name="T53" fmla="*/ 88 h 604"/>
                <a:gd name="T54" fmla="*/ 118 w 326"/>
                <a:gd name="T55" fmla="*/ 68 h 604"/>
                <a:gd name="T56" fmla="*/ 144 w 326"/>
                <a:gd name="T57" fmla="*/ 52 h 604"/>
                <a:gd name="T58" fmla="*/ 170 w 326"/>
                <a:gd name="T59" fmla="*/ 36 h 604"/>
                <a:gd name="T60" fmla="*/ 198 w 326"/>
                <a:gd name="T61" fmla="*/ 24 h 604"/>
                <a:gd name="T62" fmla="*/ 228 w 326"/>
                <a:gd name="T63" fmla="*/ 14 h 604"/>
                <a:gd name="T64" fmla="*/ 260 w 326"/>
                <a:gd name="T65" fmla="*/ 6 h 604"/>
                <a:gd name="T66" fmla="*/ 292 w 326"/>
                <a:gd name="T67" fmla="*/ 2 h 604"/>
                <a:gd name="T68" fmla="*/ 326 w 326"/>
                <a:gd name="T6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6" h="604">
                  <a:moveTo>
                    <a:pt x="326" y="604"/>
                  </a:moveTo>
                  <a:lnTo>
                    <a:pt x="326" y="604"/>
                  </a:lnTo>
                  <a:lnTo>
                    <a:pt x="292" y="602"/>
                  </a:lnTo>
                  <a:lnTo>
                    <a:pt x="260" y="598"/>
                  </a:lnTo>
                  <a:lnTo>
                    <a:pt x="228" y="590"/>
                  </a:lnTo>
                  <a:lnTo>
                    <a:pt x="198" y="580"/>
                  </a:lnTo>
                  <a:lnTo>
                    <a:pt x="170" y="568"/>
                  </a:lnTo>
                  <a:lnTo>
                    <a:pt x="144" y="552"/>
                  </a:lnTo>
                  <a:lnTo>
                    <a:pt x="118" y="534"/>
                  </a:lnTo>
                  <a:lnTo>
                    <a:pt x="96" y="516"/>
                  </a:lnTo>
                  <a:lnTo>
                    <a:pt x="74" y="494"/>
                  </a:lnTo>
                  <a:lnTo>
                    <a:pt x="56" y="470"/>
                  </a:lnTo>
                  <a:lnTo>
                    <a:pt x="40" y="446"/>
                  </a:lnTo>
                  <a:lnTo>
                    <a:pt x="26" y="420"/>
                  </a:lnTo>
                  <a:lnTo>
                    <a:pt x="16" y="392"/>
                  </a:lnTo>
                  <a:lnTo>
                    <a:pt x="8" y="362"/>
                  </a:lnTo>
                  <a:lnTo>
                    <a:pt x="2" y="332"/>
                  </a:lnTo>
                  <a:lnTo>
                    <a:pt x="0" y="302"/>
                  </a:lnTo>
                  <a:lnTo>
                    <a:pt x="0" y="302"/>
                  </a:lnTo>
                  <a:lnTo>
                    <a:pt x="2" y="270"/>
                  </a:lnTo>
                  <a:lnTo>
                    <a:pt x="8" y="240"/>
                  </a:lnTo>
                  <a:lnTo>
                    <a:pt x="16" y="212"/>
                  </a:lnTo>
                  <a:lnTo>
                    <a:pt x="26" y="184"/>
                  </a:lnTo>
                  <a:lnTo>
                    <a:pt x="40" y="158"/>
                  </a:lnTo>
                  <a:lnTo>
                    <a:pt x="56" y="132"/>
                  </a:lnTo>
                  <a:lnTo>
                    <a:pt x="74" y="110"/>
                  </a:lnTo>
                  <a:lnTo>
                    <a:pt x="96" y="88"/>
                  </a:lnTo>
                  <a:lnTo>
                    <a:pt x="118" y="68"/>
                  </a:lnTo>
                  <a:lnTo>
                    <a:pt x="144" y="52"/>
                  </a:lnTo>
                  <a:lnTo>
                    <a:pt x="170" y="36"/>
                  </a:lnTo>
                  <a:lnTo>
                    <a:pt x="198" y="24"/>
                  </a:lnTo>
                  <a:lnTo>
                    <a:pt x="228" y="14"/>
                  </a:lnTo>
                  <a:lnTo>
                    <a:pt x="260" y="6"/>
                  </a:lnTo>
                  <a:lnTo>
                    <a:pt x="292" y="2"/>
                  </a:lnTo>
                  <a:lnTo>
                    <a:pt x="326" y="0"/>
                  </a:lnTo>
                </a:path>
              </a:pathLst>
            </a:cu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59"/>
            <p:cNvSpPr/>
            <p:nvPr/>
          </p:nvSpPr>
          <p:spPr bwMode="auto">
            <a:xfrm>
              <a:off x="2916616" y="3584446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16505" y="1809271"/>
            <a:ext cx="6685327" cy="223919"/>
            <a:chOff x="116505" y="1809271"/>
            <a:chExt cx="6685327" cy="223919"/>
          </a:xfrm>
        </p:grpSpPr>
        <p:sp>
          <p:nvSpPr>
            <p:cNvPr id="5" name="Straight Connector 44"/>
            <p:cNvSpPr>
              <a:spLocks/>
            </p:cNvSpPr>
            <p:nvPr/>
          </p:nvSpPr>
          <p:spPr bwMode="auto">
            <a:xfrm flipH="1">
              <a:off x="116505" y="1921230"/>
              <a:ext cx="6685327" cy="0"/>
            </a:xfrm>
            <a:prstGeom prst="line">
              <a:avLst/>
            </a:prstGeom>
            <a:noFill/>
            <a:ln w="292100" cap="sq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48"/>
            <p:cNvSpPr/>
            <p:nvPr/>
          </p:nvSpPr>
          <p:spPr bwMode="auto">
            <a:xfrm>
              <a:off x="1872882" y="1809271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50"/>
            <p:cNvSpPr/>
            <p:nvPr/>
          </p:nvSpPr>
          <p:spPr bwMode="auto">
            <a:xfrm>
              <a:off x="5654637" y="1809271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54"/>
            <p:cNvSpPr/>
            <p:nvPr/>
          </p:nvSpPr>
          <p:spPr bwMode="auto">
            <a:xfrm>
              <a:off x="3484128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55"/>
            <p:cNvSpPr/>
            <p:nvPr/>
          </p:nvSpPr>
          <p:spPr bwMode="auto">
            <a:xfrm>
              <a:off x="4569382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823314" y="2661405"/>
            <a:ext cx="4136268" cy="223919"/>
            <a:chOff x="2823314" y="2661405"/>
            <a:chExt cx="4136268" cy="223919"/>
          </a:xfrm>
        </p:grpSpPr>
        <p:sp>
          <p:nvSpPr>
            <p:cNvPr id="7" name="Straight Connector 45"/>
            <p:cNvSpPr>
              <a:spLocks/>
            </p:cNvSpPr>
            <p:nvPr/>
          </p:nvSpPr>
          <p:spPr bwMode="auto">
            <a:xfrm flipH="1">
              <a:off x="2956423" y="2773363"/>
              <a:ext cx="2244158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Straight Connector 47"/>
            <p:cNvSpPr>
              <a:spLocks/>
            </p:cNvSpPr>
            <p:nvPr/>
          </p:nvSpPr>
          <p:spPr bwMode="auto">
            <a:xfrm flipH="1">
              <a:off x="5200580" y="2773363"/>
              <a:ext cx="1759002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51"/>
            <p:cNvSpPr/>
            <p:nvPr/>
          </p:nvSpPr>
          <p:spPr bwMode="auto">
            <a:xfrm>
              <a:off x="5088621" y="2661405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2"/>
            <p:cNvSpPr/>
            <p:nvPr/>
          </p:nvSpPr>
          <p:spPr bwMode="auto">
            <a:xfrm>
              <a:off x="2823314" y="2661405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58"/>
            <p:cNvSpPr/>
            <p:nvPr/>
          </p:nvSpPr>
          <p:spPr bwMode="auto">
            <a:xfrm>
              <a:off x="6147256" y="2727336"/>
              <a:ext cx="80860" cy="808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03026" y="1159626"/>
            <a:ext cx="2260245" cy="523275"/>
            <a:chOff x="1903026" y="1159626"/>
            <a:chExt cx="2260245" cy="523275"/>
          </a:xfrm>
        </p:grpSpPr>
        <p:sp>
          <p:nvSpPr>
            <p:cNvPr id="23" name="TextBox 65"/>
            <p:cNvSpPr txBox="1">
              <a:spLocks/>
            </p:cNvSpPr>
            <p:nvPr/>
          </p:nvSpPr>
          <p:spPr bwMode="auto">
            <a:xfrm>
              <a:off x="1903027" y="1159626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1"/>
                  </a:solidFill>
                </a:rPr>
                <a:t>标题文本预设 </a:t>
              </a:r>
            </a:p>
          </p:txBody>
        </p:sp>
        <p:sp>
          <p:nvSpPr>
            <p:cNvPr id="24" name="TextBox 66"/>
            <p:cNvSpPr txBox="1">
              <a:spLocks/>
            </p:cNvSpPr>
            <p:nvPr/>
          </p:nvSpPr>
          <p:spPr bwMode="auto">
            <a:xfrm>
              <a:off x="1903026" y="1336652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057607" y="1102684"/>
            <a:ext cx="2260245" cy="505163"/>
            <a:chOff x="5057607" y="1102684"/>
            <a:chExt cx="2260245" cy="505163"/>
          </a:xfrm>
        </p:grpSpPr>
        <p:sp>
          <p:nvSpPr>
            <p:cNvPr id="25" name="TextBox 115"/>
            <p:cNvSpPr txBox="1">
              <a:spLocks/>
            </p:cNvSpPr>
            <p:nvPr/>
          </p:nvSpPr>
          <p:spPr bwMode="auto">
            <a:xfrm>
              <a:off x="5057607" y="126159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8" name="TextBox 68"/>
            <p:cNvSpPr txBox="1">
              <a:spLocks/>
            </p:cNvSpPr>
            <p:nvPr/>
          </p:nvSpPr>
          <p:spPr bwMode="auto">
            <a:xfrm>
              <a:off x="5057607" y="1102684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>
                  <a:solidFill>
                    <a:schemeClr val="accent2"/>
                  </a:solidFill>
                </a:rPr>
                <a:t>标题文本预设 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948380" y="3939902"/>
            <a:ext cx="2260245" cy="525805"/>
            <a:chOff x="2948380" y="3939902"/>
            <a:chExt cx="2260245" cy="525805"/>
          </a:xfrm>
        </p:grpSpPr>
        <p:sp>
          <p:nvSpPr>
            <p:cNvPr id="26" name="TextBox 116"/>
            <p:cNvSpPr txBox="1">
              <a:spLocks/>
            </p:cNvSpPr>
            <p:nvPr/>
          </p:nvSpPr>
          <p:spPr bwMode="auto">
            <a:xfrm>
              <a:off x="2948380" y="411945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9" name="TextBox 72"/>
            <p:cNvSpPr txBox="1">
              <a:spLocks/>
            </p:cNvSpPr>
            <p:nvPr/>
          </p:nvSpPr>
          <p:spPr bwMode="auto">
            <a:xfrm>
              <a:off x="2956423" y="3939902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3"/>
                  </a:solidFill>
                </a:rPr>
                <a:t>标题文本预设 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808058" y="3939909"/>
            <a:ext cx="2294618" cy="525798"/>
            <a:chOff x="5808058" y="3939909"/>
            <a:chExt cx="2294618" cy="525798"/>
          </a:xfrm>
        </p:grpSpPr>
        <p:sp>
          <p:nvSpPr>
            <p:cNvPr id="27" name="TextBox 117"/>
            <p:cNvSpPr txBox="1">
              <a:spLocks/>
            </p:cNvSpPr>
            <p:nvPr/>
          </p:nvSpPr>
          <p:spPr bwMode="auto">
            <a:xfrm>
              <a:off x="5842431" y="411945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30" name="TextBox 75"/>
            <p:cNvSpPr txBox="1">
              <a:spLocks/>
            </p:cNvSpPr>
            <p:nvPr/>
          </p:nvSpPr>
          <p:spPr bwMode="auto">
            <a:xfrm>
              <a:off x="5808058" y="3939909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4"/>
                  </a:solidFill>
                </a:rPr>
                <a:t>标题文本预设 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73781" y="1881423"/>
            <a:ext cx="444071" cy="926773"/>
            <a:chOff x="6873781" y="1881423"/>
            <a:chExt cx="444071" cy="926773"/>
          </a:xfrm>
        </p:grpSpPr>
        <p:sp>
          <p:nvSpPr>
            <p:cNvPr id="31" name="Freeform: Shape 42"/>
            <p:cNvSpPr>
              <a:spLocks/>
            </p:cNvSpPr>
            <p:nvPr/>
          </p:nvSpPr>
          <p:spPr bwMode="auto">
            <a:xfrm>
              <a:off x="6927239" y="1921230"/>
              <a:ext cx="390613" cy="852134"/>
            </a:xfrm>
            <a:custGeom>
              <a:avLst/>
              <a:gdLst>
                <a:gd name="T0" fmla="*/ 0 w 324"/>
                <a:gd name="T1" fmla="*/ 0 h 604"/>
                <a:gd name="T2" fmla="*/ 0 w 324"/>
                <a:gd name="T3" fmla="*/ 0 h 604"/>
                <a:gd name="T4" fmla="*/ 34 w 324"/>
                <a:gd name="T5" fmla="*/ 2 h 604"/>
                <a:gd name="T6" fmla="*/ 66 w 324"/>
                <a:gd name="T7" fmla="*/ 6 h 604"/>
                <a:gd name="T8" fmla="*/ 96 w 324"/>
                <a:gd name="T9" fmla="*/ 14 h 604"/>
                <a:gd name="T10" fmla="*/ 126 w 324"/>
                <a:gd name="T11" fmla="*/ 24 h 604"/>
                <a:gd name="T12" fmla="*/ 154 w 324"/>
                <a:gd name="T13" fmla="*/ 36 h 604"/>
                <a:gd name="T14" fmla="*/ 182 w 324"/>
                <a:gd name="T15" fmla="*/ 52 h 604"/>
                <a:gd name="T16" fmla="*/ 206 w 324"/>
                <a:gd name="T17" fmla="*/ 70 h 604"/>
                <a:gd name="T18" fmla="*/ 230 w 324"/>
                <a:gd name="T19" fmla="*/ 88 h 604"/>
                <a:gd name="T20" fmla="*/ 250 w 324"/>
                <a:gd name="T21" fmla="*/ 110 h 604"/>
                <a:gd name="T22" fmla="*/ 270 w 324"/>
                <a:gd name="T23" fmla="*/ 134 h 604"/>
                <a:gd name="T24" fmla="*/ 286 w 324"/>
                <a:gd name="T25" fmla="*/ 158 h 604"/>
                <a:gd name="T26" fmla="*/ 300 w 324"/>
                <a:gd name="T27" fmla="*/ 184 h 604"/>
                <a:gd name="T28" fmla="*/ 310 w 324"/>
                <a:gd name="T29" fmla="*/ 212 h 604"/>
                <a:gd name="T30" fmla="*/ 318 w 324"/>
                <a:gd name="T31" fmla="*/ 242 h 604"/>
                <a:gd name="T32" fmla="*/ 324 w 324"/>
                <a:gd name="T33" fmla="*/ 272 h 604"/>
                <a:gd name="T34" fmla="*/ 324 w 324"/>
                <a:gd name="T35" fmla="*/ 302 h 604"/>
                <a:gd name="T36" fmla="*/ 324 w 324"/>
                <a:gd name="T37" fmla="*/ 302 h 604"/>
                <a:gd name="T38" fmla="*/ 324 w 324"/>
                <a:gd name="T39" fmla="*/ 332 h 604"/>
                <a:gd name="T40" fmla="*/ 318 w 324"/>
                <a:gd name="T41" fmla="*/ 362 h 604"/>
                <a:gd name="T42" fmla="*/ 310 w 324"/>
                <a:gd name="T43" fmla="*/ 392 h 604"/>
                <a:gd name="T44" fmla="*/ 300 w 324"/>
                <a:gd name="T45" fmla="*/ 420 h 604"/>
                <a:gd name="T46" fmla="*/ 286 w 324"/>
                <a:gd name="T47" fmla="*/ 446 h 604"/>
                <a:gd name="T48" fmla="*/ 270 w 324"/>
                <a:gd name="T49" fmla="*/ 470 h 604"/>
                <a:gd name="T50" fmla="*/ 250 w 324"/>
                <a:gd name="T51" fmla="*/ 494 h 604"/>
                <a:gd name="T52" fmla="*/ 230 w 324"/>
                <a:gd name="T53" fmla="*/ 516 h 604"/>
                <a:gd name="T54" fmla="*/ 206 w 324"/>
                <a:gd name="T55" fmla="*/ 534 h 604"/>
                <a:gd name="T56" fmla="*/ 182 w 324"/>
                <a:gd name="T57" fmla="*/ 552 h 604"/>
                <a:gd name="T58" fmla="*/ 154 w 324"/>
                <a:gd name="T59" fmla="*/ 568 h 604"/>
                <a:gd name="T60" fmla="*/ 126 w 324"/>
                <a:gd name="T61" fmla="*/ 580 h 604"/>
                <a:gd name="T62" fmla="*/ 96 w 324"/>
                <a:gd name="T63" fmla="*/ 590 h 604"/>
                <a:gd name="T64" fmla="*/ 66 w 324"/>
                <a:gd name="T65" fmla="*/ 598 h 604"/>
                <a:gd name="T66" fmla="*/ 34 w 324"/>
                <a:gd name="T67" fmla="*/ 602 h 604"/>
                <a:gd name="T68" fmla="*/ 0 w 324"/>
                <a:gd name="T69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" h="604">
                  <a:moveTo>
                    <a:pt x="0" y="0"/>
                  </a:moveTo>
                  <a:lnTo>
                    <a:pt x="0" y="0"/>
                  </a:lnTo>
                  <a:lnTo>
                    <a:pt x="34" y="2"/>
                  </a:lnTo>
                  <a:lnTo>
                    <a:pt x="66" y="6"/>
                  </a:lnTo>
                  <a:lnTo>
                    <a:pt x="96" y="14"/>
                  </a:lnTo>
                  <a:lnTo>
                    <a:pt x="126" y="24"/>
                  </a:lnTo>
                  <a:lnTo>
                    <a:pt x="154" y="36"/>
                  </a:lnTo>
                  <a:lnTo>
                    <a:pt x="182" y="52"/>
                  </a:lnTo>
                  <a:lnTo>
                    <a:pt x="206" y="70"/>
                  </a:lnTo>
                  <a:lnTo>
                    <a:pt x="230" y="88"/>
                  </a:lnTo>
                  <a:lnTo>
                    <a:pt x="250" y="110"/>
                  </a:lnTo>
                  <a:lnTo>
                    <a:pt x="270" y="134"/>
                  </a:lnTo>
                  <a:lnTo>
                    <a:pt x="286" y="158"/>
                  </a:lnTo>
                  <a:lnTo>
                    <a:pt x="300" y="184"/>
                  </a:lnTo>
                  <a:lnTo>
                    <a:pt x="310" y="212"/>
                  </a:lnTo>
                  <a:lnTo>
                    <a:pt x="318" y="242"/>
                  </a:lnTo>
                  <a:lnTo>
                    <a:pt x="324" y="272"/>
                  </a:lnTo>
                  <a:lnTo>
                    <a:pt x="324" y="302"/>
                  </a:lnTo>
                  <a:lnTo>
                    <a:pt x="324" y="302"/>
                  </a:lnTo>
                  <a:lnTo>
                    <a:pt x="324" y="332"/>
                  </a:lnTo>
                  <a:lnTo>
                    <a:pt x="318" y="362"/>
                  </a:lnTo>
                  <a:lnTo>
                    <a:pt x="310" y="392"/>
                  </a:lnTo>
                  <a:lnTo>
                    <a:pt x="300" y="420"/>
                  </a:lnTo>
                  <a:lnTo>
                    <a:pt x="286" y="446"/>
                  </a:lnTo>
                  <a:lnTo>
                    <a:pt x="270" y="470"/>
                  </a:lnTo>
                  <a:lnTo>
                    <a:pt x="250" y="494"/>
                  </a:lnTo>
                  <a:lnTo>
                    <a:pt x="230" y="516"/>
                  </a:lnTo>
                  <a:lnTo>
                    <a:pt x="206" y="534"/>
                  </a:lnTo>
                  <a:lnTo>
                    <a:pt x="182" y="552"/>
                  </a:lnTo>
                  <a:lnTo>
                    <a:pt x="154" y="568"/>
                  </a:lnTo>
                  <a:lnTo>
                    <a:pt x="126" y="580"/>
                  </a:lnTo>
                  <a:lnTo>
                    <a:pt x="96" y="590"/>
                  </a:lnTo>
                  <a:lnTo>
                    <a:pt x="66" y="598"/>
                  </a:lnTo>
                  <a:lnTo>
                    <a:pt x="34" y="602"/>
                  </a:lnTo>
                  <a:lnTo>
                    <a:pt x="0" y="604"/>
                  </a:lnTo>
                </a:path>
              </a:pathLst>
            </a:cu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6"/>
            <p:cNvSpPr/>
            <p:nvPr/>
          </p:nvSpPr>
          <p:spPr bwMode="auto">
            <a:xfrm>
              <a:off x="6873781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57"/>
            <p:cNvSpPr/>
            <p:nvPr/>
          </p:nvSpPr>
          <p:spPr bwMode="auto">
            <a:xfrm>
              <a:off x="6892938" y="2727336"/>
              <a:ext cx="79615" cy="808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113"/>
          <p:cNvGrpSpPr/>
          <p:nvPr/>
        </p:nvGrpSpPr>
        <p:grpSpPr>
          <a:xfrm rot="7377629">
            <a:off x="246700" y="1357990"/>
            <a:ext cx="1234736" cy="1216185"/>
            <a:chOff x="811876" y="3094925"/>
            <a:chExt cx="1690688" cy="1665287"/>
          </a:xfrm>
        </p:grpSpPr>
        <p:sp>
          <p:nvSpPr>
            <p:cNvPr id="35" name="Rectangle 5"/>
            <p:cNvSpPr>
              <a:spLocks noChangeAspect="1"/>
            </p:cNvSpPr>
            <p:nvPr/>
          </p:nvSpPr>
          <p:spPr bwMode="auto">
            <a:xfrm>
              <a:off x="811876" y="3099687"/>
              <a:ext cx="1690688" cy="166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/>
            <p:cNvSpPr>
              <a:spLocks/>
            </p:cNvSpPr>
            <p:nvPr/>
          </p:nvSpPr>
          <p:spPr bwMode="auto">
            <a:xfrm>
              <a:off x="1772314" y="4282375"/>
              <a:ext cx="492125" cy="209550"/>
            </a:xfrm>
            <a:custGeom>
              <a:avLst/>
              <a:gdLst>
                <a:gd name="T0" fmla="*/ 0 w 234"/>
                <a:gd name="T1" fmla="*/ 0 h 104"/>
                <a:gd name="T2" fmla="*/ 62 w 234"/>
                <a:gd name="T3" fmla="*/ 104 h 104"/>
                <a:gd name="T4" fmla="*/ 234 w 234"/>
                <a:gd name="T5" fmla="*/ 62 h 104"/>
                <a:gd name="T6" fmla="*/ 218 w 234"/>
                <a:gd name="T7" fmla="*/ 35 h 104"/>
                <a:gd name="T8" fmla="*/ 194 w 234"/>
                <a:gd name="T9" fmla="*/ 11 h 104"/>
                <a:gd name="T10" fmla="*/ 161 w 234"/>
                <a:gd name="T11" fmla="*/ 2 h 104"/>
                <a:gd name="T12" fmla="*/ 0 w 23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4">
                  <a:moveTo>
                    <a:pt x="0" y="0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3" y="25"/>
                    <a:pt x="205" y="17"/>
                    <a:pt x="194" y="11"/>
                  </a:cubicBezTo>
                  <a:cubicBezTo>
                    <a:pt x="184" y="5"/>
                    <a:pt x="172" y="2"/>
                    <a:pt x="16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/>
            <p:cNvSpPr>
              <a:spLocks/>
            </p:cNvSpPr>
            <p:nvPr/>
          </p:nvSpPr>
          <p:spPr bwMode="auto">
            <a:xfrm>
              <a:off x="1902489" y="4464937"/>
              <a:ext cx="122238" cy="26988"/>
            </a:xfrm>
            <a:custGeom>
              <a:avLst/>
              <a:gdLst>
                <a:gd name="T0" fmla="*/ 77 w 77"/>
                <a:gd name="T1" fmla="*/ 0 h 17"/>
                <a:gd name="T2" fmla="*/ 0 w 77"/>
                <a:gd name="T3" fmla="*/ 17 h 17"/>
                <a:gd name="T4" fmla="*/ 77 w 77"/>
                <a:gd name="T5" fmla="*/ 0 h 17"/>
                <a:gd name="T6" fmla="*/ 77 w 7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7">
                  <a:moveTo>
                    <a:pt x="77" y="0"/>
                  </a:moveTo>
                  <a:lnTo>
                    <a:pt x="0" y="17"/>
                  </a:lnTo>
                  <a:lnTo>
                    <a:pt x="77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"/>
            <p:cNvSpPr>
              <a:spLocks/>
            </p:cNvSpPr>
            <p:nvPr/>
          </p:nvSpPr>
          <p:spPr bwMode="auto">
            <a:xfrm>
              <a:off x="1902489" y="4464937"/>
              <a:ext cx="122238" cy="26988"/>
            </a:xfrm>
            <a:custGeom>
              <a:avLst/>
              <a:gdLst>
                <a:gd name="T0" fmla="*/ 77 w 77"/>
                <a:gd name="T1" fmla="*/ 0 h 17"/>
                <a:gd name="T2" fmla="*/ 0 w 77"/>
                <a:gd name="T3" fmla="*/ 17 h 17"/>
                <a:gd name="T4" fmla="*/ 77 w 77"/>
                <a:gd name="T5" fmla="*/ 0 h 17"/>
                <a:gd name="T6" fmla="*/ 77 w 7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7">
                  <a:moveTo>
                    <a:pt x="77" y="0"/>
                  </a:moveTo>
                  <a:lnTo>
                    <a:pt x="0" y="17"/>
                  </a:lnTo>
                  <a:lnTo>
                    <a:pt x="77" y="0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0"/>
            <p:cNvSpPr>
              <a:spLocks/>
            </p:cNvSpPr>
            <p:nvPr/>
          </p:nvSpPr>
          <p:spPr bwMode="auto">
            <a:xfrm>
              <a:off x="1596101" y="4282375"/>
              <a:ext cx="306388" cy="476250"/>
            </a:xfrm>
            <a:custGeom>
              <a:avLst/>
              <a:gdLst>
                <a:gd name="T0" fmla="*/ 84 w 146"/>
                <a:gd name="T1" fmla="*/ 0 h 235"/>
                <a:gd name="T2" fmla="*/ 146 w 146"/>
                <a:gd name="T3" fmla="*/ 104 h 235"/>
                <a:gd name="T4" fmla="*/ 26 w 146"/>
                <a:gd name="T5" fmla="*/ 235 h 235"/>
                <a:gd name="T6" fmla="*/ 10 w 146"/>
                <a:gd name="T7" fmla="*/ 208 h 235"/>
                <a:gd name="T8" fmla="*/ 0 w 146"/>
                <a:gd name="T9" fmla="*/ 175 h 235"/>
                <a:gd name="T10" fmla="*/ 8 w 146"/>
                <a:gd name="T11" fmla="*/ 141 h 235"/>
                <a:gd name="T12" fmla="*/ 84 w 146"/>
                <a:gd name="T13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235">
                  <a:moveTo>
                    <a:pt x="84" y="0"/>
                  </a:moveTo>
                  <a:cubicBezTo>
                    <a:pt x="146" y="104"/>
                    <a:pt x="146" y="104"/>
                    <a:pt x="146" y="104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4" y="198"/>
                    <a:pt x="1" y="187"/>
                    <a:pt x="0" y="175"/>
                  </a:cubicBezTo>
                  <a:cubicBezTo>
                    <a:pt x="0" y="163"/>
                    <a:pt x="3" y="151"/>
                    <a:pt x="8" y="141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1"/>
            <p:cNvSpPr>
              <a:spLocks/>
            </p:cNvSpPr>
            <p:nvPr/>
          </p:nvSpPr>
          <p:spPr bwMode="auto">
            <a:xfrm>
              <a:off x="1880264" y="4491925"/>
              <a:ext cx="22225" cy="25400"/>
            </a:xfrm>
            <a:custGeom>
              <a:avLst/>
              <a:gdLst>
                <a:gd name="T0" fmla="*/ 14 w 14"/>
                <a:gd name="T1" fmla="*/ 0 h 16"/>
                <a:gd name="T2" fmla="*/ 0 w 14"/>
                <a:gd name="T3" fmla="*/ 16 h 16"/>
                <a:gd name="T4" fmla="*/ 0 w 14"/>
                <a:gd name="T5" fmla="*/ 1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2"/>
            <p:cNvSpPr>
              <a:spLocks/>
            </p:cNvSpPr>
            <p:nvPr/>
          </p:nvSpPr>
          <p:spPr bwMode="auto">
            <a:xfrm>
              <a:off x="1880264" y="4491925"/>
              <a:ext cx="22225" cy="25400"/>
            </a:xfrm>
            <a:custGeom>
              <a:avLst/>
              <a:gdLst>
                <a:gd name="T0" fmla="*/ 14 w 14"/>
                <a:gd name="T1" fmla="*/ 0 h 16"/>
                <a:gd name="T2" fmla="*/ 0 w 14"/>
                <a:gd name="T3" fmla="*/ 16 h 16"/>
                <a:gd name="T4" fmla="*/ 0 w 14"/>
                <a:gd name="T5" fmla="*/ 1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4"/>
            <p:cNvSpPr>
              <a:spLocks/>
            </p:cNvSpPr>
            <p:nvPr/>
          </p:nvSpPr>
          <p:spPr bwMode="auto">
            <a:xfrm>
              <a:off x="1057939" y="3207637"/>
              <a:ext cx="714375" cy="976313"/>
            </a:xfrm>
            <a:custGeom>
              <a:avLst/>
              <a:gdLst>
                <a:gd name="T0" fmla="*/ 450 w 450"/>
                <a:gd name="T1" fmla="*/ 551 h 615"/>
                <a:gd name="T2" fmla="*/ 338 w 450"/>
                <a:gd name="T3" fmla="*/ 615 h 615"/>
                <a:gd name="T4" fmla="*/ 0 w 450"/>
                <a:gd name="T5" fmla="*/ 62 h 615"/>
                <a:gd name="T6" fmla="*/ 111 w 450"/>
                <a:gd name="T7" fmla="*/ 0 h 615"/>
                <a:gd name="T8" fmla="*/ 450 w 450"/>
                <a:gd name="T9" fmla="*/ 551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615">
                  <a:moveTo>
                    <a:pt x="450" y="551"/>
                  </a:moveTo>
                  <a:lnTo>
                    <a:pt x="338" y="615"/>
                  </a:lnTo>
                  <a:lnTo>
                    <a:pt x="0" y="62"/>
                  </a:lnTo>
                  <a:lnTo>
                    <a:pt x="111" y="0"/>
                  </a:lnTo>
                  <a:lnTo>
                    <a:pt x="450" y="55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5"/>
            <p:cNvSpPr>
              <a:spLocks/>
            </p:cNvSpPr>
            <p:nvPr/>
          </p:nvSpPr>
          <p:spPr bwMode="auto">
            <a:xfrm>
              <a:off x="1057939" y="3207637"/>
              <a:ext cx="714375" cy="976313"/>
            </a:xfrm>
            <a:custGeom>
              <a:avLst/>
              <a:gdLst>
                <a:gd name="T0" fmla="*/ 450 w 450"/>
                <a:gd name="T1" fmla="*/ 551 h 615"/>
                <a:gd name="T2" fmla="*/ 338 w 450"/>
                <a:gd name="T3" fmla="*/ 615 h 615"/>
                <a:gd name="T4" fmla="*/ 0 w 450"/>
                <a:gd name="T5" fmla="*/ 62 h 615"/>
                <a:gd name="T6" fmla="*/ 111 w 450"/>
                <a:gd name="T7" fmla="*/ 0 h 615"/>
                <a:gd name="T8" fmla="*/ 450 w 450"/>
                <a:gd name="T9" fmla="*/ 551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615">
                  <a:moveTo>
                    <a:pt x="450" y="551"/>
                  </a:moveTo>
                  <a:lnTo>
                    <a:pt x="338" y="615"/>
                  </a:lnTo>
                  <a:lnTo>
                    <a:pt x="0" y="62"/>
                  </a:lnTo>
                  <a:lnTo>
                    <a:pt x="111" y="0"/>
                  </a:lnTo>
                  <a:lnTo>
                    <a:pt x="450" y="5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6"/>
            <p:cNvSpPr>
              <a:spLocks/>
            </p:cNvSpPr>
            <p:nvPr/>
          </p:nvSpPr>
          <p:spPr bwMode="auto">
            <a:xfrm>
              <a:off x="1013489" y="3094925"/>
              <a:ext cx="265113" cy="323850"/>
            </a:xfrm>
            <a:custGeom>
              <a:avLst/>
              <a:gdLst>
                <a:gd name="T0" fmla="*/ 17 w 126"/>
                <a:gd name="T1" fmla="*/ 1 h 159"/>
                <a:gd name="T2" fmla="*/ 21 w 126"/>
                <a:gd name="T3" fmla="*/ 104 h 159"/>
                <a:gd name="T4" fmla="*/ 109 w 126"/>
                <a:gd name="T5" fmla="*/ 158 h 159"/>
                <a:gd name="T6" fmla="*/ 105 w 126"/>
                <a:gd name="T7" fmla="*/ 55 h 159"/>
                <a:gd name="T8" fmla="*/ 17 w 126"/>
                <a:gd name="T9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59">
                  <a:moveTo>
                    <a:pt x="17" y="1"/>
                  </a:moveTo>
                  <a:cubicBezTo>
                    <a:pt x="0" y="30"/>
                    <a:pt x="0" y="70"/>
                    <a:pt x="21" y="104"/>
                  </a:cubicBezTo>
                  <a:cubicBezTo>
                    <a:pt x="41" y="139"/>
                    <a:pt x="76" y="159"/>
                    <a:pt x="109" y="158"/>
                  </a:cubicBezTo>
                  <a:cubicBezTo>
                    <a:pt x="126" y="129"/>
                    <a:pt x="126" y="89"/>
                    <a:pt x="105" y="55"/>
                  </a:cubicBezTo>
                  <a:cubicBezTo>
                    <a:pt x="85" y="20"/>
                    <a:pt x="50" y="0"/>
                    <a:pt x="17" y="1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7"/>
            <p:cNvSpPr>
              <a:spLocks/>
            </p:cNvSpPr>
            <p:nvPr/>
          </p:nvSpPr>
          <p:spPr bwMode="auto">
            <a:xfrm>
              <a:off x="1491326" y="3823587"/>
              <a:ext cx="384175" cy="620713"/>
            </a:xfrm>
            <a:custGeom>
              <a:avLst/>
              <a:gdLst>
                <a:gd name="T0" fmla="*/ 49 w 183"/>
                <a:gd name="T1" fmla="*/ 178 h 306"/>
                <a:gd name="T2" fmla="*/ 182 w 183"/>
                <a:gd name="T3" fmla="*/ 306 h 306"/>
                <a:gd name="T4" fmla="*/ 134 w 183"/>
                <a:gd name="T5" fmla="*/ 128 h 306"/>
                <a:gd name="T6" fmla="*/ 1 w 183"/>
                <a:gd name="T7" fmla="*/ 0 h 306"/>
                <a:gd name="T8" fmla="*/ 49 w 183"/>
                <a:gd name="T9" fmla="*/ 17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06">
                  <a:moveTo>
                    <a:pt x="49" y="178"/>
                  </a:moveTo>
                  <a:cubicBezTo>
                    <a:pt x="83" y="235"/>
                    <a:pt x="129" y="278"/>
                    <a:pt x="182" y="306"/>
                  </a:cubicBezTo>
                  <a:cubicBezTo>
                    <a:pt x="183" y="247"/>
                    <a:pt x="167" y="185"/>
                    <a:pt x="134" y="128"/>
                  </a:cubicBezTo>
                  <a:cubicBezTo>
                    <a:pt x="100" y="71"/>
                    <a:pt x="53" y="28"/>
                    <a:pt x="1" y="0"/>
                  </a:cubicBezTo>
                  <a:cubicBezTo>
                    <a:pt x="0" y="59"/>
                    <a:pt x="16" y="121"/>
                    <a:pt x="49" y="178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8"/>
            <p:cNvSpPr>
              <a:spLocks/>
            </p:cNvSpPr>
            <p:nvPr/>
          </p:nvSpPr>
          <p:spPr bwMode="auto">
            <a:xfrm>
              <a:off x="1759614" y="4239512"/>
              <a:ext cx="114300" cy="204788"/>
            </a:xfrm>
            <a:custGeom>
              <a:avLst/>
              <a:gdLst>
                <a:gd name="T0" fmla="*/ 3 w 54"/>
                <a:gd name="T1" fmla="*/ 0 h 101"/>
                <a:gd name="T2" fmla="*/ 0 w 54"/>
                <a:gd name="T3" fmla="*/ 10 h 101"/>
                <a:gd name="T4" fmla="*/ 54 w 54"/>
                <a:gd name="T5" fmla="*/ 101 h 101"/>
                <a:gd name="T6" fmla="*/ 42 w 54"/>
                <a:gd name="T7" fmla="*/ 10 h 101"/>
                <a:gd name="T8" fmla="*/ 3 w 5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1">
                  <a:moveTo>
                    <a:pt x="3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71"/>
                    <a:pt x="50" y="40"/>
                    <a:pt x="42" y="1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9"/>
            <p:cNvSpPr>
              <a:spLocks/>
            </p:cNvSpPr>
            <p:nvPr/>
          </p:nvSpPr>
          <p:spPr bwMode="auto">
            <a:xfrm>
              <a:off x="1937414" y="3421950"/>
              <a:ext cx="117475" cy="74613"/>
            </a:xfrm>
            <a:custGeom>
              <a:avLst/>
              <a:gdLst>
                <a:gd name="T0" fmla="*/ 55 w 56"/>
                <a:gd name="T1" fmla="*/ 4 h 37"/>
                <a:gd name="T2" fmla="*/ 49 w 56"/>
                <a:gd name="T3" fmla="*/ 0 h 37"/>
                <a:gd name="T4" fmla="*/ 42 w 56"/>
                <a:gd name="T5" fmla="*/ 1 h 37"/>
                <a:gd name="T6" fmla="*/ 5 w 56"/>
                <a:gd name="T7" fmla="*/ 23 h 37"/>
                <a:gd name="T8" fmla="*/ 1 w 56"/>
                <a:gd name="T9" fmla="*/ 29 h 37"/>
                <a:gd name="T10" fmla="*/ 2 w 56"/>
                <a:gd name="T11" fmla="*/ 36 h 37"/>
                <a:gd name="T12" fmla="*/ 3 w 56"/>
                <a:gd name="T13" fmla="*/ 37 h 37"/>
                <a:gd name="T14" fmla="*/ 56 w 56"/>
                <a:gd name="T15" fmla="*/ 6 h 37"/>
                <a:gd name="T16" fmla="*/ 55 w 56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55" y="4"/>
                  </a:moveTo>
                  <a:cubicBezTo>
                    <a:pt x="54" y="2"/>
                    <a:pt x="52" y="1"/>
                    <a:pt x="49" y="0"/>
                  </a:cubicBezTo>
                  <a:cubicBezTo>
                    <a:pt x="47" y="0"/>
                    <a:pt x="44" y="0"/>
                    <a:pt x="42" y="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4"/>
                    <a:pt x="2" y="26"/>
                    <a:pt x="1" y="29"/>
                  </a:cubicBezTo>
                  <a:cubicBezTo>
                    <a:pt x="0" y="31"/>
                    <a:pt x="1" y="34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5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0"/>
            <p:cNvSpPr>
              <a:spLocks/>
            </p:cNvSpPr>
            <p:nvPr/>
          </p:nvSpPr>
          <p:spPr bwMode="auto">
            <a:xfrm>
              <a:off x="1943764" y="3434650"/>
              <a:ext cx="274638" cy="365125"/>
            </a:xfrm>
            <a:custGeom>
              <a:avLst/>
              <a:gdLst>
                <a:gd name="T0" fmla="*/ 86 w 131"/>
                <a:gd name="T1" fmla="*/ 57 h 180"/>
                <a:gd name="T2" fmla="*/ 53 w 131"/>
                <a:gd name="T3" fmla="*/ 0 h 180"/>
                <a:gd name="T4" fmla="*/ 0 w 131"/>
                <a:gd name="T5" fmla="*/ 31 h 180"/>
                <a:gd name="T6" fmla="*/ 33 w 131"/>
                <a:gd name="T7" fmla="*/ 88 h 180"/>
                <a:gd name="T8" fmla="*/ 102 w 131"/>
                <a:gd name="T9" fmla="*/ 176 h 180"/>
                <a:gd name="T10" fmla="*/ 105 w 131"/>
                <a:gd name="T11" fmla="*/ 179 h 180"/>
                <a:gd name="T12" fmla="*/ 107 w 131"/>
                <a:gd name="T13" fmla="*/ 180 h 180"/>
                <a:gd name="T14" fmla="*/ 109 w 131"/>
                <a:gd name="T15" fmla="*/ 179 h 180"/>
                <a:gd name="T16" fmla="*/ 129 w 131"/>
                <a:gd name="T17" fmla="*/ 167 h 180"/>
                <a:gd name="T18" fmla="*/ 131 w 131"/>
                <a:gd name="T19" fmla="*/ 165 h 180"/>
                <a:gd name="T20" fmla="*/ 131 w 131"/>
                <a:gd name="T21" fmla="*/ 163 h 180"/>
                <a:gd name="T22" fmla="*/ 130 w 131"/>
                <a:gd name="T23" fmla="*/ 159 h 180"/>
                <a:gd name="T24" fmla="*/ 86 w 131"/>
                <a:gd name="T25" fmla="*/ 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86" y="57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55" y="125"/>
                    <a:pt x="80" y="156"/>
                    <a:pt x="102" y="176"/>
                  </a:cubicBezTo>
                  <a:cubicBezTo>
                    <a:pt x="102" y="177"/>
                    <a:pt x="105" y="179"/>
                    <a:pt x="105" y="179"/>
                  </a:cubicBezTo>
                  <a:cubicBezTo>
                    <a:pt x="105" y="179"/>
                    <a:pt x="106" y="180"/>
                    <a:pt x="107" y="180"/>
                  </a:cubicBezTo>
                  <a:cubicBezTo>
                    <a:pt x="108" y="180"/>
                    <a:pt x="109" y="180"/>
                    <a:pt x="109" y="179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30" y="167"/>
                    <a:pt x="131" y="166"/>
                    <a:pt x="131" y="165"/>
                  </a:cubicBezTo>
                  <a:cubicBezTo>
                    <a:pt x="131" y="165"/>
                    <a:pt x="131" y="164"/>
                    <a:pt x="131" y="163"/>
                  </a:cubicBezTo>
                  <a:cubicBezTo>
                    <a:pt x="131" y="163"/>
                    <a:pt x="131" y="160"/>
                    <a:pt x="130" y="159"/>
                  </a:cubicBezTo>
                  <a:cubicBezTo>
                    <a:pt x="123" y="130"/>
                    <a:pt x="108" y="94"/>
                    <a:pt x="86" y="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1"/>
            <p:cNvSpPr>
              <a:spLocks/>
            </p:cNvSpPr>
            <p:nvPr/>
          </p:nvSpPr>
          <p:spPr bwMode="auto">
            <a:xfrm>
              <a:off x="1654839" y="3460050"/>
              <a:ext cx="117475" cy="76200"/>
            </a:xfrm>
            <a:custGeom>
              <a:avLst/>
              <a:gdLst>
                <a:gd name="T0" fmla="*/ 55 w 56"/>
                <a:gd name="T1" fmla="*/ 4 h 37"/>
                <a:gd name="T2" fmla="*/ 49 w 56"/>
                <a:gd name="T3" fmla="*/ 0 h 37"/>
                <a:gd name="T4" fmla="*/ 42 w 56"/>
                <a:gd name="T5" fmla="*/ 1 h 37"/>
                <a:gd name="T6" fmla="*/ 5 w 56"/>
                <a:gd name="T7" fmla="*/ 23 h 37"/>
                <a:gd name="T8" fmla="*/ 1 w 56"/>
                <a:gd name="T9" fmla="*/ 29 h 37"/>
                <a:gd name="T10" fmla="*/ 2 w 56"/>
                <a:gd name="T11" fmla="*/ 36 h 37"/>
                <a:gd name="T12" fmla="*/ 3 w 56"/>
                <a:gd name="T13" fmla="*/ 37 h 37"/>
                <a:gd name="T14" fmla="*/ 56 w 56"/>
                <a:gd name="T15" fmla="*/ 6 h 37"/>
                <a:gd name="T16" fmla="*/ 55 w 56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55" y="4"/>
                  </a:moveTo>
                  <a:cubicBezTo>
                    <a:pt x="54" y="2"/>
                    <a:pt x="52" y="1"/>
                    <a:pt x="49" y="0"/>
                  </a:cubicBezTo>
                  <a:cubicBezTo>
                    <a:pt x="47" y="0"/>
                    <a:pt x="44" y="0"/>
                    <a:pt x="42" y="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4"/>
                    <a:pt x="1" y="26"/>
                    <a:pt x="1" y="29"/>
                  </a:cubicBezTo>
                  <a:cubicBezTo>
                    <a:pt x="0" y="31"/>
                    <a:pt x="1" y="34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4"/>
                    <a:pt x="55" y="4"/>
                    <a:pt x="55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2"/>
            <p:cNvSpPr>
              <a:spLocks/>
            </p:cNvSpPr>
            <p:nvPr/>
          </p:nvSpPr>
          <p:spPr bwMode="auto">
            <a:xfrm>
              <a:off x="1661189" y="3472750"/>
              <a:ext cx="276225" cy="365125"/>
            </a:xfrm>
            <a:custGeom>
              <a:avLst/>
              <a:gdLst>
                <a:gd name="T0" fmla="*/ 86 w 131"/>
                <a:gd name="T1" fmla="*/ 57 h 180"/>
                <a:gd name="T2" fmla="*/ 53 w 131"/>
                <a:gd name="T3" fmla="*/ 0 h 180"/>
                <a:gd name="T4" fmla="*/ 0 w 131"/>
                <a:gd name="T5" fmla="*/ 31 h 180"/>
                <a:gd name="T6" fmla="*/ 33 w 131"/>
                <a:gd name="T7" fmla="*/ 88 h 180"/>
                <a:gd name="T8" fmla="*/ 102 w 131"/>
                <a:gd name="T9" fmla="*/ 176 h 180"/>
                <a:gd name="T10" fmla="*/ 105 w 131"/>
                <a:gd name="T11" fmla="*/ 179 h 180"/>
                <a:gd name="T12" fmla="*/ 107 w 131"/>
                <a:gd name="T13" fmla="*/ 180 h 180"/>
                <a:gd name="T14" fmla="*/ 109 w 131"/>
                <a:gd name="T15" fmla="*/ 179 h 180"/>
                <a:gd name="T16" fmla="*/ 129 w 131"/>
                <a:gd name="T17" fmla="*/ 167 h 180"/>
                <a:gd name="T18" fmla="*/ 131 w 131"/>
                <a:gd name="T19" fmla="*/ 165 h 180"/>
                <a:gd name="T20" fmla="*/ 131 w 131"/>
                <a:gd name="T21" fmla="*/ 163 h 180"/>
                <a:gd name="T22" fmla="*/ 130 w 131"/>
                <a:gd name="T23" fmla="*/ 159 h 180"/>
                <a:gd name="T24" fmla="*/ 86 w 131"/>
                <a:gd name="T25" fmla="*/ 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86" y="57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55" y="125"/>
                    <a:pt x="80" y="156"/>
                    <a:pt x="102" y="176"/>
                  </a:cubicBezTo>
                  <a:cubicBezTo>
                    <a:pt x="102" y="177"/>
                    <a:pt x="105" y="179"/>
                    <a:pt x="105" y="179"/>
                  </a:cubicBezTo>
                  <a:cubicBezTo>
                    <a:pt x="105" y="179"/>
                    <a:pt x="106" y="180"/>
                    <a:pt x="107" y="180"/>
                  </a:cubicBezTo>
                  <a:cubicBezTo>
                    <a:pt x="108" y="180"/>
                    <a:pt x="108" y="179"/>
                    <a:pt x="109" y="179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30" y="167"/>
                    <a:pt x="130" y="166"/>
                    <a:pt x="131" y="165"/>
                  </a:cubicBezTo>
                  <a:cubicBezTo>
                    <a:pt x="131" y="165"/>
                    <a:pt x="131" y="164"/>
                    <a:pt x="131" y="163"/>
                  </a:cubicBezTo>
                  <a:cubicBezTo>
                    <a:pt x="131" y="163"/>
                    <a:pt x="130" y="160"/>
                    <a:pt x="130" y="159"/>
                  </a:cubicBezTo>
                  <a:cubicBezTo>
                    <a:pt x="123" y="130"/>
                    <a:pt x="108" y="94"/>
                    <a:pt x="86" y="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3"/>
            <p:cNvSpPr>
              <a:spLocks/>
            </p:cNvSpPr>
            <p:nvPr/>
          </p:nvSpPr>
          <p:spPr bwMode="auto">
            <a:xfrm>
              <a:off x="1951701" y="3510850"/>
              <a:ext cx="161925" cy="20638"/>
            </a:xfrm>
            <a:custGeom>
              <a:avLst/>
              <a:gdLst>
                <a:gd name="T0" fmla="*/ 0 w 102"/>
                <a:gd name="T1" fmla="*/ 0 h 13"/>
                <a:gd name="T2" fmla="*/ 6 w 102"/>
                <a:gd name="T3" fmla="*/ 12 h 13"/>
                <a:gd name="T4" fmla="*/ 102 w 102"/>
                <a:gd name="T5" fmla="*/ 13 h 13"/>
                <a:gd name="T6" fmla="*/ 95 w 102"/>
                <a:gd name="T7" fmla="*/ 2 h 13"/>
                <a:gd name="T8" fmla="*/ 0 w 10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">
                  <a:moveTo>
                    <a:pt x="0" y="0"/>
                  </a:moveTo>
                  <a:lnTo>
                    <a:pt x="6" y="12"/>
                  </a:lnTo>
                  <a:lnTo>
                    <a:pt x="102" y="13"/>
                  </a:lnTo>
                  <a:lnTo>
                    <a:pt x="9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4"/>
            <p:cNvSpPr>
              <a:spLocks/>
            </p:cNvSpPr>
            <p:nvPr/>
          </p:nvSpPr>
          <p:spPr bwMode="auto">
            <a:xfrm>
              <a:off x="1951701" y="3510850"/>
              <a:ext cx="161925" cy="20638"/>
            </a:xfrm>
            <a:custGeom>
              <a:avLst/>
              <a:gdLst>
                <a:gd name="T0" fmla="*/ 0 w 102"/>
                <a:gd name="T1" fmla="*/ 0 h 13"/>
                <a:gd name="T2" fmla="*/ 6 w 102"/>
                <a:gd name="T3" fmla="*/ 12 h 13"/>
                <a:gd name="T4" fmla="*/ 102 w 102"/>
                <a:gd name="T5" fmla="*/ 13 h 13"/>
                <a:gd name="T6" fmla="*/ 95 w 102"/>
                <a:gd name="T7" fmla="*/ 2 h 13"/>
                <a:gd name="T8" fmla="*/ 0 w 10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">
                  <a:moveTo>
                    <a:pt x="0" y="0"/>
                  </a:moveTo>
                  <a:lnTo>
                    <a:pt x="6" y="12"/>
                  </a:lnTo>
                  <a:lnTo>
                    <a:pt x="102" y="13"/>
                  </a:lnTo>
                  <a:lnTo>
                    <a:pt x="9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5"/>
            <p:cNvSpPr>
              <a:spLocks/>
            </p:cNvSpPr>
            <p:nvPr/>
          </p:nvSpPr>
          <p:spPr bwMode="auto">
            <a:xfrm>
              <a:off x="1656426" y="3507675"/>
              <a:ext cx="149225" cy="19050"/>
            </a:xfrm>
            <a:custGeom>
              <a:avLst/>
              <a:gdLst>
                <a:gd name="T0" fmla="*/ 65 w 71"/>
                <a:gd name="T1" fmla="*/ 1 h 10"/>
                <a:gd name="T2" fmla="*/ 71 w 71"/>
                <a:gd name="T3" fmla="*/ 10 h 10"/>
                <a:gd name="T4" fmla="*/ 71 w 71"/>
                <a:gd name="T5" fmla="*/ 10 h 10"/>
                <a:gd name="T6" fmla="*/ 65 w 71"/>
                <a:gd name="T7" fmla="*/ 1 h 10"/>
                <a:gd name="T8" fmla="*/ 4 w 71"/>
                <a:gd name="T9" fmla="*/ 0 h 10"/>
                <a:gd name="T10" fmla="*/ 0 w 71"/>
                <a:gd name="T11" fmla="*/ 6 h 10"/>
                <a:gd name="T12" fmla="*/ 0 w 71"/>
                <a:gd name="T13" fmla="*/ 8 h 10"/>
                <a:gd name="T14" fmla="*/ 0 w 71"/>
                <a:gd name="T15" fmla="*/ 6 h 10"/>
                <a:gd name="T16" fmla="*/ 4 w 71"/>
                <a:gd name="T17" fmla="*/ 0 h 10"/>
                <a:gd name="T18" fmla="*/ 4 w 71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">
                  <a:moveTo>
                    <a:pt x="65" y="1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5" y="1"/>
                    <a:pt x="65" y="1"/>
                    <a:pt x="65" y="1"/>
                  </a:cubicBezTo>
                  <a:moveTo>
                    <a:pt x="4" y="0"/>
                  </a:moveTo>
                  <a:cubicBezTo>
                    <a:pt x="2" y="2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3"/>
                    <a:pt x="2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6"/>
            <p:cNvSpPr>
              <a:spLocks/>
            </p:cNvSpPr>
            <p:nvPr/>
          </p:nvSpPr>
          <p:spPr bwMode="auto">
            <a:xfrm>
              <a:off x="1656426" y="3507675"/>
              <a:ext cx="53975" cy="19050"/>
            </a:xfrm>
            <a:custGeom>
              <a:avLst/>
              <a:gdLst>
                <a:gd name="T0" fmla="*/ 4 w 25"/>
                <a:gd name="T1" fmla="*/ 0 h 10"/>
                <a:gd name="T2" fmla="*/ 0 w 25"/>
                <a:gd name="T3" fmla="*/ 6 h 10"/>
                <a:gd name="T4" fmla="*/ 0 w 25"/>
                <a:gd name="T5" fmla="*/ 8 h 10"/>
                <a:gd name="T6" fmla="*/ 0 w 25"/>
                <a:gd name="T7" fmla="*/ 9 h 10"/>
                <a:gd name="T8" fmla="*/ 10 w 25"/>
                <a:gd name="T9" fmla="*/ 10 h 10"/>
                <a:gd name="T10" fmla="*/ 25 w 25"/>
                <a:gd name="T11" fmla="*/ 1 h 10"/>
                <a:gd name="T12" fmla="*/ 4 w 2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0">
                  <a:moveTo>
                    <a:pt x="4" y="0"/>
                  </a:moveTo>
                  <a:cubicBezTo>
                    <a:pt x="2" y="2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7"/>
            <p:cNvSpPr>
              <a:spLocks/>
            </p:cNvSpPr>
            <p:nvPr/>
          </p:nvSpPr>
          <p:spPr bwMode="auto">
            <a:xfrm>
              <a:off x="1678651" y="3509262"/>
              <a:ext cx="127000" cy="17463"/>
            </a:xfrm>
            <a:custGeom>
              <a:avLst/>
              <a:gdLst>
                <a:gd name="T0" fmla="*/ 20 w 80"/>
                <a:gd name="T1" fmla="*/ 0 h 11"/>
                <a:gd name="T2" fmla="*/ 0 w 80"/>
                <a:gd name="T3" fmla="*/ 11 h 11"/>
                <a:gd name="T4" fmla="*/ 80 w 80"/>
                <a:gd name="T5" fmla="*/ 11 h 11"/>
                <a:gd name="T6" fmla="*/ 73 w 80"/>
                <a:gd name="T7" fmla="*/ 0 h 11"/>
                <a:gd name="T8" fmla="*/ 20 w 8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">
                  <a:moveTo>
                    <a:pt x="20" y="0"/>
                  </a:moveTo>
                  <a:lnTo>
                    <a:pt x="0" y="11"/>
                  </a:lnTo>
                  <a:lnTo>
                    <a:pt x="80" y="11"/>
                  </a:lnTo>
                  <a:lnTo>
                    <a:pt x="73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8"/>
            <p:cNvSpPr>
              <a:spLocks/>
            </p:cNvSpPr>
            <p:nvPr/>
          </p:nvSpPr>
          <p:spPr bwMode="auto">
            <a:xfrm>
              <a:off x="1678651" y="3509262"/>
              <a:ext cx="127000" cy="17463"/>
            </a:xfrm>
            <a:custGeom>
              <a:avLst/>
              <a:gdLst>
                <a:gd name="T0" fmla="*/ 20 w 80"/>
                <a:gd name="T1" fmla="*/ 0 h 11"/>
                <a:gd name="T2" fmla="*/ 0 w 80"/>
                <a:gd name="T3" fmla="*/ 11 h 11"/>
                <a:gd name="T4" fmla="*/ 80 w 80"/>
                <a:gd name="T5" fmla="*/ 11 h 11"/>
                <a:gd name="T6" fmla="*/ 73 w 80"/>
                <a:gd name="T7" fmla="*/ 0 h 11"/>
                <a:gd name="T8" fmla="*/ 20 w 8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">
                  <a:moveTo>
                    <a:pt x="20" y="0"/>
                  </a:moveTo>
                  <a:lnTo>
                    <a:pt x="0" y="11"/>
                  </a:lnTo>
                  <a:lnTo>
                    <a:pt x="80" y="11"/>
                  </a:lnTo>
                  <a:lnTo>
                    <a:pt x="73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9"/>
            <p:cNvSpPr>
              <a:spLocks/>
            </p:cNvSpPr>
            <p:nvPr/>
          </p:nvSpPr>
          <p:spPr bwMode="auto">
            <a:xfrm>
              <a:off x="1429414" y="3523550"/>
              <a:ext cx="1073150" cy="371475"/>
            </a:xfrm>
            <a:custGeom>
              <a:avLst/>
              <a:gdLst>
                <a:gd name="T0" fmla="*/ 510 w 510"/>
                <a:gd name="T1" fmla="*/ 55 h 183"/>
                <a:gd name="T2" fmla="*/ 478 w 510"/>
                <a:gd name="T3" fmla="*/ 27 h 183"/>
                <a:gd name="T4" fmla="*/ 451 w 510"/>
                <a:gd name="T5" fmla="*/ 11 h 183"/>
                <a:gd name="T6" fmla="*/ 419 w 510"/>
                <a:gd name="T7" fmla="*/ 5 h 183"/>
                <a:gd name="T8" fmla="*/ 0 w 510"/>
                <a:gd name="T9" fmla="*/ 0 h 183"/>
                <a:gd name="T10" fmla="*/ 108 w 510"/>
                <a:gd name="T11" fmla="*/ 183 h 183"/>
                <a:gd name="T12" fmla="*/ 193 w 510"/>
                <a:gd name="T13" fmla="*/ 133 h 183"/>
                <a:gd name="T14" fmla="*/ 510 w 510"/>
                <a:gd name="T15" fmla="*/ 5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183">
                  <a:moveTo>
                    <a:pt x="510" y="55"/>
                  </a:moveTo>
                  <a:cubicBezTo>
                    <a:pt x="478" y="27"/>
                    <a:pt x="478" y="27"/>
                    <a:pt x="478" y="27"/>
                  </a:cubicBezTo>
                  <a:cubicBezTo>
                    <a:pt x="470" y="21"/>
                    <a:pt x="461" y="15"/>
                    <a:pt x="451" y="11"/>
                  </a:cubicBezTo>
                  <a:cubicBezTo>
                    <a:pt x="440" y="7"/>
                    <a:pt x="430" y="5"/>
                    <a:pt x="419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510" y="55"/>
                    <a:pt x="510" y="55"/>
                    <a:pt x="510" y="55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0"/>
            <p:cNvSpPr>
              <a:spLocks/>
            </p:cNvSpPr>
            <p:nvPr/>
          </p:nvSpPr>
          <p:spPr bwMode="auto">
            <a:xfrm>
              <a:off x="1642139" y="3642612"/>
              <a:ext cx="788988" cy="252413"/>
            </a:xfrm>
            <a:custGeom>
              <a:avLst/>
              <a:gdLst>
                <a:gd name="T0" fmla="*/ 497 w 497"/>
                <a:gd name="T1" fmla="*/ 5 h 159"/>
                <a:gd name="T2" fmla="*/ 122 w 497"/>
                <a:gd name="T3" fmla="*/ 95 h 159"/>
                <a:gd name="T4" fmla="*/ 9 w 497"/>
                <a:gd name="T5" fmla="*/ 159 h 159"/>
                <a:gd name="T6" fmla="*/ 0 w 497"/>
                <a:gd name="T7" fmla="*/ 143 h 159"/>
                <a:gd name="T8" fmla="*/ 113 w 497"/>
                <a:gd name="T9" fmla="*/ 78 h 159"/>
                <a:gd name="T10" fmla="*/ 490 w 497"/>
                <a:gd name="T11" fmla="*/ 0 h 159"/>
                <a:gd name="T12" fmla="*/ 497 w 497"/>
                <a:gd name="T13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159">
                  <a:moveTo>
                    <a:pt x="497" y="5"/>
                  </a:moveTo>
                  <a:lnTo>
                    <a:pt x="122" y="95"/>
                  </a:lnTo>
                  <a:lnTo>
                    <a:pt x="9" y="159"/>
                  </a:lnTo>
                  <a:lnTo>
                    <a:pt x="0" y="143"/>
                  </a:lnTo>
                  <a:lnTo>
                    <a:pt x="113" y="78"/>
                  </a:lnTo>
                  <a:lnTo>
                    <a:pt x="490" y="0"/>
                  </a:lnTo>
                  <a:lnTo>
                    <a:pt x="497" y="5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1"/>
            <p:cNvSpPr>
              <a:spLocks/>
            </p:cNvSpPr>
            <p:nvPr/>
          </p:nvSpPr>
          <p:spPr bwMode="auto">
            <a:xfrm>
              <a:off x="1642139" y="3642612"/>
              <a:ext cx="788988" cy="252413"/>
            </a:xfrm>
            <a:custGeom>
              <a:avLst/>
              <a:gdLst>
                <a:gd name="T0" fmla="*/ 497 w 497"/>
                <a:gd name="T1" fmla="*/ 5 h 159"/>
                <a:gd name="T2" fmla="*/ 122 w 497"/>
                <a:gd name="T3" fmla="*/ 95 h 159"/>
                <a:gd name="T4" fmla="*/ 9 w 497"/>
                <a:gd name="T5" fmla="*/ 159 h 159"/>
                <a:gd name="T6" fmla="*/ 0 w 497"/>
                <a:gd name="T7" fmla="*/ 143 h 159"/>
                <a:gd name="T8" fmla="*/ 113 w 497"/>
                <a:gd name="T9" fmla="*/ 78 h 159"/>
                <a:gd name="T10" fmla="*/ 490 w 497"/>
                <a:gd name="T11" fmla="*/ 0 h 159"/>
                <a:gd name="T12" fmla="*/ 497 w 497"/>
                <a:gd name="T13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159">
                  <a:moveTo>
                    <a:pt x="497" y="5"/>
                  </a:moveTo>
                  <a:lnTo>
                    <a:pt x="122" y="95"/>
                  </a:lnTo>
                  <a:lnTo>
                    <a:pt x="9" y="159"/>
                  </a:lnTo>
                  <a:lnTo>
                    <a:pt x="0" y="143"/>
                  </a:lnTo>
                  <a:lnTo>
                    <a:pt x="113" y="78"/>
                  </a:lnTo>
                  <a:lnTo>
                    <a:pt x="490" y="0"/>
                  </a:lnTo>
                  <a:lnTo>
                    <a:pt x="49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32"/>
            <p:cNvSpPr>
              <a:spLocks/>
            </p:cNvSpPr>
            <p:nvPr/>
          </p:nvSpPr>
          <p:spPr bwMode="auto">
            <a:xfrm>
              <a:off x="864264" y="4033137"/>
              <a:ext cx="115888" cy="76200"/>
            </a:xfrm>
            <a:custGeom>
              <a:avLst/>
              <a:gdLst>
                <a:gd name="T0" fmla="*/ 1 w 55"/>
                <a:gd name="T1" fmla="*/ 36 h 38"/>
                <a:gd name="T2" fmla="*/ 0 w 55"/>
                <a:gd name="T3" fmla="*/ 29 h 38"/>
                <a:gd name="T4" fmla="*/ 5 w 55"/>
                <a:gd name="T5" fmla="*/ 24 h 38"/>
                <a:gd name="T6" fmla="*/ 42 w 55"/>
                <a:gd name="T7" fmla="*/ 2 h 38"/>
                <a:gd name="T8" fmla="*/ 49 w 55"/>
                <a:gd name="T9" fmla="*/ 1 h 38"/>
                <a:gd name="T10" fmla="*/ 54 w 55"/>
                <a:gd name="T11" fmla="*/ 5 h 38"/>
                <a:gd name="T12" fmla="*/ 55 w 55"/>
                <a:gd name="T13" fmla="*/ 7 h 38"/>
                <a:gd name="T14" fmla="*/ 2 w 55"/>
                <a:gd name="T15" fmla="*/ 38 h 38"/>
                <a:gd name="T16" fmla="*/ 1 w 55"/>
                <a:gd name="T1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1" y="36"/>
                  </a:moveTo>
                  <a:cubicBezTo>
                    <a:pt x="0" y="34"/>
                    <a:pt x="0" y="32"/>
                    <a:pt x="0" y="29"/>
                  </a:cubicBezTo>
                  <a:cubicBezTo>
                    <a:pt x="1" y="27"/>
                    <a:pt x="3" y="25"/>
                    <a:pt x="5" y="2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4" y="0"/>
                    <a:pt x="46" y="0"/>
                    <a:pt x="49" y="1"/>
                  </a:cubicBezTo>
                  <a:cubicBezTo>
                    <a:pt x="51" y="1"/>
                    <a:pt x="53" y="3"/>
                    <a:pt x="54" y="5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1" y="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3"/>
            <p:cNvSpPr>
              <a:spLocks/>
            </p:cNvSpPr>
            <p:nvPr/>
          </p:nvSpPr>
          <p:spPr bwMode="auto">
            <a:xfrm>
              <a:off x="869026" y="4045837"/>
              <a:ext cx="277813" cy="363538"/>
            </a:xfrm>
            <a:custGeom>
              <a:avLst/>
              <a:gdLst>
                <a:gd name="T0" fmla="*/ 34 w 132"/>
                <a:gd name="T1" fmla="*/ 88 h 179"/>
                <a:gd name="T2" fmla="*/ 0 w 132"/>
                <a:gd name="T3" fmla="*/ 31 h 179"/>
                <a:gd name="T4" fmla="*/ 53 w 132"/>
                <a:gd name="T5" fmla="*/ 0 h 179"/>
                <a:gd name="T6" fmla="*/ 87 w 132"/>
                <a:gd name="T7" fmla="*/ 56 h 179"/>
                <a:gd name="T8" fmla="*/ 131 w 132"/>
                <a:gd name="T9" fmla="*/ 159 h 179"/>
                <a:gd name="T10" fmla="*/ 132 w 132"/>
                <a:gd name="T11" fmla="*/ 162 h 179"/>
                <a:gd name="T12" fmla="*/ 131 w 132"/>
                <a:gd name="T13" fmla="*/ 165 h 179"/>
                <a:gd name="T14" fmla="*/ 130 w 132"/>
                <a:gd name="T15" fmla="*/ 167 h 179"/>
                <a:gd name="T16" fmla="*/ 110 w 132"/>
                <a:gd name="T17" fmla="*/ 178 h 179"/>
                <a:gd name="T18" fmla="*/ 107 w 132"/>
                <a:gd name="T19" fmla="*/ 179 h 179"/>
                <a:gd name="T20" fmla="*/ 105 w 132"/>
                <a:gd name="T21" fmla="*/ 178 h 179"/>
                <a:gd name="T22" fmla="*/ 102 w 132"/>
                <a:gd name="T23" fmla="*/ 176 h 179"/>
                <a:gd name="T24" fmla="*/ 34 w 132"/>
                <a:gd name="T25" fmla="*/ 8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79">
                  <a:moveTo>
                    <a:pt x="34" y="8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109" y="93"/>
                    <a:pt x="124" y="130"/>
                    <a:pt x="131" y="159"/>
                  </a:cubicBezTo>
                  <a:cubicBezTo>
                    <a:pt x="131" y="159"/>
                    <a:pt x="132" y="162"/>
                    <a:pt x="132" y="162"/>
                  </a:cubicBezTo>
                  <a:cubicBezTo>
                    <a:pt x="132" y="163"/>
                    <a:pt x="132" y="164"/>
                    <a:pt x="131" y="165"/>
                  </a:cubicBezTo>
                  <a:cubicBezTo>
                    <a:pt x="131" y="166"/>
                    <a:pt x="130" y="166"/>
                    <a:pt x="130" y="167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09" y="179"/>
                    <a:pt x="108" y="179"/>
                    <a:pt x="107" y="179"/>
                  </a:cubicBezTo>
                  <a:cubicBezTo>
                    <a:pt x="106" y="179"/>
                    <a:pt x="106" y="179"/>
                    <a:pt x="105" y="178"/>
                  </a:cubicBezTo>
                  <a:cubicBezTo>
                    <a:pt x="105" y="178"/>
                    <a:pt x="103" y="176"/>
                    <a:pt x="102" y="176"/>
                  </a:cubicBezTo>
                  <a:cubicBezTo>
                    <a:pt x="80" y="155"/>
                    <a:pt x="56" y="124"/>
                    <a:pt x="34" y="8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4"/>
            <p:cNvSpPr>
              <a:spLocks/>
            </p:cNvSpPr>
            <p:nvPr/>
          </p:nvSpPr>
          <p:spPr bwMode="auto">
            <a:xfrm>
              <a:off x="1034126" y="3814062"/>
              <a:ext cx="119063" cy="74613"/>
            </a:xfrm>
            <a:custGeom>
              <a:avLst/>
              <a:gdLst>
                <a:gd name="T0" fmla="*/ 2 w 56"/>
                <a:gd name="T1" fmla="*/ 36 h 37"/>
                <a:gd name="T2" fmla="*/ 1 w 56"/>
                <a:gd name="T3" fmla="*/ 29 h 37"/>
                <a:gd name="T4" fmla="*/ 5 w 56"/>
                <a:gd name="T5" fmla="*/ 23 h 37"/>
                <a:gd name="T6" fmla="*/ 42 w 56"/>
                <a:gd name="T7" fmla="*/ 1 h 37"/>
                <a:gd name="T8" fmla="*/ 49 w 56"/>
                <a:gd name="T9" fmla="*/ 0 h 37"/>
                <a:gd name="T10" fmla="*/ 55 w 56"/>
                <a:gd name="T11" fmla="*/ 5 h 37"/>
                <a:gd name="T12" fmla="*/ 56 w 56"/>
                <a:gd name="T13" fmla="*/ 6 h 37"/>
                <a:gd name="T14" fmla="*/ 3 w 56"/>
                <a:gd name="T15" fmla="*/ 37 h 37"/>
                <a:gd name="T16" fmla="*/ 2 w 56"/>
                <a:gd name="T1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2" y="36"/>
                  </a:moveTo>
                  <a:cubicBezTo>
                    <a:pt x="1" y="34"/>
                    <a:pt x="0" y="31"/>
                    <a:pt x="1" y="29"/>
                  </a:cubicBezTo>
                  <a:cubicBezTo>
                    <a:pt x="1" y="26"/>
                    <a:pt x="3" y="24"/>
                    <a:pt x="5" y="2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7" y="0"/>
                    <a:pt x="49" y="0"/>
                  </a:cubicBezTo>
                  <a:cubicBezTo>
                    <a:pt x="52" y="1"/>
                    <a:pt x="53" y="3"/>
                    <a:pt x="55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6"/>
                    <a:pt x="2" y="36"/>
                    <a:pt x="2" y="36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5"/>
            <p:cNvSpPr>
              <a:spLocks/>
            </p:cNvSpPr>
            <p:nvPr/>
          </p:nvSpPr>
          <p:spPr bwMode="auto">
            <a:xfrm>
              <a:off x="1040476" y="3825175"/>
              <a:ext cx="276225" cy="365125"/>
            </a:xfrm>
            <a:custGeom>
              <a:avLst/>
              <a:gdLst>
                <a:gd name="T0" fmla="*/ 33 w 131"/>
                <a:gd name="T1" fmla="*/ 88 h 180"/>
                <a:gd name="T2" fmla="*/ 0 w 131"/>
                <a:gd name="T3" fmla="*/ 31 h 180"/>
                <a:gd name="T4" fmla="*/ 53 w 131"/>
                <a:gd name="T5" fmla="*/ 0 h 180"/>
                <a:gd name="T6" fmla="*/ 86 w 131"/>
                <a:gd name="T7" fmla="*/ 57 h 180"/>
                <a:gd name="T8" fmla="*/ 130 w 131"/>
                <a:gd name="T9" fmla="*/ 160 h 180"/>
                <a:gd name="T10" fmla="*/ 131 w 131"/>
                <a:gd name="T11" fmla="*/ 163 h 180"/>
                <a:gd name="T12" fmla="*/ 131 w 131"/>
                <a:gd name="T13" fmla="*/ 166 h 180"/>
                <a:gd name="T14" fmla="*/ 129 w 131"/>
                <a:gd name="T15" fmla="*/ 167 h 180"/>
                <a:gd name="T16" fmla="*/ 109 w 131"/>
                <a:gd name="T17" fmla="*/ 179 h 180"/>
                <a:gd name="T18" fmla="*/ 107 w 131"/>
                <a:gd name="T19" fmla="*/ 180 h 180"/>
                <a:gd name="T20" fmla="*/ 104 w 131"/>
                <a:gd name="T21" fmla="*/ 179 h 180"/>
                <a:gd name="T22" fmla="*/ 102 w 131"/>
                <a:gd name="T23" fmla="*/ 176 h 180"/>
                <a:gd name="T24" fmla="*/ 33 w 131"/>
                <a:gd name="T25" fmla="*/ 8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33" y="8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8" y="94"/>
                    <a:pt x="123" y="130"/>
                    <a:pt x="130" y="160"/>
                  </a:cubicBezTo>
                  <a:cubicBezTo>
                    <a:pt x="130" y="160"/>
                    <a:pt x="131" y="163"/>
                    <a:pt x="131" y="163"/>
                  </a:cubicBezTo>
                  <a:cubicBezTo>
                    <a:pt x="131" y="164"/>
                    <a:pt x="131" y="165"/>
                    <a:pt x="131" y="166"/>
                  </a:cubicBezTo>
                  <a:cubicBezTo>
                    <a:pt x="130" y="166"/>
                    <a:pt x="130" y="167"/>
                    <a:pt x="129" y="167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08" y="180"/>
                    <a:pt x="108" y="180"/>
                    <a:pt x="107" y="180"/>
                  </a:cubicBezTo>
                  <a:cubicBezTo>
                    <a:pt x="106" y="180"/>
                    <a:pt x="105" y="179"/>
                    <a:pt x="104" y="179"/>
                  </a:cubicBezTo>
                  <a:cubicBezTo>
                    <a:pt x="104" y="179"/>
                    <a:pt x="102" y="177"/>
                    <a:pt x="102" y="176"/>
                  </a:cubicBezTo>
                  <a:cubicBezTo>
                    <a:pt x="79" y="156"/>
                    <a:pt x="55" y="125"/>
                    <a:pt x="33" y="8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36"/>
            <p:cNvSpPr>
              <a:spLocks/>
            </p:cNvSpPr>
            <p:nvPr/>
          </p:nvSpPr>
          <p:spPr bwMode="auto">
            <a:xfrm>
              <a:off x="1062701" y="3814062"/>
              <a:ext cx="80963" cy="131763"/>
            </a:xfrm>
            <a:custGeom>
              <a:avLst/>
              <a:gdLst>
                <a:gd name="T0" fmla="*/ 0 w 39"/>
                <a:gd name="T1" fmla="*/ 55 h 65"/>
                <a:gd name="T2" fmla="*/ 0 w 39"/>
                <a:gd name="T3" fmla="*/ 55 h 65"/>
                <a:gd name="T4" fmla="*/ 6 w 39"/>
                <a:gd name="T5" fmla="*/ 65 h 65"/>
                <a:gd name="T6" fmla="*/ 6 w 39"/>
                <a:gd name="T7" fmla="*/ 65 h 65"/>
                <a:gd name="T8" fmla="*/ 0 w 39"/>
                <a:gd name="T9" fmla="*/ 55 h 65"/>
                <a:gd name="T10" fmla="*/ 30 w 39"/>
                <a:gd name="T11" fmla="*/ 1 h 65"/>
                <a:gd name="T12" fmla="*/ 29 w 39"/>
                <a:gd name="T13" fmla="*/ 1 h 65"/>
                <a:gd name="T14" fmla="*/ 29 w 39"/>
                <a:gd name="T15" fmla="*/ 1 h 65"/>
                <a:gd name="T16" fmla="*/ 30 w 39"/>
                <a:gd name="T17" fmla="*/ 1 h 65"/>
                <a:gd name="T18" fmla="*/ 34 w 39"/>
                <a:gd name="T19" fmla="*/ 0 h 65"/>
                <a:gd name="T20" fmla="*/ 32 w 39"/>
                <a:gd name="T21" fmla="*/ 0 h 65"/>
                <a:gd name="T22" fmla="*/ 34 w 39"/>
                <a:gd name="T23" fmla="*/ 0 h 65"/>
                <a:gd name="T24" fmla="*/ 36 w 39"/>
                <a:gd name="T25" fmla="*/ 0 h 65"/>
                <a:gd name="T26" fmla="*/ 39 w 39"/>
                <a:gd name="T27" fmla="*/ 2 h 65"/>
                <a:gd name="T28" fmla="*/ 39 w 39"/>
                <a:gd name="T29" fmla="*/ 2 h 65"/>
                <a:gd name="T30" fmla="*/ 36 w 39"/>
                <a:gd name="T31" fmla="*/ 0 h 65"/>
                <a:gd name="T32" fmla="*/ 34 w 39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5">
                  <a:moveTo>
                    <a:pt x="0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34" y="0"/>
                  </a:moveTo>
                  <a:cubicBezTo>
                    <a:pt x="33" y="0"/>
                    <a:pt x="33" y="0"/>
                    <a:pt x="32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7" y="1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1"/>
                    <a:pt x="37" y="1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37"/>
            <p:cNvSpPr>
              <a:spLocks/>
            </p:cNvSpPr>
            <p:nvPr/>
          </p:nvSpPr>
          <p:spPr bwMode="auto">
            <a:xfrm>
              <a:off x="1102389" y="3814062"/>
              <a:ext cx="41275" cy="39688"/>
            </a:xfrm>
            <a:custGeom>
              <a:avLst/>
              <a:gdLst>
                <a:gd name="T0" fmla="*/ 15 w 20"/>
                <a:gd name="T1" fmla="*/ 0 h 20"/>
                <a:gd name="T2" fmla="*/ 13 w 20"/>
                <a:gd name="T3" fmla="*/ 0 h 20"/>
                <a:gd name="T4" fmla="*/ 11 w 20"/>
                <a:gd name="T5" fmla="*/ 1 h 20"/>
                <a:gd name="T6" fmla="*/ 10 w 20"/>
                <a:gd name="T7" fmla="*/ 1 h 20"/>
                <a:gd name="T8" fmla="*/ 0 w 20"/>
                <a:gd name="T9" fmla="*/ 20 h 20"/>
                <a:gd name="T10" fmla="*/ 16 w 20"/>
                <a:gd name="T11" fmla="*/ 11 h 20"/>
                <a:gd name="T12" fmla="*/ 20 w 20"/>
                <a:gd name="T13" fmla="*/ 2 h 20"/>
                <a:gd name="T14" fmla="*/ 17 w 20"/>
                <a:gd name="T15" fmla="*/ 0 h 20"/>
                <a:gd name="T16" fmla="*/ 15 w 2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8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39"/>
            <p:cNvSpPr>
              <a:spLocks/>
            </p:cNvSpPr>
            <p:nvPr/>
          </p:nvSpPr>
          <p:spPr bwMode="auto">
            <a:xfrm>
              <a:off x="1062701" y="3836287"/>
              <a:ext cx="73025" cy="109538"/>
            </a:xfrm>
            <a:custGeom>
              <a:avLst/>
              <a:gdLst>
                <a:gd name="T0" fmla="*/ 46 w 46"/>
                <a:gd name="T1" fmla="*/ 0 h 69"/>
                <a:gd name="T2" fmla="*/ 25 w 46"/>
                <a:gd name="T3" fmla="*/ 11 h 69"/>
                <a:gd name="T4" fmla="*/ 0 w 46"/>
                <a:gd name="T5" fmla="*/ 56 h 69"/>
                <a:gd name="T6" fmla="*/ 8 w 46"/>
                <a:gd name="T7" fmla="*/ 69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25" y="11"/>
                  </a:lnTo>
                  <a:lnTo>
                    <a:pt x="0" y="56"/>
                  </a:lnTo>
                  <a:lnTo>
                    <a:pt x="8" y="69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40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0 w 53"/>
                <a:gd name="T1" fmla="*/ 81 h 93"/>
                <a:gd name="T2" fmla="*/ 0 w 53"/>
                <a:gd name="T3" fmla="*/ 81 h 93"/>
                <a:gd name="T4" fmla="*/ 8 w 53"/>
                <a:gd name="T5" fmla="*/ 93 h 93"/>
                <a:gd name="T6" fmla="*/ 8 w 53"/>
                <a:gd name="T7" fmla="*/ 93 h 93"/>
                <a:gd name="T8" fmla="*/ 0 w 53"/>
                <a:gd name="T9" fmla="*/ 81 h 93"/>
                <a:gd name="T10" fmla="*/ 45 w 53"/>
                <a:gd name="T11" fmla="*/ 0 h 93"/>
                <a:gd name="T12" fmla="*/ 45 w 53"/>
                <a:gd name="T13" fmla="*/ 0 h 93"/>
                <a:gd name="T14" fmla="*/ 53 w 53"/>
                <a:gd name="T15" fmla="*/ 12 h 93"/>
                <a:gd name="T16" fmla="*/ 53 w 53"/>
                <a:gd name="T17" fmla="*/ 12 h 93"/>
                <a:gd name="T18" fmla="*/ 45 w 53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3">
                  <a:moveTo>
                    <a:pt x="0" y="81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8" y="93"/>
                  </a:lnTo>
                  <a:lnTo>
                    <a:pt x="0" y="81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78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0 w 53"/>
                <a:gd name="T1" fmla="*/ 81 h 93"/>
                <a:gd name="T2" fmla="*/ 0 w 53"/>
                <a:gd name="T3" fmla="*/ 81 h 93"/>
                <a:gd name="T4" fmla="*/ 8 w 53"/>
                <a:gd name="T5" fmla="*/ 93 h 93"/>
                <a:gd name="T6" fmla="*/ 8 w 53"/>
                <a:gd name="T7" fmla="*/ 93 h 93"/>
                <a:gd name="T8" fmla="*/ 0 w 53"/>
                <a:gd name="T9" fmla="*/ 81 h 93"/>
                <a:gd name="T10" fmla="*/ 45 w 53"/>
                <a:gd name="T11" fmla="*/ 0 h 93"/>
                <a:gd name="T12" fmla="*/ 45 w 53"/>
                <a:gd name="T13" fmla="*/ 0 h 93"/>
                <a:gd name="T14" fmla="*/ 53 w 53"/>
                <a:gd name="T15" fmla="*/ 12 h 93"/>
                <a:gd name="T16" fmla="*/ 53 w 53"/>
                <a:gd name="T17" fmla="*/ 12 h 93"/>
                <a:gd name="T18" fmla="*/ 45 w 53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3">
                  <a:moveTo>
                    <a:pt x="0" y="81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8" y="93"/>
                  </a:lnTo>
                  <a:lnTo>
                    <a:pt x="0" y="81"/>
                  </a:lnTo>
                  <a:moveTo>
                    <a:pt x="45" y="0"/>
                  </a:moveTo>
                  <a:lnTo>
                    <a:pt x="45" y="0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80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45 w 53"/>
                <a:gd name="T1" fmla="*/ 0 h 93"/>
                <a:gd name="T2" fmla="*/ 0 w 53"/>
                <a:gd name="T3" fmla="*/ 81 h 93"/>
                <a:gd name="T4" fmla="*/ 8 w 53"/>
                <a:gd name="T5" fmla="*/ 93 h 93"/>
                <a:gd name="T6" fmla="*/ 53 w 53"/>
                <a:gd name="T7" fmla="*/ 12 h 93"/>
                <a:gd name="T8" fmla="*/ 45 w 53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3">
                  <a:moveTo>
                    <a:pt x="45" y="0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53" y="12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81"/>
            <p:cNvSpPr>
              <a:spLocks/>
            </p:cNvSpPr>
            <p:nvPr/>
          </p:nvSpPr>
          <p:spPr bwMode="auto">
            <a:xfrm>
              <a:off x="811876" y="3625150"/>
              <a:ext cx="666750" cy="958850"/>
            </a:xfrm>
            <a:custGeom>
              <a:avLst/>
              <a:gdLst>
                <a:gd name="T0" fmla="*/ 11 w 317"/>
                <a:gd name="T1" fmla="*/ 473 h 473"/>
                <a:gd name="T2" fmla="*/ 2 w 317"/>
                <a:gd name="T3" fmla="*/ 432 h 473"/>
                <a:gd name="T4" fmla="*/ 1 w 317"/>
                <a:gd name="T5" fmla="*/ 400 h 473"/>
                <a:gd name="T6" fmla="*/ 11 w 317"/>
                <a:gd name="T7" fmla="*/ 370 h 473"/>
                <a:gd name="T8" fmla="*/ 209 w 317"/>
                <a:gd name="T9" fmla="*/ 0 h 473"/>
                <a:gd name="T10" fmla="*/ 317 w 317"/>
                <a:gd name="T11" fmla="*/ 183 h 473"/>
                <a:gd name="T12" fmla="*/ 232 w 317"/>
                <a:gd name="T13" fmla="*/ 233 h 473"/>
                <a:gd name="T14" fmla="*/ 11 w 317"/>
                <a:gd name="T15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473">
                  <a:moveTo>
                    <a:pt x="11" y="473"/>
                  </a:moveTo>
                  <a:cubicBezTo>
                    <a:pt x="2" y="432"/>
                    <a:pt x="2" y="432"/>
                    <a:pt x="2" y="432"/>
                  </a:cubicBezTo>
                  <a:cubicBezTo>
                    <a:pt x="0" y="422"/>
                    <a:pt x="0" y="411"/>
                    <a:pt x="1" y="400"/>
                  </a:cubicBezTo>
                  <a:cubicBezTo>
                    <a:pt x="3" y="389"/>
                    <a:pt x="6" y="379"/>
                    <a:pt x="11" y="37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232" y="233"/>
                    <a:pt x="232" y="233"/>
                    <a:pt x="232" y="233"/>
                  </a:cubicBezTo>
                  <a:cubicBezTo>
                    <a:pt x="11" y="473"/>
                    <a:pt x="11" y="473"/>
                    <a:pt x="11" y="473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82"/>
            <p:cNvSpPr>
              <a:spLocks/>
            </p:cNvSpPr>
            <p:nvPr/>
          </p:nvSpPr>
          <p:spPr bwMode="auto">
            <a:xfrm>
              <a:off x="881726" y="3971225"/>
              <a:ext cx="596900" cy="560388"/>
            </a:xfrm>
            <a:custGeom>
              <a:avLst/>
              <a:gdLst>
                <a:gd name="T0" fmla="*/ 1 w 376"/>
                <a:gd name="T1" fmla="*/ 353 h 353"/>
                <a:gd name="T2" fmla="*/ 263 w 376"/>
                <a:gd name="T3" fmla="*/ 79 h 353"/>
                <a:gd name="T4" fmla="*/ 376 w 376"/>
                <a:gd name="T5" fmla="*/ 16 h 353"/>
                <a:gd name="T6" fmla="*/ 367 w 376"/>
                <a:gd name="T7" fmla="*/ 0 h 353"/>
                <a:gd name="T8" fmla="*/ 253 w 376"/>
                <a:gd name="T9" fmla="*/ 64 h 353"/>
                <a:gd name="T10" fmla="*/ 0 w 376"/>
                <a:gd name="T11" fmla="*/ 345 h 353"/>
                <a:gd name="T12" fmla="*/ 1 w 376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353">
                  <a:moveTo>
                    <a:pt x="1" y="353"/>
                  </a:moveTo>
                  <a:lnTo>
                    <a:pt x="263" y="79"/>
                  </a:lnTo>
                  <a:lnTo>
                    <a:pt x="376" y="16"/>
                  </a:lnTo>
                  <a:lnTo>
                    <a:pt x="367" y="0"/>
                  </a:lnTo>
                  <a:lnTo>
                    <a:pt x="253" y="64"/>
                  </a:lnTo>
                  <a:lnTo>
                    <a:pt x="0" y="345"/>
                  </a:lnTo>
                  <a:lnTo>
                    <a:pt x="1" y="353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83"/>
            <p:cNvSpPr>
              <a:spLocks/>
            </p:cNvSpPr>
            <p:nvPr/>
          </p:nvSpPr>
          <p:spPr bwMode="auto">
            <a:xfrm>
              <a:off x="881726" y="3971225"/>
              <a:ext cx="596900" cy="560388"/>
            </a:xfrm>
            <a:custGeom>
              <a:avLst/>
              <a:gdLst>
                <a:gd name="T0" fmla="*/ 1 w 376"/>
                <a:gd name="T1" fmla="*/ 353 h 353"/>
                <a:gd name="T2" fmla="*/ 263 w 376"/>
                <a:gd name="T3" fmla="*/ 79 h 353"/>
                <a:gd name="T4" fmla="*/ 376 w 376"/>
                <a:gd name="T5" fmla="*/ 16 h 353"/>
                <a:gd name="T6" fmla="*/ 367 w 376"/>
                <a:gd name="T7" fmla="*/ 0 h 353"/>
                <a:gd name="T8" fmla="*/ 253 w 376"/>
                <a:gd name="T9" fmla="*/ 64 h 353"/>
                <a:gd name="T10" fmla="*/ 0 w 376"/>
                <a:gd name="T11" fmla="*/ 345 h 353"/>
                <a:gd name="T12" fmla="*/ 1 w 376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353">
                  <a:moveTo>
                    <a:pt x="1" y="353"/>
                  </a:moveTo>
                  <a:lnTo>
                    <a:pt x="263" y="79"/>
                  </a:lnTo>
                  <a:lnTo>
                    <a:pt x="376" y="16"/>
                  </a:lnTo>
                  <a:lnTo>
                    <a:pt x="367" y="0"/>
                  </a:lnTo>
                  <a:lnTo>
                    <a:pt x="253" y="64"/>
                  </a:lnTo>
                  <a:lnTo>
                    <a:pt x="0" y="345"/>
                  </a:lnTo>
                  <a:lnTo>
                    <a:pt x="1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84"/>
            <p:cNvSpPr>
              <a:spLocks/>
            </p:cNvSpPr>
            <p:nvPr/>
          </p:nvSpPr>
          <p:spPr bwMode="auto">
            <a:xfrm>
              <a:off x="1429414" y="3523550"/>
              <a:ext cx="100013" cy="1588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63 w 63"/>
                <a:gd name="T5" fmla="*/ 1 h 1"/>
                <a:gd name="T6" fmla="*/ 63 w 63"/>
                <a:gd name="T7" fmla="*/ 1 h 1"/>
                <a:gd name="T8" fmla="*/ 0 w 6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85"/>
            <p:cNvSpPr>
              <a:spLocks/>
            </p:cNvSpPr>
            <p:nvPr/>
          </p:nvSpPr>
          <p:spPr bwMode="auto">
            <a:xfrm>
              <a:off x="1429414" y="3523550"/>
              <a:ext cx="100013" cy="1588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63 w 63"/>
                <a:gd name="T5" fmla="*/ 1 h 1"/>
                <a:gd name="T6" fmla="*/ 63 w 63"/>
                <a:gd name="T7" fmla="*/ 1 h 1"/>
                <a:gd name="T8" fmla="*/ 0 w 6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86"/>
            <p:cNvSpPr>
              <a:spLocks/>
            </p:cNvSpPr>
            <p:nvPr/>
          </p:nvSpPr>
          <p:spPr bwMode="auto">
            <a:xfrm>
              <a:off x="1429414" y="3523550"/>
              <a:ext cx="284163" cy="346075"/>
            </a:xfrm>
            <a:custGeom>
              <a:avLst/>
              <a:gdLst>
                <a:gd name="T0" fmla="*/ 0 w 179"/>
                <a:gd name="T1" fmla="*/ 0 h 218"/>
                <a:gd name="T2" fmla="*/ 120 w 179"/>
                <a:gd name="T3" fmla="*/ 194 h 218"/>
                <a:gd name="T4" fmla="*/ 134 w 179"/>
                <a:gd name="T5" fmla="*/ 218 h 218"/>
                <a:gd name="T6" fmla="*/ 179 w 179"/>
                <a:gd name="T7" fmla="*/ 192 h 218"/>
                <a:gd name="T8" fmla="*/ 63 w 179"/>
                <a:gd name="T9" fmla="*/ 1 h 218"/>
                <a:gd name="T10" fmla="*/ 0 w 179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218">
                  <a:moveTo>
                    <a:pt x="0" y="0"/>
                  </a:moveTo>
                  <a:lnTo>
                    <a:pt x="120" y="194"/>
                  </a:lnTo>
                  <a:lnTo>
                    <a:pt x="134" y="218"/>
                  </a:lnTo>
                  <a:lnTo>
                    <a:pt x="179" y="192"/>
                  </a:lnTo>
                  <a:lnTo>
                    <a:pt x="6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87"/>
            <p:cNvSpPr>
              <a:spLocks/>
            </p:cNvSpPr>
            <p:nvPr/>
          </p:nvSpPr>
          <p:spPr bwMode="auto">
            <a:xfrm>
              <a:off x="1429414" y="3523550"/>
              <a:ext cx="284163" cy="346075"/>
            </a:xfrm>
            <a:custGeom>
              <a:avLst/>
              <a:gdLst>
                <a:gd name="T0" fmla="*/ 0 w 179"/>
                <a:gd name="T1" fmla="*/ 0 h 218"/>
                <a:gd name="T2" fmla="*/ 120 w 179"/>
                <a:gd name="T3" fmla="*/ 194 h 218"/>
                <a:gd name="T4" fmla="*/ 134 w 179"/>
                <a:gd name="T5" fmla="*/ 218 h 218"/>
                <a:gd name="T6" fmla="*/ 179 w 179"/>
                <a:gd name="T7" fmla="*/ 192 h 218"/>
                <a:gd name="T8" fmla="*/ 63 w 179"/>
                <a:gd name="T9" fmla="*/ 1 h 218"/>
                <a:gd name="T10" fmla="*/ 0 w 179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218">
                  <a:moveTo>
                    <a:pt x="0" y="0"/>
                  </a:moveTo>
                  <a:lnTo>
                    <a:pt x="120" y="194"/>
                  </a:lnTo>
                  <a:lnTo>
                    <a:pt x="134" y="218"/>
                  </a:lnTo>
                  <a:lnTo>
                    <a:pt x="179" y="192"/>
                  </a:lnTo>
                  <a:lnTo>
                    <a:pt x="6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88"/>
            <p:cNvSpPr>
              <a:spLocks/>
            </p:cNvSpPr>
            <p:nvPr/>
          </p:nvSpPr>
          <p:spPr bwMode="auto">
            <a:xfrm>
              <a:off x="1642139" y="3828350"/>
              <a:ext cx="88900" cy="66675"/>
            </a:xfrm>
            <a:custGeom>
              <a:avLst/>
              <a:gdLst>
                <a:gd name="T0" fmla="*/ 45 w 56"/>
                <a:gd name="T1" fmla="*/ 0 h 42"/>
                <a:gd name="T2" fmla="*/ 0 w 56"/>
                <a:gd name="T3" fmla="*/ 26 h 42"/>
                <a:gd name="T4" fmla="*/ 9 w 56"/>
                <a:gd name="T5" fmla="*/ 42 h 42"/>
                <a:gd name="T6" fmla="*/ 56 w 56"/>
                <a:gd name="T7" fmla="*/ 16 h 42"/>
                <a:gd name="T8" fmla="*/ 45 w 5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45" y="0"/>
                  </a:moveTo>
                  <a:lnTo>
                    <a:pt x="0" y="26"/>
                  </a:lnTo>
                  <a:lnTo>
                    <a:pt x="9" y="42"/>
                  </a:lnTo>
                  <a:lnTo>
                    <a:pt x="56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AE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89"/>
            <p:cNvSpPr>
              <a:spLocks/>
            </p:cNvSpPr>
            <p:nvPr/>
          </p:nvSpPr>
          <p:spPr bwMode="auto">
            <a:xfrm>
              <a:off x="1642139" y="3828350"/>
              <a:ext cx="88900" cy="66675"/>
            </a:xfrm>
            <a:custGeom>
              <a:avLst/>
              <a:gdLst>
                <a:gd name="T0" fmla="*/ 45 w 56"/>
                <a:gd name="T1" fmla="*/ 0 h 42"/>
                <a:gd name="T2" fmla="*/ 0 w 56"/>
                <a:gd name="T3" fmla="*/ 26 h 42"/>
                <a:gd name="T4" fmla="*/ 9 w 56"/>
                <a:gd name="T5" fmla="*/ 42 h 42"/>
                <a:gd name="T6" fmla="*/ 56 w 56"/>
                <a:gd name="T7" fmla="*/ 16 h 42"/>
                <a:gd name="T8" fmla="*/ 45 w 5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45" y="0"/>
                  </a:moveTo>
                  <a:lnTo>
                    <a:pt x="0" y="26"/>
                  </a:lnTo>
                  <a:lnTo>
                    <a:pt x="9" y="42"/>
                  </a:lnTo>
                  <a:lnTo>
                    <a:pt x="56" y="16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90"/>
            <p:cNvSpPr>
              <a:spLocks/>
            </p:cNvSpPr>
            <p:nvPr/>
          </p:nvSpPr>
          <p:spPr bwMode="auto">
            <a:xfrm>
              <a:off x="1242089" y="3625150"/>
              <a:ext cx="236538" cy="371475"/>
            </a:xfrm>
            <a:custGeom>
              <a:avLst/>
              <a:gdLst>
                <a:gd name="T0" fmla="*/ 6 w 149"/>
                <a:gd name="T1" fmla="*/ 0 h 234"/>
                <a:gd name="T2" fmla="*/ 6 w 149"/>
                <a:gd name="T3" fmla="*/ 0 h 234"/>
                <a:gd name="T4" fmla="*/ 0 w 149"/>
                <a:gd name="T5" fmla="*/ 10 h 234"/>
                <a:gd name="T6" fmla="*/ 130 w 149"/>
                <a:gd name="T7" fmla="*/ 223 h 234"/>
                <a:gd name="T8" fmla="*/ 140 w 149"/>
                <a:gd name="T9" fmla="*/ 218 h 234"/>
                <a:gd name="T10" fmla="*/ 149 w 149"/>
                <a:gd name="T11" fmla="*/ 234 h 234"/>
                <a:gd name="T12" fmla="*/ 6 w 149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34">
                  <a:moveTo>
                    <a:pt x="6" y="0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30" y="223"/>
                  </a:lnTo>
                  <a:lnTo>
                    <a:pt x="140" y="218"/>
                  </a:lnTo>
                  <a:lnTo>
                    <a:pt x="149" y="23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91"/>
            <p:cNvSpPr>
              <a:spLocks/>
            </p:cNvSpPr>
            <p:nvPr/>
          </p:nvSpPr>
          <p:spPr bwMode="auto">
            <a:xfrm>
              <a:off x="1242089" y="3625150"/>
              <a:ext cx="236538" cy="371475"/>
            </a:xfrm>
            <a:custGeom>
              <a:avLst/>
              <a:gdLst>
                <a:gd name="T0" fmla="*/ 6 w 149"/>
                <a:gd name="T1" fmla="*/ 0 h 234"/>
                <a:gd name="T2" fmla="*/ 6 w 149"/>
                <a:gd name="T3" fmla="*/ 0 h 234"/>
                <a:gd name="T4" fmla="*/ 0 w 149"/>
                <a:gd name="T5" fmla="*/ 10 h 234"/>
                <a:gd name="T6" fmla="*/ 130 w 149"/>
                <a:gd name="T7" fmla="*/ 223 h 234"/>
                <a:gd name="T8" fmla="*/ 140 w 149"/>
                <a:gd name="T9" fmla="*/ 218 h 234"/>
                <a:gd name="T10" fmla="*/ 149 w 149"/>
                <a:gd name="T11" fmla="*/ 234 h 234"/>
                <a:gd name="T12" fmla="*/ 6 w 149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34">
                  <a:moveTo>
                    <a:pt x="6" y="0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30" y="223"/>
                  </a:lnTo>
                  <a:lnTo>
                    <a:pt x="140" y="218"/>
                  </a:lnTo>
                  <a:lnTo>
                    <a:pt x="149" y="23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92"/>
            <p:cNvSpPr>
              <a:spLocks/>
            </p:cNvSpPr>
            <p:nvPr/>
          </p:nvSpPr>
          <p:spPr bwMode="auto">
            <a:xfrm>
              <a:off x="1448464" y="3971225"/>
              <a:ext cx="30163" cy="33338"/>
            </a:xfrm>
            <a:custGeom>
              <a:avLst/>
              <a:gdLst>
                <a:gd name="T0" fmla="*/ 10 w 19"/>
                <a:gd name="T1" fmla="*/ 0 h 21"/>
                <a:gd name="T2" fmla="*/ 0 w 19"/>
                <a:gd name="T3" fmla="*/ 5 h 21"/>
                <a:gd name="T4" fmla="*/ 10 w 19"/>
                <a:gd name="T5" fmla="*/ 21 h 21"/>
                <a:gd name="T6" fmla="*/ 19 w 19"/>
                <a:gd name="T7" fmla="*/ 16 h 21"/>
                <a:gd name="T8" fmla="*/ 10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lnTo>
                    <a:pt x="0" y="5"/>
                  </a:lnTo>
                  <a:lnTo>
                    <a:pt x="10" y="21"/>
                  </a:lnTo>
                  <a:lnTo>
                    <a:pt x="19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93"/>
            <p:cNvSpPr>
              <a:spLocks/>
            </p:cNvSpPr>
            <p:nvPr/>
          </p:nvSpPr>
          <p:spPr bwMode="auto">
            <a:xfrm>
              <a:off x="1448464" y="3971225"/>
              <a:ext cx="30163" cy="33338"/>
            </a:xfrm>
            <a:custGeom>
              <a:avLst/>
              <a:gdLst>
                <a:gd name="T0" fmla="*/ 10 w 19"/>
                <a:gd name="T1" fmla="*/ 0 h 21"/>
                <a:gd name="T2" fmla="*/ 0 w 19"/>
                <a:gd name="T3" fmla="*/ 5 h 21"/>
                <a:gd name="T4" fmla="*/ 10 w 19"/>
                <a:gd name="T5" fmla="*/ 21 h 21"/>
                <a:gd name="T6" fmla="*/ 19 w 19"/>
                <a:gd name="T7" fmla="*/ 16 h 21"/>
                <a:gd name="T8" fmla="*/ 10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lnTo>
                    <a:pt x="0" y="5"/>
                  </a:lnTo>
                  <a:lnTo>
                    <a:pt x="10" y="21"/>
                  </a:lnTo>
                  <a:lnTo>
                    <a:pt x="19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94"/>
            <p:cNvSpPr>
              <a:spLocks/>
            </p:cNvSpPr>
            <p:nvPr/>
          </p:nvSpPr>
          <p:spPr bwMode="auto">
            <a:xfrm>
              <a:off x="1040476" y="3142550"/>
              <a:ext cx="158750" cy="125413"/>
            </a:xfrm>
            <a:custGeom>
              <a:avLst/>
              <a:gdLst>
                <a:gd name="T0" fmla="*/ 31 w 75"/>
                <a:gd name="T1" fmla="*/ 24 h 62"/>
                <a:gd name="T2" fmla="*/ 75 w 75"/>
                <a:gd name="T3" fmla="*/ 22 h 62"/>
                <a:gd name="T4" fmla="*/ 23 w 75"/>
                <a:gd name="T5" fmla="*/ 10 h 62"/>
                <a:gd name="T6" fmla="*/ 8 w 75"/>
                <a:gd name="T7" fmla="*/ 62 h 62"/>
                <a:gd name="T8" fmla="*/ 31 w 75"/>
                <a:gd name="T9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62">
                  <a:moveTo>
                    <a:pt x="31" y="24"/>
                  </a:moveTo>
                  <a:cubicBezTo>
                    <a:pt x="45" y="16"/>
                    <a:pt x="61" y="16"/>
                    <a:pt x="75" y="22"/>
                  </a:cubicBezTo>
                  <a:cubicBezTo>
                    <a:pt x="61" y="6"/>
                    <a:pt x="39" y="0"/>
                    <a:pt x="23" y="10"/>
                  </a:cubicBezTo>
                  <a:cubicBezTo>
                    <a:pt x="6" y="20"/>
                    <a:pt x="0" y="42"/>
                    <a:pt x="8" y="62"/>
                  </a:cubicBezTo>
                  <a:cubicBezTo>
                    <a:pt x="10" y="46"/>
                    <a:pt x="18" y="32"/>
                    <a:pt x="31" y="24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95"/>
            <p:cNvSpPr>
              <a:spLocks/>
            </p:cNvSpPr>
            <p:nvPr/>
          </p:nvSpPr>
          <p:spPr bwMode="auto">
            <a:xfrm>
              <a:off x="1078576" y="3148900"/>
              <a:ext cx="46038" cy="68263"/>
            </a:xfrm>
            <a:custGeom>
              <a:avLst/>
              <a:gdLst>
                <a:gd name="T0" fmla="*/ 29 w 29"/>
                <a:gd name="T1" fmla="*/ 41 h 43"/>
                <a:gd name="T2" fmla="*/ 25 w 29"/>
                <a:gd name="T3" fmla="*/ 43 h 43"/>
                <a:gd name="T4" fmla="*/ 0 w 29"/>
                <a:gd name="T5" fmla="*/ 2 h 43"/>
                <a:gd name="T6" fmla="*/ 4 w 29"/>
                <a:gd name="T7" fmla="*/ 0 h 43"/>
                <a:gd name="T8" fmla="*/ 29 w 29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29" y="41"/>
                  </a:moveTo>
                  <a:lnTo>
                    <a:pt x="25" y="43"/>
                  </a:lnTo>
                  <a:lnTo>
                    <a:pt x="0" y="2"/>
                  </a:lnTo>
                  <a:lnTo>
                    <a:pt x="4" y="0"/>
                  </a:lnTo>
                  <a:lnTo>
                    <a:pt x="29" y="4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96"/>
            <p:cNvSpPr>
              <a:spLocks/>
            </p:cNvSpPr>
            <p:nvPr/>
          </p:nvSpPr>
          <p:spPr bwMode="auto">
            <a:xfrm>
              <a:off x="1040476" y="3171125"/>
              <a:ext cx="46038" cy="68263"/>
            </a:xfrm>
            <a:custGeom>
              <a:avLst/>
              <a:gdLst>
                <a:gd name="T0" fmla="*/ 4 w 29"/>
                <a:gd name="T1" fmla="*/ 0 h 43"/>
                <a:gd name="T2" fmla="*/ 0 w 29"/>
                <a:gd name="T3" fmla="*/ 1 h 43"/>
                <a:gd name="T4" fmla="*/ 25 w 29"/>
                <a:gd name="T5" fmla="*/ 43 h 43"/>
                <a:gd name="T6" fmla="*/ 29 w 29"/>
                <a:gd name="T7" fmla="*/ 41 h 43"/>
                <a:gd name="T8" fmla="*/ 4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4" y="0"/>
                  </a:moveTo>
                  <a:lnTo>
                    <a:pt x="0" y="1"/>
                  </a:lnTo>
                  <a:lnTo>
                    <a:pt x="25" y="43"/>
                  </a:lnTo>
                  <a:lnTo>
                    <a:pt x="29" y="4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97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25 w 28"/>
                <a:gd name="T5" fmla="*/ 43 h 43"/>
                <a:gd name="T6" fmla="*/ 28 w 28"/>
                <a:gd name="T7" fmla="*/ 42 h 43"/>
                <a:gd name="T8" fmla="*/ 3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98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25 w 28"/>
                <a:gd name="T5" fmla="*/ 43 h 43"/>
                <a:gd name="T6" fmla="*/ 28 w 28"/>
                <a:gd name="T7" fmla="*/ 42 h 43"/>
                <a:gd name="T8" fmla="*/ 3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99"/>
            <p:cNvSpPr>
              <a:spLocks/>
            </p:cNvSpPr>
            <p:nvPr/>
          </p:nvSpPr>
          <p:spPr bwMode="auto">
            <a:xfrm>
              <a:off x="1050001" y="3098100"/>
              <a:ext cx="96838" cy="23813"/>
            </a:xfrm>
            <a:custGeom>
              <a:avLst/>
              <a:gdLst>
                <a:gd name="T0" fmla="*/ 2 w 46"/>
                <a:gd name="T1" fmla="*/ 0 h 12"/>
                <a:gd name="T2" fmla="*/ 0 w 46"/>
                <a:gd name="T3" fmla="*/ 0 h 12"/>
                <a:gd name="T4" fmla="*/ 0 w 46"/>
                <a:gd name="T5" fmla="*/ 0 h 12"/>
                <a:gd name="T6" fmla="*/ 2 w 46"/>
                <a:gd name="T7" fmla="*/ 0 h 12"/>
                <a:gd name="T8" fmla="*/ 46 w 46"/>
                <a:gd name="T9" fmla="*/ 12 h 12"/>
                <a:gd name="T10" fmla="*/ 2 w 4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7" y="0"/>
                    <a:pt x="32" y="4"/>
                    <a:pt x="46" y="12"/>
                  </a:cubicBezTo>
                  <a:cubicBezTo>
                    <a:pt x="32" y="4"/>
                    <a:pt x="17" y="0"/>
                    <a:pt x="2" y="0"/>
                  </a:cubicBezTo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100"/>
            <p:cNvSpPr>
              <a:spLocks/>
            </p:cNvSpPr>
            <p:nvPr/>
          </p:nvSpPr>
          <p:spPr bwMode="auto">
            <a:xfrm>
              <a:off x="1234151" y="3207637"/>
              <a:ext cx="538163" cy="874713"/>
            </a:xfrm>
            <a:custGeom>
              <a:avLst/>
              <a:gdLst>
                <a:gd name="T0" fmla="*/ 0 w 256"/>
                <a:gd name="T1" fmla="*/ 0 h 432"/>
                <a:gd name="T2" fmla="*/ 13 w 256"/>
                <a:gd name="T3" fmla="*/ 83 h 432"/>
                <a:gd name="T4" fmla="*/ 155 w 256"/>
                <a:gd name="T5" fmla="*/ 323 h 432"/>
                <a:gd name="T6" fmla="*/ 256 w 256"/>
                <a:gd name="T7" fmla="*/ 432 h 432"/>
                <a:gd name="T8" fmla="*/ 201 w 256"/>
                <a:gd name="T9" fmla="*/ 339 h 432"/>
                <a:gd name="T10" fmla="*/ 194 w 256"/>
                <a:gd name="T11" fmla="*/ 327 h 432"/>
                <a:gd name="T12" fmla="*/ 183 w 256"/>
                <a:gd name="T13" fmla="*/ 308 h 432"/>
                <a:gd name="T14" fmla="*/ 0 w 256"/>
                <a:gd name="T15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432">
                  <a:moveTo>
                    <a:pt x="0" y="0"/>
                  </a:moveTo>
                  <a:cubicBezTo>
                    <a:pt x="16" y="27"/>
                    <a:pt x="20" y="57"/>
                    <a:pt x="13" y="83"/>
                  </a:cubicBezTo>
                  <a:cubicBezTo>
                    <a:pt x="155" y="323"/>
                    <a:pt x="155" y="323"/>
                    <a:pt x="155" y="323"/>
                  </a:cubicBezTo>
                  <a:cubicBezTo>
                    <a:pt x="194" y="350"/>
                    <a:pt x="229" y="387"/>
                    <a:pt x="256" y="432"/>
                  </a:cubicBezTo>
                  <a:cubicBezTo>
                    <a:pt x="201" y="339"/>
                    <a:pt x="201" y="339"/>
                    <a:pt x="201" y="339"/>
                  </a:cubicBezTo>
                  <a:cubicBezTo>
                    <a:pt x="194" y="327"/>
                    <a:pt x="194" y="327"/>
                    <a:pt x="194" y="327"/>
                  </a:cubicBezTo>
                  <a:cubicBezTo>
                    <a:pt x="183" y="308"/>
                    <a:pt x="183" y="308"/>
                    <a:pt x="183" y="30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01"/>
            <p:cNvSpPr>
              <a:spLocks/>
            </p:cNvSpPr>
            <p:nvPr/>
          </p:nvSpPr>
          <p:spPr bwMode="auto">
            <a:xfrm>
              <a:off x="1050001" y="3098100"/>
              <a:ext cx="227013" cy="277813"/>
            </a:xfrm>
            <a:custGeom>
              <a:avLst/>
              <a:gdLst>
                <a:gd name="T0" fmla="*/ 2 w 108"/>
                <a:gd name="T1" fmla="*/ 0 h 137"/>
                <a:gd name="T2" fmla="*/ 0 w 108"/>
                <a:gd name="T3" fmla="*/ 0 h 137"/>
                <a:gd name="T4" fmla="*/ 32 w 108"/>
                <a:gd name="T5" fmla="*/ 28 h 137"/>
                <a:gd name="T6" fmla="*/ 37 w 108"/>
                <a:gd name="T7" fmla="*/ 27 h 137"/>
                <a:gd name="T8" fmla="*/ 38 w 108"/>
                <a:gd name="T9" fmla="*/ 27 h 137"/>
                <a:gd name="T10" fmla="*/ 32 w 108"/>
                <a:gd name="T11" fmla="*/ 16 h 137"/>
                <a:gd name="T12" fmla="*/ 34 w 108"/>
                <a:gd name="T13" fmla="*/ 14 h 137"/>
                <a:gd name="T14" fmla="*/ 42 w 108"/>
                <a:gd name="T15" fmla="*/ 28 h 137"/>
                <a:gd name="T16" fmla="*/ 71 w 108"/>
                <a:gd name="T17" fmla="*/ 44 h 137"/>
                <a:gd name="T18" fmla="*/ 50 w 108"/>
                <a:gd name="T19" fmla="*/ 40 h 137"/>
                <a:gd name="T20" fmla="*/ 50 w 108"/>
                <a:gd name="T21" fmla="*/ 40 h 137"/>
                <a:gd name="T22" fmla="*/ 53 w 108"/>
                <a:gd name="T23" fmla="*/ 47 h 137"/>
                <a:gd name="T24" fmla="*/ 51 w 108"/>
                <a:gd name="T25" fmla="*/ 48 h 137"/>
                <a:gd name="T26" fmla="*/ 46 w 108"/>
                <a:gd name="T27" fmla="*/ 40 h 137"/>
                <a:gd name="T28" fmla="*/ 42 w 108"/>
                <a:gd name="T29" fmla="*/ 41 h 137"/>
                <a:gd name="T30" fmla="*/ 61 w 108"/>
                <a:gd name="T31" fmla="*/ 70 h 137"/>
                <a:gd name="T32" fmla="*/ 101 w 108"/>
                <a:gd name="T33" fmla="*/ 137 h 137"/>
                <a:gd name="T34" fmla="*/ 88 w 108"/>
                <a:gd name="T35" fmla="*/ 54 h 137"/>
                <a:gd name="T36" fmla="*/ 88 w 108"/>
                <a:gd name="T37" fmla="*/ 54 h 137"/>
                <a:gd name="T38" fmla="*/ 88 w 108"/>
                <a:gd name="T39" fmla="*/ 54 h 137"/>
                <a:gd name="T40" fmla="*/ 46 w 108"/>
                <a:gd name="T41" fmla="*/ 12 h 137"/>
                <a:gd name="T42" fmla="*/ 2 w 108"/>
                <a:gd name="T4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37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9" y="5"/>
                    <a:pt x="20" y="14"/>
                    <a:pt x="32" y="28"/>
                  </a:cubicBezTo>
                  <a:cubicBezTo>
                    <a:pt x="33" y="27"/>
                    <a:pt x="35" y="27"/>
                    <a:pt x="37" y="27"/>
                  </a:cubicBezTo>
                  <a:cubicBezTo>
                    <a:pt x="37" y="27"/>
                    <a:pt x="38" y="27"/>
                    <a:pt x="38" y="2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3" y="29"/>
                    <a:pt x="63" y="35"/>
                    <a:pt x="71" y="44"/>
                  </a:cubicBezTo>
                  <a:cubicBezTo>
                    <a:pt x="64" y="41"/>
                    <a:pt x="57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40"/>
                    <a:pt x="43" y="40"/>
                    <a:pt x="42" y="41"/>
                  </a:cubicBezTo>
                  <a:cubicBezTo>
                    <a:pt x="49" y="49"/>
                    <a:pt x="55" y="59"/>
                    <a:pt x="61" y="7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8" y="111"/>
                    <a:pt x="104" y="81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8" y="35"/>
                    <a:pt x="63" y="21"/>
                    <a:pt x="46" y="12"/>
                  </a:cubicBezTo>
                  <a:cubicBezTo>
                    <a:pt x="32" y="4"/>
                    <a:pt x="17" y="0"/>
                    <a:pt x="2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102"/>
            <p:cNvSpPr>
              <a:spLocks/>
            </p:cNvSpPr>
            <p:nvPr/>
          </p:nvSpPr>
          <p:spPr bwMode="auto">
            <a:xfrm>
              <a:off x="1559589" y="3861687"/>
              <a:ext cx="303213" cy="461963"/>
            </a:xfrm>
            <a:custGeom>
              <a:avLst/>
              <a:gdLst>
                <a:gd name="T0" fmla="*/ 144 w 144"/>
                <a:gd name="T1" fmla="*/ 228 h 228"/>
                <a:gd name="T2" fmla="*/ 144 w 144"/>
                <a:gd name="T3" fmla="*/ 228 h 228"/>
                <a:gd name="T4" fmla="*/ 144 w 144"/>
                <a:gd name="T5" fmla="*/ 228 h 228"/>
                <a:gd name="T6" fmla="*/ 0 w 144"/>
                <a:gd name="T7" fmla="*/ 0 h 228"/>
                <a:gd name="T8" fmla="*/ 73 w 144"/>
                <a:gd name="T9" fmla="*/ 125 h 228"/>
                <a:gd name="T10" fmla="*/ 108 w 144"/>
                <a:gd name="T11" fmla="*/ 189 h 228"/>
                <a:gd name="T12" fmla="*/ 137 w 144"/>
                <a:gd name="T13" fmla="*/ 196 h 228"/>
                <a:gd name="T14" fmla="*/ 144 w 144"/>
                <a:gd name="T15" fmla="*/ 228 h 228"/>
                <a:gd name="T16" fmla="*/ 101 w 144"/>
                <a:gd name="T17" fmla="*/ 109 h 228"/>
                <a:gd name="T18" fmla="*/ 101 w 144"/>
                <a:gd name="T19" fmla="*/ 109 h 228"/>
                <a:gd name="T20" fmla="*/ 101 w 144"/>
                <a:gd name="T21" fmla="*/ 109 h 228"/>
                <a:gd name="T22" fmla="*/ 0 w 144"/>
                <a:gd name="T2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228">
                  <a:moveTo>
                    <a:pt x="144" y="228"/>
                  </a:moveTo>
                  <a:cubicBezTo>
                    <a:pt x="144" y="228"/>
                    <a:pt x="144" y="228"/>
                    <a:pt x="144" y="228"/>
                  </a:cubicBezTo>
                  <a:cubicBezTo>
                    <a:pt x="144" y="228"/>
                    <a:pt x="144" y="228"/>
                    <a:pt x="144" y="228"/>
                  </a:cubicBezTo>
                  <a:moveTo>
                    <a:pt x="0" y="0"/>
                  </a:moveTo>
                  <a:cubicBezTo>
                    <a:pt x="73" y="125"/>
                    <a:pt x="73" y="125"/>
                    <a:pt x="73" y="125"/>
                  </a:cubicBezTo>
                  <a:cubicBezTo>
                    <a:pt x="86" y="146"/>
                    <a:pt x="98" y="168"/>
                    <a:pt x="108" y="189"/>
                  </a:cubicBezTo>
                  <a:cubicBezTo>
                    <a:pt x="137" y="196"/>
                    <a:pt x="137" y="196"/>
                    <a:pt x="137" y="196"/>
                  </a:cubicBezTo>
                  <a:cubicBezTo>
                    <a:pt x="140" y="207"/>
                    <a:pt x="142" y="218"/>
                    <a:pt x="144" y="228"/>
                  </a:cubicBezTo>
                  <a:cubicBezTo>
                    <a:pt x="138" y="188"/>
                    <a:pt x="123" y="147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74" y="64"/>
                    <a:pt x="39" y="27"/>
                    <a:pt x="0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03"/>
            <p:cNvSpPr>
              <a:spLocks/>
            </p:cNvSpPr>
            <p:nvPr/>
          </p:nvSpPr>
          <p:spPr bwMode="auto">
            <a:xfrm>
              <a:off x="1788189" y="4245862"/>
              <a:ext cx="85725" cy="195263"/>
            </a:xfrm>
            <a:custGeom>
              <a:avLst/>
              <a:gdLst>
                <a:gd name="T0" fmla="*/ 0 w 41"/>
                <a:gd name="T1" fmla="*/ 0 h 97"/>
                <a:gd name="T2" fmla="*/ 41 w 41"/>
                <a:gd name="T3" fmla="*/ 97 h 97"/>
                <a:gd name="T4" fmla="*/ 36 w 41"/>
                <a:gd name="T5" fmla="*/ 39 h 97"/>
                <a:gd name="T6" fmla="*/ 36 w 41"/>
                <a:gd name="T7" fmla="*/ 39 h 97"/>
                <a:gd name="T8" fmla="*/ 36 w 41"/>
                <a:gd name="T9" fmla="*/ 39 h 97"/>
                <a:gd name="T10" fmla="*/ 29 w 41"/>
                <a:gd name="T11" fmla="*/ 7 h 97"/>
                <a:gd name="T12" fmla="*/ 0 w 41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97">
                  <a:moveTo>
                    <a:pt x="0" y="0"/>
                  </a:moveTo>
                  <a:cubicBezTo>
                    <a:pt x="17" y="34"/>
                    <a:pt x="31" y="67"/>
                    <a:pt x="41" y="97"/>
                  </a:cubicBezTo>
                  <a:cubicBezTo>
                    <a:pt x="41" y="78"/>
                    <a:pt x="39" y="5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4" y="29"/>
                    <a:pt x="32" y="18"/>
                    <a:pt x="29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3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04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05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106"/>
            <p:cNvSpPr>
              <a:spLocks/>
            </p:cNvSpPr>
            <p:nvPr/>
          </p:nvSpPr>
          <p:spPr bwMode="auto">
            <a:xfrm>
              <a:off x="1619914" y="3831525"/>
              <a:ext cx="22225" cy="38100"/>
            </a:xfrm>
            <a:custGeom>
              <a:avLst/>
              <a:gdLst>
                <a:gd name="T0" fmla="*/ 0 w 14"/>
                <a:gd name="T1" fmla="*/ 0 h 24"/>
                <a:gd name="T2" fmla="*/ 14 w 14"/>
                <a:gd name="T3" fmla="*/ 24 h 24"/>
                <a:gd name="T4" fmla="*/ 14 w 14"/>
                <a:gd name="T5" fmla="*/ 24 h 24"/>
                <a:gd name="T6" fmla="*/ 0 w 1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07"/>
            <p:cNvSpPr>
              <a:spLocks/>
            </p:cNvSpPr>
            <p:nvPr/>
          </p:nvSpPr>
          <p:spPr bwMode="auto">
            <a:xfrm>
              <a:off x="1619914" y="3831525"/>
              <a:ext cx="22225" cy="38100"/>
            </a:xfrm>
            <a:custGeom>
              <a:avLst/>
              <a:gdLst>
                <a:gd name="T0" fmla="*/ 0 w 14"/>
                <a:gd name="T1" fmla="*/ 0 h 24"/>
                <a:gd name="T2" fmla="*/ 14 w 14"/>
                <a:gd name="T3" fmla="*/ 24 h 24"/>
                <a:gd name="T4" fmla="*/ 14 w 14"/>
                <a:gd name="T5" fmla="*/ 24 h 24"/>
                <a:gd name="T6" fmla="*/ 0 w 1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108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9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09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10"/>
            <p:cNvSpPr>
              <a:spLocks/>
            </p:cNvSpPr>
            <p:nvPr/>
          </p:nvSpPr>
          <p:spPr bwMode="auto">
            <a:xfrm>
              <a:off x="1116676" y="3152075"/>
              <a:ext cx="82550" cy="34925"/>
            </a:xfrm>
            <a:custGeom>
              <a:avLst/>
              <a:gdLst>
                <a:gd name="T0" fmla="*/ 10 w 39"/>
                <a:gd name="T1" fmla="*/ 1 h 17"/>
                <a:gd name="T2" fmla="*/ 18 w 39"/>
                <a:gd name="T3" fmla="*/ 13 h 17"/>
                <a:gd name="T4" fmla="*/ 18 w 39"/>
                <a:gd name="T5" fmla="*/ 13 h 17"/>
                <a:gd name="T6" fmla="*/ 39 w 39"/>
                <a:gd name="T7" fmla="*/ 17 h 17"/>
                <a:gd name="T8" fmla="*/ 10 w 39"/>
                <a:gd name="T9" fmla="*/ 1 h 17"/>
                <a:gd name="T10" fmla="*/ 5 w 39"/>
                <a:gd name="T11" fmla="*/ 0 h 17"/>
                <a:gd name="T12" fmla="*/ 0 w 39"/>
                <a:gd name="T13" fmla="*/ 1 h 17"/>
                <a:gd name="T14" fmla="*/ 10 w 39"/>
                <a:gd name="T15" fmla="*/ 14 h 17"/>
                <a:gd name="T16" fmla="*/ 14 w 39"/>
                <a:gd name="T17" fmla="*/ 13 h 17"/>
                <a:gd name="T18" fmla="*/ 6 w 39"/>
                <a:gd name="T19" fmla="*/ 0 h 17"/>
                <a:gd name="T20" fmla="*/ 5 w 39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7">
                  <a:moveTo>
                    <a:pt x="10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5" y="13"/>
                    <a:pt x="32" y="14"/>
                    <a:pt x="39" y="17"/>
                  </a:cubicBezTo>
                  <a:cubicBezTo>
                    <a:pt x="31" y="8"/>
                    <a:pt x="21" y="2"/>
                    <a:pt x="10" y="1"/>
                  </a:cubicBezTo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3" y="5"/>
                    <a:pt x="7" y="9"/>
                    <a:pt x="10" y="14"/>
                  </a:cubicBezTo>
                  <a:cubicBezTo>
                    <a:pt x="11" y="13"/>
                    <a:pt x="13" y="13"/>
                    <a:pt x="14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8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11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8 w 28"/>
                <a:gd name="T5" fmla="*/ 16 h 43"/>
                <a:gd name="T6" fmla="*/ 19 w 28"/>
                <a:gd name="T7" fmla="*/ 33 h 43"/>
                <a:gd name="T8" fmla="*/ 25 w 28"/>
                <a:gd name="T9" fmla="*/ 43 h 43"/>
                <a:gd name="T10" fmla="*/ 28 w 28"/>
                <a:gd name="T11" fmla="*/ 42 h 43"/>
                <a:gd name="T12" fmla="*/ 24 w 28"/>
                <a:gd name="T13" fmla="*/ 33 h 43"/>
                <a:gd name="T14" fmla="*/ 13 w 28"/>
                <a:gd name="T15" fmla="*/ 17 h 43"/>
                <a:gd name="T16" fmla="*/ 3 w 28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8" y="16"/>
                  </a:lnTo>
                  <a:lnTo>
                    <a:pt x="19" y="33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24" y="33"/>
                  </a:lnTo>
                  <a:lnTo>
                    <a:pt x="13" y="1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12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8 w 28"/>
                <a:gd name="T5" fmla="*/ 16 h 43"/>
                <a:gd name="T6" fmla="*/ 19 w 28"/>
                <a:gd name="T7" fmla="*/ 33 h 43"/>
                <a:gd name="T8" fmla="*/ 25 w 28"/>
                <a:gd name="T9" fmla="*/ 43 h 43"/>
                <a:gd name="T10" fmla="*/ 28 w 28"/>
                <a:gd name="T11" fmla="*/ 42 h 43"/>
                <a:gd name="T12" fmla="*/ 24 w 28"/>
                <a:gd name="T13" fmla="*/ 33 h 43"/>
                <a:gd name="T14" fmla="*/ 13 w 28"/>
                <a:gd name="T15" fmla="*/ 17 h 43"/>
                <a:gd name="T16" fmla="*/ 3 w 28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8" y="16"/>
                  </a:lnTo>
                  <a:lnTo>
                    <a:pt x="19" y="33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24" y="33"/>
                  </a:lnTo>
                  <a:lnTo>
                    <a:pt x="13" y="1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83679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290762" y="0"/>
            <a:ext cx="4552950" cy="5139929"/>
            <a:chOff x="2290762" y="0"/>
            <a:chExt cx="4552950" cy="5139929"/>
          </a:xfrm>
        </p:grpSpPr>
        <p:grpSp>
          <p:nvGrpSpPr>
            <p:cNvPr id="4" name="Group 2"/>
            <p:cNvGrpSpPr/>
            <p:nvPr/>
          </p:nvGrpSpPr>
          <p:grpSpPr>
            <a:xfrm>
              <a:off x="2290762" y="0"/>
              <a:ext cx="4552950" cy="5139929"/>
              <a:chOff x="3054350" y="3195638"/>
              <a:chExt cx="6070600" cy="3657600"/>
            </a:xfrm>
            <a:solidFill>
              <a:schemeClr val="tx2"/>
            </a:solidFill>
          </p:grpSpPr>
          <p:sp>
            <p:nvSpPr>
              <p:cNvPr id="43" name="Freeform: Shape 41"/>
              <p:cNvSpPr>
                <a:spLocks/>
              </p:cNvSpPr>
              <p:nvPr/>
            </p:nvSpPr>
            <p:spPr bwMode="auto">
              <a:xfrm>
                <a:off x="3054350" y="3195638"/>
                <a:ext cx="2782888" cy="3657600"/>
              </a:xfrm>
              <a:custGeom>
                <a:avLst/>
                <a:gdLst>
                  <a:gd name="T0" fmla="*/ 665 w 665"/>
                  <a:gd name="T1" fmla="*/ 0 h 873"/>
                  <a:gd name="T2" fmla="*/ 661 w 665"/>
                  <a:gd name="T3" fmla="*/ 0 h 873"/>
                  <a:gd name="T4" fmla="*/ 0 w 665"/>
                  <a:gd name="T5" fmla="*/ 873 h 873"/>
                  <a:gd name="T6" fmla="*/ 46 w 665"/>
                  <a:gd name="T7" fmla="*/ 873 h 873"/>
                  <a:gd name="T8" fmla="*/ 665 w 665"/>
                  <a:gd name="T9" fmla="*/ 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5" h="873">
                    <a:moveTo>
                      <a:pt x="665" y="0"/>
                    </a:moveTo>
                    <a:cubicBezTo>
                      <a:pt x="664" y="0"/>
                      <a:pt x="662" y="0"/>
                      <a:pt x="661" y="0"/>
                    </a:cubicBezTo>
                    <a:cubicBezTo>
                      <a:pt x="558" y="291"/>
                      <a:pt x="338" y="582"/>
                      <a:pt x="0" y="873"/>
                    </a:cubicBezTo>
                    <a:cubicBezTo>
                      <a:pt x="15" y="873"/>
                      <a:pt x="31" y="873"/>
                      <a:pt x="46" y="873"/>
                    </a:cubicBezTo>
                    <a:cubicBezTo>
                      <a:pt x="363" y="582"/>
                      <a:pt x="569" y="291"/>
                      <a:pt x="665" y="0"/>
                    </a:cubicBezTo>
                    <a:close/>
                  </a:path>
                </a:pathLst>
              </a:custGeom>
              <a:solidFill>
                <a:srgbClr val="029CE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2"/>
              <p:cNvSpPr>
                <a:spLocks/>
              </p:cNvSpPr>
              <p:nvPr/>
            </p:nvSpPr>
            <p:spPr bwMode="auto">
              <a:xfrm>
                <a:off x="3359150" y="3195638"/>
                <a:ext cx="5464175" cy="3657600"/>
              </a:xfrm>
              <a:custGeom>
                <a:avLst/>
                <a:gdLst>
                  <a:gd name="T0" fmla="*/ 711 w 1306"/>
                  <a:gd name="T1" fmla="*/ 0 h 873"/>
                  <a:gd name="T2" fmla="*/ 655 w 1306"/>
                  <a:gd name="T3" fmla="*/ 0 h 873"/>
                  <a:gd name="T4" fmla="*/ 656 w 1306"/>
                  <a:gd name="T5" fmla="*/ 21 h 873"/>
                  <a:gd name="T6" fmla="*/ 650 w 1306"/>
                  <a:gd name="T7" fmla="*/ 21 h 873"/>
                  <a:gd name="T8" fmla="*/ 650 w 1306"/>
                  <a:gd name="T9" fmla="*/ 0 h 873"/>
                  <a:gd name="T10" fmla="*/ 594 w 1306"/>
                  <a:gd name="T11" fmla="*/ 0 h 873"/>
                  <a:gd name="T12" fmla="*/ 0 w 1306"/>
                  <a:gd name="T13" fmla="*/ 873 h 873"/>
                  <a:gd name="T14" fmla="*/ 623 w 1306"/>
                  <a:gd name="T15" fmla="*/ 873 h 873"/>
                  <a:gd name="T16" fmla="*/ 624 w 1306"/>
                  <a:gd name="T17" fmla="*/ 849 h 873"/>
                  <a:gd name="T18" fmla="*/ 681 w 1306"/>
                  <a:gd name="T19" fmla="*/ 849 h 873"/>
                  <a:gd name="T20" fmla="*/ 682 w 1306"/>
                  <a:gd name="T21" fmla="*/ 873 h 873"/>
                  <a:gd name="T22" fmla="*/ 1306 w 1306"/>
                  <a:gd name="T23" fmla="*/ 873 h 873"/>
                  <a:gd name="T24" fmla="*/ 711 w 1306"/>
                  <a:gd name="T25" fmla="*/ 0 h 873"/>
                  <a:gd name="T26" fmla="*/ 649 w 1306"/>
                  <a:gd name="T27" fmla="*/ 70 h 873"/>
                  <a:gd name="T28" fmla="*/ 656 w 1306"/>
                  <a:gd name="T29" fmla="*/ 70 h 873"/>
                  <a:gd name="T30" fmla="*/ 657 w 1306"/>
                  <a:gd name="T31" fmla="*/ 119 h 873"/>
                  <a:gd name="T32" fmla="*/ 648 w 1306"/>
                  <a:gd name="T33" fmla="*/ 119 h 873"/>
                  <a:gd name="T34" fmla="*/ 649 w 1306"/>
                  <a:gd name="T35" fmla="*/ 70 h 873"/>
                  <a:gd name="T36" fmla="*/ 647 w 1306"/>
                  <a:gd name="T37" fmla="*/ 167 h 873"/>
                  <a:gd name="T38" fmla="*/ 658 w 1306"/>
                  <a:gd name="T39" fmla="*/ 167 h 873"/>
                  <a:gd name="T40" fmla="*/ 659 w 1306"/>
                  <a:gd name="T41" fmla="*/ 216 h 873"/>
                  <a:gd name="T42" fmla="*/ 646 w 1306"/>
                  <a:gd name="T43" fmla="*/ 216 h 873"/>
                  <a:gd name="T44" fmla="*/ 647 w 1306"/>
                  <a:gd name="T45" fmla="*/ 167 h 873"/>
                  <a:gd name="T46" fmla="*/ 645 w 1306"/>
                  <a:gd name="T47" fmla="*/ 265 h 873"/>
                  <a:gd name="T48" fmla="*/ 660 w 1306"/>
                  <a:gd name="T49" fmla="*/ 265 h 873"/>
                  <a:gd name="T50" fmla="*/ 662 w 1306"/>
                  <a:gd name="T51" fmla="*/ 313 h 873"/>
                  <a:gd name="T52" fmla="*/ 644 w 1306"/>
                  <a:gd name="T53" fmla="*/ 313 h 873"/>
                  <a:gd name="T54" fmla="*/ 645 w 1306"/>
                  <a:gd name="T55" fmla="*/ 265 h 873"/>
                  <a:gd name="T56" fmla="*/ 642 w 1306"/>
                  <a:gd name="T57" fmla="*/ 362 h 873"/>
                  <a:gd name="T58" fmla="*/ 663 w 1306"/>
                  <a:gd name="T59" fmla="*/ 362 h 873"/>
                  <a:gd name="T60" fmla="*/ 664 w 1306"/>
                  <a:gd name="T61" fmla="*/ 411 h 873"/>
                  <a:gd name="T62" fmla="*/ 641 w 1306"/>
                  <a:gd name="T63" fmla="*/ 411 h 873"/>
                  <a:gd name="T64" fmla="*/ 642 w 1306"/>
                  <a:gd name="T65" fmla="*/ 362 h 873"/>
                  <a:gd name="T66" fmla="*/ 639 w 1306"/>
                  <a:gd name="T67" fmla="*/ 460 h 873"/>
                  <a:gd name="T68" fmla="*/ 666 w 1306"/>
                  <a:gd name="T69" fmla="*/ 460 h 873"/>
                  <a:gd name="T70" fmla="*/ 668 w 1306"/>
                  <a:gd name="T71" fmla="*/ 508 h 873"/>
                  <a:gd name="T72" fmla="*/ 638 w 1306"/>
                  <a:gd name="T73" fmla="*/ 508 h 873"/>
                  <a:gd name="T74" fmla="*/ 639 w 1306"/>
                  <a:gd name="T75" fmla="*/ 460 h 873"/>
                  <a:gd name="T76" fmla="*/ 636 w 1306"/>
                  <a:gd name="T77" fmla="*/ 557 h 873"/>
                  <a:gd name="T78" fmla="*/ 669 w 1306"/>
                  <a:gd name="T79" fmla="*/ 557 h 873"/>
                  <a:gd name="T80" fmla="*/ 671 w 1306"/>
                  <a:gd name="T81" fmla="*/ 606 h 873"/>
                  <a:gd name="T82" fmla="*/ 634 w 1306"/>
                  <a:gd name="T83" fmla="*/ 606 h 873"/>
                  <a:gd name="T84" fmla="*/ 636 w 1306"/>
                  <a:gd name="T85" fmla="*/ 557 h 873"/>
                  <a:gd name="T86" fmla="*/ 632 w 1306"/>
                  <a:gd name="T87" fmla="*/ 654 h 873"/>
                  <a:gd name="T88" fmla="*/ 673 w 1306"/>
                  <a:gd name="T89" fmla="*/ 654 h 873"/>
                  <a:gd name="T90" fmla="*/ 675 w 1306"/>
                  <a:gd name="T91" fmla="*/ 703 h 873"/>
                  <a:gd name="T92" fmla="*/ 630 w 1306"/>
                  <a:gd name="T93" fmla="*/ 703 h 873"/>
                  <a:gd name="T94" fmla="*/ 632 w 1306"/>
                  <a:gd name="T95" fmla="*/ 654 h 873"/>
                  <a:gd name="T96" fmla="*/ 626 w 1306"/>
                  <a:gd name="T97" fmla="*/ 800 h 873"/>
                  <a:gd name="T98" fmla="*/ 628 w 1306"/>
                  <a:gd name="T99" fmla="*/ 752 h 873"/>
                  <a:gd name="T100" fmla="*/ 677 w 1306"/>
                  <a:gd name="T101" fmla="*/ 752 h 873"/>
                  <a:gd name="T102" fmla="*/ 679 w 1306"/>
                  <a:gd name="T103" fmla="*/ 800 h 873"/>
                  <a:gd name="T104" fmla="*/ 626 w 1306"/>
                  <a:gd name="T105" fmla="*/ 80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6" h="873">
                    <a:moveTo>
                      <a:pt x="711" y="0"/>
                    </a:moveTo>
                    <a:cubicBezTo>
                      <a:pt x="692" y="0"/>
                      <a:pt x="674" y="0"/>
                      <a:pt x="655" y="0"/>
                    </a:cubicBezTo>
                    <a:cubicBezTo>
                      <a:pt x="655" y="7"/>
                      <a:pt x="656" y="14"/>
                      <a:pt x="656" y="21"/>
                    </a:cubicBezTo>
                    <a:cubicBezTo>
                      <a:pt x="654" y="21"/>
                      <a:pt x="652" y="21"/>
                      <a:pt x="650" y="21"/>
                    </a:cubicBezTo>
                    <a:cubicBezTo>
                      <a:pt x="650" y="14"/>
                      <a:pt x="650" y="7"/>
                      <a:pt x="650" y="0"/>
                    </a:cubicBezTo>
                    <a:cubicBezTo>
                      <a:pt x="631" y="0"/>
                      <a:pt x="613" y="0"/>
                      <a:pt x="594" y="0"/>
                    </a:cubicBezTo>
                    <a:cubicBezTo>
                      <a:pt x="502" y="291"/>
                      <a:pt x="304" y="582"/>
                      <a:pt x="0" y="873"/>
                    </a:cubicBezTo>
                    <a:cubicBezTo>
                      <a:pt x="207" y="873"/>
                      <a:pt x="415" y="873"/>
                      <a:pt x="623" y="873"/>
                    </a:cubicBezTo>
                    <a:cubicBezTo>
                      <a:pt x="623" y="865"/>
                      <a:pt x="624" y="857"/>
                      <a:pt x="624" y="849"/>
                    </a:cubicBezTo>
                    <a:cubicBezTo>
                      <a:pt x="643" y="849"/>
                      <a:pt x="662" y="849"/>
                      <a:pt x="681" y="849"/>
                    </a:cubicBezTo>
                    <a:cubicBezTo>
                      <a:pt x="682" y="857"/>
                      <a:pt x="682" y="865"/>
                      <a:pt x="682" y="873"/>
                    </a:cubicBezTo>
                    <a:cubicBezTo>
                      <a:pt x="890" y="873"/>
                      <a:pt x="1098" y="873"/>
                      <a:pt x="1306" y="873"/>
                    </a:cubicBezTo>
                    <a:cubicBezTo>
                      <a:pt x="1002" y="582"/>
                      <a:pt x="803" y="291"/>
                      <a:pt x="711" y="0"/>
                    </a:cubicBezTo>
                    <a:close/>
                    <a:moveTo>
                      <a:pt x="649" y="70"/>
                    </a:moveTo>
                    <a:cubicBezTo>
                      <a:pt x="651" y="70"/>
                      <a:pt x="654" y="70"/>
                      <a:pt x="656" y="70"/>
                    </a:cubicBezTo>
                    <a:cubicBezTo>
                      <a:pt x="657" y="86"/>
                      <a:pt x="657" y="103"/>
                      <a:pt x="657" y="119"/>
                    </a:cubicBezTo>
                    <a:cubicBezTo>
                      <a:pt x="654" y="119"/>
                      <a:pt x="651" y="119"/>
                      <a:pt x="648" y="119"/>
                    </a:cubicBezTo>
                    <a:cubicBezTo>
                      <a:pt x="648" y="103"/>
                      <a:pt x="649" y="86"/>
                      <a:pt x="649" y="70"/>
                    </a:cubicBezTo>
                    <a:close/>
                    <a:moveTo>
                      <a:pt x="647" y="167"/>
                    </a:moveTo>
                    <a:cubicBezTo>
                      <a:pt x="651" y="167"/>
                      <a:pt x="655" y="167"/>
                      <a:pt x="658" y="167"/>
                    </a:cubicBezTo>
                    <a:cubicBezTo>
                      <a:pt x="659" y="184"/>
                      <a:pt x="659" y="200"/>
                      <a:pt x="659" y="216"/>
                    </a:cubicBezTo>
                    <a:cubicBezTo>
                      <a:pt x="655" y="216"/>
                      <a:pt x="650" y="216"/>
                      <a:pt x="646" y="216"/>
                    </a:cubicBezTo>
                    <a:cubicBezTo>
                      <a:pt x="646" y="200"/>
                      <a:pt x="647" y="184"/>
                      <a:pt x="647" y="167"/>
                    </a:cubicBezTo>
                    <a:close/>
                    <a:moveTo>
                      <a:pt x="645" y="265"/>
                    </a:moveTo>
                    <a:cubicBezTo>
                      <a:pt x="650" y="265"/>
                      <a:pt x="655" y="265"/>
                      <a:pt x="660" y="265"/>
                    </a:cubicBezTo>
                    <a:cubicBezTo>
                      <a:pt x="661" y="281"/>
                      <a:pt x="661" y="297"/>
                      <a:pt x="662" y="313"/>
                    </a:cubicBezTo>
                    <a:cubicBezTo>
                      <a:pt x="656" y="313"/>
                      <a:pt x="650" y="313"/>
                      <a:pt x="644" y="313"/>
                    </a:cubicBezTo>
                    <a:cubicBezTo>
                      <a:pt x="644" y="297"/>
                      <a:pt x="644" y="281"/>
                      <a:pt x="645" y="265"/>
                    </a:cubicBezTo>
                    <a:close/>
                    <a:moveTo>
                      <a:pt x="642" y="362"/>
                    </a:moveTo>
                    <a:cubicBezTo>
                      <a:pt x="649" y="362"/>
                      <a:pt x="656" y="362"/>
                      <a:pt x="663" y="362"/>
                    </a:cubicBezTo>
                    <a:cubicBezTo>
                      <a:pt x="664" y="378"/>
                      <a:pt x="664" y="395"/>
                      <a:pt x="664" y="411"/>
                    </a:cubicBezTo>
                    <a:cubicBezTo>
                      <a:pt x="657" y="411"/>
                      <a:pt x="649" y="411"/>
                      <a:pt x="641" y="411"/>
                    </a:cubicBezTo>
                    <a:cubicBezTo>
                      <a:pt x="641" y="395"/>
                      <a:pt x="642" y="378"/>
                      <a:pt x="642" y="362"/>
                    </a:cubicBezTo>
                    <a:close/>
                    <a:moveTo>
                      <a:pt x="639" y="460"/>
                    </a:moveTo>
                    <a:cubicBezTo>
                      <a:pt x="648" y="460"/>
                      <a:pt x="657" y="460"/>
                      <a:pt x="666" y="460"/>
                    </a:cubicBezTo>
                    <a:cubicBezTo>
                      <a:pt x="667" y="476"/>
                      <a:pt x="667" y="492"/>
                      <a:pt x="668" y="508"/>
                    </a:cubicBezTo>
                    <a:cubicBezTo>
                      <a:pt x="658" y="508"/>
                      <a:pt x="648" y="508"/>
                      <a:pt x="638" y="508"/>
                    </a:cubicBezTo>
                    <a:cubicBezTo>
                      <a:pt x="638" y="492"/>
                      <a:pt x="639" y="476"/>
                      <a:pt x="639" y="460"/>
                    </a:cubicBezTo>
                    <a:close/>
                    <a:moveTo>
                      <a:pt x="636" y="557"/>
                    </a:moveTo>
                    <a:cubicBezTo>
                      <a:pt x="647" y="557"/>
                      <a:pt x="658" y="557"/>
                      <a:pt x="669" y="557"/>
                    </a:cubicBezTo>
                    <a:cubicBezTo>
                      <a:pt x="670" y="573"/>
                      <a:pt x="670" y="589"/>
                      <a:pt x="671" y="606"/>
                    </a:cubicBezTo>
                    <a:cubicBezTo>
                      <a:pt x="659" y="606"/>
                      <a:pt x="646" y="606"/>
                      <a:pt x="634" y="606"/>
                    </a:cubicBezTo>
                    <a:cubicBezTo>
                      <a:pt x="635" y="589"/>
                      <a:pt x="635" y="573"/>
                      <a:pt x="636" y="557"/>
                    </a:cubicBezTo>
                    <a:close/>
                    <a:moveTo>
                      <a:pt x="632" y="654"/>
                    </a:moveTo>
                    <a:cubicBezTo>
                      <a:pt x="646" y="654"/>
                      <a:pt x="659" y="654"/>
                      <a:pt x="673" y="654"/>
                    </a:cubicBezTo>
                    <a:cubicBezTo>
                      <a:pt x="674" y="670"/>
                      <a:pt x="674" y="687"/>
                      <a:pt x="675" y="703"/>
                    </a:cubicBezTo>
                    <a:cubicBezTo>
                      <a:pt x="660" y="703"/>
                      <a:pt x="645" y="703"/>
                      <a:pt x="630" y="703"/>
                    </a:cubicBezTo>
                    <a:cubicBezTo>
                      <a:pt x="631" y="687"/>
                      <a:pt x="632" y="670"/>
                      <a:pt x="632" y="654"/>
                    </a:cubicBezTo>
                    <a:close/>
                    <a:moveTo>
                      <a:pt x="626" y="800"/>
                    </a:moveTo>
                    <a:cubicBezTo>
                      <a:pt x="627" y="784"/>
                      <a:pt x="628" y="768"/>
                      <a:pt x="628" y="752"/>
                    </a:cubicBezTo>
                    <a:cubicBezTo>
                      <a:pt x="645" y="752"/>
                      <a:pt x="661" y="752"/>
                      <a:pt x="677" y="752"/>
                    </a:cubicBezTo>
                    <a:cubicBezTo>
                      <a:pt x="678" y="768"/>
                      <a:pt x="678" y="784"/>
                      <a:pt x="679" y="800"/>
                    </a:cubicBezTo>
                    <a:cubicBezTo>
                      <a:pt x="661" y="800"/>
                      <a:pt x="644" y="800"/>
                      <a:pt x="626" y="800"/>
                    </a:cubicBezTo>
                    <a:close/>
                  </a:path>
                </a:pathLst>
              </a:custGeom>
              <a:solidFill>
                <a:srgbClr val="029CE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3"/>
              <p:cNvSpPr>
                <a:spLocks/>
              </p:cNvSpPr>
              <p:nvPr/>
            </p:nvSpPr>
            <p:spPr bwMode="auto">
              <a:xfrm>
                <a:off x="6343650" y="3195638"/>
                <a:ext cx="2781300" cy="3657600"/>
              </a:xfrm>
              <a:custGeom>
                <a:avLst/>
                <a:gdLst>
                  <a:gd name="T0" fmla="*/ 4 w 665"/>
                  <a:gd name="T1" fmla="*/ 0 h 873"/>
                  <a:gd name="T2" fmla="*/ 0 w 665"/>
                  <a:gd name="T3" fmla="*/ 0 h 873"/>
                  <a:gd name="T4" fmla="*/ 619 w 665"/>
                  <a:gd name="T5" fmla="*/ 873 h 873"/>
                  <a:gd name="T6" fmla="*/ 665 w 665"/>
                  <a:gd name="T7" fmla="*/ 873 h 873"/>
                  <a:gd name="T8" fmla="*/ 4 w 665"/>
                  <a:gd name="T9" fmla="*/ 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5" h="873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97" y="291"/>
                      <a:pt x="303" y="582"/>
                      <a:pt x="619" y="873"/>
                    </a:cubicBezTo>
                    <a:cubicBezTo>
                      <a:pt x="635" y="873"/>
                      <a:pt x="650" y="873"/>
                      <a:pt x="665" y="873"/>
                    </a:cubicBezTo>
                    <a:cubicBezTo>
                      <a:pt x="328" y="582"/>
                      <a:pt x="107" y="291"/>
                      <a:pt x="4" y="0"/>
                    </a:cubicBezTo>
                    <a:close/>
                  </a:path>
                </a:pathLst>
              </a:custGeom>
              <a:solidFill>
                <a:srgbClr val="029CE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3475893" y="2282091"/>
              <a:ext cx="815144" cy="1968575"/>
            </a:xfrm>
            <a:custGeom>
              <a:avLst/>
              <a:gdLst>
                <a:gd name="T0" fmla="*/ 76 w 76"/>
                <a:gd name="T1" fmla="*/ 80 h 183"/>
                <a:gd name="T2" fmla="*/ 64 w 76"/>
                <a:gd name="T3" fmla="*/ 0 h 183"/>
                <a:gd name="T4" fmla="*/ 17 w 76"/>
                <a:gd name="T5" fmla="*/ 80 h 183"/>
                <a:gd name="T6" fmla="*/ 33 w 76"/>
                <a:gd name="T7" fmla="*/ 80 h 183"/>
                <a:gd name="T8" fmla="*/ 0 w 76"/>
                <a:gd name="T9" fmla="*/ 183 h 183"/>
                <a:gd name="T10" fmla="*/ 38 w 76"/>
                <a:gd name="T11" fmla="*/ 183 h 183"/>
                <a:gd name="T12" fmla="*/ 60 w 76"/>
                <a:gd name="T13" fmla="*/ 80 h 183"/>
                <a:gd name="T14" fmla="*/ 76 w 76"/>
                <a:gd name="T15" fmla="*/ 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83">
                  <a:moveTo>
                    <a:pt x="76" y="80"/>
                  </a:moveTo>
                  <a:cubicBezTo>
                    <a:pt x="70" y="53"/>
                    <a:pt x="66" y="26"/>
                    <a:pt x="64" y="0"/>
                  </a:cubicBezTo>
                  <a:cubicBezTo>
                    <a:pt x="52" y="26"/>
                    <a:pt x="36" y="53"/>
                    <a:pt x="17" y="80"/>
                  </a:cubicBezTo>
                  <a:cubicBezTo>
                    <a:pt x="22" y="80"/>
                    <a:pt x="27" y="80"/>
                    <a:pt x="33" y="80"/>
                  </a:cubicBezTo>
                  <a:cubicBezTo>
                    <a:pt x="22" y="114"/>
                    <a:pt x="12" y="149"/>
                    <a:pt x="0" y="183"/>
                  </a:cubicBezTo>
                  <a:cubicBezTo>
                    <a:pt x="13" y="183"/>
                    <a:pt x="25" y="183"/>
                    <a:pt x="38" y="183"/>
                  </a:cubicBezTo>
                  <a:cubicBezTo>
                    <a:pt x="46" y="149"/>
                    <a:pt x="53" y="114"/>
                    <a:pt x="60" y="80"/>
                  </a:cubicBezTo>
                  <a:cubicBezTo>
                    <a:pt x="65" y="80"/>
                    <a:pt x="71" y="80"/>
                    <a:pt x="76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4894322" y="2385608"/>
              <a:ext cx="721474" cy="1914682"/>
            </a:xfrm>
            <a:custGeom>
              <a:avLst/>
              <a:gdLst>
                <a:gd name="T0" fmla="*/ 5 w 69"/>
                <a:gd name="T1" fmla="*/ 103 h 183"/>
                <a:gd name="T2" fmla="*/ 61 w 69"/>
                <a:gd name="T3" fmla="*/ 183 h 183"/>
                <a:gd name="T4" fmla="*/ 69 w 69"/>
                <a:gd name="T5" fmla="*/ 103 h 183"/>
                <a:gd name="T6" fmla="*/ 52 w 69"/>
                <a:gd name="T7" fmla="*/ 103 h 183"/>
                <a:gd name="T8" fmla="*/ 20 w 69"/>
                <a:gd name="T9" fmla="*/ 0 h 183"/>
                <a:gd name="T10" fmla="*/ 0 w 69"/>
                <a:gd name="T11" fmla="*/ 0 h 183"/>
                <a:gd name="T12" fmla="*/ 22 w 69"/>
                <a:gd name="T13" fmla="*/ 103 h 183"/>
                <a:gd name="T14" fmla="*/ 5 w 69"/>
                <a:gd name="T15" fmla="*/ 10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83">
                  <a:moveTo>
                    <a:pt x="5" y="103"/>
                  </a:moveTo>
                  <a:cubicBezTo>
                    <a:pt x="20" y="130"/>
                    <a:pt x="39" y="156"/>
                    <a:pt x="61" y="183"/>
                  </a:cubicBezTo>
                  <a:cubicBezTo>
                    <a:pt x="66" y="156"/>
                    <a:pt x="69" y="130"/>
                    <a:pt x="69" y="103"/>
                  </a:cubicBezTo>
                  <a:cubicBezTo>
                    <a:pt x="63" y="103"/>
                    <a:pt x="58" y="103"/>
                    <a:pt x="52" y="103"/>
                  </a:cubicBezTo>
                  <a:cubicBezTo>
                    <a:pt x="40" y="69"/>
                    <a:pt x="30" y="34"/>
                    <a:pt x="20" y="0"/>
                  </a:cubicBezTo>
                  <a:cubicBezTo>
                    <a:pt x="13" y="0"/>
                    <a:pt x="7" y="0"/>
                    <a:pt x="0" y="0"/>
                  </a:cubicBezTo>
                  <a:cubicBezTo>
                    <a:pt x="7" y="34"/>
                    <a:pt x="14" y="69"/>
                    <a:pt x="22" y="103"/>
                  </a:cubicBezTo>
                  <a:cubicBezTo>
                    <a:pt x="16" y="103"/>
                    <a:pt x="10" y="103"/>
                    <a:pt x="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31744" y="1176520"/>
            <a:ext cx="1687079" cy="643042"/>
            <a:chOff x="6031744" y="1176520"/>
            <a:chExt cx="1687079" cy="643042"/>
          </a:xfrm>
        </p:grpSpPr>
        <p:sp>
          <p:nvSpPr>
            <p:cNvPr id="11" name="Rectangle 9"/>
            <p:cNvSpPr/>
            <p:nvPr/>
          </p:nvSpPr>
          <p:spPr>
            <a:xfrm>
              <a:off x="6031744" y="1369439"/>
              <a:ext cx="1687079" cy="45012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6031744" y="117652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15654" y="1157470"/>
            <a:ext cx="1746647" cy="643042"/>
            <a:chOff x="1415654" y="1157470"/>
            <a:chExt cx="1746647" cy="643042"/>
          </a:xfrm>
        </p:grpSpPr>
        <p:sp>
          <p:nvSpPr>
            <p:cNvPr id="13" name="Rectangle 11"/>
            <p:cNvSpPr/>
            <p:nvPr/>
          </p:nvSpPr>
          <p:spPr>
            <a:xfrm>
              <a:off x="1415654" y="1350389"/>
              <a:ext cx="1746647" cy="45012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此部分内容作为文字排版占位显示（建议使用主题字体）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2215886" y="1157470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17569" y="2719570"/>
            <a:ext cx="1687079" cy="643043"/>
            <a:chOff x="6917569" y="2719570"/>
            <a:chExt cx="1687079" cy="643043"/>
          </a:xfrm>
        </p:grpSpPr>
        <p:sp>
          <p:nvSpPr>
            <p:cNvPr id="15" name="Rectangle 13"/>
            <p:cNvSpPr/>
            <p:nvPr/>
          </p:nvSpPr>
          <p:spPr>
            <a:xfrm>
              <a:off x="6917569" y="2912490"/>
              <a:ext cx="1687079" cy="45012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6917569" y="271957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9354" y="2738620"/>
            <a:ext cx="1746647" cy="643043"/>
            <a:chOff x="539354" y="2738620"/>
            <a:chExt cx="1746647" cy="643043"/>
          </a:xfrm>
        </p:grpSpPr>
        <p:sp>
          <p:nvSpPr>
            <p:cNvPr id="17" name="Rectangle 15"/>
            <p:cNvSpPr/>
            <p:nvPr/>
          </p:nvSpPr>
          <p:spPr>
            <a:xfrm>
              <a:off x="539354" y="2931540"/>
              <a:ext cx="1746647" cy="45012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339587" y="273862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15778" y="2802732"/>
            <a:ext cx="572691" cy="1502569"/>
            <a:chOff x="2415778" y="2802732"/>
            <a:chExt cx="572691" cy="1502569"/>
          </a:xfrm>
        </p:grpSpPr>
        <p:grpSp>
          <p:nvGrpSpPr>
            <p:cNvPr id="7" name="Group 5"/>
            <p:cNvGrpSpPr/>
            <p:nvPr/>
          </p:nvGrpSpPr>
          <p:grpSpPr>
            <a:xfrm>
              <a:off x="2415778" y="2802732"/>
              <a:ext cx="572691" cy="1502569"/>
              <a:chOff x="3246438" y="3736976"/>
              <a:chExt cx="763588" cy="200342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1" name="Rectangle 39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40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2581454" y="2922999"/>
              <a:ext cx="332015" cy="299669"/>
              <a:chOff x="3355975" y="954088"/>
              <a:chExt cx="733426" cy="661987"/>
            </a:xfrm>
            <a:solidFill>
              <a:schemeClr val="bg1"/>
            </a:solidFill>
          </p:grpSpPr>
          <p:sp>
            <p:nvSpPr>
              <p:cNvPr id="29" name="Rectangle 27"/>
              <p:cNvSpPr>
                <a:spLocks/>
              </p:cNvSpPr>
              <p:nvPr/>
            </p:nvSpPr>
            <p:spPr bwMode="auto">
              <a:xfrm>
                <a:off x="3476625" y="1155700"/>
                <a:ext cx="2936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Rectangle 28"/>
              <p:cNvSpPr>
                <a:spLocks/>
              </p:cNvSpPr>
              <p:nvPr/>
            </p:nvSpPr>
            <p:spPr bwMode="auto">
              <a:xfrm>
                <a:off x="3476625" y="1238250"/>
                <a:ext cx="23653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 29"/>
              <p:cNvSpPr>
                <a:spLocks/>
              </p:cNvSpPr>
              <p:nvPr/>
            </p:nvSpPr>
            <p:spPr bwMode="auto">
              <a:xfrm>
                <a:off x="3476625" y="1325563"/>
                <a:ext cx="17303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30"/>
              <p:cNvGrpSpPr/>
              <p:nvPr/>
            </p:nvGrpSpPr>
            <p:grpSpPr>
              <a:xfrm>
                <a:off x="3355975" y="954088"/>
                <a:ext cx="733426" cy="661987"/>
                <a:chOff x="3355975" y="954088"/>
                <a:chExt cx="733426" cy="661987"/>
              </a:xfrm>
              <a:grpFill/>
            </p:grpSpPr>
            <p:sp>
              <p:nvSpPr>
                <p:cNvPr id="33" name="Freeform: Shape 31"/>
                <p:cNvSpPr>
                  <a:spLocks/>
                </p:cNvSpPr>
                <p:nvPr/>
              </p:nvSpPr>
              <p:spPr bwMode="auto">
                <a:xfrm>
                  <a:off x="3355975" y="954088"/>
                  <a:ext cx="534988" cy="661987"/>
                </a:xfrm>
                <a:custGeom>
                  <a:avLst/>
                  <a:gdLst>
                    <a:gd name="T0" fmla="*/ 312 w 337"/>
                    <a:gd name="T1" fmla="*/ 392 h 417"/>
                    <a:gd name="T2" fmla="*/ 25 w 337"/>
                    <a:gd name="T3" fmla="*/ 392 h 417"/>
                    <a:gd name="T4" fmla="*/ 25 w 337"/>
                    <a:gd name="T5" fmla="*/ 101 h 417"/>
                    <a:gd name="T6" fmla="*/ 100 w 337"/>
                    <a:gd name="T7" fmla="*/ 101 h 417"/>
                    <a:gd name="T8" fmla="*/ 100 w 337"/>
                    <a:gd name="T9" fmla="*/ 26 h 417"/>
                    <a:gd name="T10" fmla="*/ 312 w 337"/>
                    <a:gd name="T11" fmla="*/ 26 h 417"/>
                    <a:gd name="T12" fmla="*/ 312 w 337"/>
                    <a:gd name="T13" fmla="*/ 134 h 417"/>
                    <a:gd name="T14" fmla="*/ 337 w 337"/>
                    <a:gd name="T15" fmla="*/ 108 h 417"/>
                    <a:gd name="T16" fmla="*/ 337 w 337"/>
                    <a:gd name="T17" fmla="*/ 0 h 417"/>
                    <a:gd name="T18" fmla="*/ 89 w 337"/>
                    <a:gd name="T19" fmla="*/ 0 h 417"/>
                    <a:gd name="T20" fmla="*/ 0 w 337"/>
                    <a:gd name="T21" fmla="*/ 89 h 417"/>
                    <a:gd name="T22" fmla="*/ 0 w 337"/>
                    <a:gd name="T23" fmla="*/ 417 h 417"/>
                    <a:gd name="T24" fmla="*/ 337 w 337"/>
                    <a:gd name="T25" fmla="*/ 417 h 417"/>
                    <a:gd name="T26" fmla="*/ 337 w 337"/>
                    <a:gd name="T27" fmla="*/ 286 h 417"/>
                    <a:gd name="T28" fmla="*/ 312 w 337"/>
                    <a:gd name="T29" fmla="*/ 312 h 417"/>
                    <a:gd name="T30" fmla="*/ 312 w 337"/>
                    <a:gd name="T31" fmla="*/ 392 h 417"/>
                    <a:gd name="T32" fmla="*/ 37 w 337"/>
                    <a:gd name="T33" fmla="*/ 88 h 417"/>
                    <a:gd name="T34" fmla="*/ 88 w 337"/>
                    <a:gd name="T35" fmla="*/ 37 h 417"/>
                    <a:gd name="T36" fmla="*/ 88 w 337"/>
                    <a:gd name="T37" fmla="*/ 88 h 417"/>
                    <a:gd name="T38" fmla="*/ 37 w 337"/>
                    <a:gd name="T39" fmla="*/ 88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37" h="417">
                      <a:moveTo>
                        <a:pt x="312" y="392"/>
                      </a:moveTo>
                      <a:lnTo>
                        <a:pt x="25" y="392"/>
                      </a:lnTo>
                      <a:lnTo>
                        <a:pt x="25" y="101"/>
                      </a:lnTo>
                      <a:lnTo>
                        <a:pt x="100" y="101"/>
                      </a:lnTo>
                      <a:lnTo>
                        <a:pt x="100" y="26"/>
                      </a:lnTo>
                      <a:lnTo>
                        <a:pt x="312" y="26"/>
                      </a:lnTo>
                      <a:lnTo>
                        <a:pt x="312" y="134"/>
                      </a:lnTo>
                      <a:lnTo>
                        <a:pt x="337" y="108"/>
                      </a:lnTo>
                      <a:lnTo>
                        <a:pt x="337" y="0"/>
                      </a:lnTo>
                      <a:lnTo>
                        <a:pt x="89" y="0"/>
                      </a:lnTo>
                      <a:lnTo>
                        <a:pt x="0" y="89"/>
                      </a:lnTo>
                      <a:lnTo>
                        <a:pt x="0" y="417"/>
                      </a:lnTo>
                      <a:lnTo>
                        <a:pt x="337" y="417"/>
                      </a:lnTo>
                      <a:lnTo>
                        <a:pt x="337" y="286"/>
                      </a:lnTo>
                      <a:lnTo>
                        <a:pt x="312" y="312"/>
                      </a:lnTo>
                      <a:lnTo>
                        <a:pt x="312" y="392"/>
                      </a:lnTo>
                      <a:close/>
                      <a:moveTo>
                        <a:pt x="37" y="88"/>
                      </a:moveTo>
                      <a:lnTo>
                        <a:pt x="88" y="37"/>
                      </a:lnTo>
                      <a:lnTo>
                        <a:pt x="88" y="88"/>
                      </a:lnTo>
                      <a:lnTo>
                        <a:pt x="37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32"/>
                <p:cNvSpPr>
                  <a:spLocks/>
                </p:cNvSpPr>
                <p:nvPr/>
              </p:nvSpPr>
              <p:spPr bwMode="auto">
                <a:xfrm>
                  <a:off x="3659188" y="1069975"/>
                  <a:ext cx="430213" cy="430212"/>
                </a:xfrm>
                <a:custGeom>
                  <a:avLst/>
                  <a:gdLst>
                    <a:gd name="T0" fmla="*/ 146 w 271"/>
                    <a:gd name="T1" fmla="*/ 35 h 271"/>
                    <a:gd name="T2" fmla="*/ 121 w 271"/>
                    <a:gd name="T3" fmla="*/ 61 h 271"/>
                    <a:gd name="T4" fmla="*/ 26 w 271"/>
                    <a:gd name="T5" fmla="*/ 156 h 271"/>
                    <a:gd name="T6" fmla="*/ 0 w 271"/>
                    <a:gd name="T7" fmla="*/ 271 h 271"/>
                    <a:gd name="T8" fmla="*/ 115 w 271"/>
                    <a:gd name="T9" fmla="*/ 245 h 271"/>
                    <a:gd name="T10" fmla="*/ 121 w 271"/>
                    <a:gd name="T11" fmla="*/ 239 h 271"/>
                    <a:gd name="T12" fmla="*/ 146 w 271"/>
                    <a:gd name="T13" fmla="*/ 213 h 271"/>
                    <a:gd name="T14" fmla="*/ 271 w 271"/>
                    <a:gd name="T15" fmla="*/ 89 h 271"/>
                    <a:gd name="T16" fmla="*/ 182 w 271"/>
                    <a:gd name="T17" fmla="*/ 0 h 271"/>
                    <a:gd name="T18" fmla="*/ 146 w 271"/>
                    <a:gd name="T19" fmla="*/ 35 h 271"/>
                    <a:gd name="T20" fmla="*/ 226 w 271"/>
                    <a:gd name="T21" fmla="*/ 68 h 271"/>
                    <a:gd name="T22" fmla="*/ 87 w 271"/>
                    <a:gd name="T23" fmla="*/ 207 h 271"/>
                    <a:gd name="T24" fmla="*/ 67 w 271"/>
                    <a:gd name="T25" fmla="*/ 187 h 271"/>
                    <a:gd name="T26" fmla="*/ 206 w 271"/>
                    <a:gd name="T27" fmla="*/ 48 h 271"/>
                    <a:gd name="T28" fmla="*/ 226 w 271"/>
                    <a:gd name="T29" fmla="*/ 68 h 271"/>
                    <a:gd name="T30" fmla="*/ 61 w 271"/>
                    <a:gd name="T31" fmla="*/ 181 h 271"/>
                    <a:gd name="T32" fmla="*/ 43 w 271"/>
                    <a:gd name="T33" fmla="*/ 163 h 271"/>
                    <a:gd name="T34" fmla="*/ 182 w 271"/>
                    <a:gd name="T35" fmla="*/ 24 h 271"/>
                    <a:gd name="T36" fmla="*/ 199 w 271"/>
                    <a:gd name="T37" fmla="*/ 42 h 271"/>
                    <a:gd name="T38" fmla="*/ 61 w 271"/>
                    <a:gd name="T39" fmla="*/ 181 h 271"/>
                    <a:gd name="T40" fmla="*/ 55 w 271"/>
                    <a:gd name="T41" fmla="*/ 187 h 271"/>
                    <a:gd name="T42" fmla="*/ 55 w 271"/>
                    <a:gd name="T43" fmla="*/ 187 h 271"/>
                    <a:gd name="T44" fmla="*/ 87 w 271"/>
                    <a:gd name="T45" fmla="*/ 219 h 271"/>
                    <a:gd name="T46" fmla="*/ 87 w 271"/>
                    <a:gd name="T47" fmla="*/ 219 h 271"/>
                    <a:gd name="T48" fmla="*/ 98 w 271"/>
                    <a:gd name="T49" fmla="*/ 230 h 271"/>
                    <a:gd name="T50" fmla="*/ 56 w 271"/>
                    <a:gd name="T51" fmla="*/ 240 h 271"/>
                    <a:gd name="T52" fmla="*/ 30 w 271"/>
                    <a:gd name="T53" fmla="*/ 215 h 271"/>
                    <a:gd name="T54" fmla="*/ 40 w 271"/>
                    <a:gd name="T55" fmla="*/ 172 h 271"/>
                    <a:gd name="T56" fmla="*/ 55 w 271"/>
                    <a:gd name="T57" fmla="*/ 187 h 271"/>
                    <a:gd name="T58" fmla="*/ 107 w 271"/>
                    <a:gd name="T59" fmla="*/ 227 h 271"/>
                    <a:gd name="T60" fmla="*/ 93 w 271"/>
                    <a:gd name="T61" fmla="*/ 213 h 271"/>
                    <a:gd name="T62" fmla="*/ 232 w 271"/>
                    <a:gd name="T63" fmla="*/ 75 h 271"/>
                    <a:gd name="T64" fmla="*/ 246 w 271"/>
                    <a:gd name="T65" fmla="*/ 89 h 271"/>
                    <a:gd name="T66" fmla="*/ 107 w 271"/>
                    <a:gd name="T67" fmla="*/ 227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71" h="271">
                      <a:moveTo>
                        <a:pt x="146" y="35"/>
                      </a:moveTo>
                      <a:lnTo>
                        <a:pt x="121" y="61"/>
                      </a:lnTo>
                      <a:lnTo>
                        <a:pt x="26" y="156"/>
                      </a:lnTo>
                      <a:lnTo>
                        <a:pt x="0" y="271"/>
                      </a:lnTo>
                      <a:lnTo>
                        <a:pt x="115" y="245"/>
                      </a:lnTo>
                      <a:lnTo>
                        <a:pt x="121" y="239"/>
                      </a:lnTo>
                      <a:lnTo>
                        <a:pt x="146" y="213"/>
                      </a:lnTo>
                      <a:lnTo>
                        <a:pt x="271" y="89"/>
                      </a:lnTo>
                      <a:lnTo>
                        <a:pt x="182" y="0"/>
                      </a:lnTo>
                      <a:lnTo>
                        <a:pt x="146" y="35"/>
                      </a:lnTo>
                      <a:close/>
                      <a:moveTo>
                        <a:pt x="226" y="68"/>
                      </a:moveTo>
                      <a:lnTo>
                        <a:pt x="87" y="207"/>
                      </a:lnTo>
                      <a:lnTo>
                        <a:pt x="67" y="187"/>
                      </a:lnTo>
                      <a:lnTo>
                        <a:pt x="206" y="48"/>
                      </a:lnTo>
                      <a:lnTo>
                        <a:pt x="226" y="68"/>
                      </a:lnTo>
                      <a:close/>
                      <a:moveTo>
                        <a:pt x="61" y="181"/>
                      </a:moveTo>
                      <a:lnTo>
                        <a:pt x="43" y="163"/>
                      </a:lnTo>
                      <a:lnTo>
                        <a:pt x="182" y="24"/>
                      </a:lnTo>
                      <a:lnTo>
                        <a:pt x="199" y="42"/>
                      </a:lnTo>
                      <a:lnTo>
                        <a:pt x="61" y="181"/>
                      </a:lnTo>
                      <a:close/>
                      <a:moveTo>
                        <a:pt x="55" y="187"/>
                      </a:moveTo>
                      <a:lnTo>
                        <a:pt x="55" y="187"/>
                      </a:lnTo>
                      <a:lnTo>
                        <a:pt x="87" y="219"/>
                      </a:lnTo>
                      <a:lnTo>
                        <a:pt x="87" y="219"/>
                      </a:lnTo>
                      <a:lnTo>
                        <a:pt x="98" y="230"/>
                      </a:lnTo>
                      <a:lnTo>
                        <a:pt x="56" y="240"/>
                      </a:lnTo>
                      <a:lnTo>
                        <a:pt x="30" y="215"/>
                      </a:lnTo>
                      <a:lnTo>
                        <a:pt x="40" y="172"/>
                      </a:lnTo>
                      <a:lnTo>
                        <a:pt x="55" y="187"/>
                      </a:lnTo>
                      <a:close/>
                      <a:moveTo>
                        <a:pt x="107" y="227"/>
                      </a:moveTo>
                      <a:lnTo>
                        <a:pt x="93" y="213"/>
                      </a:lnTo>
                      <a:lnTo>
                        <a:pt x="232" y="75"/>
                      </a:lnTo>
                      <a:lnTo>
                        <a:pt x="246" y="89"/>
                      </a:lnTo>
                      <a:lnTo>
                        <a:pt x="107" y="2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48" name="组合 47"/>
          <p:cNvGrpSpPr/>
          <p:nvPr/>
        </p:nvGrpSpPr>
        <p:grpSpPr>
          <a:xfrm>
            <a:off x="3276587" y="1223685"/>
            <a:ext cx="473867" cy="1243291"/>
            <a:chOff x="3276587" y="1223685"/>
            <a:chExt cx="473867" cy="1243291"/>
          </a:xfrm>
        </p:grpSpPr>
        <p:grpSp>
          <p:nvGrpSpPr>
            <p:cNvPr id="8" name="Group 6"/>
            <p:cNvGrpSpPr/>
            <p:nvPr/>
          </p:nvGrpSpPr>
          <p:grpSpPr>
            <a:xfrm>
              <a:off x="3276587" y="1223685"/>
              <a:ext cx="473867" cy="1243291"/>
              <a:chOff x="3246438" y="3736976"/>
              <a:chExt cx="763588" cy="200342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39" name="Rectangle 37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38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8"/>
            <p:cNvGrpSpPr/>
            <p:nvPr/>
          </p:nvGrpSpPr>
          <p:grpSpPr>
            <a:xfrm>
              <a:off x="3369547" y="1311511"/>
              <a:ext cx="296297" cy="279907"/>
              <a:chOff x="10121900" y="790575"/>
              <a:chExt cx="746125" cy="704851"/>
            </a:xfrm>
            <a:solidFill>
              <a:schemeClr val="bg1"/>
            </a:solidFill>
          </p:grpSpPr>
          <p:sp>
            <p:nvSpPr>
              <p:cNvPr id="27" name="Freeform: Shape 25"/>
              <p:cNvSpPr>
                <a:spLocks/>
              </p:cNvSpPr>
              <p:nvPr/>
            </p:nvSpPr>
            <p:spPr bwMode="auto">
              <a:xfrm>
                <a:off x="10121900" y="947738"/>
                <a:ext cx="746125" cy="547688"/>
              </a:xfrm>
              <a:custGeom>
                <a:avLst/>
                <a:gdLst>
                  <a:gd name="T0" fmla="*/ 167 w 196"/>
                  <a:gd name="T1" fmla="*/ 35 h 144"/>
                  <a:gd name="T2" fmla="*/ 153 w 196"/>
                  <a:gd name="T3" fmla="*/ 34 h 144"/>
                  <a:gd name="T4" fmla="*/ 136 w 196"/>
                  <a:gd name="T5" fmla="*/ 28 h 144"/>
                  <a:gd name="T6" fmla="*/ 172 w 196"/>
                  <a:gd name="T7" fmla="*/ 28 h 144"/>
                  <a:gd name="T8" fmla="*/ 167 w 196"/>
                  <a:gd name="T9" fmla="*/ 18 h 144"/>
                  <a:gd name="T10" fmla="*/ 167 w 196"/>
                  <a:gd name="T11" fmla="*/ 11 h 144"/>
                  <a:gd name="T12" fmla="*/ 151 w 196"/>
                  <a:gd name="T13" fmla="*/ 8 h 144"/>
                  <a:gd name="T14" fmla="*/ 136 w 196"/>
                  <a:gd name="T15" fmla="*/ 6 h 144"/>
                  <a:gd name="T16" fmla="*/ 122 w 196"/>
                  <a:gd name="T17" fmla="*/ 7 h 144"/>
                  <a:gd name="T18" fmla="*/ 113 w 196"/>
                  <a:gd name="T19" fmla="*/ 10 h 144"/>
                  <a:gd name="T20" fmla="*/ 105 w 196"/>
                  <a:gd name="T21" fmla="*/ 6 h 144"/>
                  <a:gd name="T22" fmla="*/ 105 w 196"/>
                  <a:gd name="T23" fmla="*/ 0 h 144"/>
                  <a:gd name="T24" fmla="*/ 43 w 196"/>
                  <a:gd name="T25" fmla="*/ 0 h 144"/>
                  <a:gd name="T26" fmla="*/ 0 w 196"/>
                  <a:gd name="T27" fmla="*/ 71 h 144"/>
                  <a:gd name="T28" fmla="*/ 108 w 196"/>
                  <a:gd name="T29" fmla="*/ 132 h 144"/>
                  <a:gd name="T30" fmla="*/ 170 w 196"/>
                  <a:gd name="T31" fmla="*/ 126 h 144"/>
                  <a:gd name="T32" fmla="*/ 167 w 196"/>
                  <a:gd name="T33" fmla="*/ 37 h 144"/>
                  <a:gd name="T34" fmla="*/ 76 w 196"/>
                  <a:gd name="T35" fmla="*/ 109 h 144"/>
                  <a:gd name="T36" fmla="*/ 64 w 196"/>
                  <a:gd name="T37" fmla="*/ 110 h 144"/>
                  <a:gd name="T38" fmla="*/ 37 w 196"/>
                  <a:gd name="T39" fmla="*/ 79 h 144"/>
                  <a:gd name="T40" fmla="*/ 53 w 196"/>
                  <a:gd name="T41" fmla="*/ 76 h 144"/>
                  <a:gd name="T42" fmla="*/ 67 w 196"/>
                  <a:gd name="T43" fmla="*/ 84 h 144"/>
                  <a:gd name="T44" fmla="*/ 54 w 196"/>
                  <a:gd name="T45" fmla="*/ 67 h 144"/>
                  <a:gd name="T46" fmla="*/ 59 w 196"/>
                  <a:gd name="T47" fmla="*/ 30 h 144"/>
                  <a:gd name="T48" fmla="*/ 60 w 196"/>
                  <a:gd name="T49" fmla="*/ 22 h 144"/>
                  <a:gd name="T50" fmla="*/ 73 w 196"/>
                  <a:gd name="T51" fmla="*/ 29 h 144"/>
                  <a:gd name="T52" fmla="*/ 95 w 196"/>
                  <a:gd name="T53" fmla="*/ 52 h 144"/>
                  <a:gd name="T54" fmla="*/ 70 w 196"/>
                  <a:gd name="T55" fmla="*/ 48 h 144"/>
                  <a:gd name="T56" fmla="*/ 82 w 196"/>
                  <a:gd name="T57" fmla="*/ 62 h 144"/>
                  <a:gd name="T58" fmla="*/ 76 w 196"/>
                  <a:gd name="T59" fmla="*/ 102 h 144"/>
                  <a:gd name="T60" fmla="*/ 145 w 196"/>
                  <a:gd name="T61" fmla="*/ 108 h 144"/>
                  <a:gd name="T62" fmla="*/ 137 w 196"/>
                  <a:gd name="T63" fmla="*/ 110 h 144"/>
                  <a:gd name="T64" fmla="*/ 118 w 196"/>
                  <a:gd name="T65" fmla="*/ 87 h 144"/>
                  <a:gd name="T66" fmla="*/ 129 w 196"/>
                  <a:gd name="T67" fmla="*/ 85 h 144"/>
                  <a:gd name="T68" fmla="*/ 139 w 196"/>
                  <a:gd name="T69" fmla="*/ 91 h 144"/>
                  <a:gd name="T70" fmla="*/ 129 w 196"/>
                  <a:gd name="T71" fmla="*/ 79 h 144"/>
                  <a:gd name="T72" fmla="*/ 133 w 196"/>
                  <a:gd name="T73" fmla="*/ 53 h 144"/>
                  <a:gd name="T74" fmla="*/ 134 w 196"/>
                  <a:gd name="T75" fmla="*/ 47 h 144"/>
                  <a:gd name="T76" fmla="*/ 143 w 196"/>
                  <a:gd name="T77" fmla="*/ 52 h 144"/>
                  <a:gd name="T78" fmla="*/ 158 w 196"/>
                  <a:gd name="T79" fmla="*/ 68 h 144"/>
                  <a:gd name="T80" fmla="*/ 141 w 196"/>
                  <a:gd name="T81" fmla="*/ 65 h 144"/>
                  <a:gd name="T82" fmla="*/ 150 w 196"/>
                  <a:gd name="T83" fmla="*/ 75 h 144"/>
                  <a:gd name="T84" fmla="*/ 145 w 196"/>
                  <a:gd name="T85" fmla="*/ 10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6" h="144">
                    <a:moveTo>
                      <a:pt x="167" y="37"/>
                    </a:moveTo>
                    <a:cubicBezTo>
                      <a:pt x="168" y="36"/>
                      <a:pt x="168" y="35"/>
                      <a:pt x="167" y="35"/>
                    </a:cubicBezTo>
                    <a:cubicBezTo>
                      <a:pt x="167" y="34"/>
                      <a:pt x="167" y="33"/>
                      <a:pt x="167" y="33"/>
                    </a:cubicBezTo>
                    <a:cubicBezTo>
                      <a:pt x="163" y="33"/>
                      <a:pt x="158" y="34"/>
                      <a:pt x="153" y="34"/>
                    </a:cubicBezTo>
                    <a:cubicBezTo>
                      <a:pt x="133" y="34"/>
                      <a:pt x="117" y="26"/>
                      <a:pt x="115" y="17"/>
                    </a:cubicBezTo>
                    <a:cubicBezTo>
                      <a:pt x="122" y="22"/>
                      <a:pt x="132" y="27"/>
                      <a:pt x="136" y="28"/>
                    </a:cubicBezTo>
                    <a:cubicBezTo>
                      <a:pt x="136" y="28"/>
                      <a:pt x="137" y="28"/>
                      <a:pt x="137" y="28"/>
                    </a:cubicBezTo>
                    <a:cubicBezTo>
                      <a:pt x="149" y="33"/>
                      <a:pt x="172" y="28"/>
                      <a:pt x="172" y="28"/>
                    </a:cubicBezTo>
                    <a:cubicBezTo>
                      <a:pt x="172" y="28"/>
                      <a:pt x="173" y="27"/>
                      <a:pt x="171" y="25"/>
                    </a:cubicBezTo>
                    <a:cubicBezTo>
                      <a:pt x="168" y="22"/>
                      <a:pt x="165" y="21"/>
                      <a:pt x="167" y="18"/>
                    </a:cubicBezTo>
                    <a:cubicBezTo>
                      <a:pt x="168" y="16"/>
                      <a:pt x="170" y="14"/>
                      <a:pt x="169" y="12"/>
                    </a:cubicBezTo>
                    <a:cubicBezTo>
                      <a:pt x="169" y="12"/>
                      <a:pt x="168" y="11"/>
                      <a:pt x="167" y="11"/>
                    </a:cubicBezTo>
                    <a:cubicBezTo>
                      <a:pt x="163" y="11"/>
                      <a:pt x="157" y="12"/>
                      <a:pt x="157" y="12"/>
                    </a:cubicBezTo>
                    <a:cubicBezTo>
                      <a:pt x="157" y="12"/>
                      <a:pt x="156" y="9"/>
                      <a:pt x="151" y="8"/>
                    </a:cubicBezTo>
                    <a:cubicBezTo>
                      <a:pt x="147" y="7"/>
                      <a:pt x="140" y="5"/>
                      <a:pt x="136" y="5"/>
                    </a:cubicBezTo>
                    <a:cubicBezTo>
                      <a:pt x="136" y="5"/>
                      <a:pt x="136" y="6"/>
                      <a:pt x="136" y="6"/>
                    </a:cubicBezTo>
                    <a:cubicBezTo>
                      <a:pt x="133" y="7"/>
                      <a:pt x="129" y="10"/>
                      <a:pt x="125" y="9"/>
                    </a:cubicBezTo>
                    <a:cubicBezTo>
                      <a:pt x="123" y="8"/>
                      <a:pt x="122" y="8"/>
                      <a:pt x="122" y="7"/>
                    </a:cubicBezTo>
                    <a:cubicBezTo>
                      <a:pt x="120" y="7"/>
                      <a:pt x="119" y="6"/>
                      <a:pt x="117" y="7"/>
                    </a:cubicBezTo>
                    <a:cubicBezTo>
                      <a:pt x="113" y="7"/>
                      <a:pt x="113" y="10"/>
                      <a:pt x="113" y="10"/>
                    </a:cubicBezTo>
                    <a:cubicBezTo>
                      <a:pt x="113" y="10"/>
                      <a:pt x="112" y="10"/>
                      <a:pt x="112" y="10"/>
                    </a:cubicBezTo>
                    <a:cubicBezTo>
                      <a:pt x="110" y="8"/>
                      <a:pt x="107" y="7"/>
                      <a:pt x="105" y="6"/>
                    </a:cubicBezTo>
                    <a:cubicBezTo>
                      <a:pt x="106" y="5"/>
                      <a:pt x="106" y="4"/>
                      <a:pt x="104" y="3"/>
                    </a:cubicBezTo>
                    <a:cubicBezTo>
                      <a:pt x="105" y="2"/>
                      <a:pt x="105" y="1"/>
                      <a:pt x="105" y="0"/>
                    </a:cubicBezTo>
                    <a:cubicBezTo>
                      <a:pt x="96" y="2"/>
                      <a:pt x="85" y="3"/>
                      <a:pt x="73" y="3"/>
                    </a:cubicBezTo>
                    <a:cubicBezTo>
                      <a:pt x="62" y="3"/>
                      <a:pt x="51" y="2"/>
                      <a:pt x="43" y="0"/>
                    </a:cubicBezTo>
                    <a:cubicBezTo>
                      <a:pt x="42" y="2"/>
                      <a:pt x="41" y="4"/>
                      <a:pt x="41" y="5"/>
                    </a:cubicBezTo>
                    <a:cubicBezTo>
                      <a:pt x="17" y="17"/>
                      <a:pt x="0" y="42"/>
                      <a:pt x="0" y="71"/>
                    </a:cubicBezTo>
                    <a:cubicBezTo>
                      <a:pt x="0" y="93"/>
                      <a:pt x="10" y="113"/>
                      <a:pt x="26" y="127"/>
                    </a:cubicBezTo>
                    <a:cubicBezTo>
                      <a:pt x="43" y="142"/>
                      <a:pt x="89" y="144"/>
                      <a:pt x="108" y="132"/>
                    </a:cubicBezTo>
                    <a:cubicBezTo>
                      <a:pt x="111" y="131"/>
                      <a:pt x="114" y="128"/>
                      <a:pt x="117" y="126"/>
                    </a:cubicBezTo>
                    <a:cubicBezTo>
                      <a:pt x="132" y="133"/>
                      <a:pt x="158" y="133"/>
                      <a:pt x="170" y="126"/>
                    </a:cubicBezTo>
                    <a:cubicBezTo>
                      <a:pt x="184" y="118"/>
                      <a:pt x="196" y="100"/>
                      <a:pt x="196" y="83"/>
                    </a:cubicBezTo>
                    <a:cubicBezTo>
                      <a:pt x="196" y="62"/>
                      <a:pt x="184" y="45"/>
                      <a:pt x="167" y="37"/>
                    </a:cubicBezTo>
                    <a:close/>
                    <a:moveTo>
                      <a:pt x="76" y="102"/>
                    </a:move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10"/>
                      <a:pt x="75" y="110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3" y="110"/>
                      <a:pt x="63" y="109"/>
                      <a:pt x="63" y="102"/>
                    </a:cubicBezTo>
                    <a:cubicBezTo>
                      <a:pt x="47" y="101"/>
                      <a:pt x="38" y="93"/>
                      <a:pt x="37" y="79"/>
                    </a:cubicBezTo>
                    <a:cubicBezTo>
                      <a:pt x="37" y="78"/>
                      <a:pt x="38" y="78"/>
                      <a:pt x="38" y="78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4" y="76"/>
                      <a:pt x="54" y="76"/>
                      <a:pt x="55" y="77"/>
                    </a:cubicBezTo>
                    <a:cubicBezTo>
                      <a:pt x="56" y="84"/>
                      <a:pt x="63" y="84"/>
                      <a:pt x="67" y="84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71" y="77"/>
                      <a:pt x="68" y="73"/>
                      <a:pt x="54" y="67"/>
                    </a:cubicBezTo>
                    <a:cubicBezTo>
                      <a:pt x="44" y="62"/>
                      <a:pt x="39" y="60"/>
                      <a:pt x="39" y="52"/>
                    </a:cubicBezTo>
                    <a:cubicBezTo>
                      <a:pt x="38" y="43"/>
                      <a:pt x="45" y="33"/>
                      <a:pt x="59" y="30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60" y="22"/>
                      <a:pt x="60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2" y="22"/>
                      <a:pt x="72" y="22"/>
                      <a:pt x="73" y="29"/>
                    </a:cubicBezTo>
                    <a:cubicBezTo>
                      <a:pt x="87" y="31"/>
                      <a:pt x="96" y="40"/>
                      <a:pt x="96" y="50"/>
                    </a:cubicBezTo>
                    <a:cubicBezTo>
                      <a:pt x="96" y="51"/>
                      <a:pt x="96" y="51"/>
                      <a:pt x="95" y="52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79" y="53"/>
                      <a:pt x="78" y="47"/>
                      <a:pt x="70" y="48"/>
                    </a:cubicBezTo>
                    <a:cubicBezTo>
                      <a:pt x="67" y="48"/>
                      <a:pt x="67" y="50"/>
                      <a:pt x="67" y="51"/>
                    </a:cubicBezTo>
                    <a:cubicBezTo>
                      <a:pt x="67" y="55"/>
                      <a:pt x="72" y="57"/>
                      <a:pt x="82" y="62"/>
                    </a:cubicBezTo>
                    <a:cubicBezTo>
                      <a:pt x="92" y="67"/>
                      <a:pt x="97" y="71"/>
                      <a:pt x="98" y="79"/>
                    </a:cubicBezTo>
                    <a:cubicBezTo>
                      <a:pt x="98" y="90"/>
                      <a:pt x="90" y="99"/>
                      <a:pt x="76" y="102"/>
                    </a:cubicBezTo>
                    <a:close/>
                    <a:moveTo>
                      <a:pt x="145" y="104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9"/>
                      <a:pt x="145" y="109"/>
                      <a:pt x="145" y="109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6" y="110"/>
                      <a:pt x="136" y="109"/>
                      <a:pt x="136" y="104"/>
                    </a:cubicBezTo>
                    <a:cubicBezTo>
                      <a:pt x="124" y="103"/>
                      <a:pt x="118" y="97"/>
                      <a:pt x="118" y="87"/>
                    </a:cubicBezTo>
                    <a:cubicBezTo>
                      <a:pt x="118" y="87"/>
                      <a:pt x="118" y="87"/>
                      <a:pt x="119" y="87"/>
                    </a:cubicBezTo>
                    <a:cubicBezTo>
                      <a:pt x="129" y="85"/>
                      <a:pt x="129" y="85"/>
                      <a:pt x="129" y="85"/>
                    </a:cubicBezTo>
                    <a:cubicBezTo>
                      <a:pt x="130" y="85"/>
                      <a:pt x="130" y="86"/>
                      <a:pt x="130" y="86"/>
                    </a:cubicBezTo>
                    <a:cubicBezTo>
                      <a:pt x="131" y="91"/>
                      <a:pt x="136" y="91"/>
                      <a:pt x="139" y="91"/>
                    </a:cubicBezTo>
                    <a:cubicBezTo>
                      <a:pt x="140" y="90"/>
                      <a:pt x="141" y="90"/>
                      <a:pt x="141" y="89"/>
                    </a:cubicBezTo>
                    <a:cubicBezTo>
                      <a:pt x="142" y="86"/>
                      <a:pt x="140" y="83"/>
                      <a:pt x="129" y="79"/>
                    </a:cubicBezTo>
                    <a:cubicBezTo>
                      <a:pt x="123" y="76"/>
                      <a:pt x="119" y="74"/>
                      <a:pt x="119" y="68"/>
                    </a:cubicBezTo>
                    <a:cubicBezTo>
                      <a:pt x="118" y="62"/>
                      <a:pt x="124" y="55"/>
                      <a:pt x="133" y="53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3" y="48"/>
                      <a:pt x="134" y="47"/>
                      <a:pt x="134" y="47"/>
                    </a:cubicBezTo>
                    <a:cubicBezTo>
                      <a:pt x="142" y="47"/>
                      <a:pt x="142" y="47"/>
                      <a:pt x="142" y="47"/>
                    </a:cubicBezTo>
                    <a:cubicBezTo>
                      <a:pt x="143" y="47"/>
                      <a:pt x="143" y="47"/>
                      <a:pt x="143" y="52"/>
                    </a:cubicBezTo>
                    <a:cubicBezTo>
                      <a:pt x="153" y="53"/>
                      <a:pt x="159" y="60"/>
                      <a:pt x="160" y="67"/>
                    </a:cubicBezTo>
                    <a:cubicBezTo>
                      <a:pt x="160" y="68"/>
                      <a:pt x="159" y="68"/>
                      <a:pt x="158" y="68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7" y="69"/>
                      <a:pt x="147" y="65"/>
                      <a:pt x="141" y="65"/>
                    </a:cubicBezTo>
                    <a:cubicBezTo>
                      <a:pt x="139" y="66"/>
                      <a:pt x="139" y="67"/>
                      <a:pt x="139" y="68"/>
                    </a:cubicBezTo>
                    <a:cubicBezTo>
                      <a:pt x="139" y="70"/>
                      <a:pt x="142" y="72"/>
                      <a:pt x="150" y="75"/>
                    </a:cubicBezTo>
                    <a:cubicBezTo>
                      <a:pt x="157" y="79"/>
                      <a:pt x="160" y="82"/>
                      <a:pt x="161" y="87"/>
                    </a:cubicBezTo>
                    <a:cubicBezTo>
                      <a:pt x="161" y="96"/>
                      <a:pt x="155" y="102"/>
                      <a:pt x="14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6"/>
              <p:cNvSpPr>
                <a:spLocks/>
              </p:cNvSpPr>
              <p:nvPr/>
            </p:nvSpPr>
            <p:spPr bwMode="auto">
              <a:xfrm>
                <a:off x="10198100" y="790575"/>
                <a:ext cx="406400" cy="152400"/>
              </a:xfrm>
              <a:custGeom>
                <a:avLst/>
                <a:gdLst>
                  <a:gd name="T0" fmla="*/ 26 w 107"/>
                  <a:gd name="T1" fmla="*/ 38 h 40"/>
                  <a:gd name="T2" fmla="*/ 50 w 107"/>
                  <a:gd name="T3" fmla="*/ 40 h 40"/>
                  <a:gd name="T4" fmla="*/ 84 w 107"/>
                  <a:gd name="T5" fmla="*/ 37 h 40"/>
                  <a:gd name="T6" fmla="*/ 107 w 107"/>
                  <a:gd name="T7" fmla="*/ 25 h 40"/>
                  <a:gd name="T8" fmla="*/ 102 w 107"/>
                  <a:gd name="T9" fmla="*/ 20 h 40"/>
                  <a:gd name="T10" fmla="*/ 93 w 107"/>
                  <a:gd name="T11" fmla="*/ 12 h 40"/>
                  <a:gd name="T12" fmla="*/ 95 w 107"/>
                  <a:gd name="T13" fmla="*/ 1 h 40"/>
                  <a:gd name="T14" fmla="*/ 91 w 107"/>
                  <a:gd name="T15" fmla="*/ 1 h 40"/>
                  <a:gd name="T16" fmla="*/ 75 w 107"/>
                  <a:gd name="T17" fmla="*/ 7 h 40"/>
                  <a:gd name="T18" fmla="*/ 64 w 107"/>
                  <a:gd name="T19" fmla="*/ 3 h 40"/>
                  <a:gd name="T20" fmla="*/ 40 w 107"/>
                  <a:gd name="T21" fmla="*/ 5 h 40"/>
                  <a:gd name="T22" fmla="*/ 39 w 107"/>
                  <a:gd name="T23" fmla="*/ 6 h 40"/>
                  <a:gd name="T24" fmla="*/ 23 w 107"/>
                  <a:gd name="T25" fmla="*/ 16 h 40"/>
                  <a:gd name="T26" fmla="*/ 17 w 107"/>
                  <a:gd name="T27" fmla="*/ 15 h 40"/>
                  <a:gd name="T28" fmla="*/ 10 w 107"/>
                  <a:gd name="T29" fmla="*/ 16 h 40"/>
                  <a:gd name="T30" fmla="*/ 5 w 107"/>
                  <a:gd name="T31" fmla="*/ 23 h 40"/>
                  <a:gd name="T32" fmla="*/ 0 w 107"/>
                  <a:gd name="T33" fmla="*/ 28 h 40"/>
                  <a:gd name="T34" fmla="*/ 27 w 107"/>
                  <a:gd name="T35" fmla="*/ 38 h 40"/>
                  <a:gd name="T36" fmla="*/ 26 w 107"/>
                  <a:gd name="T3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40">
                    <a:moveTo>
                      <a:pt x="26" y="38"/>
                    </a:moveTo>
                    <a:cubicBezTo>
                      <a:pt x="33" y="40"/>
                      <a:pt x="42" y="40"/>
                      <a:pt x="50" y="40"/>
                    </a:cubicBezTo>
                    <a:cubicBezTo>
                      <a:pt x="63" y="40"/>
                      <a:pt x="74" y="39"/>
                      <a:pt x="84" y="37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7" y="25"/>
                      <a:pt x="107" y="22"/>
                      <a:pt x="102" y="20"/>
                    </a:cubicBezTo>
                    <a:cubicBezTo>
                      <a:pt x="98" y="17"/>
                      <a:pt x="92" y="16"/>
                      <a:pt x="93" y="12"/>
                    </a:cubicBezTo>
                    <a:cubicBezTo>
                      <a:pt x="94" y="8"/>
                      <a:pt x="96" y="3"/>
                      <a:pt x="95" y="1"/>
                    </a:cubicBezTo>
                    <a:cubicBezTo>
                      <a:pt x="94" y="0"/>
                      <a:pt x="93" y="0"/>
                      <a:pt x="91" y="1"/>
                    </a:cubicBezTo>
                    <a:cubicBezTo>
                      <a:pt x="84" y="2"/>
                      <a:pt x="75" y="7"/>
                      <a:pt x="75" y="7"/>
                    </a:cubicBezTo>
                    <a:cubicBezTo>
                      <a:pt x="75" y="7"/>
                      <a:pt x="73" y="3"/>
                      <a:pt x="64" y="3"/>
                    </a:cubicBezTo>
                    <a:cubicBezTo>
                      <a:pt x="57" y="3"/>
                      <a:pt x="45" y="3"/>
                      <a:pt x="40" y="5"/>
                    </a:cubicBezTo>
                    <a:cubicBezTo>
                      <a:pt x="39" y="5"/>
                      <a:pt x="39" y="6"/>
                      <a:pt x="39" y="6"/>
                    </a:cubicBezTo>
                    <a:cubicBezTo>
                      <a:pt x="36" y="8"/>
                      <a:pt x="30" y="16"/>
                      <a:pt x="23" y="16"/>
                    </a:cubicBezTo>
                    <a:cubicBezTo>
                      <a:pt x="21" y="16"/>
                      <a:pt x="19" y="15"/>
                      <a:pt x="17" y="15"/>
                    </a:cubicBezTo>
                    <a:cubicBezTo>
                      <a:pt x="15" y="14"/>
                      <a:pt x="14" y="14"/>
                      <a:pt x="10" y="16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5" y="23"/>
                      <a:pt x="0" y="22"/>
                      <a:pt x="0" y="28"/>
                    </a:cubicBezTo>
                    <a:cubicBezTo>
                      <a:pt x="15" y="35"/>
                      <a:pt x="27" y="38"/>
                      <a:pt x="27" y="38"/>
                    </a:cubicBezTo>
                    <a:cubicBezTo>
                      <a:pt x="27" y="38"/>
                      <a:pt x="26" y="38"/>
                      <a:pt x="2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216253" y="2802732"/>
            <a:ext cx="572691" cy="1502569"/>
            <a:chOff x="6216253" y="2802732"/>
            <a:chExt cx="572691" cy="1502569"/>
          </a:xfrm>
        </p:grpSpPr>
        <p:grpSp>
          <p:nvGrpSpPr>
            <p:cNvPr id="9" name="Group 7"/>
            <p:cNvGrpSpPr/>
            <p:nvPr/>
          </p:nvGrpSpPr>
          <p:grpSpPr>
            <a:xfrm>
              <a:off x="6216253" y="2802732"/>
              <a:ext cx="572691" cy="1502569"/>
              <a:chOff x="3246438" y="3736976"/>
              <a:chExt cx="763588" cy="2003425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7" name="Rectangle 35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Oval 36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6371320" y="2960580"/>
              <a:ext cx="300018" cy="243579"/>
              <a:chOff x="4037394" y="5979440"/>
              <a:chExt cx="400024" cy="324772"/>
            </a:xfrm>
            <a:solidFill>
              <a:schemeClr val="bg1"/>
            </a:solidFill>
          </p:grpSpPr>
          <p:sp>
            <p:nvSpPr>
              <p:cNvPr id="25" name="Freeform: Shape 23"/>
              <p:cNvSpPr>
                <a:spLocks/>
              </p:cNvSpPr>
              <p:nvPr/>
            </p:nvSpPr>
            <p:spPr bwMode="auto">
              <a:xfrm>
                <a:off x="4311998" y="6078455"/>
                <a:ext cx="75252" cy="100336"/>
              </a:xfrm>
              <a:custGeom>
                <a:avLst/>
                <a:gdLst>
                  <a:gd name="T0" fmla="*/ 11 w 24"/>
                  <a:gd name="T1" fmla="*/ 2 h 32"/>
                  <a:gd name="T2" fmla="*/ 8 w 24"/>
                  <a:gd name="T3" fmla="*/ 0 h 32"/>
                  <a:gd name="T4" fmla="*/ 4 w 24"/>
                  <a:gd name="T5" fmla="*/ 0 h 32"/>
                  <a:gd name="T6" fmla="*/ 0 w 24"/>
                  <a:gd name="T7" fmla="*/ 4 h 32"/>
                  <a:gd name="T8" fmla="*/ 0 w 24"/>
                  <a:gd name="T9" fmla="*/ 28 h 32"/>
                  <a:gd name="T10" fmla="*/ 4 w 24"/>
                  <a:gd name="T11" fmla="*/ 32 h 32"/>
                  <a:gd name="T12" fmla="*/ 20 w 24"/>
                  <a:gd name="T13" fmla="*/ 32 h 32"/>
                  <a:gd name="T14" fmla="*/ 24 w 24"/>
                  <a:gd name="T15" fmla="*/ 28 h 32"/>
                  <a:gd name="T16" fmla="*/ 24 w 24"/>
                  <a:gd name="T17" fmla="*/ 22 h 32"/>
                  <a:gd name="T18" fmla="*/ 23 w 24"/>
                  <a:gd name="T19" fmla="*/ 20 h 32"/>
                  <a:gd name="T20" fmla="*/ 11 w 24"/>
                  <a:gd name="T21" fmla="*/ 2 h 32"/>
                  <a:gd name="T22" fmla="*/ 20 w 24"/>
                  <a:gd name="T23" fmla="*/ 28 h 32"/>
                  <a:gd name="T24" fmla="*/ 4 w 24"/>
                  <a:gd name="T25" fmla="*/ 28 h 32"/>
                  <a:gd name="T26" fmla="*/ 4 w 24"/>
                  <a:gd name="T27" fmla="*/ 4 h 32"/>
                  <a:gd name="T28" fmla="*/ 8 w 24"/>
                  <a:gd name="T29" fmla="*/ 4 h 32"/>
                  <a:gd name="T30" fmla="*/ 20 w 24"/>
                  <a:gd name="T31" fmla="*/ 22 h 32"/>
                  <a:gd name="T32" fmla="*/ 20 w 24"/>
                  <a:gd name="T3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32">
                    <a:moveTo>
                      <a:pt x="11" y="2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2"/>
                      <a:pt x="24" y="30"/>
                      <a:pt x="24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0"/>
                      <a:pt x="23" y="20"/>
                    </a:cubicBezTo>
                    <a:lnTo>
                      <a:pt x="11" y="2"/>
                    </a:lnTo>
                    <a:close/>
                    <a:moveTo>
                      <a:pt x="20" y="28"/>
                    </a:moveTo>
                    <a:cubicBezTo>
                      <a:pt x="4" y="28"/>
                      <a:pt x="4" y="28"/>
                      <a:pt x="4" y="2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0" y="22"/>
                      <a:pt x="20" y="22"/>
                      <a:pt x="20" y="22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4"/>
              <p:cNvSpPr>
                <a:spLocks/>
              </p:cNvSpPr>
              <p:nvPr/>
            </p:nvSpPr>
            <p:spPr bwMode="auto">
              <a:xfrm>
                <a:off x="4037394" y="5979440"/>
                <a:ext cx="400024" cy="324772"/>
              </a:xfrm>
              <a:custGeom>
                <a:avLst/>
                <a:gdLst>
                  <a:gd name="T0" fmla="*/ 126 w 128"/>
                  <a:gd name="T1" fmla="*/ 49 h 104"/>
                  <a:gd name="T2" fmla="*/ 110 w 128"/>
                  <a:gd name="T3" fmla="*/ 25 h 104"/>
                  <a:gd name="T4" fmla="*/ 100 w 128"/>
                  <a:gd name="T5" fmla="*/ 20 h 104"/>
                  <a:gd name="T6" fmla="*/ 84 w 128"/>
                  <a:gd name="T7" fmla="*/ 20 h 104"/>
                  <a:gd name="T8" fmla="*/ 84 w 128"/>
                  <a:gd name="T9" fmla="*/ 12 h 104"/>
                  <a:gd name="T10" fmla="*/ 72 w 128"/>
                  <a:gd name="T11" fmla="*/ 0 h 104"/>
                  <a:gd name="T12" fmla="*/ 12 w 128"/>
                  <a:gd name="T13" fmla="*/ 0 h 104"/>
                  <a:gd name="T14" fmla="*/ 0 w 128"/>
                  <a:gd name="T15" fmla="*/ 12 h 104"/>
                  <a:gd name="T16" fmla="*/ 0 w 128"/>
                  <a:gd name="T17" fmla="*/ 56 h 104"/>
                  <a:gd name="T18" fmla="*/ 12 w 128"/>
                  <a:gd name="T19" fmla="*/ 68 h 104"/>
                  <a:gd name="T20" fmla="*/ 12 w 128"/>
                  <a:gd name="T21" fmla="*/ 68 h 104"/>
                  <a:gd name="T22" fmla="*/ 12 w 128"/>
                  <a:gd name="T23" fmla="*/ 80 h 104"/>
                  <a:gd name="T24" fmla="*/ 24 w 128"/>
                  <a:gd name="T25" fmla="*/ 92 h 104"/>
                  <a:gd name="T26" fmla="*/ 29 w 128"/>
                  <a:gd name="T27" fmla="*/ 92 h 104"/>
                  <a:gd name="T28" fmla="*/ 44 w 128"/>
                  <a:gd name="T29" fmla="*/ 104 h 104"/>
                  <a:gd name="T30" fmla="*/ 59 w 128"/>
                  <a:gd name="T31" fmla="*/ 92 h 104"/>
                  <a:gd name="T32" fmla="*/ 81 w 128"/>
                  <a:gd name="T33" fmla="*/ 92 h 104"/>
                  <a:gd name="T34" fmla="*/ 96 w 128"/>
                  <a:gd name="T35" fmla="*/ 104 h 104"/>
                  <a:gd name="T36" fmla="*/ 111 w 128"/>
                  <a:gd name="T37" fmla="*/ 92 h 104"/>
                  <a:gd name="T38" fmla="*/ 116 w 128"/>
                  <a:gd name="T39" fmla="*/ 92 h 104"/>
                  <a:gd name="T40" fmla="*/ 128 w 128"/>
                  <a:gd name="T41" fmla="*/ 80 h 104"/>
                  <a:gd name="T42" fmla="*/ 128 w 128"/>
                  <a:gd name="T43" fmla="*/ 56 h 104"/>
                  <a:gd name="T44" fmla="*/ 126 w 128"/>
                  <a:gd name="T45" fmla="*/ 49 h 104"/>
                  <a:gd name="T46" fmla="*/ 12 w 128"/>
                  <a:gd name="T47" fmla="*/ 60 h 104"/>
                  <a:gd name="T48" fmla="*/ 8 w 128"/>
                  <a:gd name="T49" fmla="*/ 56 h 104"/>
                  <a:gd name="T50" fmla="*/ 8 w 128"/>
                  <a:gd name="T51" fmla="*/ 12 h 104"/>
                  <a:gd name="T52" fmla="*/ 12 w 128"/>
                  <a:gd name="T53" fmla="*/ 8 h 104"/>
                  <a:gd name="T54" fmla="*/ 72 w 128"/>
                  <a:gd name="T55" fmla="*/ 8 h 104"/>
                  <a:gd name="T56" fmla="*/ 76 w 128"/>
                  <a:gd name="T57" fmla="*/ 12 h 104"/>
                  <a:gd name="T58" fmla="*/ 76 w 128"/>
                  <a:gd name="T59" fmla="*/ 20 h 104"/>
                  <a:gd name="T60" fmla="*/ 76 w 128"/>
                  <a:gd name="T61" fmla="*/ 28 h 104"/>
                  <a:gd name="T62" fmla="*/ 76 w 128"/>
                  <a:gd name="T63" fmla="*/ 56 h 104"/>
                  <a:gd name="T64" fmla="*/ 72 w 128"/>
                  <a:gd name="T65" fmla="*/ 60 h 104"/>
                  <a:gd name="T66" fmla="*/ 12 w 128"/>
                  <a:gd name="T67" fmla="*/ 60 h 104"/>
                  <a:gd name="T68" fmla="*/ 44 w 128"/>
                  <a:gd name="T69" fmla="*/ 96 h 104"/>
                  <a:gd name="T70" fmla="*/ 36 w 128"/>
                  <a:gd name="T71" fmla="*/ 88 h 104"/>
                  <a:gd name="T72" fmla="*/ 44 w 128"/>
                  <a:gd name="T73" fmla="*/ 80 h 104"/>
                  <a:gd name="T74" fmla="*/ 52 w 128"/>
                  <a:gd name="T75" fmla="*/ 88 h 104"/>
                  <a:gd name="T76" fmla="*/ 44 w 128"/>
                  <a:gd name="T77" fmla="*/ 96 h 104"/>
                  <a:gd name="T78" fmla="*/ 96 w 128"/>
                  <a:gd name="T79" fmla="*/ 96 h 104"/>
                  <a:gd name="T80" fmla="*/ 88 w 128"/>
                  <a:gd name="T81" fmla="*/ 88 h 104"/>
                  <a:gd name="T82" fmla="*/ 96 w 128"/>
                  <a:gd name="T83" fmla="*/ 80 h 104"/>
                  <a:gd name="T84" fmla="*/ 104 w 128"/>
                  <a:gd name="T85" fmla="*/ 88 h 104"/>
                  <a:gd name="T86" fmla="*/ 96 w 128"/>
                  <a:gd name="T87" fmla="*/ 96 h 104"/>
                  <a:gd name="T88" fmla="*/ 120 w 128"/>
                  <a:gd name="T89" fmla="*/ 80 h 104"/>
                  <a:gd name="T90" fmla="*/ 116 w 128"/>
                  <a:gd name="T91" fmla="*/ 84 h 104"/>
                  <a:gd name="T92" fmla="*/ 111 w 128"/>
                  <a:gd name="T93" fmla="*/ 84 h 104"/>
                  <a:gd name="T94" fmla="*/ 96 w 128"/>
                  <a:gd name="T95" fmla="*/ 72 h 104"/>
                  <a:gd name="T96" fmla="*/ 81 w 128"/>
                  <a:gd name="T97" fmla="*/ 84 h 104"/>
                  <a:gd name="T98" fmla="*/ 59 w 128"/>
                  <a:gd name="T99" fmla="*/ 84 h 104"/>
                  <a:gd name="T100" fmla="*/ 44 w 128"/>
                  <a:gd name="T101" fmla="*/ 72 h 104"/>
                  <a:gd name="T102" fmla="*/ 29 w 128"/>
                  <a:gd name="T103" fmla="*/ 84 h 104"/>
                  <a:gd name="T104" fmla="*/ 24 w 128"/>
                  <a:gd name="T105" fmla="*/ 84 h 104"/>
                  <a:gd name="T106" fmla="*/ 20 w 128"/>
                  <a:gd name="T107" fmla="*/ 80 h 104"/>
                  <a:gd name="T108" fmla="*/ 20 w 128"/>
                  <a:gd name="T109" fmla="*/ 68 h 104"/>
                  <a:gd name="T110" fmla="*/ 72 w 128"/>
                  <a:gd name="T111" fmla="*/ 68 h 104"/>
                  <a:gd name="T112" fmla="*/ 84 w 128"/>
                  <a:gd name="T113" fmla="*/ 56 h 104"/>
                  <a:gd name="T114" fmla="*/ 84 w 128"/>
                  <a:gd name="T115" fmla="*/ 28 h 104"/>
                  <a:gd name="T116" fmla="*/ 100 w 128"/>
                  <a:gd name="T117" fmla="*/ 28 h 104"/>
                  <a:gd name="T118" fmla="*/ 103 w 128"/>
                  <a:gd name="T119" fmla="*/ 30 h 104"/>
                  <a:gd name="T120" fmla="*/ 119 w 128"/>
                  <a:gd name="T121" fmla="*/ 54 h 104"/>
                  <a:gd name="T122" fmla="*/ 120 w 128"/>
                  <a:gd name="T123" fmla="*/ 56 h 104"/>
                  <a:gd name="T124" fmla="*/ 120 w 128"/>
                  <a:gd name="T125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04">
                    <a:moveTo>
                      <a:pt x="126" y="49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08" y="22"/>
                      <a:pt x="104" y="20"/>
                      <a:pt x="100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7"/>
                      <a:pt x="17" y="92"/>
                      <a:pt x="24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30" y="99"/>
                      <a:pt x="37" y="104"/>
                      <a:pt x="44" y="104"/>
                    </a:cubicBezTo>
                    <a:cubicBezTo>
                      <a:pt x="51" y="104"/>
                      <a:pt x="58" y="99"/>
                      <a:pt x="59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99"/>
                      <a:pt x="89" y="104"/>
                      <a:pt x="96" y="104"/>
                    </a:cubicBezTo>
                    <a:cubicBezTo>
                      <a:pt x="103" y="104"/>
                      <a:pt x="110" y="99"/>
                      <a:pt x="111" y="92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23" y="92"/>
                      <a:pt x="128" y="87"/>
                      <a:pt x="128" y="8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4"/>
                      <a:pt x="127" y="51"/>
                      <a:pt x="126" y="49"/>
                    </a:cubicBezTo>
                    <a:close/>
                    <a:moveTo>
                      <a:pt x="12" y="60"/>
                    </a:moveTo>
                    <a:cubicBezTo>
                      <a:pt x="10" y="60"/>
                      <a:pt x="8" y="58"/>
                      <a:pt x="8" y="56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8"/>
                      <a:pt x="76" y="10"/>
                      <a:pt x="76" y="12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6" y="58"/>
                      <a:pt x="74" y="60"/>
                      <a:pt x="72" y="60"/>
                    </a:cubicBezTo>
                    <a:lnTo>
                      <a:pt x="12" y="60"/>
                    </a:lnTo>
                    <a:close/>
                    <a:moveTo>
                      <a:pt x="44" y="96"/>
                    </a:moveTo>
                    <a:cubicBezTo>
                      <a:pt x="40" y="96"/>
                      <a:pt x="36" y="92"/>
                      <a:pt x="36" y="88"/>
                    </a:cubicBezTo>
                    <a:cubicBezTo>
                      <a:pt x="36" y="84"/>
                      <a:pt x="40" y="80"/>
                      <a:pt x="44" y="80"/>
                    </a:cubicBezTo>
                    <a:cubicBezTo>
                      <a:pt x="48" y="80"/>
                      <a:pt x="52" y="84"/>
                      <a:pt x="52" y="88"/>
                    </a:cubicBezTo>
                    <a:cubicBezTo>
                      <a:pt x="52" y="92"/>
                      <a:pt x="48" y="96"/>
                      <a:pt x="44" y="96"/>
                    </a:cubicBezTo>
                    <a:close/>
                    <a:moveTo>
                      <a:pt x="96" y="96"/>
                    </a:moveTo>
                    <a:cubicBezTo>
                      <a:pt x="92" y="96"/>
                      <a:pt x="88" y="92"/>
                      <a:pt x="88" y="88"/>
                    </a:cubicBezTo>
                    <a:cubicBezTo>
                      <a:pt x="88" y="84"/>
                      <a:pt x="92" y="80"/>
                      <a:pt x="96" y="80"/>
                    </a:cubicBezTo>
                    <a:cubicBezTo>
                      <a:pt x="100" y="80"/>
                      <a:pt x="104" y="84"/>
                      <a:pt x="104" y="88"/>
                    </a:cubicBezTo>
                    <a:cubicBezTo>
                      <a:pt x="104" y="92"/>
                      <a:pt x="100" y="96"/>
                      <a:pt x="96" y="96"/>
                    </a:cubicBezTo>
                    <a:close/>
                    <a:moveTo>
                      <a:pt x="120" y="80"/>
                    </a:moveTo>
                    <a:cubicBezTo>
                      <a:pt x="120" y="82"/>
                      <a:pt x="118" y="84"/>
                      <a:pt x="116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77"/>
                      <a:pt x="103" y="72"/>
                      <a:pt x="96" y="72"/>
                    </a:cubicBezTo>
                    <a:cubicBezTo>
                      <a:pt x="89" y="72"/>
                      <a:pt x="82" y="77"/>
                      <a:pt x="81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8" y="77"/>
                      <a:pt x="51" y="72"/>
                      <a:pt x="44" y="72"/>
                    </a:cubicBezTo>
                    <a:cubicBezTo>
                      <a:pt x="37" y="72"/>
                      <a:pt x="30" y="77"/>
                      <a:pt x="29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2" y="84"/>
                      <a:pt x="20" y="82"/>
                      <a:pt x="20" y="8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9" y="68"/>
                      <a:pt x="84" y="63"/>
                      <a:pt x="84" y="56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1" y="28"/>
                      <a:pt x="103" y="29"/>
                      <a:pt x="103" y="30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4"/>
                      <a:pt x="120" y="55"/>
                      <a:pt x="120" y="56"/>
                    </a:cubicBezTo>
                    <a:lnTo>
                      <a:pt x="12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457812" y="1223685"/>
            <a:ext cx="473867" cy="1243291"/>
            <a:chOff x="5457812" y="1223685"/>
            <a:chExt cx="473867" cy="1243291"/>
          </a:xfrm>
        </p:grpSpPr>
        <p:grpSp>
          <p:nvGrpSpPr>
            <p:cNvPr id="10" name="Group 8"/>
            <p:cNvGrpSpPr/>
            <p:nvPr/>
          </p:nvGrpSpPr>
          <p:grpSpPr>
            <a:xfrm>
              <a:off x="5457812" y="1223685"/>
              <a:ext cx="473867" cy="1243291"/>
              <a:chOff x="3246438" y="3736976"/>
              <a:chExt cx="763588" cy="2003425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5" name="Rectangle 33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4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5552210" y="1314516"/>
              <a:ext cx="300018" cy="262392"/>
              <a:chOff x="3237347" y="2768688"/>
              <a:chExt cx="400024" cy="349856"/>
            </a:xfrm>
            <a:solidFill>
              <a:schemeClr val="bg1"/>
            </a:solidFill>
          </p:grpSpPr>
          <p:sp>
            <p:nvSpPr>
              <p:cNvPr id="23" name="Freeform: Shape 21"/>
              <p:cNvSpPr>
                <a:spLocks/>
              </p:cNvSpPr>
              <p:nvPr/>
            </p:nvSpPr>
            <p:spPr bwMode="auto">
              <a:xfrm>
                <a:off x="3237347" y="2768688"/>
                <a:ext cx="400024" cy="349856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2"/>
              <p:cNvSpPr>
                <a:spLocks/>
              </p:cNvSpPr>
              <p:nvPr/>
            </p:nvSpPr>
            <p:spPr bwMode="auto">
              <a:xfrm>
                <a:off x="3283555" y="2818856"/>
                <a:ext cx="306289" cy="224436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1328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51076" y="1545636"/>
            <a:ext cx="1562751" cy="2502021"/>
            <a:chOff x="751076" y="1545636"/>
            <a:chExt cx="1562751" cy="2502021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85322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005202" y="1545636"/>
              <a:ext cx="1053876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1076208" y="1817825"/>
              <a:ext cx="911865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751076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77234" y="1545636"/>
            <a:ext cx="1562752" cy="2502021"/>
            <a:chOff x="2777234" y="1545636"/>
            <a:chExt cx="1562752" cy="2502021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2880006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3055652" y="1545636"/>
              <a:ext cx="100653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2941669" y="1817825"/>
              <a:ext cx="1233883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777234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04015" y="1545636"/>
            <a:ext cx="1562752" cy="2502021"/>
            <a:chOff x="4804015" y="1545636"/>
            <a:chExt cx="1562752" cy="2502021"/>
          </a:xfrm>
        </p:grpSpPr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906164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5077450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078074" y="1817825"/>
              <a:ext cx="1014636" cy="159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4804015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30174" y="1545636"/>
            <a:ext cx="1562751" cy="2502021"/>
            <a:chOff x="6830174" y="1545636"/>
            <a:chExt cx="1562751" cy="2502021"/>
          </a:xfrm>
        </p:grpSpPr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693294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7104231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7064991" y="1817825"/>
              <a:ext cx="1093739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6830174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872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054248" y="1496729"/>
            <a:ext cx="4708011" cy="2496309"/>
            <a:chOff x="1405664" y="1995639"/>
            <a:chExt cx="6277348" cy="3328412"/>
          </a:xfrm>
        </p:grpSpPr>
        <p:sp>
          <p:nvSpPr>
            <p:cNvPr id="19" name="Rectangle: Rounded Corners 7"/>
            <p:cNvSpPr/>
            <p:nvPr/>
          </p:nvSpPr>
          <p:spPr>
            <a:xfrm>
              <a:off x="2799758" y="4498482"/>
              <a:ext cx="3172420" cy="82556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8"/>
            <p:cNvSpPr/>
            <p:nvPr/>
          </p:nvSpPr>
          <p:spPr>
            <a:xfrm>
              <a:off x="5259573" y="4615180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6"/>
            <p:cNvSpPr>
              <a:spLocks/>
            </p:cNvSpPr>
            <p:nvPr/>
          </p:nvSpPr>
          <p:spPr bwMode="auto">
            <a:xfrm>
              <a:off x="5406188" y="4745259"/>
              <a:ext cx="325938" cy="335341"/>
            </a:xfrm>
            <a:custGeom>
              <a:avLst/>
              <a:gdLst>
                <a:gd name="T0" fmla="*/ 26 w 88"/>
                <a:gd name="T1" fmla="*/ 68 h 90"/>
                <a:gd name="T2" fmla="*/ 8 w 88"/>
                <a:gd name="T3" fmla="*/ 86 h 90"/>
                <a:gd name="T4" fmla="*/ 1 w 88"/>
                <a:gd name="T5" fmla="*/ 89 h 90"/>
                <a:gd name="T6" fmla="*/ 4 w 88"/>
                <a:gd name="T7" fmla="*/ 82 h 90"/>
                <a:gd name="T8" fmla="*/ 21 w 88"/>
                <a:gd name="T9" fmla="*/ 64 h 90"/>
                <a:gd name="T10" fmla="*/ 0 w 88"/>
                <a:gd name="T11" fmla="*/ 44 h 90"/>
                <a:gd name="T12" fmla="*/ 23 w 88"/>
                <a:gd name="T13" fmla="*/ 44 h 90"/>
                <a:gd name="T14" fmla="*/ 54 w 88"/>
                <a:gd name="T15" fmla="*/ 16 h 90"/>
                <a:gd name="T16" fmla="*/ 49 w 88"/>
                <a:gd name="T17" fmla="*/ 12 h 90"/>
                <a:gd name="T18" fmla="*/ 49 w 88"/>
                <a:gd name="T19" fmla="*/ 3 h 90"/>
                <a:gd name="T20" fmla="*/ 58 w 88"/>
                <a:gd name="T21" fmla="*/ 2 h 90"/>
                <a:gd name="T22" fmla="*/ 86 w 88"/>
                <a:gd name="T23" fmla="*/ 29 h 90"/>
                <a:gd name="T24" fmla="*/ 86 w 88"/>
                <a:gd name="T25" fmla="*/ 38 h 90"/>
                <a:gd name="T26" fmla="*/ 77 w 88"/>
                <a:gd name="T27" fmla="*/ 38 h 90"/>
                <a:gd name="T28" fmla="*/ 72 w 88"/>
                <a:gd name="T29" fmla="*/ 34 h 90"/>
                <a:gd name="T30" fmla="*/ 45 w 88"/>
                <a:gd name="T31" fmla="*/ 66 h 90"/>
                <a:gd name="T32" fmla="*/ 46 w 88"/>
                <a:gd name="T33" fmla="*/ 88 h 90"/>
                <a:gd name="T34" fmla="*/ 26 w 88"/>
                <a:gd name="T35" fmla="*/ 68 h 90"/>
                <a:gd name="T36" fmla="*/ 55 w 88"/>
                <a:gd name="T37" fmla="*/ 31 h 90"/>
                <a:gd name="T38" fmla="*/ 55 w 88"/>
                <a:gd name="T39" fmla="*/ 26 h 90"/>
                <a:gd name="T40" fmla="*/ 55 w 88"/>
                <a:gd name="T41" fmla="*/ 26 h 90"/>
                <a:gd name="T42" fmla="*/ 51 w 88"/>
                <a:gd name="T43" fmla="*/ 26 h 90"/>
                <a:gd name="T44" fmla="*/ 32 w 88"/>
                <a:gd name="T45" fmla="*/ 43 h 90"/>
                <a:gd name="T46" fmla="*/ 32 w 88"/>
                <a:gd name="T47" fmla="*/ 48 h 90"/>
                <a:gd name="T48" fmla="*/ 32 w 88"/>
                <a:gd name="T49" fmla="*/ 48 h 90"/>
                <a:gd name="T50" fmla="*/ 37 w 88"/>
                <a:gd name="T51" fmla="*/ 48 h 90"/>
                <a:gd name="T52" fmla="*/ 55 w 88"/>
                <a:gd name="T53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90">
                  <a:moveTo>
                    <a:pt x="26" y="68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6" y="89"/>
                    <a:pt x="3" y="90"/>
                    <a:pt x="1" y="89"/>
                  </a:cubicBezTo>
                  <a:cubicBezTo>
                    <a:pt x="0" y="88"/>
                    <a:pt x="1" y="84"/>
                    <a:pt x="4" y="82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1"/>
                    <a:pt x="13" y="41"/>
                    <a:pt x="23" y="44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9"/>
                    <a:pt x="47" y="5"/>
                    <a:pt x="49" y="3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8" y="31"/>
                    <a:pt x="88" y="35"/>
                    <a:pt x="86" y="38"/>
                  </a:cubicBezTo>
                  <a:cubicBezTo>
                    <a:pt x="83" y="40"/>
                    <a:pt x="79" y="41"/>
                    <a:pt x="77" y="38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9" y="76"/>
                    <a:pt x="49" y="86"/>
                    <a:pt x="46" y="88"/>
                  </a:cubicBezTo>
                  <a:lnTo>
                    <a:pt x="26" y="68"/>
                  </a:lnTo>
                  <a:close/>
                  <a:moveTo>
                    <a:pt x="55" y="31"/>
                  </a:moveTo>
                  <a:cubicBezTo>
                    <a:pt x="57" y="30"/>
                    <a:pt x="57" y="28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4" y="25"/>
                    <a:pt x="52" y="25"/>
                    <a:pt x="51" y="26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5"/>
                    <a:pt x="31" y="47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9"/>
                    <a:pt x="35" y="49"/>
                    <a:pt x="37" y="48"/>
                  </a:cubicBezTo>
                  <a:lnTo>
                    <a:pt x="55" y="3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: Rounded Corners 16"/>
            <p:cNvSpPr/>
            <p:nvPr/>
          </p:nvSpPr>
          <p:spPr>
            <a:xfrm>
              <a:off x="2946865" y="2833446"/>
              <a:ext cx="3663014" cy="827229"/>
            </a:xfrm>
            <a:prstGeom prst="roundRect">
              <a:avLst>
                <a:gd name="adj" fmla="val 50000"/>
              </a:avLst>
            </a:prstGeom>
            <a:solidFill>
              <a:srgbClr val="029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17"/>
            <p:cNvSpPr/>
            <p:nvPr/>
          </p:nvSpPr>
          <p:spPr>
            <a:xfrm>
              <a:off x="5901973" y="2950404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11"/>
            <p:cNvGrpSpPr/>
            <p:nvPr/>
          </p:nvGrpSpPr>
          <p:grpSpPr>
            <a:xfrm>
              <a:off x="6035547" y="3036138"/>
              <a:ext cx="361068" cy="361065"/>
              <a:chOff x="2522538" y="2108200"/>
              <a:chExt cx="376238" cy="376238"/>
            </a:xfrm>
            <a:solidFill>
              <a:schemeClr val="accent1"/>
            </a:solidFill>
          </p:grpSpPr>
          <p:sp>
            <p:nvSpPr>
              <p:cNvPr id="36" name="Freeform: Shape 12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3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4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5"/>
              <p:cNvSpPr>
                <a:spLocks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: Rounded Corners 21"/>
            <p:cNvSpPr/>
            <p:nvPr/>
          </p:nvSpPr>
          <p:spPr>
            <a:xfrm>
              <a:off x="2572660" y="1995639"/>
              <a:ext cx="2849346" cy="83946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22"/>
            <p:cNvSpPr/>
            <p:nvPr/>
          </p:nvSpPr>
          <p:spPr>
            <a:xfrm>
              <a:off x="4707267" y="2114349"/>
              <a:ext cx="587602" cy="5921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0"/>
            <p:cNvSpPr>
              <a:spLocks/>
            </p:cNvSpPr>
            <p:nvPr/>
          </p:nvSpPr>
          <p:spPr bwMode="auto">
            <a:xfrm>
              <a:off x="4828767" y="2217633"/>
              <a:ext cx="376172" cy="380098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: Rounded Corners 26"/>
            <p:cNvSpPr/>
            <p:nvPr/>
          </p:nvSpPr>
          <p:spPr>
            <a:xfrm>
              <a:off x="2420262" y="3660107"/>
              <a:ext cx="5262750" cy="8383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27"/>
            <p:cNvSpPr/>
            <p:nvPr/>
          </p:nvSpPr>
          <p:spPr>
            <a:xfrm>
              <a:off x="6966648" y="3787598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5"/>
            <p:cNvSpPr>
              <a:spLocks noChangeAspect="1"/>
            </p:cNvSpPr>
            <p:nvPr/>
          </p:nvSpPr>
          <p:spPr bwMode="auto">
            <a:xfrm>
              <a:off x="7109587" y="3917611"/>
              <a:ext cx="295690" cy="353896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326E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48"/>
            <p:cNvSpPr>
              <a:spLocks/>
            </p:cNvSpPr>
            <p:nvPr/>
          </p:nvSpPr>
          <p:spPr bwMode="auto">
            <a:xfrm>
              <a:off x="1405664" y="3660393"/>
              <a:ext cx="1868447" cy="8252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2" name="Rectangle 49"/>
            <p:cNvSpPr>
              <a:spLocks/>
            </p:cNvSpPr>
            <p:nvPr/>
          </p:nvSpPr>
          <p:spPr bwMode="auto">
            <a:xfrm>
              <a:off x="1405664" y="4485676"/>
              <a:ext cx="1868447" cy="8232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3" name="Rectangle 50"/>
            <p:cNvSpPr>
              <a:spLocks/>
            </p:cNvSpPr>
            <p:nvPr/>
          </p:nvSpPr>
          <p:spPr bwMode="auto">
            <a:xfrm>
              <a:off x="1405664" y="2825522"/>
              <a:ext cx="1868447" cy="8348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4" name="Rectangle 51"/>
            <p:cNvSpPr>
              <a:spLocks/>
            </p:cNvSpPr>
            <p:nvPr/>
          </p:nvSpPr>
          <p:spPr bwMode="auto">
            <a:xfrm>
              <a:off x="1405664" y="1999952"/>
              <a:ext cx="1868447" cy="82528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5" name="Rectangle 52"/>
            <p:cNvSpPr>
              <a:spLocks/>
            </p:cNvSpPr>
            <p:nvPr/>
          </p:nvSpPr>
          <p:spPr bwMode="auto">
            <a:xfrm>
              <a:off x="3457920" y="1999952"/>
              <a:ext cx="106376" cy="3308924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13447" y="1108993"/>
            <a:ext cx="1672207" cy="3463410"/>
            <a:chOff x="1224038" y="1304764"/>
            <a:chExt cx="2229610" cy="4617880"/>
          </a:xfrm>
        </p:grpSpPr>
        <p:sp>
          <p:nvSpPr>
            <p:cNvPr id="10" name="Freeform: Shape 29"/>
            <p:cNvSpPr>
              <a:spLocks/>
            </p:cNvSpPr>
            <p:nvPr/>
          </p:nvSpPr>
          <p:spPr bwMode="auto">
            <a:xfrm>
              <a:off x="1224038" y="1304764"/>
              <a:ext cx="2229610" cy="4617880"/>
            </a:xfrm>
            <a:custGeom>
              <a:avLst/>
              <a:gdLst>
                <a:gd name="T0" fmla="*/ 852 w 852"/>
                <a:gd name="T1" fmla="*/ 1682 h 1768"/>
                <a:gd name="T2" fmla="*/ 766 w 852"/>
                <a:gd name="T3" fmla="*/ 1768 h 1768"/>
                <a:gd name="T4" fmla="*/ 86 w 852"/>
                <a:gd name="T5" fmla="*/ 1768 h 1768"/>
                <a:gd name="T6" fmla="*/ 0 w 852"/>
                <a:gd name="T7" fmla="*/ 1682 h 1768"/>
                <a:gd name="T8" fmla="*/ 0 w 852"/>
                <a:gd name="T9" fmla="*/ 86 h 1768"/>
                <a:gd name="T10" fmla="*/ 86 w 852"/>
                <a:gd name="T11" fmla="*/ 0 h 1768"/>
                <a:gd name="T12" fmla="*/ 766 w 852"/>
                <a:gd name="T13" fmla="*/ 0 h 1768"/>
                <a:gd name="T14" fmla="*/ 852 w 852"/>
                <a:gd name="T15" fmla="*/ 86 h 1768"/>
                <a:gd name="T16" fmla="*/ 852 w 852"/>
                <a:gd name="T17" fmla="*/ 1682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0"/>
            <p:cNvSpPr>
              <a:spLocks/>
            </p:cNvSpPr>
            <p:nvPr/>
          </p:nvSpPr>
          <p:spPr bwMode="auto">
            <a:xfrm>
              <a:off x="1251178" y="1329816"/>
              <a:ext cx="2179507" cy="4569864"/>
            </a:xfrm>
            <a:custGeom>
              <a:avLst/>
              <a:gdLst>
                <a:gd name="T0" fmla="*/ 76 w 833"/>
                <a:gd name="T1" fmla="*/ 1750 h 1750"/>
                <a:gd name="T2" fmla="*/ 0 w 833"/>
                <a:gd name="T3" fmla="*/ 1673 h 1750"/>
                <a:gd name="T4" fmla="*/ 0 w 833"/>
                <a:gd name="T5" fmla="*/ 77 h 1750"/>
                <a:gd name="T6" fmla="*/ 76 w 833"/>
                <a:gd name="T7" fmla="*/ 0 h 1750"/>
                <a:gd name="T8" fmla="*/ 756 w 833"/>
                <a:gd name="T9" fmla="*/ 0 h 1750"/>
                <a:gd name="T10" fmla="*/ 833 w 833"/>
                <a:gd name="T11" fmla="*/ 77 h 1750"/>
                <a:gd name="T12" fmla="*/ 833 w 833"/>
                <a:gd name="T13" fmla="*/ 1673 h 1750"/>
                <a:gd name="T14" fmla="*/ 756 w 833"/>
                <a:gd name="T15" fmla="*/ 1750 h 1750"/>
                <a:gd name="T16" fmla="*/ 76 w 833"/>
                <a:gd name="T17" fmla="*/ 1750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39"/>
            <p:cNvSpPr>
              <a:spLocks/>
            </p:cNvSpPr>
            <p:nvPr/>
          </p:nvSpPr>
          <p:spPr bwMode="auto">
            <a:xfrm>
              <a:off x="2336757" y="1549019"/>
              <a:ext cx="4175" cy="4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41"/>
            <p:cNvSpPr>
              <a:spLocks/>
            </p:cNvSpPr>
            <p:nvPr/>
          </p:nvSpPr>
          <p:spPr bwMode="auto">
            <a:xfrm>
              <a:off x="2161394" y="5436223"/>
              <a:ext cx="354901" cy="3528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42"/>
            <p:cNvSpPr>
              <a:spLocks/>
            </p:cNvSpPr>
            <p:nvPr/>
          </p:nvSpPr>
          <p:spPr bwMode="auto">
            <a:xfrm>
              <a:off x="2257425" y="5532254"/>
              <a:ext cx="162836" cy="160750"/>
            </a:xfrm>
            <a:custGeom>
              <a:avLst/>
              <a:gdLst>
                <a:gd name="T0" fmla="*/ 62 w 62"/>
                <a:gd name="T1" fmla="*/ 42 h 61"/>
                <a:gd name="T2" fmla="*/ 42 w 62"/>
                <a:gd name="T3" fmla="*/ 61 h 61"/>
                <a:gd name="T4" fmla="*/ 20 w 62"/>
                <a:gd name="T5" fmla="*/ 61 h 61"/>
                <a:gd name="T6" fmla="*/ 0 w 62"/>
                <a:gd name="T7" fmla="*/ 42 h 61"/>
                <a:gd name="T8" fmla="*/ 0 w 62"/>
                <a:gd name="T9" fmla="*/ 20 h 61"/>
                <a:gd name="T10" fmla="*/ 20 w 62"/>
                <a:gd name="T11" fmla="*/ 0 h 61"/>
                <a:gd name="T12" fmla="*/ 42 w 62"/>
                <a:gd name="T13" fmla="*/ 0 h 61"/>
                <a:gd name="T14" fmla="*/ 62 w 62"/>
                <a:gd name="T15" fmla="*/ 20 h 61"/>
                <a:gd name="T16" fmla="*/ 62 w 62"/>
                <a:gd name="T17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 43"/>
            <p:cNvSpPr>
              <a:spLocks/>
            </p:cNvSpPr>
            <p:nvPr/>
          </p:nvSpPr>
          <p:spPr bwMode="auto">
            <a:xfrm>
              <a:off x="1384788" y="1987426"/>
              <a:ext cx="1910200" cy="334232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 44"/>
            <p:cNvSpPr>
              <a:spLocks/>
            </p:cNvSpPr>
            <p:nvPr/>
          </p:nvSpPr>
          <p:spPr bwMode="auto">
            <a:xfrm>
              <a:off x="1405664" y="2006214"/>
              <a:ext cx="1868447" cy="3302661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b="-5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7" name="Freeform: Shape 46"/>
            <p:cNvSpPr>
              <a:spLocks/>
            </p:cNvSpPr>
            <p:nvPr/>
          </p:nvSpPr>
          <p:spPr bwMode="auto">
            <a:xfrm>
              <a:off x="2194796" y="1709768"/>
              <a:ext cx="350725" cy="39666"/>
            </a:xfrm>
            <a:custGeom>
              <a:avLst/>
              <a:gdLst>
                <a:gd name="T0" fmla="*/ 134 w 134"/>
                <a:gd name="T1" fmla="*/ 8 h 15"/>
                <a:gd name="T2" fmla="*/ 127 w 134"/>
                <a:gd name="T3" fmla="*/ 15 h 15"/>
                <a:gd name="T4" fmla="*/ 8 w 134"/>
                <a:gd name="T5" fmla="*/ 15 h 15"/>
                <a:gd name="T6" fmla="*/ 0 w 134"/>
                <a:gd name="T7" fmla="*/ 8 h 15"/>
                <a:gd name="T8" fmla="*/ 0 w 134"/>
                <a:gd name="T9" fmla="*/ 8 h 15"/>
                <a:gd name="T10" fmla="*/ 8 w 134"/>
                <a:gd name="T11" fmla="*/ 0 h 15"/>
                <a:gd name="T12" fmla="*/ 127 w 134"/>
                <a:gd name="T13" fmla="*/ 0 h 15"/>
                <a:gd name="T14" fmla="*/ 134 w 134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47"/>
            <p:cNvSpPr>
              <a:spLocks/>
            </p:cNvSpPr>
            <p:nvPr/>
          </p:nvSpPr>
          <p:spPr bwMode="auto">
            <a:xfrm>
              <a:off x="2040310" y="1699330"/>
              <a:ext cx="62630" cy="6263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TextBox 53"/>
          <p:cNvSpPr txBox="1"/>
          <p:nvPr/>
        </p:nvSpPr>
        <p:spPr>
          <a:xfrm>
            <a:off x="4225714" y="1560998"/>
            <a:ext cx="4378932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7" name="TextBox 54"/>
          <p:cNvSpPr txBox="1"/>
          <p:nvPr/>
        </p:nvSpPr>
        <p:spPr>
          <a:xfrm>
            <a:off x="5139085" y="2167496"/>
            <a:ext cx="3465561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8" name="TextBox 55"/>
          <p:cNvSpPr txBox="1"/>
          <p:nvPr/>
        </p:nvSpPr>
        <p:spPr>
          <a:xfrm>
            <a:off x="5922150" y="2843504"/>
            <a:ext cx="2682497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9" name="TextBox 56"/>
          <p:cNvSpPr txBox="1"/>
          <p:nvPr/>
        </p:nvSpPr>
        <p:spPr>
          <a:xfrm>
            <a:off x="4686221" y="3483797"/>
            <a:ext cx="3918425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77361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0522" y="1158847"/>
            <a:ext cx="2135558" cy="3141275"/>
            <a:chOff x="1990055" y="662512"/>
            <a:chExt cx="2847411" cy="4188367"/>
          </a:xfrm>
        </p:grpSpPr>
        <p:grpSp>
          <p:nvGrpSpPr>
            <p:cNvPr id="15" name="组合 14"/>
            <p:cNvGrpSpPr/>
            <p:nvPr/>
          </p:nvGrpSpPr>
          <p:grpSpPr>
            <a:xfrm>
              <a:off x="1990055" y="662512"/>
              <a:ext cx="2847411" cy="2876550"/>
              <a:chOff x="1922526" y="662512"/>
              <a:chExt cx="2847411" cy="2876550"/>
            </a:xfrm>
          </p:grpSpPr>
          <p:sp>
            <p:nvSpPr>
              <p:cNvPr id="20" name="平行四边形 19"/>
              <p:cNvSpPr/>
              <p:nvPr/>
            </p:nvSpPr>
            <p:spPr>
              <a:xfrm flipH="1">
                <a:off x="3164096" y="2568575"/>
                <a:ext cx="1605841" cy="481752"/>
              </a:xfrm>
              <a:prstGeom prst="parallelogram">
                <a:avLst>
                  <a:gd name="adj" fmla="val 63945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2851120" y="2568575"/>
                <a:ext cx="1605841" cy="970487"/>
              </a:xfrm>
              <a:prstGeom prst="parallelogram">
                <a:avLst>
                  <a:gd name="adj" fmla="val 38669"/>
                </a:avLst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922526" y="662512"/>
                <a:ext cx="2150430" cy="2876550"/>
                <a:chOff x="1922526" y="662512"/>
                <a:chExt cx="2150430" cy="2876550"/>
              </a:xfrm>
              <a:solidFill>
                <a:schemeClr val="accent2"/>
              </a:solidFill>
            </p:grpSpPr>
            <p:sp>
              <p:nvSpPr>
                <p:cNvPr id="23" name="等腰三角形 22"/>
                <p:cNvSpPr/>
                <p:nvPr/>
              </p:nvSpPr>
              <p:spPr>
                <a:xfrm flipH="1">
                  <a:off x="1922526" y="662512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平行四边形 23"/>
                <p:cNvSpPr/>
                <p:nvPr/>
              </p:nvSpPr>
              <p:spPr>
                <a:xfrm flipH="1">
                  <a:off x="2371923" y="2023986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6" name="文本框 17"/>
            <p:cNvSpPr txBox="1"/>
            <p:nvPr/>
          </p:nvSpPr>
          <p:spPr>
            <a:xfrm>
              <a:off x="2305110" y="42613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305110" y="39535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2661123" y="1315323"/>
              <a:ext cx="515051" cy="514096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 18"/>
            <p:cNvSpPr/>
            <p:nvPr/>
          </p:nvSpPr>
          <p:spPr>
            <a:xfrm>
              <a:off x="2723573" y="2555787"/>
              <a:ext cx="1132790" cy="52322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</a:rPr>
                <a:t>+15%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5057" y="1066514"/>
            <a:ext cx="2180045" cy="3017330"/>
            <a:chOff x="7354535" y="1422019"/>
            <a:chExt cx="2906726" cy="4023106"/>
          </a:xfrm>
        </p:grpSpPr>
        <p:grpSp>
          <p:nvGrpSpPr>
            <p:cNvPr id="6" name="组合 5"/>
            <p:cNvGrpSpPr/>
            <p:nvPr/>
          </p:nvGrpSpPr>
          <p:grpSpPr>
            <a:xfrm flipH="1" flipV="1">
              <a:off x="7354535" y="2568575"/>
              <a:ext cx="2847411" cy="2876550"/>
              <a:chOff x="2074926" y="1130300"/>
              <a:chExt cx="2847411" cy="2876550"/>
            </a:xfrm>
          </p:grpSpPr>
          <p:sp>
            <p:nvSpPr>
              <p:cNvPr id="11" name="平行四边形 10"/>
              <p:cNvSpPr/>
              <p:nvPr/>
            </p:nvSpPr>
            <p:spPr>
              <a:xfrm>
                <a:off x="2074926" y="3036363"/>
                <a:ext cx="1605841" cy="481752"/>
              </a:xfrm>
              <a:prstGeom prst="parallelogram">
                <a:avLst>
                  <a:gd name="adj" fmla="val 63945"/>
                </a:avLst>
              </a:prstGeom>
              <a:solidFill>
                <a:srgbClr val="13436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2387902" y="3036363"/>
                <a:ext cx="1605841" cy="970487"/>
              </a:xfrm>
              <a:prstGeom prst="parallelogram">
                <a:avLst>
                  <a:gd name="adj" fmla="val 38669"/>
                </a:avLst>
              </a:prstGeom>
              <a:solidFill>
                <a:srgbClr val="1A204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771907" y="1130300"/>
                <a:ext cx="2150430" cy="1368456"/>
              </a:xfrm>
              <a:prstGeom prst="triangle">
                <a:avLst>
                  <a:gd name="adj" fmla="val 65232"/>
                </a:avLst>
              </a:prstGeom>
              <a:solidFill>
                <a:srgbClr val="13436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平行四边形 13"/>
              <p:cNvSpPr/>
              <p:nvPr/>
            </p:nvSpPr>
            <p:spPr>
              <a:xfrm>
                <a:off x="2771907" y="2491774"/>
                <a:ext cx="1701033" cy="1515076"/>
              </a:xfrm>
              <a:prstGeom prst="parallelogram">
                <a:avLst>
                  <a:gd name="adj" fmla="val 30532"/>
                </a:avLst>
              </a:prstGeom>
              <a:solidFill>
                <a:srgbClr val="13436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文本框 15"/>
            <p:cNvSpPr txBox="1"/>
            <p:nvPr/>
          </p:nvSpPr>
          <p:spPr>
            <a:xfrm>
              <a:off x="7803932" y="172978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803932" y="1422019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rgbClr val="13436C"/>
                  </a:solidFill>
                </a:rPr>
                <a:t>标题文本预设</a:t>
              </a: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7991981" y="4311082"/>
              <a:ext cx="441736" cy="425669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矩形 9"/>
            <p:cNvSpPr/>
            <p:nvPr/>
          </p:nvSpPr>
          <p:spPr>
            <a:xfrm>
              <a:off x="8171783" y="3012667"/>
              <a:ext cx="1132790" cy="52322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</a:rPr>
                <a:t>-15%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0596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8645</TotalTime>
  <Words>1988</Words>
  <Application>Microsoft Office PowerPoint</Application>
  <PresentationFormat>全屏显示(16:9)</PresentationFormat>
  <Paragraphs>227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Agency FB</vt:lpstr>
      <vt:lpstr>Tw Cen MT</vt:lpstr>
      <vt:lpstr>Tw Cen MT Condensed</vt:lpstr>
      <vt:lpstr>华文仿宋</vt:lpstr>
      <vt:lpstr>宋体</vt:lpstr>
      <vt:lpstr>微软雅黑</vt:lpstr>
      <vt:lpstr>Calibri</vt:lpstr>
      <vt:lpstr>Impact</vt:lpstr>
      <vt:lpstr>Wingdings 3</vt:lpstr>
      <vt:lpstr>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cp:lastModifiedBy>阳光 男孩</cp:lastModifiedBy>
  <cp:revision>949</cp:revision>
  <dcterms:created xsi:type="dcterms:W3CDTF">2015-04-24T01:01:13Z</dcterms:created>
  <dcterms:modified xsi:type="dcterms:W3CDTF">2019-11-21T13:38:14Z</dcterms:modified>
</cp:coreProperties>
</file>