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9" r:id="rId4"/>
    <p:sldId id="282" r:id="rId5"/>
    <p:sldId id="285" r:id="rId6"/>
    <p:sldId id="287" r:id="rId7"/>
    <p:sldId id="260" r:id="rId8"/>
    <p:sldId id="264" r:id="rId9"/>
    <p:sldId id="268" r:id="rId10"/>
    <p:sldId id="265" r:id="rId11"/>
    <p:sldId id="266" r:id="rId12"/>
    <p:sldId id="283" r:id="rId13"/>
    <p:sldId id="284" r:id="rId14"/>
    <p:sldId id="271" r:id="rId15"/>
    <p:sldId id="272" r:id="rId16"/>
    <p:sldId id="274" r:id="rId17"/>
    <p:sldId id="286" r:id="rId18"/>
    <p:sldId id="273" r:id="rId19"/>
    <p:sldId id="275" r:id="rId20"/>
    <p:sldId id="269" r:id="rId21"/>
    <p:sldId id="289" r:id="rId22"/>
    <p:sldId id="290" r:id="rId23"/>
    <p:sldId id="279" r:id="rId24"/>
    <p:sldId id="288" r:id="rId25"/>
    <p:sldId id="261" r:id="rId26"/>
    <p:sldId id="278" r:id="rId27"/>
    <p:sldId id="276" r:id="rId28"/>
    <p:sldId id="263" r:id="rId29"/>
    <p:sldId id="291" r:id="rId30"/>
    <p:sldId id="262" r:id="rId31"/>
    <p:sldId id="311" r:id="rId32"/>
    <p:sldId id="312" r:id="rId33"/>
  </p:sldIdLst>
  <p:sldSz cx="12192000" cy="6858000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6" userDrawn="1">
          <p15:clr>
            <a:srgbClr val="A4A3A4"/>
          </p15:clr>
        </p15:guide>
        <p15:guide id="4" orient="horz" pos="216" userDrawn="1">
          <p15:clr>
            <a:srgbClr val="A4A3A4"/>
          </p15:clr>
        </p15:guide>
        <p15:guide id="5" pos="7464" userDrawn="1">
          <p15:clr>
            <a:srgbClr val="A4A3A4"/>
          </p15:clr>
        </p15:guide>
        <p15:guide id="6" orient="horz" pos="41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5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18" y="102"/>
      </p:cViewPr>
      <p:guideLst>
        <p:guide orient="horz" pos="2160"/>
        <p:guide pos="3840"/>
        <p:guide pos="216"/>
        <p:guide orient="horz" pos="216"/>
        <p:guide pos="7464"/>
        <p:guide orient="horz" pos="410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2003</c:v>
                </c:pt>
                <c:pt idx="2">
                  <c:v>2005</c:v>
                </c:pt>
                <c:pt idx="3">
                  <c:v>2007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0A-4220-AF0A-22CA47E99F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2003</c:v>
                </c:pt>
                <c:pt idx="2">
                  <c:v>2005</c:v>
                </c:pt>
                <c:pt idx="3">
                  <c:v>2007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0A-4220-AF0A-22CA47E99F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2003</c:v>
                </c:pt>
                <c:pt idx="2">
                  <c:v>2005</c:v>
                </c:pt>
                <c:pt idx="3">
                  <c:v>2007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10A-4220-AF0A-22CA47E99F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98227776"/>
        <c:axId val="-1098223424"/>
      </c:barChart>
      <c:catAx>
        <c:axId val="-109822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098223424"/>
        <c:crosses val="autoZero"/>
        <c:auto val="1"/>
        <c:lblAlgn val="ctr"/>
        <c:lblOffset val="100"/>
        <c:noMultiLvlLbl val="0"/>
      </c:catAx>
      <c:valAx>
        <c:axId val="-10982234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0982277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079D418-2CDC-405C-9CAF-CC585D8B99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3754C2E-A848-40C6-86BF-B9B4E9E719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C77CB-3B11-40C1-9563-226E1A3BD682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80CE045-D595-4D2F-98E0-9FFEB19E4C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B3A781C-606F-4068-92CF-B40245146C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234B1-8830-452D-957D-F497619D1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88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41134-9923-4346-B07C-C3E8CC95EB36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68856-6681-43C0-84B3-01D5D4D05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39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684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295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53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76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055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12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96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627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336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0641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677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656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7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120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52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5684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695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4629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882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0796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7800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86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267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123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217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067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16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581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830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78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8856-6681-43C0-84B3-01D5D4D05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88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49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xmlns="" id="{C7BB56B2-1201-46C2-BDF3-8F6BF34139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86200" y="452998"/>
            <a:ext cx="2471191" cy="1869364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xmlns="" id="{0E486697-07C2-40B0-9A95-4E1FB016F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85095" y="452998"/>
            <a:ext cx="2471191" cy="1869364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12">
            <a:extLst>
              <a:ext uri="{FF2B5EF4-FFF2-40B4-BE49-F238E27FC236}">
                <a16:creationId xmlns:a16="http://schemas.microsoft.com/office/drawing/2014/main" xmlns="" id="{FEFF163C-27CA-40EB-BB5B-3885735CDC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13158" y="452998"/>
            <a:ext cx="2471191" cy="1869364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12">
            <a:extLst>
              <a:ext uri="{FF2B5EF4-FFF2-40B4-BE49-F238E27FC236}">
                <a16:creationId xmlns:a16="http://schemas.microsoft.com/office/drawing/2014/main" xmlns="" id="{2BF58A0C-0E41-44B3-914D-52B983BCF3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6200" y="3597003"/>
            <a:ext cx="2471191" cy="1869364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12">
            <a:extLst>
              <a:ext uri="{FF2B5EF4-FFF2-40B4-BE49-F238E27FC236}">
                <a16:creationId xmlns:a16="http://schemas.microsoft.com/office/drawing/2014/main" xmlns="" id="{265DE87C-2D72-41F9-9537-131950D342E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5095" y="3597003"/>
            <a:ext cx="2471191" cy="1869364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4" name="Picture Placeholder 12">
            <a:extLst>
              <a:ext uri="{FF2B5EF4-FFF2-40B4-BE49-F238E27FC236}">
                <a16:creationId xmlns:a16="http://schemas.microsoft.com/office/drawing/2014/main" xmlns="" id="{AA76CE6C-FC4A-4ED6-98B1-2002709057C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13158" y="3597003"/>
            <a:ext cx="2471191" cy="1869364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382C247B-834D-454C-AE14-41057E43C8F6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BDCBB92D-B5A7-45E8-BC8B-CDD0A02A3D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9E473832-2940-4EEA-9F61-CB5D4A235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33E03443-4D32-494A-B7E5-A01776545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2A31429E-05F3-4FBD-98F6-ACE3E3F20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5421CBCC-4023-449C-83E4-910A1D903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DCD95CAF-02FF-4F66-A97A-85BBD1DE2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9FFE19AD-8BB4-4FD3-996D-A68CFFCF1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7C1D9D09-16D7-4200-8649-BCFF7E37B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ED7C1A77-7414-48F7-B4BB-9D4A2AA90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43F7998F-6DEB-40DC-A744-8BA2174E8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xmlns="" id="{CB4CB71A-1653-4AD0-99F9-098E0C8C6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xmlns="" id="{ABDD3427-69FD-4AD0-82E1-90316F787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xmlns="" id="{31FEC1BE-489E-4255-90CC-F2D8DF965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xmlns="" id="{F5A74259-CAD8-4657-A313-752F941DB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xmlns="" id="{92563DD3-F628-427A-AC31-33366B582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xmlns="" id="{B0D3F647-538D-4EAD-9C1C-D85E9E0AD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xmlns="" id="{086495A1-6FBB-42D9-AD9A-CBFA224B9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xmlns="" id="{6B7442A5-C7E8-4961-BF7C-E50EDF1B6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xmlns="" id="{AA979ADC-1870-4F2F-924E-86E9DAB91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xmlns="" id="{AD29071B-F385-4F1F-B478-325B8D96D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xmlns="" id="{0914060B-845A-40EE-9C01-FFCDCD54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xmlns="" id="{A815007B-4B3E-4F5A-AA83-DE9D99AF3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xmlns="" id="{E8FCDB75-6943-4C9B-8F09-504E002D9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xmlns="" id="{EBB70083-8C74-4A58-A20B-F87B5C18D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xmlns="" id="{192E06C1-0DFE-477D-A61C-032B900EA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xmlns="" id="{0D2EFE84-EA76-4379-BF74-0DDF16258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xmlns="" id="{C446FAB7-69FC-4B00-89F3-3DF5F8F33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xmlns="" id="{D1EC6C62-2194-4100-984F-667F99FEA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xmlns="" id="{3650E7F6-129F-416C-9699-C4A812459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xmlns="" id="{7B1DE97F-57BA-48CC-A9B8-0A4FB3A76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xmlns="" id="{0C0379EF-6C61-4F7E-B877-CD1ACA323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xmlns="" id="{B1268851-22D1-444A-BB3A-FCFC09DE4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xmlns="" id="{7D9A81D0-2E95-4179-B564-8F47639DA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xmlns="" id="{6B6FF8CB-3D12-490F-9DDB-BC2613F95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xmlns="" id="{DF6A006E-9382-419D-B176-BA9CCCA30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xmlns="" id="{09113BCA-C2E5-495A-8E6B-86BED3926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xmlns="" id="{EA379286-D1BD-4C75-AD1D-9536A4592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xmlns="" id="{665761B6-30C7-4565-8EAC-4A70885FE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xmlns="" id="{2AA7BC9C-C617-47A9-A82D-F699C02A5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xmlns="" id="{0B5A8073-D5D8-451F-8161-9B9F91001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xmlns="" id="{0C80C4B2-4F13-4421-B577-3E943A909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xmlns="" id="{921515E3-D1D4-4883-A852-E96BE32D7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Slide Number Placeholder 5">
            <a:extLst>
              <a:ext uri="{FF2B5EF4-FFF2-40B4-BE49-F238E27FC236}">
                <a16:creationId xmlns:a16="http://schemas.microsoft.com/office/drawing/2014/main" xmlns="" id="{120BE0CF-D703-4737-995C-5FCF67E4430E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96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xmlns="" id="{FCEAAD60-1DA0-427E-BEC7-DEB7FF27F8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36402" y="1615828"/>
            <a:ext cx="6926946" cy="4637314"/>
          </a:xfrm>
        </p:spPr>
        <p:txBody>
          <a:bodyPr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85DE577A-665B-435B-98D4-9E431117B021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xmlns="" id="{2E1E543F-DD98-4929-8916-5BDF3E404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6CA23B76-EC7C-4336-AFC2-1DCDBAB58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30F18594-9454-4999-B1C3-228AFDF50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xmlns="" id="{A3DA3CCE-7C5F-49FF-954D-8F831246E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xmlns="" id="{5785B520-66E7-4846-8502-88AAADCA5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xmlns="" id="{D7656FFA-C416-45B5-822A-EDF65EC3A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xmlns="" id="{676C9D6E-193E-40CD-8BA3-657E30B10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xmlns="" id="{A736EB0E-E73B-4033-A564-F31E81EC5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xmlns="" id="{0BCF30C3-5635-4AD0-9C49-9A56CCEF8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xmlns="" id="{6E83D8FA-8E29-4569-98B3-9F70C35EE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xmlns="" id="{CCB2582D-63B3-4513-8F36-C6714A03E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xmlns="" id="{28E1BDB2-34BB-4B08-ADBE-9CAC1AD36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xmlns="" id="{602FAD5A-0784-4331-BC3E-54EC4BCEC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xmlns="" id="{4C4FC430-5196-4079-B5B4-F59DFA208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xmlns="" id="{0E350258-278C-4322-AD53-E394B9856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xmlns="" id="{4CC51509-A4F4-4937-95A1-FC5FD5A23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xmlns="" id="{D63DCB5F-9F81-4CEA-A5D8-832B69820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xmlns="" id="{A81D816D-68B0-4F45-A23D-985DA0259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xmlns="" id="{5A3FA5FF-94A1-4CA5-A2F8-2D6C7657E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xmlns="" id="{4BE63A54-1F18-449B-A885-D73997C75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xmlns="" id="{968AD71C-217F-4DA0-A8C8-0B31A49CC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xmlns="" id="{B4D947FE-C6D5-4A96-BC73-0EDE5B9A6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xmlns="" id="{853A4B98-E1AA-4DB5-B155-BDFA96200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xmlns="" id="{3B1C1561-F373-4B74-9596-80089283E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04DB0EC1-9737-433A-A835-48C5C6D42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xmlns="" id="{A3C9D56E-C75D-4623-8355-9B04948B7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xmlns="" id="{B9D6C6A2-44A6-4F87-B1B2-7CB5DADDF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xmlns="" id="{D7513A68-4526-4042-B3A3-B205E16B4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7">
              <a:extLst>
                <a:ext uri="{FF2B5EF4-FFF2-40B4-BE49-F238E27FC236}">
                  <a16:creationId xmlns:a16="http://schemas.microsoft.com/office/drawing/2014/main" xmlns="" id="{34D9B052-BABF-4687-8874-4D8ED9AAF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xmlns="" id="{03C4ADF2-FBDC-456E-9C0B-D8E3B5EC1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xmlns="" id="{BC3B1813-757F-4B7B-AFE2-9AC5DA8CA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xmlns="" id="{4116415C-DAC5-4B2B-A6B1-854D07B17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xmlns="" id="{88FCD550-02B6-432E-8D03-9766DF32A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xmlns="" id="{15A38F3B-0166-4360-BD1F-5F962201A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3">
              <a:extLst>
                <a:ext uri="{FF2B5EF4-FFF2-40B4-BE49-F238E27FC236}">
                  <a16:creationId xmlns:a16="http://schemas.microsoft.com/office/drawing/2014/main" xmlns="" id="{B3C16625-C44C-4DF6-8AAD-9DB118EE9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xmlns="" id="{9F523259-186D-48FA-BEA4-9696A0E18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5">
              <a:extLst>
                <a:ext uri="{FF2B5EF4-FFF2-40B4-BE49-F238E27FC236}">
                  <a16:creationId xmlns:a16="http://schemas.microsoft.com/office/drawing/2014/main" xmlns="" id="{0F97254F-4030-47D7-8D54-DB047173D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xmlns="" id="{9313C6B9-A36E-4312-ABDF-50223717B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xmlns="" id="{3BB85B76-8AFE-4317-B165-2F2163426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xmlns="" id="{8E5F4BEA-9154-49E4-BB97-F55AA9F77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xmlns="" id="{F43D8D12-DC99-4201-9D78-D17123C1A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xmlns="" id="{9D8BFAB7-81C4-43DE-BD96-942A724D9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Slide Number Placeholder 5">
            <a:extLst>
              <a:ext uri="{FF2B5EF4-FFF2-40B4-BE49-F238E27FC236}">
                <a16:creationId xmlns:a16="http://schemas.microsoft.com/office/drawing/2014/main" xmlns="" id="{1053F019-989C-46AA-BAB8-A2E1596BF038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xmlns="" id="{9F2EEA5E-B9E6-4827-BFAA-8ED591E5F0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xmlns="" id="{97561AEB-96D2-4F41-BAE4-3A0CFDDE82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91637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xmlns="" id="{7EB74665-C0B6-4E88-9E3E-D417050C25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16577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xmlns="" id="{BD16CDF8-08EF-40E0-BC0C-DEBEB4ABD9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24252" y="479686"/>
            <a:ext cx="3669650" cy="1300988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PUT TITLE </a:t>
            </a:r>
          </a:p>
          <a:p>
            <a:pPr lvl="0"/>
            <a:r>
              <a:rPr lang="en-US" dirty="0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76087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BE38F359-E8A7-43D4-B0C3-3ABCCF80C6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41316" y="1837622"/>
            <a:ext cx="4971432" cy="3825978"/>
          </a:xfrm>
          <a:custGeom>
            <a:avLst/>
            <a:gdLst>
              <a:gd name="connsiteX0" fmla="*/ 1592034 w 2376321"/>
              <a:gd name="connsiteY0" fmla="*/ 1775570 h 1828801"/>
              <a:gd name="connsiteX1" fmla="*/ 1610848 w 2376321"/>
              <a:gd name="connsiteY1" fmla="*/ 1781077 h 1828801"/>
              <a:gd name="connsiteX2" fmla="*/ 1629204 w 2376321"/>
              <a:gd name="connsiteY2" fmla="*/ 1828801 h 1828801"/>
              <a:gd name="connsiteX3" fmla="*/ 1614519 w 2376321"/>
              <a:gd name="connsiteY3" fmla="*/ 1828801 h 1828801"/>
              <a:gd name="connsiteX4" fmla="*/ 1577808 w 2376321"/>
              <a:gd name="connsiteY4" fmla="*/ 1806774 h 1828801"/>
              <a:gd name="connsiteX5" fmla="*/ 1581479 w 2376321"/>
              <a:gd name="connsiteY5" fmla="*/ 1792090 h 1828801"/>
              <a:gd name="connsiteX6" fmla="*/ 1592034 w 2376321"/>
              <a:gd name="connsiteY6" fmla="*/ 1775570 h 1828801"/>
              <a:gd name="connsiteX7" fmla="*/ 53931 w 2376321"/>
              <a:gd name="connsiteY7" fmla="*/ 1549400 h 1828801"/>
              <a:gd name="connsiteX8" fmla="*/ 68096 w 2376321"/>
              <a:gd name="connsiteY8" fmla="*/ 1570832 h 1828801"/>
              <a:gd name="connsiteX9" fmla="*/ 36224 w 2376321"/>
              <a:gd name="connsiteY9" fmla="*/ 1592263 h 1828801"/>
              <a:gd name="connsiteX10" fmla="*/ 25600 w 2376321"/>
              <a:gd name="connsiteY10" fmla="*/ 1577975 h 1828801"/>
              <a:gd name="connsiteX11" fmla="*/ 53931 w 2376321"/>
              <a:gd name="connsiteY11" fmla="*/ 1549400 h 1828801"/>
              <a:gd name="connsiteX12" fmla="*/ 1355786 w 2376321"/>
              <a:gd name="connsiteY12" fmla="*/ 1511300 h 1828801"/>
              <a:gd name="connsiteX13" fmla="*/ 1377557 w 2376321"/>
              <a:gd name="connsiteY13" fmla="*/ 1563159 h 1828801"/>
              <a:gd name="connsiteX14" fmla="*/ 1392071 w 2376321"/>
              <a:gd name="connsiteY14" fmla="*/ 1570567 h 1828801"/>
              <a:gd name="connsiteX15" fmla="*/ 1392071 w 2376321"/>
              <a:gd name="connsiteY15" fmla="*/ 1574271 h 1828801"/>
              <a:gd name="connsiteX16" fmla="*/ 1326757 w 2376321"/>
              <a:gd name="connsiteY16" fmla="*/ 1581680 h 1828801"/>
              <a:gd name="connsiteX17" fmla="*/ 1301357 w 2376321"/>
              <a:gd name="connsiteY17" fmla="*/ 1577976 h 1828801"/>
              <a:gd name="connsiteX18" fmla="*/ 1294100 w 2376321"/>
              <a:gd name="connsiteY18" fmla="*/ 1552046 h 1828801"/>
              <a:gd name="connsiteX19" fmla="*/ 1304986 w 2376321"/>
              <a:gd name="connsiteY19" fmla="*/ 1529821 h 1828801"/>
              <a:gd name="connsiteX20" fmla="*/ 1341271 w 2376321"/>
              <a:gd name="connsiteY20" fmla="*/ 1526117 h 1828801"/>
              <a:gd name="connsiteX21" fmla="*/ 1359414 w 2376321"/>
              <a:gd name="connsiteY21" fmla="*/ 1522413 h 1828801"/>
              <a:gd name="connsiteX22" fmla="*/ 1355786 w 2376321"/>
              <a:gd name="connsiteY22" fmla="*/ 1511300 h 1828801"/>
              <a:gd name="connsiteX23" fmla="*/ 1561707 w 2376321"/>
              <a:gd name="connsiteY23" fmla="*/ 1492498 h 1828801"/>
              <a:gd name="connsiteX24" fmla="*/ 1585746 w 2376321"/>
              <a:gd name="connsiteY24" fmla="*/ 1497211 h 1828801"/>
              <a:gd name="connsiteX25" fmla="*/ 1534946 w 2376321"/>
              <a:gd name="connsiteY25" fmla="*/ 1504752 h 1828801"/>
              <a:gd name="connsiteX26" fmla="*/ 1561707 w 2376321"/>
              <a:gd name="connsiteY26" fmla="*/ 1492498 h 1828801"/>
              <a:gd name="connsiteX27" fmla="*/ 932490 w 2376321"/>
              <a:gd name="connsiteY27" fmla="*/ 1471613 h 1828801"/>
              <a:gd name="connsiteX28" fmla="*/ 944396 w 2376321"/>
              <a:gd name="connsiteY28" fmla="*/ 1471613 h 1828801"/>
              <a:gd name="connsiteX29" fmla="*/ 936459 w 2376321"/>
              <a:gd name="connsiteY29" fmla="*/ 1493838 h 1828801"/>
              <a:gd name="connsiteX30" fmla="*/ 928521 w 2376321"/>
              <a:gd name="connsiteY30" fmla="*/ 1490134 h 1828801"/>
              <a:gd name="connsiteX31" fmla="*/ 932490 w 2376321"/>
              <a:gd name="connsiteY31" fmla="*/ 1471613 h 1828801"/>
              <a:gd name="connsiteX32" fmla="*/ 1447435 w 2376321"/>
              <a:gd name="connsiteY32" fmla="*/ 1460500 h 1828801"/>
              <a:gd name="connsiteX33" fmla="*/ 1465791 w 2376321"/>
              <a:gd name="connsiteY33" fmla="*/ 1467908 h 1828801"/>
              <a:gd name="connsiteX34" fmla="*/ 1447435 w 2376321"/>
              <a:gd name="connsiteY34" fmla="*/ 1493838 h 1828801"/>
              <a:gd name="connsiteX35" fmla="*/ 1484146 w 2376321"/>
              <a:gd name="connsiteY35" fmla="*/ 1493838 h 1828801"/>
              <a:gd name="connsiteX36" fmla="*/ 1396040 w 2376321"/>
              <a:gd name="connsiteY36" fmla="*/ 1493838 h 1828801"/>
              <a:gd name="connsiteX37" fmla="*/ 1366671 w 2376321"/>
              <a:gd name="connsiteY37" fmla="*/ 1475317 h 1828801"/>
              <a:gd name="connsiteX38" fmla="*/ 1447435 w 2376321"/>
              <a:gd name="connsiteY38" fmla="*/ 1464204 h 1828801"/>
              <a:gd name="connsiteX39" fmla="*/ 1447435 w 2376321"/>
              <a:gd name="connsiteY39" fmla="*/ 1460500 h 1828801"/>
              <a:gd name="connsiteX40" fmla="*/ 458621 w 2376321"/>
              <a:gd name="connsiteY40" fmla="*/ 1460500 h 1828801"/>
              <a:gd name="connsiteX41" fmla="*/ 396708 w 2376321"/>
              <a:gd name="connsiteY41" fmla="*/ 1563688 h 1828801"/>
              <a:gd name="connsiteX42" fmla="*/ 458621 w 2376321"/>
              <a:gd name="connsiteY42" fmla="*/ 1460500 h 1828801"/>
              <a:gd name="connsiteX43" fmla="*/ 167387 w 2376321"/>
              <a:gd name="connsiteY43" fmla="*/ 1423988 h 1828801"/>
              <a:gd name="connsiteX44" fmla="*/ 182396 w 2376321"/>
              <a:gd name="connsiteY44" fmla="*/ 1438276 h 1828801"/>
              <a:gd name="connsiteX45" fmla="*/ 152378 w 2376321"/>
              <a:gd name="connsiteY45" fmla="*/ 1452563 h 1828801"/>
              <a:gd name="connsiteX46" fmla="*/ 141121 w 2376321"/>
              <a:gd name="connsiteY46" fmla="*/ 1441848 h 1828801"/>
              <a:gd name="connsiteX47" fmla="*/ 167387 w 2376321"/>
              <a:gd name="connsiteY47" fmla="*/ 1423988 h 1828801"/>
              <a:gd name="connsiteX48" fmla="*/ 1606860 w 2376321"/>
              <a:gd name="connsiteY48" fmla="*/ 1393825 h 1828801"/>
              <a:gd name="connsiteX49" fmla="*/ 1639721 w 2376321"/>
              <a:gd name="connsiteY49" fmla="*/ 1401445 h 1828801"/>
              <a:gd name="connsiteX50" fmla="*/ 1639721 w 2376321"/>
              <a:gd name="connsiteY50" fmla="*/ 1405255 h 1828801"/>
              <a:gd name="connsiteX51" fmla="*/ 1603208 w 2376321"/>
              <a:gd name="connsiteY51" fmla="*/ 1397635 h 1828801"/>
              <a:gd name="connsiteX52" fmla="*/ 1606860 w 2376321"/>
              <a:gd name="connsiteY52" fmla="*/ 1393825 h 1828801"/>
              <a:gd name="connsiteX53" fmla="*/ 1640298 w 2376321"/>
              <a:gd name="connsiteY53" fmla="*/ 1331913 h 1828801"/>
              <a:gd name="connsiteX54" fmla="*/ 1661946 w 2376321"/>
              <a:gd name="connsiteY54" fmla="*/ 1331913 h 1828801"/>
              <a:gd name="connsiteX55" fmla="*/ 1658338 w 2376321"/>
              <a:gd name="connsiteY55" fmla="*/ 1346427 h 1828801"/>
              <a:gd name="connsiteX56" fmla="*/ 1622258 w 2376321"/>
              <a:gd name="connsiteY56" fmla="*/ 1342799 h 1828801"/>
              <a:gd name="connsiteX57" fmla="*/ 1640298 w 2376321"/>
              <a:gd name="connsiteY57" fmla="*/ 1331913 h 1828801"/>
              <a:gd name="connsiteX58" fmla="*/ 1768011 w 2376321"/>
              <a:gd name="connsiteY58" fmla="*/ 1234215 h 1828801"/>
              <a:gd name="connsiteX59" fmla="*/ 1772119 w 2376321"/>
              <a:gd name="connsiteY59" fmla="*/ 1235604 h 1828801"/>
              <a:gd name="connsiteX60" fmla="*/ 1779421 w 2376321"/>
              <a:gd name="connsiteY60" fmla="*/ 1243013 h 1828801"/>
              <a:gd name="connsiteX61" fmla="*/ 1768467 w 2376321"/>
              <a:gd name="connsiteY61" fmla="*/ 1254125 h 1828801"/>
              <a:gd name="connsiteX62" fmla="*/ 1742908 w 2376321"/>
              <a:gd name="connsiteY62" fmla="*/ 1246717 h 1828801"/>
              <a:gd name="connsiteX63" fmla="*/ 1761165 w 2376321"/>
              <a:gd name="connsiteY63" fmla="*/ 1235604 h 1828801"/>
              <a:gd name="connsiteX64" fmla="*/ 1768011 w 2376321"/>
              <a:gd name="connsiteY64" fmla="*/ 1234215 h 1828801"/>
              <a:gd name="connsiteX65" fmla="*/ 1847820 w 2376321"/>
              <a:gd name="connsiteY65" fmla="*/ 1195388 h 1828801"/>
              <a:gd name="connsiteX66" fmla="*/ 1928646 w 2376321"/>
              <a:gd name="connsiteY66" fmla="*/ 1195388 h 1828801"/>
              <a:gd name="connsiteX67" fmla="*/ 1866189 w 2376321"/>
              <a:gd name="connsiteY67" fmla="*/ 1250951 h 1828801"/>
              <a:gd name="connsiteX68" fmla="*/ 1873537 w 2376321"/>
              <a:gd name="connsiteY68" fmla="*/ 1269471 h 1828801"/>
              <a:gd name="connsiteX69" fmla="*/ 1844146 w 2376321"/>
              <a:gd name="connsiteY69" fmla="*/ 1284288 h 1828801"/>
              <a:gd name="connsiteX70" fmla="*/ 1814754 w 2376321"/>
              <a:gd name="connsiteY70" fmla="*/ 1284288 h 1828801"/>
              <a:gd name="connsiteX71" fmla="*/ 1803732 w 2376321"/>
              <a:gd name="connsiteY71" fmla="*/ 1276880 h 1828801"/>
              <a:gd name="connsiteX72" fmla="*/ 1803732 w 2376321"/>
              <a:gd name="connsiteY72" fmla="*/ 1265767 h 1828801"/>
              <a:gd name="connsiteX73" fmla="*/ 1803732 w 2376321"/>
              <a:gd name="connsiteY73" fmla="*/ 1243542 h 1828801"/>
              <a:gd name="connsiteX74" fmla="*/ 1800058 w 2376321"/>
              <a:gd name="connsiteY74" fmla="*/ 1232430 h 1828801"/>
              <a:gd name="connsiteX75" fmla="*/ 1803732 w 2376321"/>
              <a:gd name="connsiteY75" fmla="*/ 1228726 h 1828801"/>
              <a:gd name="connsiteX76" fmla="*/ 1811080 w 2376321"/>
              <a:gd name="connsiteY76" fmla="*/ 1243542 h 1828801"/>
              <a:gd name="connsiteX77" fmla="*/ 1847820 w 2376321"/>
              <a:gd name="connsiteY77" fmla="*/ 1195388 h 1828801"/>
              <a:gd name="connsiteX78" fmla="*/ 677696 w 2376321"/>
              <a:gd name="connsiteY78" fmla="*/ 996950 h 1828801"/>
              <a:gd name="connsiteX79" fmla="*/ 706271 w 2376321"/>
              <a:gd name="connsiteY79" fmla="*/ 1008063 h 1828801"/>
              <a:gd name="connsiteX80" fmla="*/ 677696 w 2376321"/>
              <a:gd name="connsiteY80" fmla="*/ 996950 h 1828801"/>
              <a:gd name="connsiteX81" fmla="*/ 491958 w 2376321"/>
              <a:gd name="connsiteY81" fmla="*/ 927100 h 1828801"/>
              <a:gd name="connsiteX82" fmla="*/ 509421 w 2376321"/>
              <a:gd name="connsiteY82" fmla="*/ 934316 h 1828801"/>
              <a:gd name="connsiteX83" fmla="*/ 509421 w 2376321"/>
              <a:gd name="connsiteY83" fmla="*/ 966788 h 1828801"/>
              <a:gd name="connsiteX84" fmla="*/ 491958 w 2376321"/>
              <a:gd name="connsiteY84" fmla="*/ 966788 h 1828801"/>
              <a:gd name="connsiteX85" fmla="*/ 491958 w 2376321"/>
              <a:gd name="connsiteY85" fmla="*/ 927100 h 1828801"/>
              <a:gd name="connsiteX86" fmla="*/ 441159 w 2376321"/>
              <a:gd name="connsiteY86" fmla="*/ 879475 h 1828801"/>
              <a:gd name="connsiteX87" fmla="*/ 462590 w 2376321"/>
              <a:gd name="connsiteY87" fmla="*/ 890429 h 1828801"/>
              <a:gd name="connsiteX88" fmla="*/ 469734 w 2376321"/>
              <a:gd name="connsiteY88" fmla="*/ 901383 h 1828801"/>
              <a:gd name="connsiteX89" fmla="*/ 462590 w 2376321"/>
              <a:gd name="connsiteY89" fmla="*/ 915988 h 1828801"/>
              <a:gd name="connsiteX90" fmla="*/ 448303 w 2376321"/>
              <a:gd name="connsiteY90" fmla="*/ 908686 h 1828801"/>
              <a:gd name="connsiteX91" fmla="*/ 426871 w 2376321"/>
              <a:gd name="connsiteY91" fmla="*/ 890429 h 1828801"/>
              <a:gd name="connsiteX92" fmla="*/ 441159 w 2376321"/>
              <a:gd name="connsiteY92" fmla="*/ 879475 h 1828801"/>
              <a:gd name="connsiteX93" fmla="*/ 360725 w 2376321"/>
              <a:gd name="connsiteY93" fmla="*/ 835025 h 1828801"/>
              <a:gd name="connsiteX94" fmla="*/ 390358 w 2376321"/>
              <a:gd name="connsiteY94" fmla="*/ 846138 h 1828801"/>
              <a:gd name="connsiteX95" fmla="*/ 345908 w 2376321"/>
              <a:gd name="connsiteY95" fmla="*/ 857250 h 1828801"/>
              <a:gd name="connsiteX96" fmla="*/ 360725 w 2376321"/>
              <a:gd name="connsiteY96" fmla="*/ 835025 h 1828801"/>
              <a:gd name="connsiteX97" fmla="*/ 2281071 w 2376321"/>
              <a:gd name="connsiteY97" fmla="*/ 657821 h 1828801"/>
              <a:gd name="connsiteX98" fmla="*/ 2273839 w 2376321"/>
              <a:gd name="connsiteY98" fmla="*/ 684213 h 1828801"/>
              <a:gd name="connsiteX99" fmla="*/ 2215983 w 2376321"/>
              <a:gd name="connsiteY99" fmla="*/ 684213 h 1828801"/>
              <a:gd name="connsiteX100" fmla="*/ 2252143 w 2376321"/>
              <a:gd name="connsiteY100" fmla="*/ 665361 h 1828801"/>
              <a:gd name="connsiteX101" fmla="*/ 2281071 w 2376321"/>
              <a:gd name="connsiteY101" fmla="*/ 657821 h 1828801"/>
              <a:gd name="connsiteX102" fmla="*/ 2322066 w 2376321"/>
              <a:gd name="connsiteY102" fmla="*/ 588963 h 1828801"/>
              <a:gd name="connsiteX103" fmla="*/ 2314783 w 2376321"/>
              <a:gd name="connsiteY103" fmla="*/ 603568 h 1828801"/>
              <a:gd name="connsiteX104" fmla="*/ 2336634 w 2376321"/>
              <a:gd name="connsiteY104" fmla="*/ 614522 h 1828801"/>
              <a:gd name="connsiteX105" fmla="*/ 2274721 w 2376321"/>
              <a:gd name="connsiteY105" fmla="*/ 618174 h 1828801"/>
              <a:gd name="connsiteX106" fmla="*/ 2274721 w 2376321"/>
              <a:gd name="connsiteY106" fmla="*/ 603568 h 1828801"/>
              <a:gd name="connsiteX107" fmla="*/ 2322066 w 2376321"/>
              <a:gd name="connsiteY107" fmla="*/ 588963 h 1828801"/>
              <a:gd name="connsiteX108" fmla="*/ 2325748 w 2376321"/>
              <a:gd name="connsiteY108" fmla="*/ 518206 h 1828801"/>
              <a:gd name="connsiteX109" fmla="*/ 2336633 w 2376321"/>
              <a:gd name="connsiteY109" fmla="*/ 522061 h 1828801"/>
              <a:gd name="connsiteX110" fmla="*/ 2333005 w 2376321"/>
              <a:gd name="connsiteY110" fmla="*/ 541338 h 1828801"/>
              <a:gd name="connsiteX111" fmla="*/ 2311233 w 2376321"/>
              <a:gd name="connsiteY111" fmla="*/ 529772 h 1828801"/>
              <a:gd name="connsiteX112" fmla="*/ 2325748 w 2376321"/>
              <a:gd name="connsiteY112" fmla="*/ 518206 h 1828801"/>
              <a:gd name="connsiteX113" fmla="*/ 2362351 w 2376321"/>
              <a:gd name="connsiteY113" fmla="*/ 265113 h 1828801"/>
              <a:gd name="connsiteX114" fmla="*/ 2376321 w 2376321"/>
              <a:gd name="connsiteY114" fmla="*/ 268742 h 1828801"/>
              <a:gd name="connsiteX115" fmla="*/ 2376321 w 2376321"/>
              <a:gd name="connsiteY115" fmla="*/ 279627 h 1828801"/>
              <a:gd name="connsiteX116" fmla="*/ 2358858 w 2376321"/>
              <a:gd name="connsiteY116" fmla="*/ 290513 h 1828801"/>
              <a:gd name="connsiteX117" fmla="*/ 2362351 w 2376321"/>
              <a:gd name="connsiteY117" fmla="*/ 265113 h 1828801"/>
              <a:gd name="connsiteX118" fmla="*/ 309396 w 2376321"/>
              <a:gd name="connsiteY118" fmla="*/ 260350 h 1828801"/>
              <a:gd name="connsiteX119" fmla="*/ 331621 w 2376321"/>
              <a:gd name="connsiteY119" fmla="*/ 260350 h 1828801"/>
              <a:gd name="connsiteX120" fmla="*/ 327917 w 2376321"/>
              <a:gd name="connsiteY120" fmla="*/ 276225 h 1828801"/>
              <a:gd name="connsiteX121" fmla="*/ 309396 w 2376321"/>
              <a:gd name="connsiteY121" fmla="*/ 272256 h 1828801"/>
              <a:gd name="connsiteX122" fmla="*/ 309396 w 2376321"/>
              <a:gd name="connsiteY122" fmla="*/ 260350 h 1828801"/>
              <a:gd name="connsiteX123" fmla="*/ 1016628 w 2376321"/>
              <a:gd name="connsiteY123" fmla="*/ 59171 h 1828801"/>
              <a:gd name="connsiteX124" fmla="*/ 1038059 w 2376321"/>
              <a:gd name="connsiteY124" fmla="*/ 73603 h 1828801"/>
              <a:gd name="connsiteX125" fmla="*/ 1016628 w 2376321"/>
              <a:gd name="connsiteY125" fmla="*/ 95251 h 1828801"/>
              <a:gd name="connsiteX126" fmla="*/ 995196 w 2376321"/>
              <a:gd name="connsiteY126" fmla="*/ 77211 h 1828801"/>
              <a:gd name="connsiteX127" fmla="*/ 1016628 w 2376321"/>
              <a:gd name="connsiteY127" fmla="*/ 59171 h 1828801"/>
              <a:gd name="connsiteX128" fmla="*/ 2085326 w 2376321"/>
              <a:gd name="connsiteY128" fmla="*/ 33338 h 1828801"/>
              <a:gd name="connsiteX129" fmla="*/ 2125444 w 2376321"/>
              <a:gd name="connsiteY129" fmla="*/ 44374 h 1828801"/>
              <a:gd name="connsiteX130" fmla="*/ 2136385 w 2376321"/>
              <a:gd name="connsiteY130" fmla="*/ 62767 h 1828801"/>
              <a:gd name="connsiteX131" fmla="*/ 2125444 w 2376321"/>
              <a:gd name="connsiteY131" fmla="*/ 128982 h 1828801"/>
              <a:gd name="connsiteX132" fmla="*/ 2143680 w 2376321"/>
              <a:gd name="connsiteY132" fmla="*/ 128982 h 1828801"/>
              <a:gd name="connsiteX133" fmla="*/ 2209327 w 2376321"/>
              <a:gd name="connsiteY133" fmla="*/ 147375 h 1828801"/>
              <a:gd name="connsiteX134" fmla="*/ 2220269 w 2376321"/>
              <a:gd name="connsiteY134" fmla="*/ 206233 h 1828801"/>
              <a:gd name="connsiteX135" fmla="*/ 2234857 w 2376321"/>
              <a:gd name="connsiteY135" fmla="*/ 243020 h 1828801"/>
              <a:gd name="connsiteX136" fmla="*/ 2253092 w 2376321"/>
              <a:gd name="connsiteY136" fmla="*/ 283484 h 1828801"/>
              <a:gd name="connsiteX137" fmla="*/ 2282269 w 2376321"/>
              <a:gd name="connsiteY137" fmla="*/ 312913 h 1828801"/>
              <a:gd name="connsiteX138" fmla="*/ 2285916 w 2376321"/>
              <a:gd name="connsiteY138" fmla="*/ 323949 h 1828801"/>
              <a:gd name="connsiteX139" fmla="*/ 2289563 w 2376321"/>
              <a:gd name="connsiteY139" fmla="*/ 334985 h 1828801"/>
              <a:gd name="connsiteX140" fmla="*/ 2304152 w 2376321"/>
              <a:gd name="connsiteY140" fmla="*/ 401200 h 1828801"/>
              <a:gd name="connsiteX141" fmla="*/ 2274975 w 2376321"/>
              <a:gd name="connsiteY141" fmla="*/ 412236 h 1828801"/>
              <a:gd name="connsiteX142" fmla="*/ 2293210 w 2376321"/>
              <a:gd name="connsiteY142" fmla="*/ 460058 h 1828801"/>
              <a:gd name="connsiteX143" fmla="*/ 2300505 w 2376321"/>
              <a:gd name="connsiteY143" fmla="*/ 467415 h 1828801"/>
              <a:gd name="connsiteX144" fmla="*/ 2322387 w 2376321"/>
              <a:gd name="connsiteY144" fmla="*/ 489487 h 1828801"/>
              <a:gd name="connsiteX145" fmla="*/ 2333328 w 2376321"/>
              <a:gd name="connsiteY145" fmla="*/ 493166 h 1828801"/>
              <a:gd name="connsiteX146" fmla="*/ 2329681 w 2376321"/>
              <a:gd name="connsiteY146" fmla="*/ 500523 h 1828801"/>
              <a:gd name="connsiteX147" fmla="*/ 2307799 w 2376321"/>
              <a:gd name="connsiteY147" fmla="*/ 496844 h 1828801"/>
              <a:gd name="connsiteX148" fmla="*/ 2282269 w 2376321"/>
              <a:gd name="connsiteY148" fmla="*/ 493166 h 1828801"/>
              <a:gd name="connsiteX149" fmla="*/ 2264034 w 2376321"/>
              <a:gd name="connsiteY149" fmla="*/ 496844 h 1828801"/>
              <a:gd name="connsiteX150" fmla="*/ 2267681 w 2376321"/>
              <a:gd name="connsiteY150" fmla="*/ 515237 h 1828801"/>
              <a:gd name="connsiteX151" fmla="*/ 2271328 w 2376321"/>
              <a:gd name="connsiteY151" fmla="*/ 522595 h 1828801"/>
              <a:gd name="connsiteX152" fmla="*/ 2256740 w 2376321"/>
              <a:gd name="connsiteY152" fmla="*/ 529952 h 1828801"/>
              <a:gd name="connsiteX153" fmla="*/ 2220269 w 2376321"/>
              <a:gd name="connsiteY153" fmla="*/ 563060 h 1828801"/>
              <a:gd name="connsiteX154" fmla="*/ 2198386 w 2376321"/>
              <a:gd name="connsiteY154" fmla="*/ 588810 h 1828801"/>
              <a:gd name="connsiteX155" fmla="*/ 2194739 w 2376321"/>
              <a:gd name="connsiteY155" fmla="*/ 614560 h 1828801"/>
              <a:gd name="connsiteX156" fmla="*/ 2169209 w 2376321"/>
              <a:gd name="connsiteY156" fmla="*/ 658704 h 1828801"/>
              <a:gd name="connsiteX157" fmla="*/ 2169209 w 2376321"/>
              <a:gd name="connsiteY157" fmla="*/ 680775 h 1828801"/>
              <a:gd name="connsiteX158" fmla="*/ 2169209 w 2376321"/>
              <a:gd name="connsiteY158" fmla="*/ 702847 h 1828801"/>
              <a:gd name="connsiteX159" fmla="*/ 2212974 w 2376321"/>
              <a:gd name="connsiteY159" fmla="*/ 717562 h 1828801"/>
              <a:gd name="connsiteX160" fmla="*/ 2183798 w 2376321"/>
              <a:gd name="connsiteY160" fmla="*/ 728597 h 1828801"/>
              <a:gd name="connsiteX161" fmla="*/ 2205680 w 2376321"/>
              <a:gd name="connsiteY161" fmla="*/ 739633 h 1828801"/>
              <a:gd name="connsiteX162" fmla="*/ 2198386 w 2376321"/>
              <a:gd name="connsiteY162" fmla="*/ 761705 h 1828801"/>
              <a:gd name="connsiteX163" fmla="*/ 2209327 w 2376321"/>
              <a:gd name="connsiteY163" fmla="*/ 776420 h 1828801"/>
              <a:gd name="connsiteX164" fmla="*/ 2212974 w 2376321"/>
              <a:gd name="connsiteY164" fmla="*/ 816884 h 1828801"/>
              <a:gd name="connsiteX165" fmla="*/ 2212974 w 2376321"/>
              <a:gd name="connsiteY165" fmla="*/ 849992 h 1828801"/>
              <a:gd name="connsiteX166" fmla="*/ 2253092 w 2376321"/>
              <a:gd name="connsiteY166" fmla="*/ 894135 h 1828801"/>
              <a:gd name="connsiteX167" fmla="*/ 2300505 w 2376321"/>
              <a:gd name="connsiteY167" fmla="*/ 956672 h 1828801"/>
              <a:gd name="connsiteX168" fmla="*/ 2322387 w 2376321"/>
              <a:gd name="connsiteY168" fmla="*/ 945636 h 1828801"/>
              <a:gd name="connsiteX169" fmla="*/ 2318740 w 2376321"/>
              <a:gd name="connsiteY169" fmla="*/ 975065 h 1828801"/>
              <a:gd name="connsiteX170" fmla="*/ 2336976 w 2376321"/>
              <a:gd name="connsiteY170" fmla="*/ 993458 h 1828801"/>
              <a:gd name="connsiteX171" fmla="*/ 2351564 w 2376321"/>
              <a:gd name="connsiteY171" fmla="*/ 1033923 h 1828801"/>
              <a:gd name="connsiteX172" fmla="*/ 2351564 w 2376321"/>
              <a:gd name="connsiteY172" fmla="*/ 1089102 h 1828801"/>
              <a:gd name="connsiteX173" fmla="*/ 2347917 w 2376321"/>
              <a:gd name="connsiteY173" fmla="*/ 1118531 h 1828801"/>
              <a:gd name="connsiteX174" fmla="*/ 2285916 w 2376321"/>
              <a:gd name="connsiteY174" fmla="*/ 1181068 h 1828801"/>
              <a:gd name="connsiteX175" fmla="*/ 2264034 w 2376321"/>
              <a:gd name="connsiteY175" fmla="*/ 1232569 h 1828801"/>
              <a:gd name="connsiteX176" fmla="*/ 2267681 w 2376321"/>
              <a:gd name="connsiteY176" fmla="*/ 1239926 h 1828801"/>
              <a:gd name="connsiteX177" fmla="*/ 2264034 w 2376321"/>
              <a:gd name="connsiteY177" fmla="*/ 1287748 h 1828801"/>
              <a:gd name="connsiteX178" fmla="*/ 2245798 w 2376321"/>
              <a:gd name="connsiteY178" fmla="*/ 1302462 h 1828801"/>
              <a:gd name="connsiteX179" fmla="*/ 2220269 w 2376321"/>
              <a:gd name="connsiteY179" fmla="*/ 1295105 h 1828801"/>
              <a:gd name="connsiteX180" fmla="*/ 2198386 w 2376321"/>
              <a:gd name="connsiteY180" fmla="*/ 1276712 h 1828801"/>
              <a:gd name="connsiteX181" fmla="*/ 2169209 w 2376321"/>
              <a:gd name="connsiteY181" fmla="*/ 1247283 h 1828801"/>
              <a:gd name="connsiteX182" fmla="*/ 2154621 w 2376321"/>
              <a:gd name="connsiteY182" fmla="*/ 1247283 h 1828801"/>
              <a:gd name="connsiteX183" fmla="*/ 2088973 w 2376321"/>
              <a:gd name="connsiteY183" fmla="*/ 1221533 h 1828801"/>
              <a:gd name="connsiteX184" fmla="*/ 2067091 w 2376321"/>
              <a:gd name="connsiteY184" fmla="*/ 1195782 h 1828801"/>
              <a:gd name="connsiteX185" fmla="*/ 2052502 w 2376321"/>
              <a:gd name="connsiteY185" fmla="*/ 1184746 h 1828801"/>
              <a:gd name="connsiteX186" fmla="*/ 2016031 w 2376321"/>
              <a:gd name="connsiteY186" fmla="*/ 1177389 h 1828801"/>
              <a:gd name="connsiteX187" fmla="*/ 1979561 w 2376321"/>
              <a:gd name="connsiteY187" fmla="*/ 1192104 h 1828801"/>
              <a:gd name="connsiteX188" fmla="*/ 1964972 w 2376321"/>
              <a:gd name="connsiteY188" fmla="*/ 1192104 h 1828801"/>
              <a:gd name="connsiteX189" fmla="*/ 1968619 w 2376321"/>
              <a:gd name="connsiteY189" fmla="*/ 1173711 h 1828801"/>
              <a:gd name="connsiteX190" fmla="*/ 1954031 w 2376321"/>
              <a:gd name="connsiteY190" fmla="*/ 1158996 h 1828801"/>
              <a:gd name="connsiteX191" fmla="*/ 1917560 w 2376321"/>
              <a:gd name="connsiteY191" fmla="*/ 1158996 h 1828801"/>
              <a:gd name="connsiteX192" fmla="*/ 1881089 w 2376321"/>
              <a:gd name="connsiteY192" fmla="*/ 1166353 h 1828801"/>
              <a:gd name="connsiteX193" fmla="*/ 1866501 w 2376321"/>
              <a:gd name="connsiteY193" fmla="*/ 1173711 h 1828801"/>
              <a:gd name="connsiteX194" fmla="*/ 1789912 w 2376321"/>
              <a:gd name="connsiteY194" fmla="*/ 1184746 h 1828801"/>
              <a:gd name="connsiteX195" fmla="*/ 1815441 w 2376321"/>
              <a:gd name="connsiteY195" fmla="*/ 1199461 h 1828801"/>
              <a:gd name="connsiteX196" fmla="*/ 1811794 w 2376321"/>
              <a:gd name="connsiteY196" fmla="*/ 1206818 h 1828801"/>
              <a:gd name="connsiteX197" fmla="*/ 1764382 w 2376321"/>
              <a:gd name="connsiteY197" fmla="*/ 1221533 h 1828801"/>
              <a:gd name="connsiteX198" fmla="*/ 1746147 w 2376321"/>
              <a:gd name="connsiteY198" fmla="*/ 1184746 h 1828801"/>
              <a:gd name="connsiteX199" fmla="*/ 1753441 w 2376321"/>
              <a:gd name="connsiteY199" fmla="*/ 1151639 h 1828801"/>
              <a:gd name="connsiteX200" fmla="*/ 1720617 w 2376321"/>
              <a:gd name="connsiteY200" fmla="*/ 1173711 h 1828801"/>
              <a:gd name="connsiteX201" fmla="*/ 1706029 w 2376321"/>
              <a:gd name="connsiteY201" fmla="*/ 1221533 h 1828801"/>
              <a:gd name="connsiteX202" fmla="*/ 1676852 w 2376321"/>
              <a:gd name="connsiteY202" fmla="*/ 1280391 h 1828801"/>
              <a:gd name="connsiteX203" fmla="*/ 1644028 w 2376321"/>
              <a:gd name="connsiteY203" fmla="*/ 1287748 h 1828801"/>
              <a:gd name="connsiteX204" fmla="*/ 1614851 w 2376321"/>
              <a:gd name="connsiteY204" fmla="*/ 1302462 h 1828801"/>
              <a:gd name="connsiteX205" fmla="*/ 1607557 w 2376321"/>
              <a:gd name="connsiteY205" fmla="*/ 1324534 h 1828801"/>
              <a:gd name="connsiteX206" fmla="*/ 1589322 w 2376321"/>
              <a:gd name="connsiteY206" fmla="*/ 1353963 h 1828801"/>
              <a:gd name="connsiteX207" fmla="*/ 1596616 w 2376321"/>
              <a:gd name="connsiteY207" fmla="*/ 1368677 h 1828801"/>
              <a:gd name="connsiteX208" fmla="*/ 1611204 w 2376321"/>
              <a:gd name="connsiteY208" fmla="*/ 1364999 h 1828801"/>
              <a:gd name="connsiteX209" fmla="*/ 1614851 w 2376321"/>
              <a:gd name="connsiteY209" fmla="*/ 1350284 h 1828801"/>
              <a:gd name="connsiteX210" fmla="*/ 1640381 w 2376321"/>
              <a:gd name="connsiteY210" fmla="*/ 1372356 h 1828801"/>
              <a:gd name="connsiteX211" fmla="*/ 1578380 w 2376321"/>
              <a:gd name="connsiteY211" fmla="*/ 1387071 h 1828801"/>
              <a:gd name="connsiteX212" fmla="*/ 1560145 w 2376321"/>
              <a:gd name="connsiteY212" fmla="*/ 1409142 h 1828801"/>
              <a:gd name="connsiteX213" fmla="*/ 1538262 w 2376321"/>
              <a:gd name="connsiteY213" fmla="*/ 1438571 h 1828801"/>
              <a:gd name="connsiteX214" fmla="*/ 1512733 w 2376321"/>
              <a:gd name="connsiteY214" fmla="*/ 1453286 h 1828801"/>
              <a:gd name="connsiteX215" fmla="*/ 1501791 w 2376321"/>
              <a:gd name="connsiteY215" fmla="*/ 1456964 h 1828801"/>
              <a:gd name="connsiteX216" fmla="*/ 1465321 w 2376321"/>
              <a:gd name="connsiteY216" fmla="*/ 1442250 h 1828801"/>
              <a:gd name="connsiteX217" fmla="*/ 1436144 w 2376321"/>
              <a:gd name="connsiteY217" fmla="*/ 1442250 h 1828801"/>
              <a:gd name="connsiteX218" fmla="*/ 1399673 w 2376321"/>
              <a:gd name="connsiteY218" fmla="*/ 1453286 h 1828801"/>
              <a:gd name="connsiteX219" fmla="*/ 1326731 w 2376321"/>
              <a:gd name="connsiteY219" fmla="*/ 1438571 h 1828801"/>
              <a:gd name="connsiteX220" fmla="*/ 1315790 w 2376321"/>
              <a:gd name="connsiteY220" fmla="*/ 1434893 h 1828801"/>
              <a:gd name="connsiteX221" fmla="*/ 1275672 w 2376321"/>
              <a:gd name="connsiteY221" fmla="*/ 1460643 h 1828801"/>
              <a:gd name="connsiteX222" fmla="*/ 1297554 w 2376321"/>
              <a:gd name="connsiteY222" fmla="*/ 1453286 h 1828801"/>
              <a:gd name="connsiteX223" fmla="*/ 1319437 w 2376321"/>
              <a:gd name="connsiteY223" fmla="*/ 1471679 h 1828801"/>
              <a:gd name="connsiteX224" fmla="*/ 1286613 w 2376321"/>
              <a:gd name="connsiteY224" fmla="*/ 1515822 h 1828801"/>
              <a:gd name="connsiteX225" fmla="*/ 1235554 w 2376321"/>
              <a:gd name="connsiteY225" fmla="*/ 1534215 h 1828801"/>
              <a:gd name="connsiteX226" fmla="*/ 1199083 w 2376321"/>
              <a:gd name="connsiteY226" fmla="*/ 1559966 h 1828801"/>
              <a:gd name="connsiteX227" fmla="*/ 1177200 w 2376321"/>
              <a:gd name="connsiteY227" fmla="*/ 1582037 h 1828801"/>
              <a:gd name="connsiteX228" fmla="*/ 1169906 w 2376321"/>
              <a:gd name="connsiteY228" fmla="*/ 1596752 h 1828801"/>
              <a:gd name="connsiteX229" fmla="*/ 1155318 w 2376321"/>
              <a:gd name="connsiteY229" fmla="*/ 1607788 h 1828801"/>
              <a:gd name="connsiteX230" fmla="*/ 1045905 w 2376321"/>
              <a:gd name="connsiteY230" fmla="*/ 1530537 h 1828801"/>
              <a:gd name="connsiteX231" fmla="*/ 1020375 w 2376321"/>
              <a:gd name="connsiteY231" fmla="*/ 1475357 h 1828801"/>
              <a:gd name="connsiteX232" fmla="*/ 998493 w 2376321"/>
              <a:gd name="connsiteY232" fmla="*/ 1412821 h 1828801"/>
              <a:gd name="connsiteX233" fmla="*/ 983904 w 2376321"/>
              <a:gd name="connsiteY233" fmla="*/ 1394428 h 1828801"/>
              <a:gd name="connsiteX234" fmla="*/ 903668 w 2376321"/>
              <a:gd name="connsiteY234" fmla="*/ 1423857 h 1828801"/>
              <a:gd name="connsiteX235" fmla="*/ 816138 w 2376321"/>
              <a:gd name="connsiteY235" fmla="*/ 1490072 h 1828801"/>
              <a:gd name="connsiteX236" fmla="*/ 768726 w 2376321"/>
              <a:gd name="connsiteY236" fmla="*/ 1534215 h 1828801"/>
              <a:gd name="connsiteX237" fmla="*/ 721314 w 2376321"/>
              <a:gd name="connsiteY237" fmla="*/ 1567323 h 1828801"/>
              <a:gd name="connsiteX238" fmla="*/ 662960 w 2376321"/>
              <a:gd name="connsiteY238" fmla="*/ 1626181 h 1828801"/>
              <a:gd name="connsiteX239" fmla="*/ 600960 w 2376321"/>
              <a:gd name="connsiteY239" fmla="*/ 1626181 h 1828801"/>
              <a:gd name="connsiteX240" fmla="*/ 549900 w 2376321"/>
              <a:gd name="connsiteY240" fmla="*/ 1596752 h 1828801"/>
              <a:gd name="connsiteX241" fmla="*/ 542606 w 2376321"/>
              <a:gd name="connsiteY241" fmla="*/ 1541573 h 1828801"/>
              <a:gd name="connsiteX242" fmla="*/ 593665 w 2376321"/>
              <a:gd name="connsiteY242" fmla="*/ 1504786 h 1828801"/>
              <a:gd name="connsiteX243" fmla="*/ 655666 w 2376321"/>
              <a:gd name="connsiteY243" fmla="*/ 1475357 h 1828801"/>
              <a:gd name="connsiteX244" fmla="*/ 670254 w 2376321"/>
              <a:gd name="connsiteY244" fmla="*/ 1464322 h 1828801"/>
              <a:gd name="connsiteX245" fmla="*/ 743196 w 2376321"/>
              <a:gd name="connsiteY245" fmla="*/ 1405464 h 1828801"/>
              <a:gd name="connsiteX246" fmla="*/ 790608 w 2376321"/>
              <a:gd name="connsiteY246" fmla="*/ 1368677 h 1828801"/>
              <a:gd name="connsiteX247" fmla="*/ 808844 w 2376321"/>
              <a:gd name="connsiteY247" fmla="*/ 1328213 h 1828801"/>
              <a:gd name="connsiteX248" fmla="*/ 739549 w 2376321"/>
              <a:gd name="connsiteY248" fmla="*/ 1335570 h 1828801"/>
              <a:gd name="connsiteX249" fmla="*/ 673902 w 2376321"/>
              <a:gd name="connsiteY249" fmla="*/ 1331891 h 1828801"/>
              <a:gd name="connsiteX250" fmla="*/ 721314 w 2376321"/>
              <a:gd name="connsiteY250" fmla="*/ 1284069 h 1828801"/>
              <a:gd name="connsiteX251" fmla="*/ 761432 w 2376321"/>
              <a:gd name="connsiteY251" fmla="*/ 1236247 h 1828801"/>
              <a:gd name="connsiteX252" fmla="*/ 761432 w 2376321"/>
              <a:gd name="connsiteY252" fmla="*/ 1221533 h 1828801"/>
              <a:gd name="connsiteX253" fmla="*/ 710372 w 2376321"/>
              <a:gd name="connsiteY253" fmla="*/ 1192104 h 1828801"/>
              <a:gd name="connsiteX254" fmla="*/ 695784 w 2376321"/>
              <a:gd name="connsiteY254" fmla="*/ 1184746 h 1828801"/>
              <a:gd name="connsiteX255" fmla="*/ 695784 w 2376321"/>
              <a:gd name="connsiteY255" fmla="*/ 1181068 h 1828801"/>
              <a:gd name="connsiteX256" fmla="*/ 714020 w 2376321"/>
              <a:gd name="connsiteY256" fmla="*/ 1177389 h 1828801"/>
              <a:gd name="connsiteX257" fmla="*/ 684843 w 2376321"/>
              <a:gd name="connsiteY257" fmla="*/ 1177389 h 1828801"/>
              <a:gd name="connsiteX258" fmla="*/ 637431 w 2376321"/>
              <a:gd name="connsiteY258" fmla="*/ 1195782 h 1828801"/>
              <a:gd name="connsiteX259" fmla="*/ 626489 w 2376321"/>
              <a:gd name="connsiteY259" fmla="*/ 1195782 h 1828801"/>
              <a:gd name="connsiteX260" fmla="*/ 604607 w 2376321"/>
              <a:gd name="connsiteY260" fmla="*/ 1184746 h 1828801"/>
              <a:gd name="connsiteX261" fmla="*/ 586371 w 2376321"/>
              <a:gd name="connsiteY261" fmla="*/ 1166353 h 1828801"/>
              <a:gd name="connsiteX262" fmla="*/ 575430 w 2376321"/>
              <a:gd name="connsiteY262" fmla="*/ 1162675 h 1828801"/>
              <a:gd name="connsiteX263" fmla="*/ 553547 w 2376321"/>
              <a:gd name="connsiteY263" fmla="*/ 1147960 h 1828801"/>
              <a:gd name="connsiteX264" fmla="*/ 568136 w 2376321"/>
              <a:gd name="connsiteY264" fmla="*/ 1125889 h 1828801"/>
              <a:gd name="connsiteX265" fmla="*/ 564489 w 2376321"/>
              <a:gd name="connsiteY265" fmla="*/ 1118531 h 1828801"/>
              <a:gd name="connsiteX266" fmla="*/ 633783 w 2376321"/>
              <a:gd name="connsiteY266" fmla="*/ 1096460 h 1828801"/>
              <a:gd name="connsiteX267" fmla="*/ 673902 w 2376321"/>
              <a:gd name="connsiteY267" fmla="*/ 1089102 h 1828801"/>
              <a:gd name="connsiteX268" fmla="*/ 688490 w 2376321"/>
              <a:gd name="connsiteY268" fmla="*/ 1048637 h 1828801"/>
              <a:gd name="connsiteX269" fmla="*/ 688490 w 2376321"/>
              <a:gd name="connsiteY269" fmla="*/ 1033923 h 1828801"/>
              <a:gd name="connsiteX270" fmla="*/ 710372 w 2376321"/>
              <a:gd name="connsiteY270" fmla="*/ 986101 h 1828801"/>
              <a:gd name="connsiteX271" fmla="*/ 732255 w 2376321"/>
              <a:gd name="connsiteY271" fmla="*/ 978744 h 1828801"/>
              <a:gd name="connsiteX272" fmla="*/ 735902 w 2376321"/>
              <a:gd name="connsiteY272" fmla="*/ 975065 h 1828801"/>
              <a:gd name="connsiteX273" fmla="*/ 717667 w 2376321"/>
              <a:gd name="connsiteY273" fmla="*/ 960351 h 1828801"/>
              <a:gd name="connsiteX274" fmla="*/ 714020 w 2376321"/>
              <a:gd name="connsiteY274" fmla="*/ 978744 h 1828801"/>
              <a:gd name="connsiteX275" fmla="*/ 710372 w 2376321"/>
              <a:gd name="connsiteY275" fmla="*/ 960351 h 1828801"/>
              <a:gd name="connsiteX276" fmla="*/ 688490 w 2376321"/>
              <a:gd name="connsiteY276" fmla="*/ 934600 h 1828801"/>
              <a:gd name="connsiteX277" fmla="*/ 633783 w 2376321"/>
              <a:gd name="connsiteY277" fmla="*/ 945636 h 1828801"/>
              <a:gd name="connsiteX278" fmla="*/ 586371 w 2376321"/>
              <a:gd name="connsiteY278" fmla="*/ 945636 h 1828801"/>
              <a:gd name="connsiteX279" fmla="*/ 557195 w 2376321"/>
              <a:gd name="connsiteY279" fmla="*/ 938279 h 1828801"/>
              <a:gd name="connsiteX280" fmla="*/ 535312 w 2376321"/>
              <a:gd name="connsiteY280" fmla="*/ 927243 h 1828801"/>
              <a:gd name="connsiteX281" fmla="*/ 476959 w 2376321"/>
              <a:gd name="connsiteY281" fmla="*/ 875742 h 1828801"/>
              <a:gd name="connsiteX282" fmla="*/ 440488 w 2376321"/>
              <a:gd name="connsiteY282" fmla="*/ 842635 h 1828801"/>
              <a:gd name="connsiteX283" fmla="*/ 440488 w 2376321"/>
              <a:gd name="connsiteY283" fmla="*/ 849992 h 1828801"/>
              <a:gd name="connsiteX284" fmla="*/ 418605 w 2376321"/>
              <a:gd name="connsiteY284" fmla="*/ 849992 h 1828801"/>
              <a:gd name="connsiteX285" fmla="*/ 422252 w 2376321"/>
              <a:gd name="connsiteY285" fmla="*/ 831599 h 1828801"/>
              <a:gd name="connsiteX286" fmla="*/ 429546 w 2376321"/>
              <a:gd name="connsiteY286" fmla="*/ 831599 h 1828801"/>
              <a:gd name="connsiteX287" fmla="*/ 404017 w 2376321"/>
              <a:gd name="connsiteY287" fmla="*/ 813206 h 1828801"/>
              <a:gd name="connsiteX288" fmla="*/ 356604 w 2376321"/>
              <a:gd name="connsiteY288" fmla="*/ 816884 h 1828801"/>
              <a:gd name="connsiteX289" fmla="*/ 338369 w 2376321"/>
              <a:gd name="connsiteY289" fmla="*/ 849992 h 1828801"/>
              <a:gd name="connsiteX290" fmla="*/ 327428 w 2376321"/>
              <a:gd name="connsiteY290" fmla="*/ 883100 h 1828801"/>
              <a:gd name="connsiteX291" fmla="*/ 294604 w 2376321"/>
              <a:gd name="connsiteY291" fmla="*/ 927243 h 1828801"/>
              <a:gd name="connsiteX292" fmla="*/ 243545 w 2376321"/>
              <a:gd name="connsiteY292" fmla="*/ 949315 h 1828801"/>
              <a:gd name="connsiteX293" fmla="*/ 185191 w 2376321"/>
              <a:gd name="connsiteY293" fmla="*/ 923564 h 1828801"/>
              <a:gd name="connsiteX294" fmla="*/ 130485 w 2376321"/>
              <a:gd name="connsiteY294" fmla="*/ 879421 h 1828801"/>
              <a:gd name="connsiteX295" fmla="*/ 126838 w 2376321"/>
              <a:gd name="connsiteY295" fmla="*/ 875742 h 1828801"/>
              <a:gd name="connsiteX296" fmla="*/ 72131 w 2376321"/>
              <a:gd name="connsiteY296" fmla="*/ 783777 h 1828801"/>
              <a:gd name="connsiteX297" fmla="*/ 46602 w 2376321"/>
              <a:gd name="connsiteY297" fmla="*/ 724919 h 1828801"/>
              <a:gd name="connsiteX298" fmla="*/ 28366 w 2376321"/>
              <a:gd name="connsiteY298" fmla="*/ 691811 h 1828801"/>
              <a:gd name="connsiteX299" fmla="*/ 17425 w 2376321"/>
              <a:gd name="connsiteY299" fmla="*/ 669740 h 1828801"/>
              <a:gd name="connsiteX300" fmla="*/ 21072 w 2376321"/>
              <a:gd name="connsiteY300" fmla="*/ 607203 h 1828801"/>
              <a:gd name="connsiteX301" fmla="*/ 35660 w 2376321"/>
              <a:gd name="connsiteY301" fmla="*/ 588810 h 1828801"/>
              <a:gd name="connsiteX302" fmla="*/ 39307 w 2376321"/>
              <a:gd name="connsiteY302" fmla="*/ 566738 h 1828801"/>
              <a:gd name="connsiteX303" fmla="*/ 10131 w 2376321"/>
              <a:gd name="connsiteY303" fmla="*/ 526273 h 1828801"/>
              <a:gd name="connsiteX304" fmla="*/ 24719 w 2376321"/>
              <a:gd name="connsiteY304" fmla="*/ 467415 h 1828801"/>
              <a:gd name="connsiteX305" fmla="*/ 53896 w 2376321"/>
              <a:gd name="connsiteY305" fmla="*/ 445344 h 1828801"/>
              <a:gd name="connsiteX306" fmla="*/ 86720 w 2376321"/>
              <a:gd name="connsiteY306" fmla="*/ 415915 h 1828801"/>
              <a:gd name="connsiteX307" fmla="*/ 104955 w 2376321"/>
              <a:gd name="connsiteY307" fmla="*/ 412236 h 1828801"/>
              <a:gd name="connsiteX308" fmla="*/ 123191 w 2376321"/>
              <a:gd name="connsiteY308" fmla="*/ 386486 h 1828801"/>
              <a:gd name="connsiteX309" fmla="*/ 148720 w 2376321"/>
              <a:gd name="connsiteY309" fmla="*/ 364414 h 1828801"/>
              <a:gd name="connsiteX310" fmla="*/ 228956 w 2376321"/>
              <a:gd name="connsiteY310" fmla="*/ 349700 h 1828801"/>
              <a:gd name="connsiteX311" fmla="*/ 254486 w 2376321"/>
              <a:gd name="connsiteY311" fmla="*/ 338664 h 1828801"/>
              <a:gd name="connsiteX312" fmla="*/ 331075 w 2376321"/>
              <a:gd name="connsiteY312" fmla="*/ 320271 h 1828801"/>
              <a:gd name="connsiteX313" fmla="*/ 396722 w 2376321"/>
              <a:gd name="connsiteY313" fmla="*/ 290842 h 1828801"/>
              <a:gd name="connsiteX314" fmla="*/ 429546 w 2376321"/>
              <a:gd name="connsiteY314" fmla="*/ 265091 h 1828801"/>
              <a:gd name="connsiteX315" fmla="*/ 462370 w 2376321"/>
              <a:gd name="connsiteY315" fmla="*/ 261413 h 1828801"/>
              <a:gd name="connsiteX316" fmla="*/ 469664 w 2376321"/>
              <a:gd name="connsiteY316" fmla="*/ 257734 h 1828801"/>
              <a:gd name="connsiteX317" fmla="*/ 476959 w 2376321"/>
              <a:gd name="connsiteY317" fmla="*/ 231984 h 1828801"/>
              <a:gd name="connsiteX318" fmla="*/ 498841 w 2376321"/>
              <a:gd name="connsiteY318" fmla="*/ 243020 h 1828801"/>
              <a:gd name="connsiteX319" fmla="*/ 495194 w 2376321"/>
              <a:gd name="connsiteY319" fmla="*/ 250377 h 1828801"/>
              <a:gd name="connsiteX320" fmla="*/ 517077 w 2376321"/>
              <a:gd name="connsiteY320" fmla="*/ 235662 h 1828801"/>
              <a:gd name="connsiteX321" fmla="*/ 546253 w 2376321"/>
              <a:gd name="connsiteY321" fmla="*/ 239341 h 1828801"/>
              <a:gd name="connsiteX322" fmla="*/ 626489 w 2376321"/>
              <a:gd name="connsiteY322" fmla="*/ 235662 h 1828801"/>
              <a:gd name="connsiteX323" fmla="*/ 688490 w 2376321"/>
              <a:gd name="connsiteY323" fmla="*/ 220948 h 1828801"/>
              <a:gd name="connsiteX324" fmla="*/ 695784 w 2376321"/>
              <a:gd name="connsiteY324" fmla="*/ 213591 h 1828801"/>
              <a:gd name="connsiteX325" fmla="*/ 695784 w 2376321"/>
              <a:gd name="connsiteY325" fmla="*/ 184162 h 1828801"/>
              <a:gd name="connsiteX326" fmla="*/ 706725 w 2376321"/>
              <a:gd name="connsiteY326" fmla="*/ 136340 h 1828801"/>
              <a:gd name="connsiteX327" fmla="*/ 732255 w 2376321"/>
              <a:gd name="connsiteY327" fmla="*/ 99553 h 1828801"/>
              <a:gd name="connsiteX328" fmla="*/ 794256 w 2376321"/>
              <a:gd name="connsiteY328" fmla="*/ 73803 h 1828801"/>
              <a:gd name="connsiteX329" fmla="*/ 845315 w 2376321"/>
              <a:gd name="connsiteY329" fmla="*/ 81160 h 1828801"/>
              <a:gd name="connsiteX330" fmla="*/ 896374 w 2376321"/>
              <a:gd name="connsiteY330" fmla="*/ 99553 h 1828801"/>
              <a:gd name="connsiteX331" fmla="*/ 907315 w 2376321"/>
              <a:gd name="connsiteY331" fmla="*/ 110589 h 1828801"/>
              <a:gd name="connsiteX332" fmla="*/ 921904 w 2376321"/>
              <a:gd name="connsiteY332" fmla="*/ 121625 h 1828801"/>
              <a:gd name="connsiteX333" fmla="*/ 958375 w 2376321"/>
              <a:gd name="connsiteY333" fmla="*/ 140018 h 1828801"/>
              <a:gd name="connsiteX334" fmla="*/ 991199 w 2376321"/>
              <a:gd name="connsiteY334" fmla="*/ 151054 h 1828801"/>
              <a:gd name="connsiteX335" fmla="*/ 1027669 w 2376321"/>
              <a:gd name="connsiteY335" fmla="*/ 165768 h 1828801"/>
              <a:gd name="connsiteX336" fmla="*/ 1060493 w 2376321"/>
              <a:gd name="connsiteY336" fmla="*/ 176804 h 1828801"/>
              <a:gd name="connsiteX337" fmla="*/ 1078729 w 2376321"/>
              <a:gd name="connsiteY337" fmla="*/ 176804 h 1828801"/>
              <a:gd name="connsiteX338" fmla="*/ 1137082 w 2376321"/>
              <a:gd name="connsiteY338" fmla="*/ 169447 h 1828801"/>
              <a:gd name="connsiteX339" fmla="*/ 1180847 w 2376321"/>
              <a:gd name="connsiteY339" fmla="*/ 165768 h 1828801"/>
              <a:gd name="connsiteX340" fmla="*/ 1220965 w 2376321"/>
              <a:gd name="connsiteY340" fmla="*/ 143697 h 1828801"/>
              <a:gd name="connsiteX341" fmla="*/ 1312143 w 2376321"/>
              <a:gd name="connsiteY341" fmla="*/ 110589 h 1828801"/>
              <a:gd name="connsiteX342" fmla="*/ 1359555 w 2376321"/>
              <a:gd name="connsiteY342" fmla="*/ 125304 h 1828801"/>
              <a:gd name="connsiteX343" fmla="*/ 1374143 w 2376321"/>
              <a:gd name="connsiteY343" fmla="*/ 125304 h 1828801"/>
              <a:gd name="connsiteX344" fmla="*/ 1428850 w 2376321"/>
              <a:gd name="connsiteY344" fmla="*/ 143697 h 1828801"/>
              <a:gd name="connsiteX345" fmla="*/ 1439791 w 2376321"/>
              <a:gd name="connsiteY345" fmla="*/ 143697 h 1828801"/>
              <a:gd name="connsiteX346" fmla="*/ 1490850 w 2376321"/>
              <a:gd name="connsiteY346" fmla="*/ 162090 h 1828801"/>
              <a:gd name="connsiteX347" fmla="*/ 1520027 w 2376321"/>
              <a:gd name="connsiteY347" fmla="*/ 176804 h 1828801"/>
              <a:gd name="connsiteX348" fmla="*/ 1567439 w 2376321"/>
              <a:gd name="connsiteY348" fmla="*/ 202555 h 1828801"/>
              <a:gd name="connsiteX349" fmla="*/ 1582027 w 2376321"/>
              <a:gd name="connsiteY349" fmla="*/ 206233 h 1828801"/>
              <a:gd name="connsiteX350" fmla="*/ 1636734 w 2376321"/>
              <a:gd name="connsiteY350" fmla="*/ 220948 h 1828801"/>
              <a:gd name="connsiteX351" fmla="*/ 1665911 w 2376321"/>
              <a:gd name="connsiteY351" fmla="*/ 206233 h 1828801"/>
              <a:gd name="connsiteX352" fmla="*/ 1680499 w 2376321"/>
              <a:gd name="connsiteY352" fmla="*/ 151054 h 1828801"/>
              <a:gd name="connsiteX353" fmla="*/ 1695087 w 2376321"/>
              <a:gd name="connsiteY353" fmla="*/ 140018 h 1828801"/>
              <a:gd name="connsiteX354" fmla="*/ 1713323 w 2376321"/>
              <a:gd name="connsiteY354" fmla="*/ 128982 h 1828801"/>
              <a:gd name="connsiteX355" fmla="*/ 1753441 w 2376321"/>
              <a:gd name="connsiteY355" fmla="*/ 165768 h 1828801"/>
              <a:gd name="connsiteX356" fmla="*/ 1757088 w 2376321"/>
              <a:gd name="connsiteY356" fmla="*/ 169447 h 1828801"/>
              <a:gd name="connsiteX357" fmla="*/ 1768029 w 2376321"/>
              <a:gd name="connsiteY357" fmla="*/ 213591 h 1828801"/>
              <a:gd name="connsiteX358" fmla="*/ 1771676 w 2376321"/>
              <a:gd name="connsiteY358" fmla="*/ 265091 h 1828801"/>
              <a:gd name="connsiteX359" fmla="*/ 1793559 w 2376321"/>
              <a:gd name="connsiteY359" fmla="*/ 290842 h 1828801"/>
              <a:gd name="connsiteX360" fmla="*/ 1808147 w 2376321"/>
              <a:gd name="connsiteY360" fmla="*/ 294520 h 1828801"/>
              <a:gd name="connsiteX361" fmla="*/ 1830030 w 2376321"/>
              <a:gd name="connsiteY361" fmla="*/ 279806 h 1828801"/>
              <a:gd name="connsiteX362" fmla="*/ 1837324 w 2376321"/>
              <a:gd name="connsiteY362" fmla="*/ 257734 h 1828801"/>
              <a:gd name="connsiteX363" fmla="*/ 1870148 w 2376321"/>
              <a:gd name="connsiteY363" fmla="*/ 254055 h 1828801"/>
              <a:gd name="connsiteX364" fmla="*/ 1888383 w 2376321"/>
              <a:gd name="connsiteY364" fmla="*/ 184162 h 1828801"/>
              <a:gd name="connsiteX365" fmla="*/ 1924854 w 2376321"/>
              <a:gd name="connsiteY365" fmla="*/ 158411 h 1828801"/>
              <a:gd name="connsiteX366" fmla="*/ 1957678 w 2376321"/>
              <a:gd name="connsiteY366" fmla="*/ 187840 h 1828801"/>
              <a:gd name="connsiteX367" fmla="*/ 1964972 w 2376321"/>
              <a:gd name="connsiteY367" fmla="*/ 202555 h 1828801"/>
              <a:gd name="connsiteX368" fmla="*/ 1979561 w 2376321"/>
              <a:gd name="connsiteY368" fmla="*/ 224626 h 1828801"/>
              <a:gd name="connsiteX369" fmla="*/ 2037914 w 2376321"/>
              <a:gd name="connsiteY369" fmla="*/ 220948 h 1828801"/>
              <a:gd name="connsiteX370" fmla="*/ 2096267 w 2376321"/>
              <a:gd name="connsiteY370" fmla="*/ 206233 h 1828801"/>
              <a:gd name="connsiteX371" fmla="*/ 2081679 w 2376321"/>
              <a:gd name="connsiteY371" fmla="*/ 176804 h 1828801"/>
              <a:gd name="connsiteX372" fmla="*/ 1990502 w 2376321"/>
              <a:gd name="connsiteY372" fmla="*/ 125304 h 1828801"/>
              <a:gd name="connsiteX373" fmla="*/ 2026973 w 2376321"/>
              <a:gd name="connsiteY373" fmla="*/ 81160 h 1828801"/>
              <a:gd name="connsiteX374" fmla="*/ 2056150 w 2376321"/>
              <a:gd name="connsiteY374" fmla="*/ 44374 h 1828801"/>
              <a:gd name="connsiteX375" fmla="*/ 2085326 w 2376321"/>
              <a:gd name="connsiteY375" fmla="*/ 33338 h 1828801"/>
              <a:gd name="connsiteX376" fmla="*/ 976675 w 2376321"/>
              <a:gd name="connsiteY376" fmla="*/ 0 h 1828801"/>
              <a:gd name="connsiteX377" fmla="*/ 995196 w 2376321"/>
              <a:gd name="connsiteY377" fmla="*/ 18521 h 1828801"/>
              <a:gd name="connsiteX378" fmla="*/ 984084 w 2376321"/>
              <a:gd name="connsiteY378" fmla="*/ 33338 h 1828801"/>
              <a:gd name="connsiteX379" fmla="*/ 965562 w 2376321"/>
              <a:gd name="connsiteY379" fmla="*/ 11113 h 1828801"/>
              <a:gd name="connsiteX380" fmla="*/ 976675 w 2376321"/>
              <a:gd name="connsiteY380" fmla="*/ 0 h 18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2376321" h="1828801">
                <a:moveTo>
                  <a:pt x="1592034" y="1775570"/>
                </a:moveTo>
                <a:cubicBezTo>
                  <a:pt x="1597082" y="1773734"/>
                  <a:pt x="1603506" y="1775570"/>
                  <a:pt x="1610848" y="1781077"/>
                </a:cubicBezTo>
                <a:cubicBezTo>
                  <a:pt x="1632875" y="1795761"/>
                  <a:pt x="1636546" y="1806774"/>
                  <a:pt x="1629204" y="1828801"/>
                </a:cubicBezTo>
                <a:cubicBezTo>
                  <a:pt x="1621862" y="1828801"/>
                  <a:pt x="1618191" y="1828801"/>
                  <a:pt x="1614519" y="1828801"/>
                </a:cubicBezTo>
                <a:cubicBezTo>
                  <a:pt x="1607177" y="1810446"/>
                  <a:pt x="1588822" y="1817788"/>
                  <a:pt x="1577808" y="1806774"/>
                </a:cubicBezTo>
                <a:cubicBezTo>
                  <a:pt x="1577808" y="1803103"/>
                  <a:pt x="1581479" y="1795761"/>
                  <a:pt x="1581479" y="1792090"/>
                </a:cubicBezTo>
                <a:cubicBezTo>
                  <a:pt x="1583315" y="1782912"/>
                  <a:pt x="1586986" y="1777406"/>
                  <a:pt x="1592034" y="1775570"/>
                </a:cubicBezTo>
                <a:close/>
                <a:moveTo>
                  <a:pt x="53931" y="1549400"/>
                </a:moveTo>
                <a:cubicBezTo>
                  <a:pt x="68096" y="1549400"/>
                  <a:pt x="68096" y="1560116"/>
                  <a:pt x="68096" y="1570832"/>
                </a:cubicBezTo>
                <a:cubicBezTo>
                  <a:pt x="68096" y="1581547"/>
                  <a:pt x="57472" y="1592263"/>
                  <a:pt x="36224" y="1592263"/>
                </a:cubicBezTo>
                <a:cubicBezTo>
                  <a:pt x="32682" y="1588691"/>
                  <a:pt x="29141" y="1585119"/>
                  <a:pt x="25600" y="1577975"/>
                </a:cubicBezTo>
                <a:cubicBezTo>
                  <a:pt x="22058" y="1563688"/>
                  <a:pt x="43307" y="1549400"/>
                  <a:pt x="53931" y="1549400"/>
                </a:cubicBezTo>
                <a:close/>
                <a:moveTo>
                  <a:pt x="1355786" y="1511300"/>
                </a:moveTo>
                <a:cubicBezTo>
                  <a:pt x="1373928" y="1515004"/>
                  <a:pt x="1384814" y="1537229"/>
                  <a:pt x="1377557" y="1563159"/>
                </a:cubicBezTo>
                <a:cubicBezTo>
                  <a:pt x="1381186" y="1566863"/>
                  <a:pt x="1388443" y="1566863"/>
                  <a:pt x="1392071" y="1570567"/>
                </a:cubicBezTo>
                <a:cubicBezTo>
                  <a:pt x="1392071" y="1570567"/>
                  <a:pt x="1392071" y="1574271"/>
                  <a:pt x="1392071" y="1574271"/>
                </a:cubicBezTo>
                <a:cubicBezTo>
                  <a:pt x="1366671" y="1566863"/>
                  <a:pt x="1348528" y="1589088"/>
                  <a:pt x="1326757" y="1581680"/>
                </a:cubicBezTo>
                <a:cubicBezTo>
                  <a:pt x="1315871" y="1577976"/>
                  <a:pt x="1308614" y="1577976"/>
                  <a:pt x="1301357" y="1577976"/>
                </a:cubicBezTo>
                <a:cubicBezTo>
                  <a:pt x="1297728" y="1566863"/>
                  <a:pt x="1297728" y="1559455"/>
                  <a:pt x="1294100" y="1552046"/>
                </a:cubicBezTo>
                <a:cubicBezTo>
                  <a:pt x="1290471" y="1540934"/>
                  <a:pt x="1294100" y="1533525"/>
                  <a:pt x="1304986" y="1529821"/>
                </a:cubicBezTo>
                <a:cubicBezTo>
                  <a:pt x="1315871" y="1526117"/>
                  <a:pt x="1330386" y="1529821"/>
                  <a:pt x="1341271" y="1526117"/>
                </a:cubicBezTo>
                <a:cubicBezTo>
                  <a:pt x="1348528" y="1526117"/>
                  <a:pt x="1352157" y="1526117"/>
                  <a:pt x="1359414" y="1522413"/>
                </a:cubicBezTo>
                <a:cubicBezTo>
                  <a:pt x="1359414" y="1522413"/>
                  <a:pt x="1355786" y="1515004"/>
                  <a:pt x="1355786" y="1511300"/>
                </a:cubicBezTo>
                <a:close/>
                <a:moveTo>
                  <a:pt x="1561707" y="1492498"/>
                </a:moveTo>
                <a:cubicBezTo>
                  <a:pt x="1571232" y="1490613"/>
                  <a:pt x="1580304" y="1491556"/>
                  <a:pt x="1585746" y="1497211"/>
                </a:cubicBezTo>
                <a:cubicBezTo>
                  <a:pt x="1567603" y="1500982"/>
                  <a:pt x="1553089" y="1516063"/>
                  <a:pt x="1534946" y="1504752"/>
                </a:cubicBezTo>
                <a:cubicBezTo>
                  <a:pt x="1542204" y="1499096"/>
                  <a:pt x="1552182" y="1494383"/>
                  <a:pt x="1561707" y="1492498"/>
                </a:cubicBezTo>
                <a:close/>
                <a:moveTo>
                  <a:pt x="932490" y="1471613"/>
                </a:moveTo>
                <a:cubicBezTo>
                  <a:pt x="932490" y="1471613"/>
                  <a:pt x="944396" y="1471613"/>
                  <a:pt x="944396" y="1471613"/>
                </a:cubicBezTo>
                <a:cubicBezTo>
                  <a:pt x="940427" y="1479021"/>
                  <a:pt x="940427" y="1486430"/>
                  <a:pt x="936459" y="1493838"/>
                </a:cubicBezTo>
                <a:cubicBezTo>
                  <a:pt x="932490" y="1493838"/>
                  <a:pt x="928521" y="1493838"/>
                  <a:pt x="928521" y="1490134"/>
                </a:cubicBezTo>
                <a:cubicBezTo>
                  <a:pt x="928521" y="1482726"/>
                  <a:pt x="932490" y="1479021"/>
                  <a:pt x="932490" y="1471613"/>
                </a:cubicBezTo>
                <a:close/>
                <a:moveTo>
                  <a:pt x="1447435" y="1460500"/>
                </a:moveTo>
                <a:cubicBezTo>
                  <a:pt x="1454777" y="1464204"/>
                  <a:pt x="1462120" y="1464204"/>
                  <a:pt x="1465791" y="1467908"/>
                </a:cubicBezTo>
                <a:cubicBezTo>
                  <a:pt x="1462120" y="1475317"/>
                  <a:pt x="1454777" y="1482725"/>
                  <a:pt x="1447435" y="1493838"/>
                </a:cubicBezTo>
                <a:cubicBezTo>
                  <a:pt x="1465791" y="1493838"/>
                  <a:pt x="1473133" y="1493838"/>
                  <a:pt x="1484146" y="1493838"/>
                </a:cubicBezTo>
                <a:cubicBezTo>
                  <a:pt x="1454777" y="1527175"/>
                  <a:pt x="1432751" y="1523471"/>
                  <a:pt x="1396040" y="1493838"/>
                </a:cubicBezTo>
                <a:cubicBezTo>
                  <a:pt x="1385027" y="1490133"/>
                  <a:pt x="1377685" y="1482725"/>
                  <a:pt x="1366671" y="1475317"/>
                </a:cubicBezTo>
                <a:cubicBezTo>
                  <a:pt x="1396040" y="1471613"/>
                  <a:pt x="1421738" y="1467908"/>
                  <a:pt x="1447435" y="1464204"/>
                </a:cubicBezTo>
                <a:cubicBezTo>
                  <a:pt x="1447435" y="1464204"/>
                  <a:pt x="1447435" y="1460500"/>
                  <a:pt x="1447435" y="1460500"/>
                </a:cubicBezTo>
                <a:close/>
                <a:moveTo>
                  <a:pt x="458621" y="1460500"/>
                </a:moveTo>
                <a:cubicBezTo>
                  <a:pt x="451337" y="1501038"/>
                  <a:pt x="422202" y="1552632"/>
                  <a:pt x="396708" y="1563688"/>
                </a:cubicBezTo>
                <a:cubicBezTo>
                  <a:pt x="411276" y="1523150"/>
                  <a:pt x="436770" y="1493668"/>
                  <a:pt x="458621" y="1460500"/>
                </a:cubicBezTo>
                <a:close/>
                <a:moveTo>
                  <a:pt x="167387" y="1423988"/>
                </a:moveTo>
                <a:cubicBezTo>
                  <a:pt x="167387" y="1423988"/>
                  <a:pt x="174892" y="1431132"/>
                  <a:pt x="182396" y="1438276"/>
                </a:cubicBezTo>
                <a:cubicBezTo>
                  <a:pt x="171139" y="1445419"/>
                  <a:pt x="163635" y="1452563"/>
                  <a:pt x="152378" y="1452563"/>
                </a:cubicBezTo>
                <a:cubicBezTo>
                  <a:pt x="148626" y="1452563"/>
                  <a:pt x="144874" y="1445419"/>
                  <a:pt x="141121" y="1441848"/>
                </a:cubicBezTo>
                <a:cubicBezTo>
                  <a:pt x="148626" y="1434704"/>
                  <a:pt x="156130" y="1427560"/>
                  <a:pt x="167387" y="1423988"/>
                </a:cubicBezTo>
                <a:close/>
                <a:moveTo>
                  <a:pt x="1606860" y="1393825"/>
                </a:moveTo>
                <a:cubicBezTo>
                  <a:pt x="1617813" y="1393825"/>
                  <a:pt x="1628767" y="1397635"/>
                  <a:pt x="1639721" y="1401445"/>
                </a:cubicBezTo>
                <a:cubicBezTo>
                  <a:pt x="1639721" y="1401445"/>
                  <a:pt x="1639721" y="1405255"/>
                  <a:pt x="1639721" y="1405255"/>
                </a:cubicBezTo>
                <a:cubicBezTo>
                  <a:pt x="1625116" y="1409065"/>
                  <a:pt x="1614162" y="1412875"/>
                  <a:pt x="1603208" y="1397635"/>
                </a:cubicBezTo>
                <a:cubicBezTo>
                  <a:pt x="1606860" y="1397635"/>
                  <a:pt x="1606860" y="1393825"/>
                  <a:pt x="1606860" y="1393825"/>
                </a:cubicBezTo>
                <a:close/>
                <a:moveTo>
                  <a:pt x="1640298" y="1331913"/>
                </a:moveTo>
                <a:cubicBezTo>
                  <a:pt x="1647514" y="1331913"/>
                  <a:pt x="1651122" y="1331913"/>
                  <a:pt x="1661946" y="1331913"/>
                </a:cubicBezTo>
                <a:cubicBezTo>
                  <a:pt x="1661946" y="1335542"/>
                  <a:pt x="1661946" y="1346427"/>
                  <a:pt x="1658338" y="1346427"/>
                </a:cubicBezTo>
                <a:cubicBezTo>
                  <a:pt x="1647514" y="1350056"/>
                  <a:pt x="1636690" y="1357313"/>
                  <a:pt x="1622258" y="1342799"/>
                </a:cubicBezTo>
                <a:cubicBezTo>
                  <a:pt x="1629474" y="1339170"/>
                  <a:pt x="1636690" y="1335542"/>
                  <a:pt x="1640298" y="1331913"/>
                </a:cubicBezTo>
                <a:close/>
                <a:moveTo>
                  <a:pt x="1768011" y="1234215"/>
                </a:moveTo>
                <a:cubicBezTo>
                  <a:pt x="1770293" y="1233752"/>
                  <a:pt x="1772119" y="1233752"/>
                  <a:pt x="1772119" y="1235604"/>
                </a:cubicBezTo>
                <a:cubicBezTo>
                  <a:pt x="1775770" y="1235604"/>
                  <a:pt x="1779421" y="1239308"/>
                  <a:pt x="1779421" y="1243013"/>
                </a:cubicBezTo>
                <a:cubicBezTo>
                  <a:pt x="1775770" y="1246717"/>
                  <a:pt x="1772119" y="1254125"/>
                  <a:pt x="1768467" y="1254125"/>
                </a:cubicBezTo>
                <a:cubicBezTo>
                  <a:pt x="1761165" y="1254125"/>
                  <a:pt x="1753862" y="1250421"/>
                  <a:pt x="1742908" y="1246717"/>
                </a:cubicBezTo>
                <a:cubicBezTo>
                  <a:pt x="1753862" y="1243013"/>
                  <a:pt x="1757513" y="1239308"/>
                  <a:pt x="1761165" y="1235604"/>
                </a:cubicBezTo>
                <a:cubicBezTo>
                  <a:pt x="1762991" y="1235604"/>
                  <a:pt x="1765729" y="1234678"/>
                  <a:pt x="1768011" y="1234215"/>
                </a:cubicBezTo>
                <a:close/>
                <a:moveTo>
                  <a:pt x="1847820" y="1195388"/>
                </a:moveTo>
                <a:cubicBezTo>
                  <a:pt x="1877211" y="1195388"/>
                  <a:pt x="1902929" y="1195388"/>
                  <a:pt x="1928646" y="1195388"/>
                </a:cubicBezTo>
                <a:cubicBezTo>
                  <a:pt x="1917624" y="1225021"/>
                  <a:pt x="1895581" y="1243542"/>
                  <a:pt x="1866189" y="1250951"/>
                </a:cubicBezTo>
                <a:cubicBezTo>
                  <a:pt x="1869863" y="1258359"/>
                  <a:pt x="1877211" y="1269471"/>
                  <a:pt x="1873537" y="1269471"/>
                </a:cubicBezTo>
                <a:cubicBezTo>
                  <a:pt x="1866189" y="1276880"/>
                  <a:pt x="1855167" y="1280584"/>
                  <a:pt x="1844146" y="1284288"/>
                </a:cubicBezTo>
                <a:cubicBezTo>
                  <a:pt x="1836798" y="1284288"/>
                  <a:pt x="1825776" y="1284288"/>
                  <a:pt x="1814754" y="1284288"/>
                </a:cubicBezTo>
                <a:cubicBezTo>
                  <a:pt x="1807406" y="1284288"/>
                  <a:pt x="1803732" y="1280584"/>
                  <a:pt x="1803732" y="1276880"/>
                </a:cubicBezTo>
                <a:cubicBezTo>
                  <a:pt x="1800058" y="1273176"/>
                  <a:pt x="1803732" y="1265767"/>
                  <a:pt x="1803732" y="1265767"/>
                </a:cubicBezTo>
                <a:cubicBezTo>
                  <a:pt x="1814754" y="1258359"/>
                  <a:pt x="1818428" y="1250951"/>
                  <a:pt x="1803732" y="1243542"/>
                </a:cubicBezTo>
                <a:cubicBezTo>
                  <a:pt x="1800058" y="1243542"/>
                  <a:pt x="1800058" y="1236134"/>
                  <a:pt x="1800058" y="1232430"/>
                </a:cubicBezTo>
                <a:cubicBezTo>
                  <a:pt x="1800058" y="1232430"/>
                  <a:pt x="1803732" y="1232430"/>
                  <a:pt x="1803732" y="1228726"/>
                </a:cubicBezTo>
                <a:cubicBezTo>
                  <a:pt x="1807406" y="1232430"/>
                  <a:pt x="1811080" y="1239838"/>
                  <a:pt x="1811080" y="1243542"/>
                </a:cubicBezTo>
                <a:cubicBezTo>
                  <a:pt x="1829450" y="1232430"/>
                  <a:pt x="1858841" y="1236134"/>
                  <a:pt x="1847820" y="1195388"/>
                </a:cubicBezTo>
                <a:close/>
                <a:moveTo>
                  <a:pt x="677696" y="996950"/>
                </a:moveTo>
                <a:cubicBezTo>
                  <a:pt x="688412" y="1000654"/>
                  <a:pt x="695556" y="1004358"/>
                  <a:pt x="706271" y="1008063"/>
                </a:cubicBezTo>
                <a:cubicBezTo>
                  <a:pt x="688412" y="1019175"/>
                  <a:pt x="684840" y="1019175"/>
                  <a:pt x="677696" y="996950"/>
                </a:cubicBezTo>
                <a:close/>
                <a:moveTo>
                  <a:pt x="491958" y="927100"/>
                </a:moveTo>
                <a:cubicBezTo>
                  <a:pt x="502436" y="930708"/>
                  <a:pt x="505929" y="934316"/>
                  <a:pt x="509421" y="934316"/>
                </a:cubicBezTo>
                <a:cubicBezTo>
                  <a:pt x="509421" y="945140"/>
                  <a:pt x="509421" y="952356"/>
                  <a:pt x="509421" y="966788"/>
                </a:cubicBezTo>
                <a:cubicBezTo>
                  <a:pt x="505929" y="966788"/>
                  <a:pt x="498943" y="966788"/>
                  <a:pt x="491958" y="966788"/>
                </a:cubicBezTo>
                <a:cubicBezTo>
                  <a:pt x="491958" y="952356"/>
                  <a:pt x="491958" y="941532"/>
                  <a:pt x="491958" y="927100"/>
                </a:cubicBezTo>
                <a:close/>
                <a:moveTo>
                  <a:pt x="441159" y="879475"/>
                </a:moveTo>
                <a:cubicBezTo>
                  <a:pt x="448303" y="883126"/>
                  <a:pt x="455447" y="886778"/>
                  <a:pt x="462590" y="890429"/>
                </a:cubicBezTo>
                <a:cubicBezTo>
                  <a:pt x="466162" y="894080"/>
                  <a:pt x="466162" y="897732"/>
                  <a:pt x="469734" y="901383"/>
                </a:cubicBezTo>
                <a:cubicBezTo>
                  <a:pt x="469734" y="908686"/>
                  <a:pt x="466162" y="912337"/>
                  <a:pt x="462590" y="915988"/>
                </a:cubicBezTo>
                <a:cubicBezTo>
                  <a:pt x="459018" y="915988"/>
                  <a:pt x="455447" y="912337"/>
                  <a:pt x="448303" y="908686"/>
                </a:cubicBezTo>
                <a:cubicBezTo>
                  <a:pt x="441159" y="905034"/>
                  <a:pt x="434015" y="897732"/>
                  <a:pt x="426871" y="890429"/>
                </a:cubicBezTo>
                <a:cubicBezTo>
                  <a:pt x="430443" y="886778"/>
                  <a:pt x="437587" y="883126"/>
                  <a:pt x="441159" y="879475"/>
                </a:cubicBezTo>
                <a:close/>
                <a:moveTo>
                  <a:pt x="360725" y="835025"/>
                </a:moveTo>
                <a:cubicBezTo>
                  <a:pt x="371837" y="838729"/>
                  <a:pt x="379246" y="842434"/>
                  <a:pt x="390358" y="846138"/>
                </a:cubicBezTo>
                <a:cubicBezTo>
                  <a:pt x="382950" y="868363"/>
                  <a:pt x="364429" y="860955"/>
                  <a:pt x="345908" y="857250"/>
                </a:cubicBezTo>
                <a:cubicBezTo>
                  <a:pt x="353317" y="846138"/>
                  <a:pt x="357021" y="838729"/>
                  <a:pt x="360725" y="835025"/>
                </a:cubicBezTo>
                <a:close/>
                <a:moveTo>
                  <a:pt x="2281071" y="657821"/>
                </a:moveTo>
                <a:cubicBezTo>
                  <a:pt x="2277455" y="669132"/>
                  <a:pt x="2277455" y="676672"/>
                  <a:pt x="2273839" y="684213"/>
                </a:cubicBezTo>
                <a:cubicBezTo>
                  <a:pt x="2255759" y="684213"/>
                  <a:pt x="2234063" y="684213"/>
                  <a:pt x="2215983" y="684213"/>
                </a:cubicBezTo>
                <a:cubicBezTo>
                  <a:pt x="2226831" y="680443"/>
                  <a:pt x="2234063" y="654050"/>
                  <a:pt x="2252143" y="665361"/>
                </a:cubicBezTo>
                <a:cubicBezTo>
                  <a:pt x="2262991" y="661591"/>
                  <a:pt x="2270223" y="661591"/>
                  <a:pt x="2281071" y="657821"/>
                </a:cubicBezTo>
                <a:close/>
                <a:moveTo>
                  <a:pt x="2322066" y="588963"/>
                </a:moveTo>
                <a:cubicBezTo>
                  <a:pt x="2318425" y="596266"/>
                  <a:pt x="2318425" y="599917"/>
                  <a:pt x="2314783" y="603568"/>
                </a:cubicBezTo>
                <a:cubicBezTo>
                  <a:pt x="2322066" y="607220"/>
                  <a:pt x="2325708" y="607220"/>
                  <a:pt x="2336634" y="614522"/>
                </a:cubicBezTo>
                <a:cubicBezTo>
                  <a:pt x="2311141" y="625476"/>
                  <a:pt x="2292931" y="618174"/>
                  <a:pt x="2274721" y="618174"/>
                </a:cubicBezTo>
                <a:cubicBezTo>
                  <a:pt x="2274721" y="618174"/>
                  <a:pt x="2274721" y="607220"/>
                  <a:pt x="2274721" y="603568"/>
                </a:cubicBezTo>
                <a:cubicBezTo>
                  <a:pt x="2289289" y="599917"/>
                  <a:pt x="2303857" y="592614"/>
                  <a:pt x="2322066" y="588963"/>
                </a:cubicBezTo>
                <a:close/>
                <a:moveTo>
                  <a:pt x="2325748" y="518206"/>
                </a:moveTo>
                <a:cubicBezTo>
                  <a:pt x="2329376" y="514350"/>
                  <a:pt x="2336633" y="522061"/>
                  <a:pt x="2336633" y="522061"/>
                </a:cubicBezTo>
                <a:cubicBezTo>
                  <a:pt x="2336633" y="529772"/>
                  <a:pt x="2336633" y="537483"/>
                  <a:pt x="2333005" y="541338"/>
                </a:cubicBezTo>
                <a:cubicBezTo>
                  <a:pt x="2325748" y="537483"/>
                  <a:pt x="2318490" y="533627"/>
                  <a:pt x="2311233" y="529772"/>
                </a:cubicBezTo>
                <a:cubicBezTo>
                  <a:pt x="2314862" y="525916"/>
                  <a:pt x="2322119" y="518206"/>
                  <a:pt x="2325748" y="518206"/>
                </a:cubicBezTo>
                <a:close/>
                <a:moveTo>
                  <a:pt x="2362351" y="265113"/>
                </a:moveTo>
                <a:cubicBezTo>
                  <a:pt x="2365843" y="265113"/>
                  <a:pt x="2372829" y="268742"/>
                  <a:pt x="2376321" y="268742"/>
                </a:cubicBezTo>
                <a:cubicBezTo>
                  <a:pt x="2376321" y="272370"/>
                  <a:pt x="2376321" y="275999"/>
                  <a:pt x="2376321" y="279627"/>
                </a:cubicBezTo>
                <a:cubicBezTo>
                  <a:pt x="2372829" y="283256"/>
                  <a:pt x="2365843" y="283256"/>
                  <a:pt x="2358858" y="290513"/>
                </a:cubicBezTo>
                <a:cubicBezTo>
                  <a:pt x="2358858" y="279627"/>
                  <a:pt x="2358858" y="272370"/>
                  <a:pt x="2362351" y="265113"/>
                </a:cubicBezTo>
                <a:close/>
                <a:moveTo>
                  <a:pt x="309396" y="260350"/>
                </a:moveTo>
                <a:cubicBezTo>
                  <a:pt x="316805" y="260350"/>
                  <a:pt x="324213" y="260350"/>
                  <a:pt x="331621" y="260350"/>
                </a:cubicBezTo>
                <a:cubicBezTo>
                  <a:pt x="331621" y="264319"/>
                  <a:pt x="327917" y="272256"/>
                  <a:pt x="327917" y="276225"/>
                </a:cubicBezTo>
                <a:cubicBezTo>
                  <a:pt x="320509" y="276225"/>
                  <a:pt x="313100" y="272256"/>
                  <a:pt x="309396" y="272256"/>
                </a:cubicBezTo>
                <a:cubicBezTo>
                  <a:pt x="309396" y="268288"/>
                  <a:pt x="309396" y="264319"/>
                  <a:pt x="309396" y="260350"/>
                </a:cubicBezTo>
                <a:close/>
                <a:moveTo>
                  <a:pt x="1016628" y="59171"/>
                </a:moveTo>
                <a:cubicBezTo>
                  <a:pt x="1023772" y="55563"/>
                  <a:pt x="1030915" y="66387"/>
                  <a:pt x="1038059" y="73603"/>
                </a:cubicBezTo>
                <a:cubicBezTo>
                  <a:pt x="1034487" y="80819"/>
                  <a:pt x="1027343" y="88035"/>
                  <a:pt x="1016628" y="95251"/>
                </a:cubicBezTo>
                <a:cubicBezTo>
                  <a:pt x="1009484" y="88035"/>
                  <a:pt x="1002340" y="84427"/>
                  <a:pt x="995196" y="77211"/>
                </a:cubicBezTo>
                <a:cubicBezTo>
                  <a:pt x="1002340" y="69995"/>
                  <a:pt x="1009484" y="62779"/>
                  <a:pt x="1016628" y="59171"/>
                </a:cubicBezTo>
                <a:close/>
                <a:moveTo>
                  <a:pt x="2085326" y="33338"/>
                </a:moveTo>
                <a:cubicBezTo>
                  <a:pt x="2099915" y="33338"/>
                  <a:pt x="2114503" y="40695"/>
                  <a:pt x="2125444" y="44374"/>
                </a:cubicBezTo>
                <a:cubicBezTo>
                  <a:pt x="2129091" y="48053"/>
                  <a:pt x="2132738" y="55410"/>
                  <a:pt x="2136385" y="62767"/>
                </a:cubicBezTo>
                <a:cubicBezTo>
                  <a:pt x="2147327" y="81160"/>
                  <a:pt x="2140033" y="114268"/>
                  <a:pt x="2125444" y="128982"/>
                </a:cubicBezTo>
                <a:cubicBezTo>
                  <a:pt x="2132738" y="128982"/>
                  <a:pt x="2132738" y="136340"/>
                  <a:pt x="2143680" y="128982"/>
                </a:cubicBezTo>
                <a:cubicBezTo>
                  <a:pt x="2161915" y="110589"/>
                  <a:pt x="2202033" y="121625"/>
                  <a:pt x="2209327" y="147375"/>
                </a:cubicBezTo>
                <a:cubicBezTo>
                  <a:pt x="2212974" y="165768"/>
                  <a:pt x="2212974" y="187840"/>
                  <a:pt x="2220269" y="206233"/>
                </a:cubicBezTo>
                <a:cubicBezTo>
                  <a:pt x="2223916" y="220948"/>
                  <a:pt x="2231210" y="231984"/>
                  <a:pt x="2234857" y="243020"/>
                </a:cubicBezTo>
                <a:cubicBezTo>
                  <a:pt x="2242151" y="254055"/>
                  <a:pt x="2245798" y="268770"/>
                  <a:pt x="2253092" y="283484"/>
                </a:cubicBezTo>
                <a:cubicBezTo>
                  <a:pt x="2271328" y="279806"/>
                  <a:pt x="2282269" y="290842"/>
                  <a:pt x="2282269" y="312913"/>
                </a:cubicBezTo>
                <a:cubicBezTo>
                  <a:pt x="2282269" y="316592"/>
                  <a:pt x="2282269" y="320271"/>
                  <a:pt x="2285916" y="323949"/>
                </a:cubicBezTo>
                <a:cubicBezTo>
                  <a:pt x="2285916" y="327628"/>
                  <a:pt x="2289563" y="331306"/>
                  <a:pt x="2289563" y="334985"/>
                </a:cubicBezTo>
                <a:cubicBezTo>
                  <a:pt x="2274975" y="360735"/>
                  <a:pt x="2289563" y="379128"/>
                  <a:pt x="2304152" y="401200"/>
                </a:cubicBezTo>
                <a:cubicBezTo>
                  <a:pt x="2285916" y="390164"/>
                  <a:pt x="2278622" y="397522"/>
                  <a:pt x="2274975" y="412236"/>
                </a:cubicBezTo>
                <a:cubicBezTo>
                  <a:pt x="2267681" y="426951"/>
                  <a:pt x="2278622" y="452701"/>
                  <a:pt x="2293210" y="460058"/>
                </a:cubicBezTo>
                <a:cubicBezTo>
                  <a:pt x="2296858" y="460058"/>
                  <a:pt x="2300505" y="463737"/>
                  <a:pt x="2300505" y="467415"/>
                </a:cubicBezTo>
                <a:cubicBezTo>
                  <a:pt x="2300505" y="478451"/>
                  <a:pt x="2307799" y="485808"/>
                  <a:pt x="2322387" y="489487"/>
                </a:cubicBezTo>
                <a:cubicBezTo>
                  <a:pt x="2326034" y="489487"/>
                  <a:pt x="2329681" y="493166"/>
                  <a:pt x="2333328" y="493166"/>
                </a:cubicBezTo>
                <a:cubicBezTo>
                  <a:pt x="2333328" y="496844"/>
                  <a:pt x="2329681" y="496844"/>
                  <a:pt x="2329681" y="500523"/>
                </a:cubicBezTo>
                <a:cubicBezTo>
                  <a:pt x="2322387" y="496844"/>
                  <a:pt x="2315093" y="496844"/>
                  <a:pt x="2307799" y="496844"/>
                </a:cubicBezTo>
                <a:cubicBezTo>
                  <a:pt x="2296858" y="493166"/>
                  <a:pt x="2289563" y="493166"/>
                  <a:pt x="2282269" y="493166"/>
                </a:cubicBezTo>
                <a:cubicBezTo>
                  <a:pt x="2274975" y="493166"/>
                  <a:pt x="2267681" y="493166"/>
                  <a:pt x="2264034" y="496844"/>
                </a:cubicBezTo>
                <a:cubicBezTo>
                  <a:pt x="2264034" y="500523"/>
                  <a:pt x="2267681" y="507880"/>
                  <a:pt x="2267681" y="515237"/>
                </a:cubicBezTo>
                <a:cubicBezTo>
                  <a:pt x="2267681" y="515237"/>
                  <a:pt x="2271328" y="518916"/>
                  <a:pt x="2271328" y="522595"/>
                </a:cubicBezTo>
                <a:cubicBezTo>
                  <a:pt x="2267681" y="526273"/>
                  <a:pt x="2260387" y="529952"/>
                  <a:pt x="2256740" y="529952"/>
                </a:cubicBezTo>
                <a:cubicBezTo>
                  <a:pt x="2256740" y="544666"/>
                  <a:pt x="2242151" y="559381"/>
                  <a:pt x="2220269" y="563060"/>
                </a:cubicBezTo>
                <a:cubicBezTo>
                  <a:pt x="2205680" y="563060"/>
                  <a:pt x="2198386" y="570417"/>
                  <a:pt x="2198386" y="588810"/>
                </a:cubicBezTo>
                <a:cubicBezTo>
                  <a:pt x="2198386" y="596167"/>
                  <a:pt x="2198386" y="607203"/>
                  <a:pt x="2194739" y="614560"/>
                </a:cubicBezTo>
                <a:cubicBezTo>
                  <a:pt x="2180151" y="625596"/>
                  <a:pt x="2176504" y="643989"/>
                  <a:pt x="2169209" y="658704"/>
                </a:cubicBezTo>
                <a:cubicBezTo>
                  <a:pt x="2165562" y="666061"/>
                  <a:pt x="2169209" y="673418"/>
                  <a:pt x="2169209" y="680775"/>
                </a:cubicBezTo>
                <a:cubicBezTo>
                  <a:pt x="2169209" y="688133"/>
                  <a:pt x="2169209" y="695490"/>
                  <a:pt x="2169209" y="702847"/>
                </a:cubicBezTo>
                <a:cubicBezTo>
                  <a:pt x="2187445" y="691811"/>
                  <a:pt x="2202033" y="699169"/>
                  <a:pt x="2212974" y="717562"/>
                </a:cubicBezTo>
                <a:cubicBezTo>
                  <a:pt x="2205680" y="721240"/>
                  <a:pt x="2198386" y="724919"/>
                  <a:pt x="2183798" y="728597"/>
                </a:cubicBezTo>
                <a:cubicBezTo>
                  <a:pt x="2194739" y="735955"/>
                  <a:pt x="2202033" y="739633"/>
                  <a:pt x="2205680" y="739633"/>
                </a:cubicBezTo>
                <a:cubicBezTo>
                  <a:pt x="2202033" y="746991"/>
                  <a:pt x="2198386" y="754348"/>
                  <a:pt x="2198386" y="761705"/>
                </a:cubicBezTo>
                <a:cubicBezTo>
                  <a:pt x="2191092" y="772741"/>
                  <a:pt x="2202033" y="772741"/>
                  <a:pt x="2209327" y="776420"/>
                </a:cubicBezTo>
                <a:cubicBezTo>
                  <a:pt x="2220269" y="783777"/>
                  <a:pt x="2223916" y="805849"/>
                  <a:pt x="2212974" y="816884"/>
                </a:cubicBezTo>
                <a:cubicBezTo>
                  <a:pt x="2202033" y="827920"/>
                  <a:pt x="2202033" y="842635"/>
                  <a:pt x="2212974" y="849992"/>
                </a:cubicBezTo>
                <a:cubicBezTo>
                  <a:pt x="2234857" y="861028"/>
                  <a:pt x="2242151" y="879421"/>
                  <a:pt x="2253092" y="894135"/>
                </a:cubicBezTo>
                <a:cubicBezTo>
                  <a:pt x="2267681" y="916207"/>
                  <a:pt x="2285916" y="934600"/>
                  <a:pt x="2300505" y="956672"/>
                </a:cubicBezTo>
                <a:cubicBezTo>
                  <a:pt x="2307799" y="952993"/>
                  <a:pt x="2315093" y="949315"/>
                  <a:pt x="2322387" y="945636"/>
                </a:cubicBezTo>
                <a:cubicBezTo>
                  <a:pt x="2322387" y="956672"/>
                  <a:pt x="2315093" y="967708"/>
                  <a:pt x="2318740" y="975065"/>
                </a:cubicBezTo>
                <a:cubicBezTo>
                  <a:pt x="2322387" y="982422"/>
                  <a:pt x="2333328" y="986101"/>
                  <a:pt x="2336976" y="993458"/>
                </a:cubicBezTo>
                <a:cubicBezTo>
                  <a:pt x="2358858" y="1008173"/>
                  <a:pt x="2355211" y="1011851"/>
                  <a:pt x="2351564" y="1033923"/>
                </a:cubicBezTo>
                <a:cubicBezTo>
                  <a:pt x="2344270" y="1052316"/>
                  <a:pt x="2336976" y="1070709"/>
                  <a:pt x="2351564" y="1089102"/>
                </a:cubicBezTo>
                <a:cubicBezTo>
                  <a:pt x="2355211" y="1092781"/>
                  <a:pt x="2351564" y="1111174"/>
                  <a:pt x="2347917" y="1118531"/>
                </a:cubicBezTo>
                <a:cubicBezTo>
                  <a:pt x="2329681" y="1140603"/>
                  <a:pt x="2304152" y="1158996"/>
                  <a:pt x="2285916" y="1181068"/>
                </a:cubicBezTo>
                <a:cubicBezTo>
                  <a:pt x="2274975" y="1195782"/>
                  <a:pt x="2271328" y="1214175"/>
                  <a:pt x="2264034" y="1232569"/>
                </a:cubicBezTo>
                <a:cubicBezTo>
                  <a:pt x="2260387" y="1232569"/>
                  <a:pt x="2264034" y="1239926"/>
                  <a:pt x="2267681" y="1239926"/>
                </a:cubicBezTo>
                <a:cubicBezTo>
                  <a:pt x="2278622" y="1258319"/>
                  <a:pt x="2274975" y="1269355"/>
                  <a:pt x="2264034" y="1287748"/>
                </a:cubicBezTo>
                <a:cubicBezTo>
                  <a:pt x="2260387" y="1295105"/>
                  <a:pt x="2253092" y="1302462"/>
                  <a:pt x="2245798" y="1302462"/>
                </a:cubicBezTo>
                <a:cubicBezTo>
                  <a:pt x="2234857" y="1306141"/>
                  <a:pt x="2227563" y="1306141"/>
                  <a:pt x="2220269" y="1295105"/>
                </a:cubicBezTo>
                <a:cubicBezTo>
                  <a:pt x="2216622" y="1287748"/>
                  <a:pt x="2205680" y="1284069"/>
                  <a:pt x="2198386" y="1276712"/>
                </a:cubicBezTo>
                <a:cubicBezTo>
                  <a:pt x="2187445" y="1265676"/>
                  <a:pt x="2180151" y="1258319"/>
                  <a:pt x="2169209" y="1247283"/>
                </a:cubicBezTo>
                <a:cubicBezTo>
                  <a:pt x="2165562" y="1247283"/>
                  <a:pt x="2158268" y="1247283"/>
                  <a:pt x="2154621" y="1247283"/>
                </a:cubicBezTo>
                <a:cubicBezTo>
                  <a:pt x="2125444" y="1254640"/>
                  <a:pt x="2099915" y="1247283"/>
                  <a:pt x="2088973" y="1221533"/>
                </a:cubicBezTo>
                <a:cubicBezTo>
                  <a:pt x="2081679" y="1210497"/>
                  <a:pt x="2074385" y="1203140"/>
                  <a:pt x="2067091" y="1195782"/>
                </a:cubicBezTo>
                <a:cubicBezTo>
                  <a:pt x="2063444" y="1192104"/>
                  <a:pt x="2059797" y="1188425"/>
                  <a:pt x="2052502" y="1184746"/>
                </a:cubicBezTo>
                <a:cubicBezTo>
                  <a:pt x="2045208" y="1177389"/>
                  <a:pt x="2026973" y="1173711"/>
                  <a:pt x="2016031" y="1177389"/>
                </a:cubicBezTo>
                <a:cubicBezTo>
                  <a:pt x="2001443" y="1181068"/>
                  <a:pt x="1986855" y="1177389"/>
                  <a:pt x="1979561" y="1192104"/>
                </a:cubicBezTo>
                <a:cubicBezTo>
                  <a:pt x="1975913" y="1195782"/>
                  <a:pt x="1968619" y="1192104"/>
                  <a:pt x="1964972" y="1192104"/>
                </a:cubicBezTo>
                <a:cubicBezTo>
                  <a:pt x="1964972" y="1184746"/>
                  <a:pt x="1968619" y="1177389"/>
                  <a:pt x="1968619" y="1173711"/>
                </a:cubicBezTo>
                <a:cubicBezTo>
                  <a:pt x="1968619" y="1162675"/>
                  <a:pt x="1968619" y="1155317"/>
                  <a:pt x="1954031" y="1158996"/>
                </a:cubicBezTo>
                <a:cubicBezTo>
                  <a:pt x="1943090" y="1162675"/>
                  <a:pt x="1928501" y="1158996"/>
                  <a:pt x="1917560" y="1158996"/>
                </a:cubicBezTo>
                <a:cubicBezTo>
                  <a:pt x="1902972" y="1158996"/>
                  <a:pt x="1892030" y="1158996"/>
                  <a:pt x="1881089" y="1166353"/>
                </a:cubicBezTo>
                <a:cubicBezTo>
                  <a:pt x="1877442" y="1170032"/>
                  <a:pt x="1873795" y="1173711"/>
                  <a:pt x="1866501" y="1173711"/>
                </a:cubicBezTo>
                <a:cubicBezTo>
                  <a:pt x="1840971" y="1177389"/>
                  <a:pt x="1815441" y="1177389"/>
                  <a:pt x="1789912" y="1184746"/>
                </a:cubicBezTo>
                <a:cubicBezTo>
                  <a:pt x="1797206" y="1192104"/>
                  <a:pt x="1804500" y="1195782"/>
                  <a:pt x="1815441" y="1199461"/>
                </a:cubicBezTo>
                <a:cubicBezTo>
                  <a:pt x="1811794" y="1203140"/>
                  <a:pt x="1811794" y="1206818"/>
                  <a:pt x="1811794" y="1206818"/>
                </a:cubicBezTo>
                <a:cubicBezTo>
                  <a:pt x="1797206" y="1210497"/>
                  <a:pt x="1782618" y="1214175"/>
                  <a:pt x="1764382" y="1221533"/>
                </a:cubicBezTo>
                <a:cubicBezTo>
                  <a:pt x="1757088" y="1206818"/>
                  <a:pt x="1775323" y="1181068"/>
                  <a:pt x="1746147" y="1184746"/>
                </a:cubicBezTo>
                <a:cubicBezTo>
                  <a:pt x="1749794" y="1173711"/>
                  <a:pt x="1749794" y="1162675"/>
                  <a:pt x="1753441" y="1151639"/>
                </a:cubicBezTo>
                <a:cubicBezTo>
                  <a:pt x="1738852" y="1155317"/>
                  <a:pt x="1727911" y="1162675"/>
                  <a:pt x="1720617" y="1173711"/>
                </a:cubicBezTo>
                <a:cubicBezTo>
                  <a:pt x="1706029" y="1188425"/>
                  <a:pt x="1713323" y="1206818"/>
                  <a:pt x="1706029" y="1221533"/>
                </a:cubicBezTo>
                <a:cubicBezTo>
                  <a:pt x="1698734" y="1243604"/>
                  <a:pt x="1687793" y="1261997"/>
                  <a:pt x="1676852" y="1280391"/>
                </a:cubicBezTo>
                <a:cubicBezTo>
                  <a:pt x="1669558" y="1287748"/>
                  <a:pt x="1654969" y="1287748"/>
                  <a:pt x="1644028" y="1287748"/>
                </a:cubicBezTo>
                <a:cubicBezTo>
                  <a:pt x="1625793" y="1284069"/>
                  <a:pt x="1618498" y="1287748"/>
                  <a:pt x="1614851" y="1302462"/>
                </a:cubicBezTo>
                <a:cubicBezTo>
                  <a:pt x="1614851" y="1309820"/>
                  <a:pt x="1611204" y="1317177"/>
                  <a:pt x="1607557" y="1324534"/>
                </a:cubicBezTo>
                <a:cubicBezTo>
                  <a:pt x="1600263" y="1335570"/>
                  <a:pt x="1592969" y="1342927"/>
                  <a:pt x="1589322" y="1353963"/>
                </a:cubicBezTo>
                <a:cubicBezTo>
                  <a:pt x="1589322" y="1357642"/>
                  <a:pt x="1592969" y="1364999"/>
                  <a:pt x="1596616" y="1368677"/>
                </a:cubicBezTo>
                <a:cubicBezTo>
                  <a:pt x="1600263" y="1368677"/>
                  <a:pt x="1603910" y="1364999"/>
                  <a:pt x="1611204" y="1364999"/>
                </a:cubicBezTo>
                <a:cubicBezTo>
                  <a:pt x="1611204" y="1361320"/>
                  <a:pt x="1611204" y="1357642"/>
                  <a:pt x="1614851" y="1350284"/>
                </a:cubicBezTo>
                <a:cubicBezTo>
                  <a:pt x="1622146" y="1357642"/>
                  <a:pt x="1625793" y="1361320"/>
                  <a:pt x="1640381" y="1372356"/>
                </a:cubicBezTo>
                <a:cubicBezTo>
                  <a:pt x="1614851" y="1379713"/>
                  <a:pt x="1592969" y="1383392"/>
                  <a:pt x="1578380" y="1387071"/>
                </a:cubicBezTo>
                <a:cubicBezTo>
                  <a:pt x="1571086" y="1398106"/>
                  <a:pt x="1567439" y="1405464"/>
                  <a:pt x="1560145" y="1409142"/>
                </a:cubicBezTo>
                <a:cubicBezTo>
                  <a:pt x="1552851" y="1420178"/>
                  <a:pt x="1545557" y="1431214"/>
                  <a:pt x="1538262" y="1438571"/>
                </a:cubicBezTo>
                <a:cubicBezTo>
                  <a:pt x="1530968" y="1445929"/>
                  <a:pt x="1523674" y="1449607"/>
                  <a:pt x="1512733" y="1453286"/>
                </a:cubicBezTo>
                <a:cubicBezTo>
                  <a:pt x="1509086" y="1456964"/>
                  <a:pt x="1505439" y="1453286"/>
                  <a:pt x="1501791" y="1456964"/>
                </a:cubicBezTo>
                <a:cubicBezTo>
                  <a:pt x="1487203" y="1460643"/>
                  <a:pt x="1472615" y="1456964"/>
                  <a:pt x="1465321" y="1442250"/>
                </a:cubicBezTo>
                <a:cubicBezTo>
                  <a:pt x="1454379" y="1464322"/>
                  <a:pt x="1443438" y="1449607"/>
                  <a:pt x="1436144" y="1442250"/>
                </a:cubicBezTo>
                <a:cubicBezTo>
                  <a:pt x="1425203" y="1445929"/>
                  <a:pt x="1410614" y="1445929"/>
                  <a:pt x="1399673" y="1453286"/>
                </a:cubicBezTo>
                <a:cubicBezTo>
                  <a:pt x="1370496" y="1460643"/>
                  <a:pt x="1352261" y="1442250"/>
                  <a:pt x="1326731" y="1438571"/>
                </a:cubicBezTo>
                <a:cubicBezTo>
                  <a:pt x="1323084" y="1438571"/>
                  <a:pt x="1319437" y="1434893"/>
                  <a:pt x="1315790" y="1434893"/>
                </a:cubicBezTo>
                <a:cubicBezTo>
                  <a:pt x="1286613" y="1423857"/>
                  <a:pt x="1282966" y="1427535"/>
                  <a:pt x="1275672" y="1460643"/>
                </a:cubicBezTo>
                <a:cubicBezTo>
                  <a:pt x="1286613" y="1456964"/>
                  <a:pt x="1290260" y="1456964"/>
                  <a:pt x="1297554" y="1453286"/>
                </a:cubicBezTo>
                <a:cubicBezTo>
                  <a:pt x="1304848" y="1456964"/>
                  <a:pt x="1308496" y="1464322"/>
                  <a:pt x="1319437" y="1471679"/>
                </a:cubicBezTo>
                <a:cubicBezTo>
                  <a:pt x="1304848" y="1482715"/>
                  <a:pt x="1308496" y="1508465"/>
                  <a:pt x="1286613" y="1515822"/>
                </a:cubicBezTo>
                <a:cubicBezTo>
                  <a:pt x="1272025" y="1519501"/>
                  <a:pt x="1253789" y="1526858"/>
                  <a:pt x="1235554" y="1534215"/>
                </a:cubicBezTo>
                <a:cubicBezTo>
                  <a:pt x="1224612" y="1541573"/>
                  <a:pt x="1210024" y="1548930"/>
                  <a:pt x="1199083" y="1559966"/>
                </a:cubicBezTo>
                <a:cubicBezTo>
                  <a:pt x="1188142" y="1567323"/>
                  <a:pt x="1180847" y="1574680"/>
                  <a:pt x="1177200" y="1582037"/>
                </a:cubicBezTo>
                <a:cubicBezTo>
                  <a:pt x="1173553" y="1585716"/>
                  <a:pt x="1169906" y="1593073"/>
                  <a:pt x="1169906" y="1596752"/>
                </a:cubicBezTo>
                <a:cubicBezTo>
                  <a:pt x="1173553" y="1611466"/>
                  <a:pt x="1162612" y="1611466"/>
                  <a:pt x="1155318" y="1607788"/>
                </a:cubicBezTo>
                <a:cubicBezTo>
                  <a:pt x="1111553" y="1589395"/>
                  <a:pt x="1075082" y="1567323"/>
                  <a:pt x="1045905" y="1530537"/>
                </a:cubicBezTo>
                <a:cubicBezTo>
                  <a:pt x="1034964" y="1515822"/>
                  <a:pt x="1027669" y="1497429"/>
                  <a:pt x="1020375" y="1475357"/>
                </a:cubicBezTo>
                <a:cubicBezTo>
                  <a:pt x="1013081" y="1456964"/>
                  <a:pt x="1005787" y="1434893"/>
                  <a:pt x="998493" y="1412821"/>
                </a:cubicBezTo>
                <a:cubicBezTo>
                  <a:pt x="994846" y="1409142"/>
                  <a:pt x="991199" y="1401785"/>
                  <a:pt x="983904" y="1394428"/>
                </a:cubicBezTo>
                <a:cubicBezTo>
                  <a:pt x="962022" y="1420178"/>
                  <a:pt x="932845" y="1420178"/>
                  <a:pt x="903668" y="1423857"/>
                </a:cubicBezTo>
                <a:cubicBezTo>
                  <a:pt x="863550" y="1431214"/>
                  <a:pt x="834374" y="1453286"/>
                  <a:pt x="816138" y="1490072"/>
                </a:cubicBezTo>
                <a:cubicBezTo>
                  <a:pt x="805197" y="1508465"/>
                  <a:pt x="794256" y="1526858"/>
                  <a:pt x="768726" y="1534215"/>
                </a:cubicBezTo>
                <a:cubicBezTo>
                  <a:pt x="754138" y="1537894"/>
                  <a:pt x="735902" y="1556287"/>
                  <a:pt x="721314" y="1567323"/>
                </a:cubicBezTo>
                <a:cubicBezTo>
                  <a:pt x="703078" y="1585716"/>
                  <a:pt x="688490" y="1615145"/>
                  <a:pt x="662960" y="1626181"/>
                </a:cubicBezTo>
                <a:cubicBezTo>
                  <a:pt x="637431" y="1633538"/>
                  <a:pt x="619195" y="1629860"/>
                  <a:pt x="600960" y="1626181"/>
                </a:cubicBezTo>
                <a:cubicBezTo>
                  <a:pt x="582724" y="1618824"/>
                  <a:pt x="564489" y="1607788"/>
                  <a:pt x="549900" y="1596752"/>
                </a:cubicBezTo>
                <a:cubicBezTo>
                  <a:pt x="535312" y="1585716"/>
                  <a:pt x="538959" y="1559966"/>
                  <a:pt x="542606" y="1541573"/>
                </a:cubicBezTo>
                <a:cubicBezTo>
                  <a:pt x="553547" y="1512144"/>
                  <a:pt x="579077" y="1519501"/>
                  <a:pt x="593665" y="1504786"/>
                </a:cubicBezTo>
                <a:cubicBezTo>
                  <a:pt x="611901" y="1493751"/>
                  <a:pt x="633783" y="1486393"/>
                  <a:pt x="655666" y="1475357"/>
                </a:cubicBezTo>
                <a:cubicBezTo>
                  <a:pt x="662960" y="1475357"/>
                  <a:pt x="666607" y="1468000"/>
                  <a:pt x="670254" y="1464322"/>
                </a:cubicBezTo>
                <a:cubicBezTo>
                  <a:pt x="692137" y="1445929"/>
                  <a:pt x="717667" y="1423857"/>
                  <a:pt x="743196" y="1405464"/>
                </a:cubicBezTo>
                <a:cubicBezTo>
                  <a:pt x="757785" y="1394428"/>
                  <a:pt x="776020" y="1383392"/>
                  <a:pt x="790608" y="1368677"/>
                </a:cubicBezTo>
                <a:cubicBezTo>
                  <a:pt x="797903" y="1357642"/>
                  <a:pt x="805197" y="1342927"/>
                  <a:pt x="808844" y="1328213"/>
                </a:cubicBezTo>
                <a:cubicBezTo>
                  <a:pt x="786961" y="1346606"/>
                  <a:pt x="761432" y="1328213"/>
                  <a:pt x="739549" y="1335570"/>
                </a:cubicBezTo>
                <a:cubicBezTo>
                  <a:pt x="717667" y="1342927"/>
                  <a:pt x="695784" y="1339249"/>
                  <a:pt x="673902" y="1331891"/>
                </a:cubicBezTo>
                <a:cubicBezTo>
                  <a:pt x="677549" y="1302462"/>
                  <a:pt x="699431" y="1291426"/>
                  <a:pt x="721314" y="1284069"/>
                </a:cubicBezTo>
                <a:cubicBezTo>
                  <a:pt x="746843" y="1276712"/>
                  <a:pt x="754138" y="1254640"/>
                  <a:pt x="761432" y="1236247"/>
                </a:cubicBezTo>
                <a:cubicBezTo>
                  <a:pt x="765079" y="1232569"/>
                  <a:pt x="761432" y="1225211"/>
                  <a:pt x="761432" y="1221533"/>
                </a:cubicBezTo>
                <a:cubicBezTo>
                  <a:pt x="754138" y="1203140"/>
                  <a:pt x="728608" y="1192104"/>
                  <a:pt x="710372" y="1192104"/>
                </a:cubicBezTo>
                <a:cubicBezTo>
                  <a:pt x="703078" y="1192104"/>
                  <a:pt x="699431" y="1188425"/>
                  <a:pt x="695784" y="1184746"/>
                </a:cubicBezTo>
                <a:cubicBezTo>
                  <a:pt x="695784" y="1184746"/>
                  <a:pt x="695784" y="1181068"/>
                  <a:pt x="695784" y="1181068"/>
                </a:cubicBezTo>
                <a:cubicBezTo>
                  <a:pt x="699431" y="1181068"/>
                  <a:pt x="706725" y="1181068"/>
                  <a:pt x="714020" y="1177389"/>
                </a:cubicBezTo>
                <a:cubicBezTo>
                  <a:pt x="703078" y="1166353"/>
                  <a:pt x="695784" y="1170032"/>
                  <a:pt x="684843" y="1177389"/>
                </a:cubicBezTo>
                <a:cubicBezTo>
                  <a:pt x="673902" y="1192104"/>
                  <a:pt x="659313" y="1199461"/>
                  <a:pt x="637431" y="1195782"/>
                </a:cubicBezTo>
                <a:cubicBezTo>
                  <a:pt x="633783" y="1192104"/>
                  <a:pt x="630136" y="1195782"/>
                  <a:pt x="626489" y="1195782"/>
                </a:cubicBezTo>
                <a:cubicBezTo>
                  <a:pt x="615548" y="1195782"/>
                  <a:pt x="604607" y="1203140"/>
                  <a:pt x="604607" y="1184746"/>
                </a:cubicBezTo>
                <a:cubicBezTo>
                  <a:pt x="604607" y="1177389"/>
                  <a:pt x="593665" y="1170032"/>
                  <a:pt x="586371" y="1166353"/>
                </a:cubicBezTo>
                <a:cubicBezTo>
                  <a:pt x="582724" y="1162675"/>
                  <a:pt x="579077" y="1162675"/>
                  <a:pt x="575430" y="1162675"/>
                </a:cubicBezTo>
                <a:cubicBezTo>
                  <a:pt x="568136" y="1158996"/>
                  <a:pt x="557195" y="1155317"/>
                  <a:pt x="553547" y="1147960"/>
                </a:cubicBezTo>
                <a:cubicBezTo>
                  <a:pt x="553547" y="1144282"/>
                  <a:pt x="560842" y="1133246"/>
                  <a:pt x="568136" y="1125889"/>
                </a:cubicBezTo>
                <a:cubicBezTo>
                  <a:pt x="568136" y="1125889"/>
                  <a:pt x="568136" y="1122210"/>
                  <a:pt x="564489" y="1118531"/>
                </a:cubicBezTo>
                <a:cubicBezTo>
                  <a:pt x="582724" y="1096460"/>
                  <a:pt x="608254" y="1096460"/>
                  <a:pt x="633783" y="1096460"/>
                </a:cubicBezTo>
                <a:cubicBezTo>
                  <a:pt x="644725" y="1096460"/>
                  <a:pt x="662960" y="1096460"/>
                  <a:pt x="673902" y="1089102"/>
                </a:cubicBezTo>
                <a:cubicBezTo>
                  <a:pt x="684843" y="1081745"/>
                  <a:pt x="692137" y="1067031"/>
                  <a:pt x="688490" y="1048637"/>
                </a:cubicBezTo>
                <a:cubicBezTo>
                  <a:pt x="684843" y="1044959"/>
                  <a:pt x="688490" y="1041280"/>
                  <a:pt x="688490" y="1033923"/>
                </a:cubicBezTo>
                <a:cubicBezTo>
                  <a:pt x="717667" y="1030244"/>
                  <a:pt x="724961" y="1008173"/>
                  <a:pt x="710372" y="986101"/>
                </a:cubicBezTo>
                <a:cubicBezTo>
                  <a:pt x="717667" y="982422"/>
                  <a:pt x="724961" y="978744"/>
                  <a:pt x="732255" y="978744"/>
                </a:cubicBezTo>
                <a:cubicBezTo>
                  <a:pt x="732255" y="975065"/>
                  <a:pt x="735902" y="975065"/>
                  <a:pt x="735902" y="975065"/>
                </a:cubicBezTo>
                <a:cubicBezTo>
                  <a:pt x="732255" y="971386"/>
                  <a:pt x="724961" y="967708"/>
                  <a:pt x="717667" y="960351"/>
                </a:cubicBezTo>
                <a:cubicBezTo>
                  <a:pt x="717667" y="967708"/>
                  <a:pt x="717667" y="971386"/>
                  <a:pt x="714020" y="978744"/>
                </a:cubicBezTo>
                <a:cubicBezTo>
                  <a:pt x="710372" y="967708"/>
                  <a:pt x="710372" y="964029"/>
                  <a:pt x="710372" y="960351"/>
                </a:cubicBezTo>
                <a:cubicBezTo>
                  <a:pt x="706725" y="945636"/>
                  <a:pt x="699431" y="934600"/>
                  <a:pt x="688490" y="934600"/>
                </a:cubicBezTo>
                <a:cubicBezTo>
                  <a:pt x="670254" y="934600"/>
                  <a:pt x="648372" y="938279"/>
                  <a:pt x="633783" y="945636"/>
                </a:cubicBezTo>
                <a:cubicBezTo>
                  <a:pt x="615548" y="956672"/>
                  <a:pt x="600960" y="956672"/>
                  <a:pt x="586371" y="945636"/>
                </a:cubicBezTo>
                <a:cubicBezTo>
                  <a:pt x="579077" y="941957"/>
                  <a:pt x="564489" y="941957"/>
                  <a:pt x="557195" y="938279"/>
                </a:cubicBezTo>
                <a:cubicBezTo>
                  <a:pt x="549900" y="934600"/>
                  <a:pt x="542606" y="930922"/>
                  <a:pt x="535312" y="927243"/>
                </a:cubicBezTo>
                <a:cubicBezTo>
                  <a:pt x="509782" y="916207"/>
                  <a:pt x="491547" y="894135"/>
                  <a:pt x="476959" y="875742"/>
                </a:cubicBezTo>
                <a:cubicBezTo>
                  <a:pt x="466017" y="861028"/>
                  <a:pt x="451429" y="853671"/>
                  <a:pt x="440488" y="842635"/>
                </a:cubicBezTo>
                <a:cubicBezTo>
                  <a:pt x="440488" y="846313"/>
                  <a:pt x="440488" y="846313"/>
                  <a:pt x="440488" y="849992"/>
                </a:cubicBezTo>
                <a:cubicBezTo>
                  <a:pt x="433193" y="849992"/>
                  <a:pt x="425899" y="849992"/>
                  <a:pt x="418605" y="849992"/>
                </a:cubicBezTo>
                <a:cubicBezTo>
                  <a:pt x="418605" y="846313"/>
                  <a:pt x="422252" y="838956"/>
                  <a:pt x="422252" y="831599"/>
                </a:cubicBezTo>
                <a:cubicBezTo>
                  <a:pt x="425899" y="831599"/>
                  <a:pt x="425899" y="831599"/>
                  <a:pt x="429546" y="831599"/>
                </a:cubicBezTo>
                <a:cubicBezTo>
                  <a:pt x="422252" y="824242"/>
                  <a:pt x="414958" y="813206"/>
                  <a:pt x="404017" y="813206"/>
                </a:cubicBezTo>
                <a:cubicBezTo>
                  <a:pt x="389428" y="813206"/>
                  <a:pt x="371193" y="813206"/>
                  <a:pt x="356604" y="816884"/>
                </a:cubicBezTo>
                <a:cubicBezTo>
                  <a:pt x="349310" y="820563"/>
                  <a:pt x="338369" y="838956"/>
                  <a:pt x="338369" y="849992"/>
                </a:cubicBezTo>
                <a:cubicBezTo>
                  <a:pt x="338369" y="864706"/>
                  <a:pt x="331075" y="872064"/>
                  <a:pt x="327428" y="883100"/>
                </a:cubicBezTo>
                <a:cubicBezTo>
                  <a:pt x="323781" y="905171"/>
                  <a:pt x="309192" y="916207"/>
                  <a:pt x="294604" y="927243"/>
                </a:cubicBezTo>
                <a:cubicBezTo>
                  <a:pt x="280016" y="938279"/>
                  <a:pt x="269074" y="952993"/>
                  <a:pt x="243545" y="949315"/>
                </a:cubicBezTo>
                <a:cubicBezTo>
                  <a:pt x="221662" y="941957"/>
                  <a:pt x="203427" y="938279"/>
                  <a:pt x="185191" y="923564"/>
                </a:cubicBezTo>
                <a:cubicBezTo>
                  <a:pt x="166956" y="908850"/>
                  <a:pt x="148720" y="894135"/>
                  <a:pt x="130485" y="879421"/>
                </a:cubicBezTo>
                <a:cubicBezTo>
                  <a:pt x="130485" y="875742"/>
                  <a:pt x="130485" y="875742"/>
                  <a:pt x="126838" y="875742"/>
                </a:cubicBezTo>
                <a:cubicBezTo>
                  <a:pt x="119543" y="835277"/>
                  <a:pt x="86720" y="816884"/>
                  <a:pt x="72131" y="783777"/>
                </a:cubicBezTo>
                <a:cubicBezTo>
                  <a:pt x="61190" y="765384"/>
                  <a:pt x="57543" y="746991"/>
                  <a:pt x="46602" y="724919"/>
                </a:cubicBezTo>
                <a:cubicBezTo>
                  <a:pt x="42955" y="713883"/>
                  <a:pt x="35660" y="702847"/>
                  <a:pt x="28366" y="691811"/>
                </a:cubicBezTo>
                <a:cubicBezTo>
                  <a:pt x="24719" y="684454"/>
                  <a:pt x="17425" y="677097"/>
                  <a:pt x="17425" y="669740"/>
                </a:cubicBezTo>
                <a:cubicBezTo>
                  <a:pt x="17425" y="647668"/>
                  <a:pt x="24719" y="629275"/>
                  <a:pt x="21072" y="607203"/>
                </a:cubicBezTo>
                <a:cubicBezTo>
                  <a:pt x="21072" y="603524"/>
                  <a:pt x="28366" y="592489"/>
                  <a:pt x="35660" y="588810"/>
                </a:cubicBezTo>
                <a:cubicBezTo>
                  <a:pt x="42955" y="581453"/>
                  <a:pt x="50249" y="577774"/>
                  <a:pt x="39307" y="566738"/>
                </a:cubicBezTo>
                <a:cubicBezTo>
                  <a:pt x="28366" y="555702"/>
                  <a:pt x="21072" y="537309"/>
                  <a:pt x="10131" y="526273"/>
                </a:cubicBezTo>
                <a:cubicBezTo>
                  <a:pt x="-8105" y="504202"/>
                  <a:pt x="-811" y="478451"/>
                  <a:pt x="24719" y="467415"/>
                </a:cubicBezTo>
                <a:cubicBezTo>
                  <a:pt x="35660" y="463737"/>
                  <a:pt x="42955" y="452701"/>
                  <a:pt x="53896" y="445344"/>
                </a:cubicBezTo>
                <a:cubicBezTo>
                  <a:pt x="64837" y="437986"/>
                  <a:pt x="72131" y="426951"/>
                  <a:pt x="86720" y="415915"/>
                </a:cubicBezTo>
                <a:cubicBezTo>
                  <a:pt x="90367" y="412236"/>
                  <a:pt x="101308" y="415915"/>
                  <a:pt x="104955" y="412236"/>
                </a:cubicBezTo>
                <a:cubicBezTo>
                  <a:pt x="112249" y="404879"/>
                  <a:pt x="119543" y="397522"/>
                  <a:pt x="123191" y="386486"/>
                </a:cubicBezTo>
                <a:cubicBezTo>
                  <a:pt x="126838" y="371771"/>
                  <a:pt x="134132" y="364414"/>
                  <a:pt x="148720" y="364414"/>
                </a:cubicBezTo>
                <a:cubicBezTo>
                  <a:pt x="174250" y="357057"/>
                  <a:pt x="199780" y="353378"/>
                  <a:pt x="228956" y="349700"/>
                </a:cubicBezTo>
                <a:cubicBezTo>
                  <a:pt x="236250" y="346021"/>
                  <a:pt x="247192" y="342342"/>
                  <a:pt x="254486" y="338664"/>
                </a:cubicBezTo>
                <a:cubicBezTo>
                  <a:pt x="280016" y="334985"/>
                  <a:pt x="305545" y="327628"/>
                  <a:pt x="331075" y="320271"/>
                </a:cubicBezTo>
                <a:cubicBezTo>
                  <a:pt x="352957" y="312913"/>
                  <a:pt x="374840" y="301877"/>
                  <a:pt x="396722" y="290842"/>
                </a:cubicBezTo>
                <a:cubicBezTo>
                  <a:pt x="411311" y="283484"/>
                  <a:pt x="418605" y="268770"/>
                  <a:pt x="429546" y="265091"/>
                </a:cubicBezTo>
                <a:cubicBezTo>
                  <a:pt x="440488" y="261413"/>
                  <a:pt x="451429" y="261413"/>
                  <a:pt x="462370" y="261413"/>
                </a:cubicBezTo>
                <a:cubicBezTo>
                  <a:pt x="466017" y="261413"/>
                  <a:pt x="469664" y="261413"/>
                  <a:pt x="469664" y="257734"/>
                </a:cubicBezTo>
                <a:cubicBezTo>
                  <a:pt x="469664" y="250377"/>
                  <a:pt x="473311" y="239341"/>
                  <a:pt x="476959" y="231984"/>
                </a:cubicBezTo>
                <a:cubicBezTo>
                  <a:pt x="484253" y="235662"/>
                  <a:pt x="491547" y="239341"/>
                  <a:pt x="498841" y="243020"/>
                </a:cubicBezTo>
                <a:cubicBezTo>
                  <a:pt x="498841" y="246698"/>
                  <a:pt x="498841" y="250377"/>
                  <a:pt x="495194" y="250377"/>
                </a:cubicBezTo>
                <a:cubicBezTo>
                  <a:pt x="506135" y="246698"/>
                  <a:pt x="513429" y="239341"/>
                  <a:pt x="517077" y="235662"/>
                </a:cubicBezTo>
                <a:cubicBezTo>
                  <a:pt x="528018" y="239341"/>
                  <a:pt x="538959" y="235662"/>
                  <a:pt x="546253" y="239341"/>
                </a:cubicBezTo>
                <a:cubicBezTo>
                  <a:pt x="575430" y="250377"/>
                  <a:pt x="600960" y="235662"/>
                  <a:pt x="626489" y="235662"/>
                </a:cubicBezTo>
                <a:cubicBezTo>
                  <a:pt x="648372" y="235662"/>
                  <a:pt x="670254" y="228305"/>
                  <a:pt x="688490" y="220948"/>
                </a:cubicBezTo>
                <a:cubicBezTo>
                  <a:pt x="692137" y="220948"/>
                  <a:pt x="692137" y="217269"/>
                  <a:pt x="695784" y="213591"/>
                </a:cubicBezTo>
                <a:cubicBezTo>
                  <a:pt x="688490" y="206233"/>
                  <a:pt x="681196" y="195197"/>
                  <a:pt x="695784" y="184162"/>
                </a:cubicBezTo>
                <a:cubicBezTo>
                  <a:pt x="684843" y="165768"/>
                  <a:pt x="699431" y="151054"/>
                  <a:pt x="706725" y="136340"/>
                </a:cubicBezTo>
                <a:cubicBezTo>
                  <a:pt x="714020" y="121625"/>
                  <a:pt x="721314" y="103232"/>
                  <a:pt x="732255" y="99553"/>
                </a:cubicBezTo>
                <a:cubicBezTo>
                  <a:pt x="754138" y="92196"/>
                  <a:pt x="776020" y="84839"/>
                  <a:pt x="794256" y="73803"/>
                </a:cubicBezTo>
                <a:cubicBezTo>
                  <a:pt x="808844" y="88517"/>
                  <a:pt x="827079" y="73803"/>
                  <a:pt x="845315" y="81160"/>
                </a:cubicBezTo>
                <a:cubicBezTo>
                  <a:pt x="859903" y="88517"/>
                  <a:pt x="881786" y="92196"/>
                  <a:pt x="896374" y="99553"/>
                </a:cubicBezTo>
                <a:cubicBezTo>
                  <a:pt x="900021" y="99553"/>
                  <a:pt x="907315" y="106911"/>
                  <a:pt x="907315" y="110589"/>
                </a:cubicBezTo>
                <a:cubicBezTo>
                  <a:pt x="903668" y="121625"/>
                  <a:pt x="910963" y="125304"/>
                  <a:pt x="921904" y="121625"/>
                </a:cubicBezTo>
                <a:cubicBezTo>
                  <a:pt x="936492" y="121625"/>
                  <a:pt x="947433" y="128982"/>
                  <a:pt x="958375" y="140018"/>
                </a:cubicBezTo>
                <a:cubicBezTo>
                  <a:pt x="965669" y="147375"/>
                  <a:pt x="980257" y="154733"/>
                  <a:pt x="991199" y="151054"/>
                </a:cubicBezTo>
                <a:cubicBezTo>
                  <a:pt x="1005787" y="147375"/>
                  <a:pt x="1016728" y="154733"/>
                  <a:pt x="1027669" y="165768"/>
                </a:cubicBezTo>
                <a:cubicBezTo>
                  <a:pt x="1038611" y="173126"/>
                  <a:pt x="1045905" y="184162"/>
                  <a:pt x="1060493" y="176804"/>
                </a:cubicBezTo>
                <a:cubicBezTo>
                  <a:pt x="1064140" y="173126"/>
                  <a:pt x="1071435" y="176804"/>
                  <a:pt x="1078729" y="176804"/>
                </a:cubicBezTo>
                <a:cubicBezTo>
                  <a:pt x="1100611" y="180483"/>
                  <a:pt x="1118847" y="184162"/>
                  <a:pt x="1137082" y="169447"/>
                </a:cubicBezTo>
                <a:cubicBezTo>
                  <a:pt x="1144376" y="162090"/>
                  <a:pt x="1166259" y="169447"/>
                  <a:pt x="1180847" y="165768"/>
                </a:cubicBezTo>
                <a:cubicBezTo>
                  <a:pt x="1195436" y="158411"/>
                  <a:pt x="1213671" y="154733"/>
                  <a:pt x="1220965" y="143697"/>
                </a:cubicBezTo>
                <a:cubicBezTo>
                  <a:pt x="1242848" y="106911"/>
                  <a:pt x="1279319" y="117946"/>
                  <a:pt x="1312143" y="110589"/>
                </a:cubicBezTo>
                <a:cubicBezTo>
                  <a:pt x="1326731" y="106911"/>
                  <a:pt x="1344966" y="117946"/>
                  <a:pt x="1359555" y="125304"/>
                </a:cubicBezTo>
                <a:cubicBezTo>
                  <a:pt x="1363202" y="125304"/>
                  <a:pt x="1366849" y="125304"/>
                  <a:pt x="1374143" y="125304"/>
                </a:cubicBezTo>
                <a:cubicBezTo>
                  <a:pt x="1392379" y="125304"/>
                  <a:pt x="1410614" y="128982"/>
                  <a:pt x="1428850" y="143697"/>
                </a:cubicBezTo>
                <a:cubicBezTo>
                  <a:pt x="1428850" y="143697"/>
                  <a:pt x="1436144" y="143697"/>
                  <a:pt x="1439791" y="143697"/>
                </a:cubicBezTo>
                <a:cubicBezTo>
                  <a:pt x="1458026" y="143697"/>
                  <a:pt x="1476262" y="151054"/>
                  <a:pt x="1490850" y="162090"/>
                </a:cubicBezTo>
                <a:cubicBezTo>
                  <a:pt x="1498144" y="169447"/>
                  <a:pt x="1509086" y="173126"/>
                  <a:pt x="1520027" y="176804"/>
                </a:cubicBezTo>
                <a:cubicBezTo>
                  <a:pt x="1538262" y="184162"/>
                  <a:pt x="1552851" y="191519"/>
                  <a:pt x="1567439" y="202555"/>
                </a:cubicBezTo>
                <a:cubicBezTo>
                  <a:pt x="1571086" y="206233"/>
                  <a:pt x="1574733" y="206233"/>
                  <a:pt x="1582027" y="206233"/>
                </a:cubicBezTo>
                <a:cubicBezTo>
                  <a:pt x="1600263" y="206233"/>
                  <a:pt x="1618498" y="213591"/>
                  <a:pt x="1636734" y="220948"/>
                </a:cubicBezTo>
                <a:cubicBezTo>
                  <a:pt x="1654969" y="228305"/>
                  <a:pt x="1658616" y="228305"/>
                  <a:pt x="1665911" y="206233"/>
                </a:cubicBezTo>
                <a:cubicBezTo>
                  <a:pt x="1669558" y="187840"/>
                  <a:pt x="1673205" y="169447"/>
                  <a:pt x="1680499" y="151054"/>
                </a:cubicBezTo>
                <a:cubicBezTo>
                  <a:pt x="1680499" y="147375"/>
                  <a:pt x="1687793" y="143697"/>
                  <a:pt x="1695087" y="140018"/>
                </a:cubicBezTo>
                <a:cubicBezTo>
                  <a:pt x="1698734" y="136340"/>
                  <a:pt x="1702382" y="136340"/>
                  <a:pt x="1713323" y="128982"/>
                </a:cubicBezTo>
                <a:cubicBezTo>
                  <a:pt x="1724264" y="140018"/>
                  <a:pt x="1738852" y="151054"/>
                  <a:pt x="1753441" y="165768"/>
                </a:cubicBezTo>
                <a:cubicBezTo>
                  <a:pt x="1753441" y="165768"/>
                  <a:pt x="1757088" y="169447"/>
                  <a:pt x="1757088" y="169447"/>
                </a:cubicBezTo>
                <a:cubicBezTo>
                  <a:pt x="1749794" y="187840"/>
                  <a:pt x="1771676" y="198876"/>
                  <a:pt x="1768029" y="213591"/>
                </a:cubicBezTo>
                <a:cubicBezTo>
                  <a:pt x="1768029" y="231984"/>
                  <a:pt x="1771676" y="250377"/>
                  <a:pt x="1771676" y="265091"/>
                </a:cubicBezTo>
                <a:cubicBezTo>
                  <a:pt x="1768029" y="283484"/>
                  <a:pt x="1775323" y="290842"/>
                  <a:pt x="1793559" y="290842"/>
                </a:cubicBezTo>
                <a:cubicBezTo>
                  <a:pt x="1797206" y="290842"/>
                  <a:pt x="1804500" y="294520"/>
                  <a:pt x="1808147" y="294520"/>
                </a:cubicBezTo>
                <a:cubicBezTo>
                  <a:pt x="1822736" y="298199"/>
                  <a:pt x="1826383" y="290842"/>
                  <a:pt x="1830030" y="279806"/>
                </a:cubicBezTo>
                <a:cubicBezTo>
                  <a:pt x="1830030" y="272448"/>
                  <a:pt x="1833677" y="265091"/>
                  <a:pt x="1837324" y="257734"/>
                </a:cubicBezTo>
                <a:cubicBezTo>
                  <a:pt x="1851912" y="268770"/>
                  <a:pt x="1859207" y="265091"/>
                  <a:pt x="1870148" y="254055"/>
                </a:cubicBezTo>
                <a:cubicBezTo>
                  <a:pt x="1892030" y="231984"/>
                  <a:pt x="1892030" y="209912"/>
                  <a:pt x="1888383" y="184162"/>
                </a:cubicBezTo>
                <a:cubicBezTo>
                  <a:pt x="1888383" y="173126"/>
                  <a:pt x="1913913" y="158411"/>
                  <a:pt x="1924854" y="158411"/>
                </a:cubicBezTo>
                <a:cubicBezTo>
                  <a:pt x="1946737" y="162090"/>
                  <a:pt x="1954031" y="169447"/>
                  <a:pt x="1957678" y="187840"/>
                </a:cubicBezTo>
                <a:cubicBezTo>
                  <a:pt x="1957678" y="195197"/>
                  <a:pt x="1961325" y="198876"/>
                  <a:pt x="1964972" y="202555"/>
                </a:cubicBezTo>
                <a:cubicBezTo>
                  <a:pt x="1972266" y="209912"/>
                  <a:pt x="1975913" y="217269"/>
                  <a:pt x="1979561" y="224626"/>
                </a:cubicBezTo>
                <a:cubicBezTo>
                  <a:pt x="1997796" y="224626"/>
                  <a:pt x="2019679" y="224626"/>
                  <a:pt x="2037914" y="220948"/>
                </a:cubicBezTo>
                <a:cubicBezTo>
                  <a:pt x="2056150" y="220948"/>
                  <a:pt x="2074385" y="213591"/>
                  <a:pt x="2096267" y="206233"/>
                </a:cubicBezTo>
                <a:cubicBezTo>
                  <a:pt x="2103562" y="202555"/>
                  <a:pt x="2096267" y="184162"/>
                  <a:pt x="2081679" y="176804"/>
                </a:cubicBezTo>
                <a:cubicBezTo>
                  <a:pt x="2052502" y="162090"/>
                  <a:pt x="2023326" y="147375"/>
                  <a:pt x="1990502" y="125304"/>
                </a:cubicBezTo>
                <a:cubicBezTo>
                  <a:pt x="2005090" y="110589"/>
                  <a:pt x="2016031" y="95875"/>
                  <a:pt x="2026973" y="81160"/>
                </a:cubicBezTo>
                <a:cubicBezTo>
                  <a:pt x="2037914" y="66446"/>
                  <a:pt x="2045208" y="55410"/>
                  <a:pt x="2056150" y="44374"/>
                </a:cubicBezTo>
                <a:cubicBezTo>
                  <a:pt x="2063444" y="37017"/>
                  <a:pt x="2074385" y="33338"/>
                  <a:pt x="2085326" y="33338"/>
                </a:cubicBezTo>
                <a:close/>
                <a:moveTo>
                  <a:pt x="976675" y="0"/>
                </a:moveTo>
                <a:cubicBezTo>
                  <a:pt x="987788" y="0"/>
                  <a:pt x="995196" y="3704"/>
                  <a:pt x="995196" y="18521"/>
                </a:cubicBezTo>
                <a:cubicBezTo>
                  <a:pt x="991492" y="22225"/>
                  <a:pt x="987788" y="29634"/>
                  <a:pt x="984084" y="33338"/>
                </a:cubicBezTo>
                <a:cubicBezTo>
                  <a:pt x="976675" y="25930"/>
                  <a:pt x="969267" y="18521"/>
                  <a:pt x="965562" y="11113"/>
                </a:cubicBezTo>
                <a:cubicBezTo>
                  <a:pt x="961858" y="3704"/>
                  <a:pt x="969267" y="0"/>
                  <a:pt x="976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xmlns="" id="{0B848029-BEE1-493A-84F0-CD296D0477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78617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FB0F84ED-0B95-40FF-A797-993A379DE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681728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xmlns="" id="{BD4DE65A-BC4B-432F-BCE2-76222DFA3B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81728" y="0"/>
            <a:ext cx="7510272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3CCDA774-F30E-485B-9D28-0D669C2E9A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08665" y="2086824"/>
            <a:ext cx="1755966" cy="175596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xmlns="" id="{0E8D724D-E86B-41DF-A1F5-A28BE90424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4631" y="2086824"/>
            <a:ext cx="1755966" cy="1755965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xmlns="" id="{CBF88F55-2C3D-42AC-BF91-E476711718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0597" y="2086824"/>
            <a:ext cx="1755966" cy="1755965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xmlns="" id="{86BF73EF-5C39-4DAF-A537-683CBCC43D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08665" y="3842789"/>
            <a:ext cx="1755966" cy="175596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xmlns="" id="{9CDAD9BC-3873-4331-A95D-94B3E1171D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64631" y="3842789"/>
            <a:ext cx="1755966" cy="1755965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xmlns="" id="{05D6D282-D2BA-4EE5-93EA-47BB7C56EC5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0597" y="3842789"/>
            <a:ext cx="1755966" cy="175596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xmlns="" id="{C569B3E8-4CBE-419B-9220-B30C16663D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xmlns="" id="{BAA194F9-DE8F-46F6-93A1-4471EB28F54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77119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584E0645-BAA0-4EC0-BE56-DD86FE589D78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5CC25301-280A-4E77-BF9C-D3486ADFB8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BFF892F7-7241-4885-8EE4-62003ED02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9809EAC2-8071-4A30-9B9F-40B28130E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90D5FA23-53F4-4903-9354-B4A1B1928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711153B0-3291-462A-BD9C-D70F1AFF0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90E24127-675D-47F2-97EC-5C75C8338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xmlns="" id="{43B71A79-F559-462A-9963-9640FE738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xmlns="" id="{353B51C8-E940-4935-B352-FA1E3D63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xmlns="" id="{57580DBD-3706-4F8E-8DBA-80D4602FE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xmlns="" id="{0EB5EC8F-A3A6-48C7-8392-2D2BEB367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xmlns="" id="{13DB8C13-545B-4C45-ABF4-1A1543EA5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DA137270-07D3-4C7B-98C8-F436E73BC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xmlns="" id="{F4D236BC-D498-4F05-896B-253207807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xmlns="" id="{9CC129D8-4B27-4129-9F80-386B85DE3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xmlns="" id="{4F045289-7480-44AF-97F6-6A9A1B628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xmlns="" id="{1EDC515D-5940-4B8F-8CE4-6EABA8429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xmlns="" id="{A6A3173D-0F4D-4F3E-A368-9953065CF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xmlns="" id="{D63649A7-149D-4C60-9D72-0A961BD0B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xmlns="" id="{DFEF3B82-6FA8-4D6E-93DB-3DEE603CB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xmlns="" id="{EB30B116-ACCC-418D-9089-349DF486F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xmlns="" id="{81E19492-6D6B-4725-8702-E6EC83C31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xmlns="" id="{667D9F5B-1565-4404-B9C5-B7A5E7AE7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xmlns="" id="{134DAF92-2855-425F-AEB2-311A4AFC4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xmlns="" id="{93D1BB7A-52C6-4D5E-A0BC-F45BD9C1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xmlns="" id="{FCD50658-FF4E-4DBB-ACE8-592E86098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xmlns="" id="{2916FF34-1DCD-4E6E-8980-3FC8BFF08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xmlns="" id="{670867BF-FB33-4E61-97C6-5F1FEDE05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xmlns="" id="{AEF22B38-55C0-460A-A4AE-8681BD3FA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xmlns="" id="{7E763EFD-4FA9-46EC-B12A-8FD145A62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xmlns="" id="{3DF4BBD0-2C10-420F-938B-9B97FCD8A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xmlns="" id="{C5BA2E2D-102B-424E-BBF2-311CC0FCA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xmlns="" id="{6B7FF5AB-ABD4-466D-BC83-F2AA49EF8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xmlns="" id="{6864B53B-D594-4DD1-90F4-F2C3EAFA1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xmlns="" id="{B71A2BAF-5877-45A0-B18F-0B7F649D8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xmlns="" id="{8F1A6765-F244-4999-8D13-F35FF8B71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xmlns="" id="{F92EE9AA-DCBF-4750-8DBC-BE87F941F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xmlns="" id="{D79F0130-C281-4918-81AD-C4B563B8E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xmlns="" id="{A99EA17D-270A-4177-9D99-D3C9555DB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xmlns="" id="{5F4D747E-FC86-439D-87AF-89EFB760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xmlns="" id="{E9413AD8-D799-4FF8-83A1-C654F6233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xmlns="" id="{33D08F3F-75BA-4CC9-8CA8-25A31E5A7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xmlns="" id="{16136B0C-0692-40C2-84E3-BD9CA7364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" name="Slide Number Placeholder 5">
            <a:extLst>
              <a:ext uri="{FF2B5EF4-FFF2-40B4-BE49-F238E27FC236}">
                <a16:creationId xmlns:a16="http://schemas.microsoft.com/office/drawing/2014/main" xmlns="" id="{6708D5AE-1D18-4DBC-A7EA-F3291DA3F095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xmlns="" id="{D9E6A157-9E2E-45CA-A3BB-3AF77BC852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771544" y="2732986"/>
            <a:ext cx="1204538" cy="1204538"/>
          </a:xfrm>
          <a:custGeom>
            <a:avLst/>
            <a:gdLst>
              <a:gd name="connsiteX0" fmla="*/ 602269 w 1204538"/>
              <a:gd name="connsiteY0" fmla="*/ 0 h 1204538"/>
              <a:gd name="connsiteX1" fmla="*/ 1204538 w 1204538"/>
              <a:gd name="connsiteY1" fmla="*/ 602269 h 1204538"/>
              <a:gd name="connsiteX2" fmla="*/ 602269 w 1204538"/>
              <a:gd name="connsiteY2" fmla="*/ 1204538 h 1204538"/>
              <a:gd name="connsiteX3" fmla="*/ 0 w 1204538"/>
              <a:gd name="connsiteY3" fmla="*/ 602269 h 1204538"/>
              <a:gd name="connsiteX4" fmla="*/ 602269 w 1204538"/>
              <a:gd name="connsiteY4" fmla="*/ 0 h 120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538" h="1204538">
                <a:moveTo>
                  <a:pt x="602269" y="0"/>
                </a:moveTo>
                <a:cubicBezTo>
                  <a:pt x="934893" y="0"/>
                  <a:pt x="1204538" y="269645"/>
                  <a:pt x="1204538" y="602269"/>
                </a:cubicBezTo>
                <a:cubicBezTo>
                  <a:pt x="1204538" y="934893"/>
                  <a:pt x="934893" y="1204538"/>
                  <a:pt x="602269" y="1204538"/>
                </a:cubicBezTo>
                <a:cubicBezTo>
                  <a:pt x="269645" y="1204538"/>
                  <a:pt x="0" y="934893"/>
                  <a:pt x="0" y="602269"/>
                </a:cubicBezTo>
                <a:cubicBezTo>
                  <a:pt x="0" y="269645"/>
                  <a:pt x="269645" y="0"/>
                  <a:pt x="6022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0" name="Picture Placeholder 59">
            <a:extLst>
              <a:ext uri="{FF2B5EF4-FFF2-40B4-BE49-F238E27FC236}">
                <a16:creationId xmlns:a16="http://schemas.microsoft.com/office/drawing/2014/main" xmlns="" id="{53430D56-AE63-403C-8A4E-74E80B2ADC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3009" y="2732986"/>
            <a:ext cx="1204538" cy="1204538"/>
          </a:xfrm>
          <a:custGeom>
            <a:avLst/>
            <a:gdLst>
              <a:gd name="connsiteX0" fmla="*/ 602269 w 1204538"/>
              <a:gd name="connsiteY0" fmla="*/ 0 h 1204538"/>
              <a:gd name="connsiteX1" fmla="*/ 1204538 w 1204538"/>
              <a:gd name="connsiteY1" fmla="*/ 602269 h 1204538"/>
              <a:gd name="connsiteX2" fmla="*/ 602269 w 1204538"/>
              <a:gd name="connsiteY2" fmla="*/ 1204538 h 1204538"/>
              <a:gd name="connsiteX3" fmla="*/ 0 w 1204538"/>
              <a:gd name="connsiteY3" fmla="*/ 602269 h 1204538"/>
              <a:gd name="connsiteX4" fmla="*/ 602269 w 1204538"/>
              <a:gd name="connsiteY4" fmla="*/ 0 h 120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538" h="1204538">
                <a:moveTo>
                  <a:pt x="602269" y="0"/>
                </a:moveTo>
                <a:cubicBezTo>
                  <a:pt x="934893" y="0"/>
                  <a:pt x="1204538" y="269645"/>
                  <a:pt x="1204538" y="602269"/>
                </a:cubicBezTo>
                <a:cubicBezTo>
                  <a:pt x="1204538" y="934893"/>
                  <a:pt x="934893" y="1204538"/>
                  <a:pt x="602269" y="1204538"/>
                </a:cubicBezTo>
                <a:cubicBezTo>
                  <a:pt x="269645" y="1204538"/>
                  <a:pt x="0" y="934893"/>
                  <a:pt x="0" y="602269"/>
                </a:cubicBezTo>
                <a:cubicBezTo>
                  <a:pt x="0" y="269645"/>
                  <a:pt x="269645" y="0"/>
                  <a:pt x="6022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1" name="Picture Placeholder 60">
            <a:extLst>
              <a:ext uri="{FF2B5EF4-FFF2-40B4-BE49-F238E27FC236}">
                <a16:creationId xmlns:a16="http://schemas.microsoft.com/office/drawing/2014/main" xmlns="" id="{7926D997-76BE-4451-B247-B2BD143FC8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42265" y="2732986"/>
            <a:ext cx="1204538" cy="1204538"/>
          </a:xfrm>
          <a:custGeom>
            <a:avLst/>
            <a:gdLst>
              <a:gd name="connsiteX0" fmla="*/ 602269 w 1204538"/>
              <a:gd name="connsiteY0" fmla="*/ 0 h 1204538"/>
              <a:gd name="connsiteX1" fmla="*/ 1204538 w 1204538"/>
              <a:gd name="connsiteY1" fmla="*/ 602269 h 1204538"/>
              <a:gd name="connsiteX2" fmla="*/ 602269 w 1204538"/>
              <a:gd name="connsiteY2" fmla="*/ 1204538 h 1204538"/>
              <a:gd name="connsiteX3" fmla="*/ 0 w 1204538"/>
              <a:gd name="connsiteY3" fmla="*/ 602269 h 1204538"/>
              <a:gd name="connsiteX4" fmla="*/ 602269 w 1204538"/>
              <a:gd name="connsiteY4" fmla="*/ 0 h 120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4538" h="1204538">
                <a:moveTo>
                  <a:pt x="602269" y="0"/>
                </a:moveTo>
                <a:cubicBezTo>
                  <a:pt x="934893" y="0"/>
                  <a:pt x="1204538" y="269645"/>
                  <a:pt x="1204538" y="602269"/>
                </a:cubicBezTo>
                <a:cubicBezTo>
                  <a:pt x="1204538" y="934893"/>
                  <a:pt x="934893" y="1204538"/>
                  <a:pt x="602269" y="1204538"/>
                </a:cubicBezTo>
                <a:cubicBezTo>
                  <a:pt x="269645" y="1204538"/>
                  <a:pt x="0" y="934893"/>
                  <a:pt x="0" y="602269"/>
                </a:cubicBezTo>
                <a:cubicBezTo>
                  <a:pt x="0" y="269645"/>
                  <a:pt x="269645" y="0"/>
                  <a:pt x="6022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55" name="Text Placeholder 15">
            <a:extLst>
              <a:ext uri="{FF2B5EF4-FFF2-40B4-BE49-F238E27FC236}">
                <a16:creationId xmlns:a16="http://schemas.microsoft.com/office/drawing/2014/main" xmlns="" id="{220C9EA9-C290-42E3-B564-59631D604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xmlns="" id="{8B1CD4CD-D082-49C5-A3FB-524C345AD81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7058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8D1F8C78-E086-4922-A0C1-A0EF55E8F7A5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313A018B-1CF0-4362-A4ED-B534BEC0B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4792CD47-5D85-4A38-B9E4-D01CEE3FC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45C6570A-4560-428C-AF67-622BFB77F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1BD603E2-CE58-4126-9041-6BE58FAEA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43DF7DDE-35C8-45D4-86EF-20B935A0A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3EADAF64-DF87-4361-9B30-59EA76A95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xmlns="" id="{A3B941A4-1854-4BC9-B6AD-E1ACA5F38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xmlns="" id="{FE884060-5827-4C29-A7ED-0643888FC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xmlns="" id="{9BEBC941-4C0F-4552-9D82-12E4A02A5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xmlns="" id="{79924278-A284-4ED0-A910-92F5E138F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xmlns="" id="{0E345A9A-9399-4270-A1E8-9A392FDF5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F9CB1329-2B73-4B1D-8C5C-E9C99F3F5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xmlns="" id="{263266F4-E3CB-460A-ADC7-7C62CAA36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xmlns="" id="{7FD714D5-07C6-4599-B464-1AC50EEF8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xmlns="" id="{D77D1CBD-2CF1-4516-B6E0-9999183E8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xmlns="" id="{BE3D69B7-3927-4B99-B25B-AA6A208F1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xmlns="" id="{DEC38C8D-7306-45D6-851A-54CED0E7F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xmlns="" id="{9C1A6D13-782B-4CB8-ACC0-8B9EF3B9A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xmlns="" id="{0090C495-067D-4E35-B74A-FC608701D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xmlns="" id="{41ACBADA-5CC2-4AE1-9319-FA99DDDC3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xmlns="" id="{1E0F53DF-B4BB-4896-9E0D-CD2C5455D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xmlns="" id="{38E65BD8-F73C-4ACB-9197-BE2241927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xmlns="" id="{49EE9FE6-12B2-46F7-82C2-7EE74D77A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xmlns="" id="{6231E70C-FD3B-4C63-B0EC-126918C0E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xmlns="" id="{A08BD9C5-576E-4FC4-8026-70DB1D3A1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xmlns="" id="{AF2863E1-2DF9-45F8-8731-54069AD50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xmlns="" id="{047D50B3-44E5-4E61-A5B2-0938E79C5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xmlns="" id="{81BD3AC1-29E5-45B2-9F15-841412B3E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xmlns="" id="{EE745958-0554-4A14-8CAA-B512748E2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xmlns="" id="{18907421-C193-477C-866A-8BB2441B0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xmlns="" id="{516B3719-26E5-40AF-9557-C57151961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xmlns="" id="{07C8E03D-B029-4443-95F7-7DF38E767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xmlns="" id="{FF32347F-4FEA-4632-8ABE-2A199B7EB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xmlns="" id="{D9A698C4-5E28-4FF3-98D4-86440AC9A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xmlns="" id="{25FA403E-8955-42BC-8459-B2A177B63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xmlns="" id="{F4D2EFDA-54D3-40C9-834B-F985CBD79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xmlns="" id="{FF762986-EFA0-48E9-B3DC-98037E3C5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xmlns="" id="{BEC9CDF5-9C8C-46E4-BF6A-1DC240501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xmlns="" id="{54FAB6AB-CE15-4936-8B40-C2F402F4C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xmlns="" id="{C4759582-72A9-4CF8-86DE-7875EFE81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xmlns="" id="{31EBA0A0-608C-4335-8044-A6C3E8BDF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xmlns="" id="{BECDEF48-1FAA-4135-9CFA-9EB60CBC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" name="Slide Number Placeholder 5">
            <a:extLst>
              <a:ext uri="{FF2B5EF4-FFF2-40B4-BE49-F238E27FC236}">
                <a16:creationId xmlns:a16="http://schemas.microsoft.com/office/drawing/2014/main" xmlns="" id="{C4202F7D-9241-4D9C-8283-A069533D21D0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xmlns="" id="{7F5BBA79-7915-4459-86C4-DA901CABDF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9516" y="1441124"/>
            <a:ext cx="2340128" cy="2340128"/>
          </a:xfrm>
          <a:custGeom>
            <a:avLst/>
            <a:gdLst>
              <a:gd name="connsiteX0" fmla="*/ 1170064 w 2340128"/>
              <a:gd name="connsiteY0" fmla="*/ 0 h 2340128"/>
              <a:gd name="connsiteX1" fmla="*/ 2340128 w 2340128"/>
              <a:gd name="connsiteY1" fmla="*/ 1170064 h 2340128"/>
              <a:gd name="connsiteX2" fmla="*/ 1170064 w 2340128"/>
              <a:gd name="connsiteY2" fmla="*/ 2340128 h 2340128"/>
              <a:gd name="connsiteX3" fmla="*/ 0 w 2340128"/>
              <a:gd name="connsiteY3" fmla="*/ 1170064 h 2340128"/>
              <a:gd name="connsiteX4" fmla="*/ 1170064 w 2340128"/>
              <a:gd name="connsiteY4" fmla="*/ 0 h 234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128" h="2340128">
                <a:moveTo>
                  <a:pt x="1170064" y="0"/>
                </a:moveTo>
                <a:cubicBezTo>
                  <a:pt x="1816273" y="0"/>
                  <a:pt x="2340128" y="523855"/>
                  <a:pt x="2340128" y="1170064"/>
                </a:cubicBezTo>
                <a:cubicBezTo>
                  <a:pt x="2340128" y="1816273"/>
                  <a:pt x="1816273" y="2340128"/>
                  <a:pt x="1170064" y="2340128"/>
                </a:cubicBezTo>
                <a:cubicBezTo>
                  <a:pt x="523855" y="2340128"/>
                  <a:pt x="0" y="1816273"/>
                  <a:pt x="0" y="1170064"/>
                </a:cubicBezTo>
                <a:cubicBezTo>
                  <a:pt x="0" y="523855"/>
                  <a:pt x="523855" y="0"/>
                  <a:pt x="11700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0" name="Picture Placeholder 59">
            <a:extLst>
              <a:ext uri="{FF2B5EF4-FFF2-40B4-BE49-F238E27FC236}">
                <a16:creationId xmlns:a16="http://schemas.microsoft.com/office/drawing/2014/main" xmlns="" id="{F18B8923-55B4-4CAD-A8DE-ECB60432CA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04931" y="2601286"/>
            <a:ext cx="1568280" cy="1568280"/>
          </a:xfrm>
          <a:custGeom>
            <a:avLst/>
            <a:gdLst>
              <a:gd name="connsiteX0" fmla="*/ 784140 w 1568280"/>
              <a:gd name="connsiteY0" fmla="*/ 0 h 1568280"/>
              <a:gd name="connsiteX1" fmla="*/ 1568280 w 1568280"/>
              <a:gd name="connsiteY1" fmla="*/ 784140 h 1568280"/>
              <a:gd name="connsiteX2" fmla="*/ 784140 w 1568280"/>
              <a:gd name="connsiteY2" fmla="*/ 1568280 h 1568280"/>
              <a:gd name="connsiteX3" fmla="*/ 0 w 1568280"/>
              <a:gd name="connsiteY3" fmla="*/ 784140 h 1568280"/>
              <a:gd name="connsiteX4" fmla="*/ 784140 w 1568280"/>
              <a:gd name="connsiteY4" fmla="*/ 0 h 156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280" h="1568280">
                <a:moveTo>
                  <a:pt x="784140" y="0"/>
                </a:moveTo>
                <a:cubicBezTo>
                  <a:pt x="1217209" y="0"/>
                  <a:pt x="1568280" y="351071"/>
                  <a:pt x="1568280" y="784140"/>
                </a:cubicBezTo>
                <a:cubicBezTo>
                  <a:pt x="1568280" y="1217209"/>
                  <a:pt x="1217209" y="1568280"/>
                  <a:pt x="784140" y="1568280"/>
                </a:cubicBezTo>
                <a:cubicBezTo>
                  <a:pt x="351071" y="1568280"/>
                  <a:pt x="0" y="1217209"/>
                  <a:pt x="0" y="784140"/>
                </a:cubicBezTo>
                <a:cubicBezTo>
                  <a:pt x="0" y="351071"/>
                  <a:pt x="351071" y="0"/>
                  <a:pt x="7841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3" name="Picture Placeholder 62">
            <a:extLst>
              <a:ext uri="{FF2B5EF4-FFF2-40B4-BE49-F238E27FC236}">
                <a16:creationId xmlns:a16="http://schemas.microsoft.com/office/drawing/2014/main" xmlns="" id="{A3419D21-B401-45F6-808D-1D4278A8DF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45645" y="4571200"/>
            <a:ext cx="1124234" cy="1124234"/>
          </a:xfrm>
          <a:custGeom>
            <a:avLst/>
            <a:gdLst>
              <a:gd name="connsiteX0" fmla="*/ 562117 w 1124234"/>
              <a:gd name="connsiteY0" fmla="*/ 0 h 1124234"/>
              <a:gd name="connsiteX1" fmla="*/ 1124234 w 1124234"/>
              <a:gd name="connsiteY1" fmla="*/ 562117 h 1124234"/>
              <a:gd name="connsiteX2" fmla="*/ 562117 w 1124234"/>
              <a:gd name="connsiteY2" fmla="*/ 1124234 h 1124234"/>
              <a:gd name="connsiteX3" fmla="*/ 0 w 1124234"/>
              <a:gd name="connsiteY3" fmla="*/ 562117 h 1124234"/>
              <a:gd name="connsiteX4" fmla="*/ 562117 w 1124234"/>
              <a:gd name="connsiteY4" fmla="*/ 0 h 112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34" h="1124234">
                <a:moveTo>
                  <a:pt x="562117" y="0"/>
                </a:moveTo>
                <a:cubicBezTo>
                  <a:pt x="872566" y="0"/>
                  <a:pt x="1124234" y="251668"/>
                  <a:pt x="1124234" y="562117"/>
                </a:cubicBezTo>
                <a:cubicBezTo>
                  <a:pt x="1124234" y="872566"/>
                  <a:pt x="872566" y="1124234"/>
                  <a:pt x="562117" y="1124234"/>
                </a:cubicBezTo>
                <a:cubicBezTo>
                  <a:pt x="251668" y="1124234"/>
                  <a:pt x="0" y="872566"/>
                  <a:pt x="0" y="562117"/>
                </a:cubicBezTo>
                <a:cubicBezTo>
                  <a:pt x="0" y="251668"/>
                  <a:pt x="251668" y="0"/>
                  <a:pt x="56211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58" name="Text Placeholder 15">
            <a:extLst>
              <a:ext uri="{FF2B5EF4-FFF2-40B4-BE49-F238E27FC236}">
                <a16:creationId xmlns:a16="http://schemas.microsoft.com/office/drawing/2014/main" xmlns="" id="{32EF9A55-A0C8-47DF-8A45-13A00A17BD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xmlns="" id="{3D5F7395-B66D-4880-A47D-416C5ED2A7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206424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icture Placeholder 10">
            <a:extLst>
              <a:ext uri="{FF2B5EF4-FFF2-40B4-BE49-F238E27FC236}">
                <a16:creationId xmlns:a16="http://schemas.microsoft.com/office/drawing/2014/main" xmlns="" id="{CE2191C3-3A5A-4C46-BEEB-98E603ACA6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xmlns="" id="{B76B825D-F52F-463B-8C78-40DF073181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56048" y="1530903"/>
            <a:ext cx="3383280" cy="235915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xmlns="" id="{F1A1B202-5516-4EE7-9071-6519AC8241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85632" y="1530903"/>
            <a:ext cx="2542032" cy="235915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xmlns="" id="{11F3EA11-4652-49CB-94C5-DF49DB04525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44384" y="3990638"/>
            <a:ext cx="3383280" cy="235915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15B2C9D4-B05D-4997-BA23-6407D269B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51716" y="4436229"/>
            <a:ext cx="1374100" cy="1374100"/>
          </a:xfrm>
          <a:custGeom>
            <a:avLst/>
            <a:gdLst>
              <a:gd name="connsiteX0" fmla="*/ 687050 w 1374100"/>
              <a:gd name="connsiteY0" fmla="*/ 0 h 1374100"/>
              <a:gd name="connsiteX1" fmla="*/ 1374100 w 1374100"/>
              <a:gd name="connsiteY1" fmla="*/ 687050 h 1374100"/>
              <a:gd name="connsiteX2" fmla="*/ 687050 w 1374100"/>
              <a:gd name="connsiteY2" fmla="*/ 1374100 h 1374100"/>
              <a:gd name="connsiteX3" fmla="*/ 0 w 1374100"/>
              <a:gd name="connsiteY3" fmla="*/ 687050 h 1374100"/>
              <a:gd name="connsiteX4" fmla="*/ 687050 w 1374100"/>
              <a:gd name="connsiteY4" fmla="*/ 0 h 137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4100" h="1374100">
                <a:moveTo>
                  <a:pt x="687050" y="0"/>
                </a:moveTo>
                <a:cubicBezTo>
                  <a:pt x="1066497" y="0"/>
                  <a:pt x="1374100" y="307603"/>
                  <a:pt x="1374100" y="687050"/>
                </a:cubicBezTo>
                <a:cubicBezTo>
                  <a:pt x="1374100" y="1066497"/>
                  <a:pt x="1066497" y="1374100"/>
                  <a:pt x="687050" y="1374100"/>
                </a:cubicBezTo>
                <a:cubicBezTo>
                  <a:pt x="307603" y="1374100"/>
                  <a:pt x="0" y="1066497"/>
                  <a:pt x="0" y="687050"/>
                </a:cubicBezTo>
                <a:cubicBezTo>
                  <a:pt x="0" y="307603"/>
                  <a:pt x="307603" y="0"/>
                  <a:pt x="6870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A75140CA-132D-41E5-B37D-576E27F5A377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xmlns="" id="{36A76631-1030-449C-859B-C8E2673E6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xmlns="" id="{AB56B265-1DA5-4317-BC20-2BDCC858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BC16E975-80E2-417B-8C55-D7638DAF0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40235DB7-B9F9-4F7E-8393-C53F5752B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E6DBFA31-E105-4ACF-B7F2-F30EAC4C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F1A68B99-2090-4AC8-9DCE-F552710DD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61703695-B967-48B3-B7C3-71DC20C32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340177C8-1ABF-4276-8B32-4203A8359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8F08CB34-C4A4-46DF-B17D-C2596D340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26BF763D-3256-45EC-A365-521B292E0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xmlns="" id="{2213D75B-58C9-4181-99A3-42ECF415F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xmlns="" id="{498600B2-C201-4D5B-8983-CC48A8E4B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xmlns="" id="{86989966-5BFD-4383-B1E2-F51112601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xmlns="" id="{974D2EC5-64EC-4339-8C26-F9F599AD7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xmlns="" id="{05D975A9-3C30-40BB-A72E-D18D13046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xmlns="" id="{5D08C871-CADA-4EF5-9B83-FD98A2462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xmlns="" id="{7CA2BAAA-F497-45EC-B327-E77C2D087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xmlns="" id="{72F1DD31-4ED2-4765-AFC1-2A2CA3FD1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xmlns="" id="{80149B48-92BE-4FAD-A16C-29C3BC8AA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xmlns="" id="{8643DD61-344C-41DB-8917-6238C4BDD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xmlns="" id="{45FD73F3-05E0-49AC-8F6F-C0E941F6B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xmlns="" id="{503CF01D-497A-4580-8B50-A04CC100E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xmlns="" id="{AD51D4B1-7140-4857-A50D-F28305AC7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xmlns="" id="{571906E9-BC63-4B05-9EED-269DC466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xmlns="" id="{31F61C6D-224B-4390-9831-B63C3FDD2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xmlns="" id="{519EF5EF-2F06-4172-BED3-36C22799A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xmlns="" id="{512F1D50-21D3-43AC-8013-0A27FD311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xmlns="" id="{7502DCD5-8535-4FD2-9EC4-85328BA7A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xmlns="" id="{0FBDBF4A-C061-443A-9F6A-3C38A7D63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xmlns="" id="{52FFAAE6-EDE3-4359-8775-769458F84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xmlns="" id="{6FF91A09-54C4-43CF-8E41-6D0BC7CF5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xmlns="" id="{914EF089-D7B0-4E29-B4F5-FDDBA8427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xmlns="" id="{7B93F0F5-0688-423D-BB9D-DF0201401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xmlns="" id="{1B8E76E4-5397-4642-B8E7-567AF5D01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xmlns="" id="{278E3E68-9DB4-467A-B297-B19329E43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xmlns="" id="{EC511734-582B-4695-94CD-38321E0AE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xmlns="" id="{0ACF5E22-BA00-42A4-9954-BEF7D63C1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xmlns="" id="{BCCC9331-08BC-4785-AFCB-117F5EF3F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xmlns="" id="{E569FD97-813F-44AB-984C-8A4CEBB70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xmlns="" id="{8F80182C-DE51-4864-A89D-FC4CF624E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xmlns="" id="{93C5CC07-4047-413A-B77A-F7CEA3780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xmlns="" id="{848655CD-A971-4864-8289-FB0A4D7E4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Slide Number Placeholder 5">
            <a:extLst>
              <a:ext uri="{FF2B5EF4-FFF2-40B4-BE49-F238E27FC236}">
                <a16:creationId xmlns:a16="http://schemas.microsoft.com/office/drawing/2014/main" xmlns="" id="{A45721C4-4C16-4F4E-8DFE-F749BC5F48C8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66" name="Text Placeholder 15">
            <a:extLst>
              <a:ext uri="{FF2B5EF4-FFF2-40B4-BE49-F238E27FC236}">
                <a16:creationId xmlns:a16="http://schemas.microsoft.com/office/drawing/2014/main" xmlns="" id="{F3F6667F-D22E-4AE6-9DDE-C8E349A5B87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xmlns="" id="{05B87429-B356-4BE7-8E6F-E3780A3FAE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88695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xmlns="" id="{AC121CB3-D66F-463E-917C-C7D2511A8E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7407" y="6190025"/>
            <a:ext cx="2146461" cy="1496721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xmlns="" id="{90161C53-CB93-4187-9235-019FA46F23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69892" y="4499417"/>
            <a:ext cx="2146461" cy="261880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12">
            <a:extLst>
              <a:ext uri="{FF2B5EF4-FFF2-40B4-BE49-F238E27FC236}">
                <a16:creationId xmlns:a16="http://schemas.microsoft.com/office/drawing/2014/main" xmlns="" id="{9329F214-8F9A-4BAF-8384-A994612486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32378" y="2359151"/>
            <a:ext cx="2146461" cy="261880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12">
            <a:extLst>
              <a:ext uri="{FF2B5EF4-FFF2-40B4-BE49-F238E27FC236}">
                <a16:creationId xmlns:a16="http://schemas.microsoft.com/office/drawing/2014/main" xmlns="" id="{060EA22B-BFA6-459C-9959-E5A15D94CF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32377" y="5013633"/>
            <a:ext cx="2146461" cy="261880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12">
            <a:extLst>
              <a:ext uri="{FF2B5EF4-FFF2-40B4-BE49-F238E27FC236}">
                <a16:creationId xmlns:a16="http://schemas.microsoft.com/office/drawing/2014/main" xmlns="" id="{C57827EF-ACF1-4F01-9B4D-C3C765773C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194861" y="3191238"/>
            <a:ext cx="2146461" cy="261880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4" name="Picture Placeholder 12">
            <a:extLst>
              <a:ext uri="{FF2B5EF4-FFF2-40B4-BE49-F238E27FC236}">
                <a16:creationId xmlns:a16="http://schemas.microsoft.com/office/drawing/2014/main" xmlns="" id="{3E8F5999-9796-4ABC-9CE7-E462CF69685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194860" y="5999404"/>
            <a:ext cx="2146461" cy="261880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xmlns="" id="{21AF237C-32F7-4F2E-904F-F3B703A9DAD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xmlns="" id="{3A0D3324-A61A-45D0-A329-32569A1522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2800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>
            <a:extLst>
              <a:ext uri="{FF2B5EF4-FFF2-40B4-BE49-F238E27FC236}">
                <a16:creationId xmlns:a16="http://schemas.microsoft.com/office/drawing/2014/main" xmlns="" id="{5195AE6A-7B91-4164-9BF8-D19DB02902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xmlns="" id="{35623F56-D4DB-4649-825C-A5A840C271A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32517" y="2057420"/>
            <a:ext cx="2667756" cy="4049465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F7C04E2C-5E43-4FCB-B786-7ABCAD50F73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988460" y="3599207"/>
            <a:ext cx="654150" cy="654150"/>
          </a:xfrm>
          <a:custGeom>
            <a:avLst/>
            <a:gdLst>
              <a:gd name="connsiteX0" fmla="*/ 327075 w 654150"/>
              <a:gd name="connsiteY0" fmla="*/ 0 h 654150"/>
              <a:gd name="connsiteX1" fmla="*/ 654150 w 654150"/>
              <a:gd name="connsiteY1" fmla="*/ 327075 h 654150"/>
              <a:gd name="connsiteX2" fmla="*/ 327075 w 654150"/>
              <a:gd name="connsiteY2" fmla="*/ 654150 h 654150"/>
              <a:gd name="connsiteX3" fmla="*/ 0 w 654150"/>
              <a:gd name="connsiteY3" fmla="*/ 327075 h 654150"/>
              <a:gd name="connsiteX4" fmla="*/ 327075 w 654150"/>
              <a:gd name="connsiteY4" fmla="*/ 0 h 6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150" h="654150">
                <a:moveTo>
                  <a:pt x="327075" y="0"/>
                </a:moveTo>
                <a:cubicBezTo>
                  <a:pt x="507714" y="0"/>
                  <a:pt x="654150" y="146436"/>
                  <a:pt x="654150" y="327075"/>
                </a:cubicBezTo>
                <a:cubicBezTo>
                  <a:pt x="654150" y="507714"/>
                  <a:pt x="507714" y="654150"/>
                  <a:pt x="327075" y="654150"/>
                </a:cubicBezTo>
                <a:cubicBezTo>
                  <a:pt x="146436" y="654150"/>
                  <a:pt x="0" y="507714"/>
                  <a:pt x="0" y="327075"/>
                </a:cubicBezTo>
                <a:cubicBezTo>
                  <a:pt x="0" y="146436"/>
                  <a:pt x="146436" y="0"/>
                  <a:pt x="3270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B537345C-638F-4A11-ABB8-C37296522F9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988460" y="4485209"/>
            <a:ext cx="654150" cy="654150"/>
          </a:xfrm>
          <a:custGeom>
            <a:avLst/>
            <a:gdLst>
              <a:gd name="connsiteX0" fmla="*/ 327075 w 654150"/>
              <a:gd name="connsiteY0" fmla="*/ 0 h 654150"/>
              <a:gd name="connsiteX1" fmla="*/ 654150 w 654150"/>
              <a:gd name="connsiteY1" fmla="*/ 327075 h 654150"/>
              <a:gd name="connsiteX2" fmla="*/ 327075 w 654150"/>
              <a:gd name="connsiteY2" fmla="*/ 654150 h 654150"/>
              <a:gd name="connsiteX3" fmla="*/ 0 w 654150"/>
              <a:gd name="connsiteY3" fmla="*/ 327075 h 654150"/>
              <a:gd name="connsiteX4" fmla="*/ 327075 w 654150"/>
              <a:gd name="connsiteY4" fmla="*/ 0 h 6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150" h="654150">
                <a:moveTo>
                  <a:pt x="327075" y="0"/>
                </a:moveTo>
                <a:cubicBezTo>
                  <a:pt x="507714" y="0"/>
                  <a:pt x="654150" y="146436"/>
                  <a:pt x="654150" y="327075"/>
                </a:cubicBezTo>
                <a:cubicBezTo>
                  <a:pt x="654150" y="507714"/>
                  <a:pt x="507714" y="654150"/>
                  <a:pt x="327075" y="654150"/>
                </a:cubicBezTo>
                <a:cubicBezTo>
                  <a:pt x="146436" y="654150"/>
                  <a:pt x="0" y="507714"/>
                  <a:pt x="0" y="327075"/>
                </a:cubicBezTo>
                <a:cubicBezTo>
                  <a:pt x="0" y="146436"/>
                  <a:pt x="146436" y="0"/>
                  <a:pt x="3270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xmlns="" id="{2DD60B66-DE49-4898-9D76-C588CC2551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988460" y="5371211"/>
            <a:ext cx="654150" cy="654150"/>
          </a:xfrm>
          <a:custGeom>
            <a:avLst/>
            <a:gdLst>
              <a:gd name="connsiteX0" fmla="*/ 327075 w 654150"/>
              <a:gd name="connsiteY0" fmla="*/ 0 h 654150"/>
              <a:gd name="connsiteX1" fmla="*/ 654150 w 654150"/>
              <a:gd name="connsiteY1" fmla="*/ 327075 h 654150"/>
              <a:gd name="connsiteX2" fmla="*/ 327075 w 654150"/>
              <a:gd name="connsiteY2" fmla="*/ 654150 h 654150"/>
              <a:gd name="connsiteX3" fmla="*/ 0 w 654150"/>
              <a:gd name="connsiteY3" fmla="*/ 327075 h 654150"/>
              <a:gd name="connsiteX4" fmla="*/ 327075 w 654150"/>
              <a:gd name="connsiteY4" fmla="*/ 0 h 65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150" h="654150">
                <a:moveTo>
                  <a:pt x="327075" y="0"/>
                </a:moveTo>
                <a:cubicBezTo>
                  <a:pt x="507714" y="0"/>
                  <a:pt x="654150" y="146436"/>
                  <a:pt x="654150" y="327075"/>
                </a:cubicBezTo>
                <a:cubicBezTo>
                  <a:pt x="654150" y="507714"/>
                  <a:pt x="507714" y="654150"/>
                  <a:pt x="327075" y="654150"/>
                </a:cubicBezTo>
                <a:cubicBezTo>
                  <a:pt x="146436" y="654150"/>
                  <a:pt x="0" y="507714"/>
                  <a:pt x="0" y="327075"/>
                </a:cubicBezTo>
                <a:cubicBezTo>
                  <a:pt x="0" y="146436"/>
                  <a:pt x="146436" y="0"/>
                  <a:pt x="3270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xmlns="" id="{82D300F9-1B49-42D7-91C1-23EDE33BD6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58479" y="1120969"/>
            <a:ext cx="7540625" cy="649896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43301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5">
            <a:extLst>
              <a:ext uri="{FF2B5EF4-FFF2-40B4-BE49-F238E27FC236}">
                <a16:creationId xmlns:a16="http://schemas.microsoft.com/office/drawing/2014/main" xmlns="" id="{FCB93AAA-0760-42A8-952C-71F922AE4E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xmlns="" id="{AA24CE55-995D-4EE5-9F77-DD9BCDA8B7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D4112F54-9868-43BB-95E4-07C887973E86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xmlns="" id="{81C79BA3-0500-4380-A204-5849ED7A2B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xmlns="" id="{6F40B9CB-2AC8-488E-BBDE-AF8338B11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AA75D6C3-05FF-43DB-A344-E6230D288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4670D0EF-AD4F-4E98-B629-6314CCEDA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B7FC111A-9900-407F-AE44-669F67831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D18D1BCE-E590-4B5A-A090-26EF7C6AB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20E3D2C5-E4D3-4959-940E-6C5B29306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xmlns="" id="{DE1ADB2B-B516-4E6A-9D8B-235FB7F14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xmlns="" id="{25E74716-7898-472E-9D5C-E8382949F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xmlns="" id="{2B15ED83-E894-47CC-ABFE-BBA56B7D4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xmlns="" id="{EBC3F67E-9408-443C-88DA-9E29B0666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xmlns="" id="{871EDA28-2C66-400B-A376-414EBC296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xmlns="" id="{CE026008-2805-406B-B7E3-D7D77AE72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xmlns="" id="{2C6D6785-CE49-40EE-A5F7-3CAB24B69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xmlns="" id="{A9F8F3DF-7D07-45D5-BE6A-BAD040DF2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xmlns="" id="{6477E588-37B2-4F41-AD2B-BB72A7DF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xmlns="" id="{F5E06D66-69BB-4B8D-A64A-52F9A0BC9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xmlns="" id="{352B7B60-4284-4DAA-8F5D-DBEA4A2C2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xmlns="" id="{880A11C3-F980-4CBB-845A-D66B1B0D0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xmlns="" id="{3FC824CD-8531-401B-9B0A-DFA074E5F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xmlns="" id="{E74FC1B8-18AE-4D15-84E8-CB7A60237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xmlns="" id="{3E6190EB-3AE8-4ED6-ADE5-C1BFA1597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xmlns="" id="{50B6A50F-F104-4A97-AA16-9E35A93FA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xmlns="" id="{19698EED-6888-47C8-B4E7-0A6FA3CE6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xmlns="" id="{08F17675-A395-4642-9A05-FF5CE4350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xmlns="" id="{CA8EBA67-A532-44B4-BD7B-27F92BAEC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xmlns="" id="{7EE67AF9-96EE-4A4D-B9E7-37B6884C0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xmlns="" id="{98551344-5F1B-4CC8-9CEF-25C63D53D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xmlns="" id="{ECB1E548-F0C0-4827-95BD-FB7FC0F26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xmlns="" id="{2B7A1817-2341-43C2-B82C-8867D845D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xmlns="" id="{7A8E17B0-C45A-4AB2-ABD3-88E8A6149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xmlns="" id="{2F54FEBA-3A8F-4060-97A0-298813058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xmlns="" id="{A9CB9068-C642-4872-BA3F-8FD36911A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xmlns="" id="{8A4E51F0-9ADB-4B3B-B01F-4E73A0A50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xmlns="" id="{757E5609-EE98-41C1-B270-CE99F8837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xmlns="" id="{59DB1EAF-BEFF-42DC-9916-F22955637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xmlns="" id="{773A6DF3-B633-45D6-B695-D245E56BD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xmlns="" id="{85E9A0B4-075F-48D0-89E7-2B25B77A3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xmlns="" id="{AC34C54C-0079-4F91-8CCB-A2ED10AB4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xmlns="" id="{C981621C-38F7-46B7-BD81-D32A2EC4A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xmlns="" id="{075D3115-89E6-41AF-AACE-A5F6718B2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xmlns="" id="{B3029C2A-5D6D-46C5-8CE2-73F8078C2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Slide Number Placeholder 5">
            <a:extLst>
              <a:ext uri="{FF2B5EF4-FFF2-40B4-BE49-F238E27FC236}">
                <a16:creationId xmlns:a16="http://schemas.microsoft.com/office/drawing/2014/main" xmlns="" id="{015E7BE3-033E-4D4A-B578-B325866279EA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626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xmlns="" id="{6B01A218-A820-447C-9DFF-93AC48EC9B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65943" y="1895740"/>
            <a:ext cx="1259530" cy="125057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xmlns="" id="{717179A7-FE18-4B87-AE4F-831518A6259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69808" y="4637400"/>
            <a:ext cx="1259530" cy="125057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xmlns="" id="{8FE1FC8C-355B-485D-BC97-7F5D6B8C58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68377" y="3051068"/>
            <a:ext cx="1655246" cy="1643482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xmlns="" id="{AA750178-4D11-4625-851A-C6D231DCE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xmlns="" id="{05177B07-1865-4C58-A078-33AA057531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4317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F50582B3-A319-430D-A36B-98D3D568B7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06364" y="2724248"/>
            <a:ext cx="1577694" cy="2814267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xmlns="" id="{6408D034-E022-4F17-8816-4CA54D0693D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5029200"/>
            <a:ext cx="12192000" cy="18288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xmlns="" id="{488ADCAF-999F-4FA0-B223-0DD16618D6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xmlns="" id="{170F1256-3800-46CF-B09B-2F77BA1724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0127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xmlns="" id="{60B53546-D879-4C72-84D2-B98BDCF202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12192001" cy="2719137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xmlns="" id="{031DA0E0-9A46-4D5A-8830-C88E491055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87744" y="1768510"/>
            <a:ext cx="4942909" cy="312433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9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>
            <a:extLst>
              <a:ext uri="{FF2B5EF4-FFF2-40B4-BE49-F238E27FC236}">
                <a16:creationId xmlns:a16="http://schemas.microsoft.com/office/drawing/2014/main" xmlns="" id="{B78FDF67-BB85-472B-8465-82ABF16F1E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12">
            <a:extLst>
              <a:ext uri="{FF2B5EF4-FFF2-40B4-BE49-F238E27FC236}">
                <a16:creationId xmlns:a16="http://schemas.microsoft.com/office/drawing/2014/main" xmlns="" id="{E2302405-5D82-41A0-9841-7679431061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xmlns="" id="{A1314DD5-0097-4157-96A2-3AB1608C94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xmlns="" id="{790E88E6-5548-4F6F-8C58-A6DFCA042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83712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xmlns="" id="{4263316A-F939-4FFF-8D65-251B25DBC4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95210" y="4870393"/>
            <a:ext cx="4626147" cy="1158874"/>
          </a:xfrm>
        </p:spPr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74490556-3D0C-4E6E-A363-49F2B9ED377D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xmlns="" id="{999E3675-FBF1-49F5-AE8D-318156A47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27DAD2A9-72B8-44A1-8814-55B2522BD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xmlns="" id="{D521BDE2-349B-48CF-AFE4-8CA2345CD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5E65993A-A291-41FD-9368-38B18B2CC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xmlns="" id="{A9C612DA-27DE-45B7-B53F-B06515A84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xmlns="" id="{495CBB9E-D42F-4FFF-8562-0D78A35CD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1F9B58F1-D2E7-4A0F-B3CB-7678A2433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5E53A644-EF06-4978-AD7C-8B51F131E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B066EEFF-837A-45E3-A5B0-B00E1EBC9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xmlns="" id="{F941CB8D-BD5D-4DA8-A481-3542FB523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64977640-114F-4976-BB04-F52D7831B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xmlns="" id="{773C3BFF-7907-41FC-AE4B-F232A56E2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9BE87F99-1F67-4FF1-8278-D09EBB8D3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xmlns="" id="{5296C7AA-E8F8-4E22-A4B0-7A7D28D15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xmlns="" id="{51206ACD-D62E-4656-AD77-C31237E99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xmlns="" id="{15C79535-9D8C-42DE-8339-A1BE76CC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xmlns="" id="{BA5C536C-1B22-4E14-A510-54CA175BD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27D62114-A553-4463-B2B0-CE01DC999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24CBB12C-8AC2-4F77-96FE-0D642836D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xmlns="" id="{CF2B7FF8-6EAA-4FEF-B084-47CA15312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xmlns="" id="{3FA949AE-1561-4EA9-8255-39202EA53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xmlns="" id="{0EFDE280-0065-4E94-B299-17BA91C9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xmlns="" id="{B05880D0-5A4B-4807-A80E-BA543FA16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xmlns="" id="{C36D8FE5-AE53-4E88-8175-77AE591C3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0A9C0A6A-94DA-4560-8CEF-C86D51215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xmlns="" id="{37B2C52E-F06A-477E-8845-F1245545F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xmlns="" id="{7CBA9299-5B59-4CA5-BB9D-CCE2C8037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xmlns="" id="{A1F843D7-10E8-4E40-9E2B-0F84ED0FD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xmlns="" id="{2189D299-0B73-4A9F-BEA0-B2AF26E5D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xmlns="" id="{CB01C56C-BD13-455B-8770-26709CAC3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xmlns="" id="{CFA6473D-AD78-4EFD-97EC-6254F48CE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xmlns="" id="{6A69D8A7-BC75-412C-8C18-23A552C2F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xmlns="" id="{A2C46A8A-44A5-4235-8C91-99C5C8207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xmlns="" id="{C316BF1F-C071-41BD-B8D5-8D5719DA0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xmlns="" id="{09B5FE80-C85A-4B36-86EB-ED3B44A9E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xmlns="" id="{004FEFE1-55A5-4A33-ACA2-FB2DBB5F2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63A13978-3D05-4049-8815-55D95BB70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83E145CA-1A33-47D0-B53F-1D5D8A178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EBC2D3F7-EEC8-45DE-9C36-577CCCD53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AA861482-B034-423B-9008-F40B67BDE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812AF8BA-558C-4C60-8E88-DC3ECB5AB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CB09C012-5FD3-4FE9-90B8-BF64C13B9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Slide Number Placeholder 5">
            <a:extLst>
              <a:ext uri="{FF2B5EF4-FFF2-40B4-BE49-F238E27FC236}">
                <a16:creationId xmlns:a16="http://schemas.microsoft.com/office/drawing/2014/main" xmlns="" id="{371A98CE-406E-408A-AA07-D79EF57E9FE4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61" name="Picture Placeholder 58">
            <a:extLst>
              <a:ext uri="{FF2B5EF4-FFF2-40B4-BE49-F238E27FC236}">
                <a16:creationId xmlns:a16="http://schemas.microsoft.com/office/drawing/2014/main" xmlns="" id="{1BBF6BA5-8F53-4B95-9EE4-EF16A03C8C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00679" y="2997369"/>
            <a:ext cx="1408157" cy="250337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2" name="Picture Placeholder 58">
            <a:extLst>
              <a:ext uri="{FF2B5EF4-FFF2-40B4-BE49-F238E27FC236}">
                <a16:creationId xmlns:a16="http://schemas.microsoft.com/office/drawing/2014/main" xmlns="" id="{024C1B06-8AFE-49FD-B86F-70473C72D74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55393" y="2116097"/>
            <a:ext cx="1408157" cy="2503378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xmlns="" id="{7D615448-90CC-4184-A01F-FDD47ACE4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xmlns="" id="{FEF55724-B638-4309-880A-09209F5733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247256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62DE-D500-4FBC-AB1D-488935A2CDC6}" type="datetimeFigureOut">
              <a:rPr lang="zh-CN" altLang="en-US" smtClean="0"/>
              <a:t>2019/11/21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4842-1FAB-49FA-A486-3956E07C1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4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icture Placeholder 92">
            <a:extLst>
              <a:ext uri="{FF2B5EF4-FFF2-40B4-BE49-F238E27FC236}">
                <a16:creationId xmlns:a16="http://schemas.microsoft.com/office/drawing/2014/main" xmlns="" id="{7E01329D-FB51-4EF2-89AB-D2B5E92409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25716" y="1609346"/>
            <a:ext cx="1895307" cy="3218687"/>
          </a:xfrm>
          <a:custGeom>
            <a:avLst/>
            <a:gdLst>
              <a:gd name="connsiteX0" fmla="*/ 1371505 w 1895307"/>
              <a:gd name="connsiteY0" fmla="*/ 2962107 h 3218687"/>
              <a:gd name="connsiteX1" fmla="*/ 1342577 w 1895307"/>
              <a:gd name="connsiteY1" fmla="*/ 2969647 h 3218687"/>
              <a:gd name="connsiteX2" fmla="*/ 1306417 w 1895307"/>
              <a:gd name="connsiteY2" fmla="*/ 2988499 h 3218687"/>
              <a:gd name="connsiteX3" fmla="*/ 1364273 w 1895307"/>
              <a:gd name="connsiteY3" fmla="*/ 2988499 h 3218687"/>
              <a:gd name="connsiteX4" fmla="*/ 1371505 w 1895307"/>
              <a:gd name="connsiteY4" fmla="*/ 2962107 h 3218687"/>
              <a:gd name="connsiteX5" fmla="*/ 1412500 w 1895307"/>
              <a:gd name="connsiteY5" fmla="*/ 2893249 h 3218687"/>
              <a:gd name="connsiteX6" fmla="*/ 1365155 w 1895307"/>
              <a:gd name="connsiteY6" fmla="*/ 2907854 h 3218687"/>
              <a:gd name="connsiteX7" fmla="*/ 1365155 w 1895307"/>
              <a:gd name="connsiteY7" fmla="*/ 2922460 h 3218687"/>
              <a:gd name="connsiteX8" fmla="*/ 1427068 w 1895307"/>
              <a:gd name="connsiteY8" fmla="*/ 2918808 h 3218687"/>
              <a:gd name="connsiteX9" fmla="*/ 1405216 w 1895307"/>
              <a:gd name="connsiteY9" fmla="*/ 2907854 h 3218687"/>
              <a:gd name="connsiteX10" fmla="*/ 1412500 w 1895307"/>
              <a:gd name="connsiteY10" fmla="*/ 2893249 h 3218687"/>
              <a:gd name="connsiteX11" fmla="*/ 1416181 w 1895307"/>
              <a:gd name="connsiteY11" fmla="*/ 2822492 h 3218687"/>
              <a:gd name="connsiteX12" fmla="*/ 1401667 w 1895307"/>
              <a:gd name="connsiteY12" fmla="*/ 2834058 h 3218687"/>
              <a:gd name="connsiteX13" fmla="*/ 1423439 w 1895307"/>
              <a:gd name="connsiteY13" fmla="*/ 2845624 h 3218687"/>
              <a:gd name="connsiteX14" fmla="*/ 1427067 w 1895307"/>
              <a:gd name="connsiteY14" fmla="*/ 2826347 h 3218687"/>
              <a:gd name="connsiteX15" fmla="*/ 1416181 w 1895307"/>
              <a:gd name="connsiteY15" fmla="*/ 2822492 h 3218687"/>
              <a:gd name="connsiteX16" fmla="*/ 1452785 w 1895307"/>
              <a:gd name="connsiteY16" fmla="*/ 2569399 h 3218687"/>
              <a:gd name="connsiteX17" fmla="*/ 1449292 w 1895307"/>
              <a:gd name="connsiteY17" fmla="*/ 2594799 h 3218687"/>
              <a:gd name="connsiteX18" fmla="*/ 1466755 w 1895307"/>
              <a:gd name="connsiteY18" fmla="*/ 2583914 h 3218687"/>
              <a:gd name="connsiteX19" fmla="*/ 1466755 w 1895307"/>
              <a:gd name="connsiteY19" fmla="*/ 2573028 h 3218687"/>
              <a:gd name="connsiteX20" fmla="*/ 1452785 w 1895307"/>
              <a:gd name="connsiteY20" fmla="*/ 2569399 h 3218687"/>
              <a:gd name="connsiteX21" fmla="*/ 107062 w 1895307"/>
              <a:gd name="connsiteY21" fmla="*/ 2363457 h 3218687"/>
              <a:gd name="connsiteX22" fmla="*/ 85630 w 1895307"/>
              <a:gd name="connsiteY22" fmla="*/ 2381497 h 3218687"/>
              <a:gd name="connsiteX23" fmla="*/ 107062 w 1895307"/>
              <a:gd name="connsiteY23" fmla="*/ 2399537 h 3218687"/>
              <a:gd name="connsiteX24" fmla="*/ 128493 w 1895307"/>
              <a:gd name="connsiteY24" fmla="*/ 2377889 h 3218687"/>
              <a:gd name="connsiteX25" fmla="*/ 107062 w 1895307"/>
              <a:gd name="connsiteY25" fmla="*/ 2363457 h 3218687"/>
              <a:gd name="connsiteX26" fmla="*/ 67109 w 1895307"/>
              <a:gd name="connsiteY26" fmla="*/ 2304286 h 3218687"/>
              <a:gd name="connsiteX27" fmla="*/ 55996 w 1895307"/>
              <a:gd name="connsiteY27" fmla="*/ 2315399 h 3218687"/>
              <a:gd name="connsiteX28" fmla="*/ 74517 w 1895307"/>
              <a:gd name="connsiteY28" fmla="*/ 2337624 h 3218687"/>
              <a:gd name="connsiteX29" fmla="*/ 85630 w 1895307"/>
              <a:gd name="connsiteY29" fmla="*/ 2322807 h 3218687"/>
              <a:gd name="connsiteX30" fmla="*/ 67109 w 1895307"/>
              <a:gd name="connsiteY30" fmla="*/ 2304286 h 3218687"/>
              <a:gd name="connsiteX31" fmla="*/ 0 w 1895307"/>
              <a:gd name="connsiteY31" fmla="*/ 0 h 3218687"/>
              <a:gd name="connsiteX32" fmla="*/ 1895307 w 1895307"/>
              <a:gd name="connsiteY32" fmla="*/ 0 h 3218687"/>
              <a:gd name="connsiteX33" fmla="*/ 1895307 w 1895307"/>
              <a:gd name="connsiteY33" fmla="*/ 3218687 h 3218687"/>
              <a:gd name="connsiteX34" fmla="*/ 1358891 w 1895307"/>
              <a:gd name="connsiteY34" fmla="*/ 3218687 h 3218687"/>
              <a:gd name="connsiteX35" fmla="*/ 1343526 w 1895307"/>
              <a:gd name="connsiteY35" fmla="*/ 3198421 h 3218687"/>
              <a:gd name="connsiteX36" fmla="*/ 1303408 w 1895307"/>
              <a:gd name="connsiteY36" fmla="*/ 3154278 h 3218687"/>
              <a:gd name="connsiteX37" fmla="*/ 1303408 w 1895307"/>
              <a:gd name="connsiteY37" fmla="*/ 3121170 h 3218687"/>
              <a:gd name="connsiteX38" fmla="*/ 1299761 w 1895307"/>
              <a:gd name="connsiteY38" fmla="*/ 3080706 h 3218687"/>
              <a:gd name="connsiteX39" fmla="*/ 1288820 w 1895307"/>
              <a:gd name="connsiteY39" fmla="*/ 3065991 h 3218687"/>
              <a:gd name="connsiteX40" fmla="*/ 1296114 w 1895307"/>
              <a:gd name="connsiteY40" fmla="*/ 3043919 h 3218687"/>
              <a:gd name="connsiteX41" fmla="*/ 1274232 w 1895307"/>
              <a:gd name="connsiteY41" fmla="*/ 3032884 h 3218687"/>
              <a:gd name="connsiteX42" fmla="*/ 1303408 w 1895307"/>
              <a:gd name="connsiteY42" fmla="*/ 3021848 h 3218687"/>
              <a:gd name="connsiteX43" fmla="*/ 1259643 w 1895307"/>
              <a:gd name="connsiteY43" fmla="*/ 3007133 h 3218687"/>
              <a:gd name="connsiteX44" fmla="*/ 1259643 w 1895307"/>
              <a:gd name="connsiteY44" fmla="*/ 2985061 h 3218687"/>
              <a:gd name="connsiteX45" fmla="*/ 1259643 w 1895307"/>
              <a:gd name="connsiteY45" fmla="*/ 2962990 h 3218687"/>
              <a:gd name="connsiteX46" fmla="*/ 1285173 w 1895307"/>
              <a:gd name="connsiteY46" fmla="*/ 2918846 h 3218687"/>
              <a:gd name="connsiteX47" fmla="*/ 1288820 w 1895307"/>
              <a:gd name="connsiteY47" fmla="*/ 2893096 h 3218687"/>
              <a:gd name="connsiteX48" fmla="*/ 1310703 w 1895307"/>
              <a:gd name="connsiteY48" fmla="*/ 2867346 h 3218687"/>
              <a:gd name="connsiteX49" fmla="*/ 1347174 w 1895307"/>
              <a:gd name="connsiteY49" fmla="*/ 2834238 h 3218687"/>
              <a:gd name="connsiteX50" fmla="*/ 1361762 w 1895307"/>
              <a:gd name="connsiteY50" fmla="*/ 2826881 h 3218687"/>
              <a:gd name="connsiteX51" fmla="*/ 1358115 w 1895307"/>
              <a:gd name="connsiteY51" fmla="*/ 2819524 h 3218687"/>
              <a:gd name="connsiteX52" fmla="*/ 1354468 w 1895307"/>
              <a:gd name="connsiteY52" fmla="*/ 2801130 h 3218687"/>
              <a:gd name="connsiteX53" fmla="*/ 1372703 w 1895307"/>
              <a:gd name="connsiteY53" fmla="*/ 2797452 h 3218687"/>
              <a:gd name="connsiteX54" fmla="*/ 1398233 w 1895307"/>
              <a:gd name="connsiteY54" fmla="*/ 2801130 h 3218687"/>
              <a:gd name="connsiteX55" fmla="*/ 1420115 w 1895307"/>
              <a:gd name="connsiteY55" fmla="*/ 2804809 h 3218687"/>
              <a:gd name="connsiteX56" fmla="*/ 1423762 w 1895307"/>
              <a:gd name="connsiteY56" fmla="*/ 2797452 h 3218687"/>
              <a:gd name="connsiteX57" fmla="*/ 1412821 w 1895307"/>
              <a:gd name="connsiteY57" fmla="*/ 2793773 h 3218687"/>
              <a:gd name="connsiteX58" fmla="*/ 1390939 w 1895307"/>
              <a:gd name="connsiteY58" fmla="*/ 2771701 h 3218687"/>
              <a:gd name="connsiteX59" fmla="*/ 1383644 w 1895307"/>
              <a:gd name="connsiteY59" fmla="*/ 2764344 h 3218687"/>
              <a:gd name="connsiteX60" fmla="*/ 1365409 w 1895307"/>
              <a:gd name="connsiteY60" fmla="*/ 2716522 h 3218687"/>
              <a:gd name="connsiteX61" fmla="*/ 1394586 w 1895307"/>
              <a:gd name="connsiteY61" fmla="*/ 2705486 h 3218687"/>
              <a:gd name="connsiteX62" fmla="*/ 1379997 w 1895307"/>
              <a:gd name="connsiteY62" fmla="*/ 2639271 h 3218687"/>
              <a:gd name="connsiteX63" fmla="*/ 1376350 w 1895307"/>
              <a:gd name="connsiteY63" fmla="*/ 2628235 h 3218687"/>
              <a:gd name="connsiteX64" fmla="*/ 1372703 w 1895307"/>
              <a:gd name="connsiteY64" fmla="*/ 2617199 h 3218687"/>
              <a:gd name="connsiteX65" fmla="*/ 1343526 w 1895307"/>
              <a:gd name="connsiteY65" fmla="*/ 2587770 h 3218687"/>
              <a:gd name="connsiteX66" fmla="*/ 1325291 w 1895307"/>
              <a:gd name="connsiteY66" fmla="*/ 2547306 h 3218687"/>
              <a:gd name="connsiteX67" fmla="*/ 1310703 w 1895307"/>
              <a:gd name="connsiteY67" fmla="*/ 2510519 h 3218687"/>
              <a:gd name="connsiteX68" fmla="*/ 1299761 w 1895307"/>
              <a:gd name="connsiteY68" fmla="*/ 2451661 h 3218687"/>
              <a:gd name="connsiteX69" fmla="*/ 1234114 w 1895307"/>
              <a:gd name="connsiteY69" fmla="*/ 2433268 h 3218687"/>
              <a:gd name="connsiteX70" fmla="*/ 1215878 w 1895307"/>
              <a:gd name="connsiteY70" fmla="*/ 2433268 h 3218687"/>
              <a:gd name="connsiteX71" fmla="*/ 1226819 w 1895307"/>
              <a:gd name="connsiteY71" fmla="*/ 2367053 h 3218687"/>
              <a:gd name="connsiteX72" fmla="*/ 1215878 w 1895307"/>
              <a:gd name="connsiteY72" fmla="*/ 2348660 h 3218687"/>
              <a:gd name="connsiteX73" fmla="*/ 1175760 w 1895307"/>
              <a:gd name="connsiteY73" fmla="*/ 2337624 h 3218687"/>
              <a:gd name="connsiteX74" fmla="*/ 1146584 w 1895307"/>
              <a:gd name="connsiteY74" fmla="*/ 2348660 h 3218687"/>
              <a:gd name="connsiteX75" fmla="*/ 1117407 w 1895307"/>
              <a:gd name="connsiteY75" fmla="*/ 2385446 h 3218687"/>
              <a:gd name="connsiteX76" fmla="*/ 1080936 w 1895307"/>
              <a:gd name="connsiteY76" fmla="*/ 2429590 h 3218687"/>
              <a:gd name="connsiteX77" fmla="*/ 1172113 w 1895307"/>
              <a:gd name="connsiteY77" fmla="*/ 2481090 h 3218687"/>
              <a:gd name="connsiteX78" fmla="*/ 1186701 w 1895307"/>
              <a:gd name="connsiteY78" fmla="*/ 2510519 h 3218687"/>
              <a:gd name="connsiteX79" fmla="*/ 1128348 w 1895307"/>
              <a:gd name="connsiteY79" fmla="*/ 2525234 h 3218687"/>
              <a:gd name="connsiteX80" fmla="*/ 1069995 w 1895307"/>
              <a:gd name="connsiteY80" fmla="*/ 2528913 h 3218687"/>
              <a:gd name="connsiteX81" fmla="*/ 1055406 w 1895307"/>
              <a:gd name="connsiteY81" fmla="*/ 2506841 h 3218687"/>
              <a:gd name="connsiteX82" fmla="*/ 1048112 w 1895307"/>
              <a:gd name="connsiteY82" fmla="*/ 2492126 h 3218687"/>
              <a:gd name="connsiteX83" fmla="*/ 1015288 w 1895307"/>
              <a:gd name="connsiteY83" fmla="*/ 2462697 h 3218687"/>
              <a:gd name="connsiteX84" fmla="*/ 978817 w 1895307"/>
              <a:gd name="connsiteY84" fmla="*/ 2488448 h 3218687"/>
              <a:gd name="connsiteX85" fmla="*/ 960582 w 1895307"/>
              <a:gd name="connsiteY85" fmla="*/ 2558341 h 3218687"/>
              <a:gd name="connsiteX86" fmla="*/ 927758 w 1895307"/>
              <a:gd name="connsiteY86" fmla="*/ 2562020 h 3218687"/>
              <a:gd name="connsiteX87" fmla="*/ 920464 w 1895307"/>
              <a:gd name="connsiteY87" fmla="*/ 2584092 h 3218687"/>
              <a:gd name="connsiteX88" fmla="*/ 898581 w 1895307"/>
              <a:gd name="connsiteY88" fmla="*/ 2598806 h 3218687"/>
              <a:gd name="connsiteX89" fmla="*/ 883993 w 1895307"/>
              <a:gd name="connsiteY89" fmla="*/ 2595128 h 3218687"/>
              <a:gd name="connsiteX90" fmla="*/ 862110 w 1895307"/>
              <a:gd name="connsiteY90" fmla="*/ 2569377 h 3218687"/>
              <a:gd name="connsiteX91" fmla="*/ 858463 w 1895307"/>
              <a:gd name="connsiteY91" fmla="*/ 2517877 h 3218687"/>
              <a:gd name="connsiteX92" fmla="*/ 847522 w 1895307"/>
              <a:gd name="connsiteY92" fmla="*/ 2473733 h 3218687"/>
              <a:gd name="connsiteX93" fmla="*/ 843875 w 1895307"/>
              <a:gd name="connsiteY93" fmla="*/ 2470055 h 3218687"/>
              <a:gd name="connsiteX94" fmla="*/ 803757 w 1895307"/>
              <a:gd name="connsiteY94" fmla="*/ 2433268 h 3218687"/>
              <a:gd name="connsiteX95" fmla="*/ 785521 w 1895307"/>
              <a:gd name="connsiteY95" fmla="*/ 2444304 h 3218687"/>
              <a:gd name="connsiteX96" fmla="*/ 770933 w 1895307"/>
              <a:gd name="connsiteY96" fmla="*/ 2455340 h 3218687"/>
              <a:gd name="connsiteX97" fmla="*/ 756345 w 1895307"/>
              <a:gd name="connsiteY97" fmla="*/ 2510519 h 3218687"/>
              <a:gd name="connsiteX98" fmla="*/ 727168 w 1895307"/>
              <a:gd name="connsiteY98" fmla="*/ 2525234 h 3218687"/>
              <a:gd name="connsiteX99" fmla="*/ 672461 w 1895307"/>
              <a:gd name="connsiteY99" fmla="*/ 2510519 h 3218687"/>
              <a:gd name="connsiteX100" fmla="*/ 657873 w 1895307"/>
              <a:gd name="connsiteY100" fmla="*/ 2506841 h 3218687"/>
              <a:gd name="connsiteX101" fmla="*/ 610461 w 1895307"/>
              <a:gd name="connsiteY101" fmla="*/ 2481090 h 3218687"/>
              <a:gd name="connsiteX102" fmla="*/ 581284 w 1895307"/>
              <a:gd name="connsiteY102" fmla="*/ 2466376 h 3218687"/>
              <a:gd name="connsiteX103" fmla="*/ 530225 w 1895307"/>
              <a:gd name="connsiteY103" fmla="*/ 2447983 h 3218687"/>
              <a:gd name="connsiteX104" fmla="*/ 519284 w 1895307"/>
              <a:gd name="connsiteY104" fmla="*/ 2447983 h 3218687"/>
              <a:gd name="connsiteX105" fmla="*/ 464577 w 1895307"/>
              <a:gd name="connsiteY105" fmla="*/ 2429590 h 3218687"/>
              <a:gd name="connsiteX106" fmla="*/ 449989 w 1895307"/>
              <a:gd name="connsiteY106" fmla="*/ 2429590 h 3218687"/>
              <a:gd name="connsiteX107" fmla="*/ 402577 w 1895307"/>
              <a:gd name="connsiteY107" fmla="*/ 2414875 h 3218687"/>
              <a:gd name="connsiteX108" fmla="*/ 311399 w 1895307"/>
              <a:gd name="connsiteY108" fmla="*/ 2447983 h 3218687"/>
              <a:gd name="connsiteX109" fmla="*/ 271281 w 1895307"/>
              <a:gd name="connsiteY109" fmla="*/ 2470055 h 3218687"/>
              <a:gd name="connsiteX110" fmla="*/ 227516 w 1895307"/>
              <a:gd name="connsiteY110" fmla="*/ 2473733 h 3218687"/>
              <a:gd name="connsiteX111" fmla="*/ 169163 w 1895307"/>
              <a:gd name="connsiteY111" fmla="*/ 2481090 h 3218687"/>
              <a:gd name="connsiteX112" fmla="*/ 150927 w 1895307"/>
              <a:gd name="connsiteY112" fmla="*/ 2481090 h 3218687"/>
              <a:gd name="connsiteX113" fmla="*/ 118103 w 1895307"/>
              <a:gd name="connsiteY113" fmla="*/ 2470055 h 3218687"/>
              <a:gd name="connsiteX114" fmla="*/ 81632 w 1895307"/>
              <a:gd name="connsiteY114" fmla="*/ 2455340 h 3218687"/>
              <a:gd name="connsiteX115" fmla="*/ 48809 w 1895307"/>
              <a:gd name="connsiteY115" fmla="*/ 2444304 h 3218687"/>
              <a:gd name="connsiteX116" fmla="*/ 12338 w 1895307"/>
              <a:gd name="connsiteY116" fmla="*/ 2425911 h 3218687"/>
              <a:gd name="connsiteX117" fmla="*/ 0 w 1895307"/>
              <a:gd name="connsiteY117" fmla="*/ 2425911 h 321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1895307" h="3218687">
                <a:moveTo>
                  <a:pt x="1371505" y="2962107"/>
                </a:moveTo>
                <a:cubicBezTo>
                  <a:pt x="1360657" y="2965877"/>
                  <a:pt x="1353425" y="2965877"/>
                  <a:pt x="1342577" y="2969647"/>
                </a:cubicBezTo>
                <a:cubicBezTo>
                  <a:pt x="1324497" y="2958336"/>
                  <a:pt x="1317265" y="2984729"/>
                  <a:pt x="1306417" y="2988499"/>
                </a:cubicBezTo>
                <a:cubicBezTo>
                  <a:pt x="1324497" y="2988499"/>
                  <a:pt x="1346193" y="2988499"/>
                  <a:pt x="1364273" y="2988499"/>
                </a:cubicBezTo>
                <a:cubicBezTo>
                  <a:pt x="1367889" y="2980958"/>
                  <a:pt x="1367889" y="2973418"/>
                  <a:pt x="1371505" y="2962107"/>
                </a:cubicBezTo>
                <a:close/>
                <a:moveTo>
                  <a:pt x="1412500" y="2893249"/>
                </a:moveTo>
                <a:cubicBezTo>
                  <a:pt x="1394291" y="2896901"/>
                  <a:pt x="1379723" y="2904203"/>
                  <a:pt x="1365155" y="2907854"/>
                </a:cubicBezTo>
                <a:cubicBezTo>
                  <a:pt x="1365155" y="2911506"/>
                  <a:pt x="1365155" y="2922460"/>
                  <a:pt x="1365155" y="2922460"/>
                </a:cubicBezTo>
                <a:cubicBezTo>
                  <a:pt x="1383365" y="2922460"/>
                  <a:pt x="1401575" y="2929762"/>
                  <a:pt x="1427068" y="2918808"/>
                </a:cubicBezTo>
                <a:cubicBezTo>
                  <a:pt x="1416142" y="2911506"/>
                  <a:pt x="1412500" y="2911506"/>
                  <a:pt x="1405216" y="2907854"/>
                </a:cubicBezTo>
                <a:cubicBezTo>
                  <a:pt x="1408858" y="2904203"/>
                  <a:pt x="1408858" y="2900552"/>
                  <a:pt x="1412500" y="2893249"/>
                </a:cubicBezTo>
                <a:close/>
                <a:moveTo>
                  <a:pt x="1416181" y="2822492"/>
                </a:moveTo>
                <a:cubicBezTo>
                  <a:pt x="1412553" y="2822492"/>
                  <a:pt x="1405296" y="2830203"/>
                  <a:pt x="1401667" y="2834058"/>
                </a:cubicBezTo>
                <a:cubicBezTo>
                  <a:pt x="1408924" y="2837913"/>
                  <a:pt x="1416181" y="2841769"/>
                  <a:pt x="1423439" y="2845624"/>
                </a:cubicBezTo>
                <a:cubicBezTo>
                  <a:pt x="1427067" y="2841769"/>
                  <a:pt x="1427067" y="2834058"/>
                  <a:pt x="1427067" y="2826347"/>
                </a:cubicBezTo>
                <a:cubicBezTo>
                  <a:pt x="1427067" y="2826347"/>
                  <a:pt x="1419810" y="2818636"/>
                  <a:pt x="1416181" y="2822492"/>
                </a:cubicBezTo>
                <a:close/>
                <a:moveTo>
                  <a:pt x="1452785" y="2569399"/>
                </a:moveTo>
                <a:cubicBezTo>
                  <a:pt x="1449292" y="2576656"/>
                  <a:pt x="1449292" y="2583914"/>
                  <a:pt x="1449292" y="2594799"/>
                </a:cubicBezTo>
                <a:cubicBezTo>
                  <a:pt x="1456277" y="2587542"/>
                  <a:pt x="1463263" y="2587542"/>
                  <a:pt x="1466755" y="2583914"/>
                </a:cubicBezTo>
                <a:cubicBezTo>
                  <a:pt x="1466755" y="2580285"/>
                  <a:pt x="1466755" y="2576656"/>
                  <a:pt x="1466755" y="2573028"/>
                </a:cubicBezTo>
                <a:cubicBezTo>
                  <a:pt x="1463263" y="2573028"/>
                  <a:pt x="1456277" y="2569399"/>
                  <a:pt x="1452785" y="2569399"/>
                </a:cubicBezTo>
                <a:close/>
                <a:moveTo>
                  <a:pt x="107062" y="2363457"/>
                </a:moveTo>
                <a:cubicBezTo>
                  <a:pt x="99918" y="2367065"/>
                  <a:pt x="92774" y="2374281"/>
                  <a:pt x="85630" y="2381497"/>
                </a:cubicBezTo>
                <a:cubicBezTo>
                  <a:pt x="92774" y="2388713"/>
                  <a:pt x="99918" y="2392321"/>
                  <a:pt x="107062" y="2399537"/>
                </a:cubicBezTo>
                <a:cubicBezTo>
                  <a:pt x="117777" y="2392321"/>
                  <a:pt x="124921" y="2385105"/>
                  <a:pt x="128493" y="2377889"/>
                </a:cubicBezTo>
                <a:cubicBezTo>
                  <a:pt x="121349" y="2370673"/>
                  <a:pt x="114205" y="2359849"/>
                  <a:pt x="107062" y="2363457"/>
                </a:cubicBezTo>
                <a:close/>
                <a:moveTo>
                  <a:pt x="67109" y="2304286"/>
                </a:moveTo>
                <a:cubicBezTo>
                  <a:pt x="59701" y="2304286"/>
                  <a:pt x="52292" y="2307990"/>
                  <a:pt x="55996" y="2315399"/>
                </a:cubicBezTo>
                <a:cubicBezTo>
                  <a:pt x="59701" y="2322807"/>
                  <a:pt x="67109" y="2330216"/>
                  <a:pt x="74517" y="2337624"/>
                </a:cubicBezTo>
                <a:cubicBezTo>
                  <a:pt x="78222" y="2333920"/>
                  <a:pt x="81926" y="2326512"/>
                  <a:pt x="85630" y="2322807"/>
                </a:cubicBezTo>
                <a:cubicBezTo>
                  <a:pt x="85630" y="2307990"/>
                  <a:pt x="78222" y="2304286"/>
                  <a:pt x="67109" y="2304286"/>
                </a:cubicBezTo>
                <a:close/>
                <a:moveTo>
                  <a:pt x="0" y="0"/>
                </a:moveTo>
                <a:lnTo>
                  <a:pt x="1895307" y="0"/>
                </a:lnTo>
                <a:lnTo>
                  <a:pt x="1895307" y="3218687"/>
                </a:lnTo>
                <a:lnTo>
                  <a:pt x="1358891" y="3218687"/>
                </a:lnTo>
                <a:lnTo>
                  <a:pt x="1343526" y="3198421"/>
                </a:lnTo>
                <a:cubicBezTo>
                  <a:pt x="1332585" y="3183707"/>
                  <a:pt x="1325291" y="3165314"/>
                  <a:pt x="1303408" y="3154278"/>
                </a:cubicBezTo>
                <a:cubicBezTo>
                  <a:pt x="1292467" y="3146921"/>
                  <a:pt x="1292467" y="3132206"/>
                  <a:pt x="1303408" y="3121170"/>
                </a:cubicBezTo>
                <a:cubicBezTo>
                  <a:pt x="1314350" y="3110135"/>
                  <a:pt x="1310703" y="3088063"/>
                  <a:pt x="1299761" y="3080706"/>
                </a:cubicBezTo>
                <a:cubicBezTo>
                  <a:pt x="1292467" y="3077027"/>
                  <a:pt x="1281526" y="3077027"/>
                  <a:pt x="1288820" y="3065991"/>
                </a:cubicBezTo>
                <a:cubicBezTo>
                  <a:pt x="1288820" y="3058634"/>
                  <a:pt x="1292467" y="3051277"/>
                  <a:pt x="1296114" y="3043919"/>
                </a:cubicBezTo>
                <a:cubicBezTo>
                  <a:pt x="1292467" y="3043919"/>
                  <a:pt x="1285173" y="3040241"/>
                  <a:pt x="1274232" y="3032884"/>
                </a:cubicBezTo>
                <a:cubicBezTo>
                  <a:pt x="1288820" y="3029205"/>
                  <a:pt x="1296114" y="3025526"/>
                  <a:pt x="1303408" y="3021848"/>
                </a:cubicBezTo>
                <a:cubicBezTo>
                  <a:pt x="1292467" y="3003455"/>
                  <a:pt x="1277879" y="2996097"/>
                  <a:pt x="1259643" y="3007133"/>
                </a:cubicBezTo>
                <a:cubicBezTo>
                  <a:pt x="1259643" y="2999776"/>
                  <a:pt x="1259643" y="2992419"/>
                  <a:pt x="1259643" y="2985061"/>
                </a:cubicBezTo>
                <a:cubicBezTo>
                  <a:pt x="1259643" y="2977704"/>
                  <a:pt x="1255996" y="2970347"/>
                  <a:pt x="1259643" y="2962990"/>
                </a:cubicBezTo>
                <a:cubicBezTo>
                  <a:pt x="1266938" y="2948275"/>
                  <a:pt x="1270585" y="2929882"/>
                  <a:pt x="1285173" y="2918846"/>
                </a:cubicBezTo>
                <a:cubicBezTo>
                  <a:pt x="1288820" y="2911489"/>
                  <a:pt x="1288820" y="2900453"/>
                  <a:pt x="1288820" y="2893096"/>
                </a:cubicBezTo>
                <a:cubicBezTo>
                  <a:pt x="1288820" y="2874703"/>
                  <a:pt x="1296114" y="2867346"/>
                  <a:pt x="1310703" y="2867346"/>
                </a:cubicBezTo>
                <a:cubicBezTo>
                  <a:pt x="1332585" y="2863667"/>
                  <a:pt x="1347174" y="2848953"/>
                  <a:pt x="1347174" y="2834238"/>
                </a:cubicBezTo>
                <a:cubicBezTo>
                  <a:pt x="1350821" y="2834238"/>
                  <a:pt x="1358115" y="2830559"/>
                  <a:pt x="1361762" y="2826881"/>
                </a:cubicBezTo>
                <a:cubicBezTo>
                  <a:pt x="1361762" y="2823202"/>
                  <a:pt x="1358115" y="2819524"/>
                  <a:pt x="1358115" y="2819524"/>
                </a:cubicBezTo>
                <a:cubicBezTo>
                  <a:pt x="1358115" y="2812166"/>
                  <a:pt x="1354468" y="2804809"/>
                  <a:pt x="1354468" y="2801130"/>
                </a:cubicBezTo>
                <a:cubicBezTo>
                  <a:pt x="1358115" y="2797452"/>
                  <a:pt x="1365409" y="2797452"/>
                  <a:pt x="1372703" y="2797452"/>
                </a:cubicBezTo>
                <a:cubicBezTo>
                  <a:pt x="1379997" y="2797452"/>
                  <a:pt x="1387292" y="2797452"/>
                  <a:pt x="1398233" y="2801130"/>
                </a:cubicBezTo>
                <a:cubicBezTo>
                  <a:pt x="1405527" y="2801130"/>
                  <a:pt x="1412821" y="2801130"/>
                  <a:pt x="1420115" y="2804809"/>
                </a:cubicBezTo>
                <a:cubicBezTo>
                  <a:pt x="1420115" y="2801130"/>
                  <a:pt x="1423762" y="2801130"/>
                  <a:pt x="1423762" y="2797452"/>
                </a:cubicBezTo>
                <a:cubicBezTo>
                  <a:pt x="1420115" y="2797452"/>
                  <a:pt x="1416468" y="2793773"/>
                  <a:pt x="1412821" y="2793773"/>
                </a:cubicBezTo>
                <a:cubicBezTo>
                  <a:pt x="1398233" y="2790095"/>
                  <a:pt x="1390939" y="2782737"/>
                  <a:pt x="1390939" y="2771701"/>
                </a:cubicBezTo>
                <a:cubicBezTo>
                  <a:pt x="1390939" y="2768023"/>
                  <a:pt x="1387292" y="2764344"/>
                  <a:pt x="1383644" y="2764344"/>
                </a:cubicBezTo>
                <a:cubicBezTo>
                  <a:pt x="1369056" y="2756987"/>
                  <a:pt x="1358115" y="2731237"/>
                  <a:pt x="1365409" y="2716522"/>
                </a:cubicBezTo>
                <a:cubicBezTo>
                  <a:pt x="1369056" y="2701808"/>
                  <a:pt x="1376350" y="2694450"/>
                  <a:pt x="1394586" y="2705486"/>
                </a:cubicBezTo>
                <a:cubicBezTo>
                  <a:pt x="1379997" y="2683415"/>
                  <a:pt x="1365409" y="2665021"/>
                  <a:pt x="1379997" y="2639271"/>
                </a:cubicBezTo>
                <a:cubicBezTo>
                  <a:pt x="1379997" y="2635593"/>
                  <a:pt x="1376350" y="2631914"/>
                  <a:pt x="1376350" y="2628235"/>
                </a:cubicBezTo>
                <a:cubicBezTo>
                  <a:pt x="1372703" y="2624557"/>
                  <a:pt x="1372703" y="2620878"/>
                  <a:pt x="1372703" y="2617199"/>
                </a:cubicBezTo>
                <a:cubicBezTo>
                  <a:pt x="1372703" y="2595128"/>
                  <a:pt x="1361762" y="2584092"/>
                  <a:pt x="1343526" y="2587770"/>
                </a:cubicBezTo>
                <a:cubicBezTo>
                  <a:pt x="1336232" y="2573056"/>
                  <a:pt x="1332585" y="2558341"/>
                  <a:pt x="1325291" y="2547306"/>
                </a:cubicBezTo>
                <a:cubicBezTo>
                  <a:pt x="1321644" y="2536270"/>
                  <a:pt x="1314350" y="2525234"/>
                  <a:pt x="1310703" y="2510519"/>
                </a:cubicBezTo>
                <a:cubicBezTo>
                  <a:pt x="1303408" y="2492126"/>
                  <a:pt x="1303408" y="2470055"/>
                  <a:pt x="1299761" y="2451661"/>
                </a:cubicBezTo>
                <a:cubicBezTo>
                  <a:pt x="1292467" y="2425911"/>
                  <a:pt x="1252349" y="2414875"/>
                  <a:pt x="1234114" y="2433268"/>
                </a:cubicBezTo>
                <a:cubicBezTo>
                  <a:pt x="1223172" y="2440626"/>
                  <a:pt x="1223172" y="2433268"/>
                  <a:pt x="1215878" y="2433268"/>
                </a:cubicBezTo>
                <a:cubicBezTo>
                  <a:pt x="1230467" y="2418554"/>
                  <a:pt x="1237761" y="2385446"/>
                  <a:pt x="1226819" y="2367053"/>
                </a:cubicBezTo>
                <a:cubicBezTo>
                  <a:pt x="1223172" y="2359696"/>
                  <a:pt x="1219525" y="2352339"/>
                  <a:pt x="1215878" y="2348660"/>
                </a:cubicBezTo>
                <a:cubicBezTo>
                  <a:pt x="1204937" y="2344981"/>
                  <a:pt x="1190349" y="2337624"/>
                  <a:pt x="1175760" y="2337624"/>
                </a:cubicBezTo>
                <a:cubicBezTo>
                  <a:pt x="1164819" y="2337624"/>
                  <a:pt x="1153878" y="2341303"/>
                  <a:pt x="1146584" y="2348660"/>
                </a:cubicBezTo>
                <a:cubicBezTo>
                  <a:pt x="1135642" y="2359696"/>
                  <a:pt x="1128348" y="2370732"/>
                  <a:pt x="1117407" y="2385446"/>
                </a:cubicBezTo>
                <a:cubicBezTo>
                  <a:pt x="1106465" y="2400161"/>
                  <a:pt x="1095524" y="2414875"/>
                  <a:pt x="1080936" y="2429590"/>
                </a:cubicBezTo>
                <a:cubicBezTo>
                  <a:pt x="1113760" y="2451661"/>
                  <a:pt x="1142936" y="2466376"/>
                  <a:pt x="1172113" y="2481090"/>
                </a:cubicBezTo>
                <a:cubicBezTo>
                  <a:pt x="1186701" y="2488448"/>
                  <a:pt x="1193996" y="2506841"/>
                  <a:pt x="1186701" y="2510519"/>
                </a:cubicBezTo>
                <a:cubicBezTo>
                  <a:pt x="1164819" y="2517877"/>
                  <a:pt x="1146584" y="2525234"/>
                  <a:pt x="1128348" y="2525234"/>
                </a:cubicBezTo>
                <a:cubicBezTo>
                  <a:pt x="1110113" y="2528913"/>
                  <a:pt x="1088230" y="2528913"/>
                  <a:pt x="1069995" y="2528913"/>
                </a:cubicBezTo>
                <a:cubicBezTo>
                  <a:pt x="1066347" y="2521555"/>
                  <a:pt x="1062700" y="2514198"/>
                  <a:pt x="1055406" y="2506841"/>
                </a:cubicBezTo>
                <a:cubicBezTo>
                  <a:pt x="1051759" y="2503162"/>
                  <a:pt x="1048112" y="2499484"/>
                  <a:pt x="1048112" y="2492126"/>
                </a:cubicBezTo>
                <a:cubicBezTo>
                  <a:pt x="1044465" y="2473733"/>
                  <a:pt x="1037171" y="2466376"/>
                  <a:pt x="1015288" y="2462697"/>
                </a:cubicBezTo>
                <a:cubicBezTo>
                  <a:pt x="1004347" y="2462697"/>
                  <a:pt x="978817" y="2477412"/>
                  <a:pt x="978817" y="2488448"/>
                </a:cubicBezTo>
                <a:cubicBezTo>
                  <a:pt x="982464" y="2514198"/>
                  <a:pt x="982464" y="2536270"/>
                  <a:pt x="960582" y="2558341"/>
                </a:cubicBezTo>
                <a:cubicBezTo>
                  <a:pt x="949641" y="2569377"/>
                  <a:pt x="942346" y="2573056"/>
                  <a:pt x="927758" y="2562020"/>
                </a:cubicBezTo>
                <a:cubicBezTo>
                  <a:pt x="924111" y="2569377"/>
                  <a:pt x="920464" y="2576735"/>
                  <a:pt x="920464" y="2584092"/>
                </a:cubicBezTo>
                <a:cubicBezTo>
                  <a:pt x="916817" y="2595128"/>
                  <a:pt x="913170" y="2602485"/>
                  <a:pt x="898581" y="2598806"/>
                </a:cubicBezTo>
                <a:cubicBezTo>
                  <a:pt x="894934" y="2598806"/>
                  <a:pt x="887640" y="2595128"/>
                  <a:pt x="883993" y="2595128"/>
                </a:cubicBezTo>
                <a:cubicBezTo>
                  <a:pt x="865757" y="2595128"/>
                  <a:pt x="858463" y="2587770"/>
                  <a:pt x="862110" y="2569377"/>
                </a:cubicBezTo>
                <a:cubicBezTo>
                  <a:pt x="862110" y="2554663"/>
                  <a:pt x="858463" y="2536270"/>
                  <a:pt x="858463" y="2517877"/>
                </a:cubicBezTo>
                <a:cubicBezTo>
                  <a:pt x="862110" y="2503162"/>
                  <a:pt x="840228" y="2492126"/>
                  <a:pt x="847522" y="2473733"/>
                </a:cubicBezTo>
                <a:cubicBezTo>
                  <a:pt x="847522" y="2473733"/>
                  <a:pt x="843875" y="2470055"/>
                  <a:pt x="843875" y="2470055"/>
                </a:cubicBezTo>
                <a:cubicBezTo>
                  <a:pt x="829286" y="2455340"/>
                  <a:pt x="814698" y="2444304"/>
                  <a:pt x="803757" y="2433268"/>
                </a:cubicBezTo>
                <a:cubicBezTo>
                  <a:pt x="792816" y="2440626"/>
                  <a:pt x="789168" y="2440626"/>
                  <a:pt x="785521" y="2444304"/>
                </a:cubicBezTo>
                <a:cubicBezTo>
                  <a:pt x="778227" y="2447983"/>
                  <a:pt x="770933" y="2451661"/>
                  <a:pt x="770933" y="2455340"/>
                </a:cubicBezTo>
                <a:cubicBezTo>
                  <a:pt x="763639" y="2473733"/>
                  <a:pt x="759992" y="2492126"/>
                  <a:pt x="756345" y="2510519"/>
                </a:cubicBezTo>
                <a:cubicBezTo>
                  <a:pt x="749050" y="2532591"/>
                  <a:pt x="745403" y="2532591"/>
                  <a:pt x="727168" y="2525234"/>
                </a:cubicBezTo>
                <a:cubicBezTo>
                  <a:pt x="708932" y="2517877"/>
                  <a:pt x="690697" y="2510519"/>
                  <a:pt x="672461" y="2510519"/>
                </a:cubicBezTo>
                <a:cubicBezTo>
                  <a:pt x="665167" y="2510519"/>
                  <a:pt x="661520" y="2510519"/>
                  <a:pt x="657873" y="2506841"/>
                </a:cubicBezTo>
                <a:cubicBezTo>
                  <a:pt x="643285" y="2495805"/>
                  <a:pt x="628696" y="2488448"/>
                  <a:pt x="610461" y="2481090"/>
                </a:cubicBezTo>
                <a:cubicBezTo>
                  <a:pt x="599520" y="2477412"/>
                  <a:pt x="588578" y="2473733"/>
                  <a:pt x="581284" y="2466376"/>
                </a:cubicBezTo>
                <a:cubicBezTo>
                  <a:pt x="566696" y="2455340"/>
                  <a:pt x="548460" y="2447983"/>
                  <a:pt x="530225" y="2447983"/>
                </a:cubicBezTo>
                <a:cubicBezTo>
                  <a:pt x="526578" y="2447983"/>
                  <a:pt x="519284" y="2447983"/>
                  <a:pt x="519284" y="2447983"/>
                </a:cubicBezTo>
                <a:cubicBezTo>
                  <a:pt x="501048" y="2433268"/>
                  <a:pt x="482813" y="2429590"/>
                  <a:pt x="464577" y="2429590"/>
                </a:cubicBezTo>
                <a:cubicBezTo>
                  <a:pt x="457283" y="2429590"/>
                  <a:pt x="453636" y="2429590"/>
                  <a:pt x="449989" y="2429590"/>
                </a:cubicBezTo>
                <a:cubicBezTo>
                  <a:pt x="435400" y="2422233"/>
                  <a:pt x="417165" y="2411197"/>
                  <a:pt x="402577" y="2414875"/>
                </a:cubicBezTo>
                <a:cubicBezTo>
                  <a:pt x="369753" y="2422233"/>
                  <a:pt x="333282" y="2411197"/>
                  <a:pt x="311399" y="2447983"/>
                </a:cubicBezTo>
                <a:cubicBezTo>
                  <a:pt x="304105" y="2459019"/>
                  <a:pt x="285870" y="2462697"/>
                  <a:pt x="271281" y="2470055"/>
                </a:cubicBezTo>
                <a:cubicBezTo>
                  <a:pt x="256693" y="2473733"/>
                  <a:pt x="234810" y="2466376"/>
                  <a:pt x="227516" y="2473733"/>
                </a:cubicBezTo>
                <a:cubicBezTo>
                  <a:pt x="209281" y="2488448"/>
                  <a:pt x="191045" y="2484769"/>
                  <a:pt x="169163" y="2481090"/>
                </a:cubicBezTo>
                <a:cubicBezTo>
                  <a:pt x="161868" y="2481090"/>
                  <a:pt x="154574" y="2477412"/>
                  <a:pt x="150927" y="2481090"/>
                </a:cubicBezTo>
                <a:cubicBezTo>
                  <a:pt x="136339" y="2488448"/>
                  <a:pt x="129045" y="2477412"/>
                  <a:pt x="118103" y="2470055"/>
                </a:cubicBezTo>
                <a:cubicBezTo>
                  <a:pt x="107162" y="2459019"/>
                  <a:pt x="96221" y="2451661"/>
                  <a:pt x="81632" y="2455340"/>
                </a:cubicBezTo>
                <a:cubicBezTo>
                  <a:pt x="70691" y="2459019"/>
                  <a:pt x="56103" y="2451661"/>
                  <a:pt x="48809" y="2444304"/>
                </a:cubicBezTo>
                <a:cubicBezTo>
                  <a:pt x="37867" y="2433268"/>
                  <a:pt x="26926" y="2425911"/>
                  <a:pt x="12338" y="2425911"/>
                </a:cubicBezTo>
                <a:lnTo>
                  <a:pt x="0" y="24259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4" name="Picture Placeholder 93">
            <a:extLst>
              <a:ext uri="{FF2B5EF4-FFF2-40B4-BE49-F238E27FC236}">
                <a16:creationId xmlns:a16="http://schemas.microsoft.com/office/drawing/2014/main" xmlns="" id="{79F5A7C5-B6C3-460F-9405-0A0F19C2BF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48345" y="1645920"/>
            <a:ext cx="1895307" cy="3218688"/>
          </a:xfrm>
          <a:custGeom>
            <a:avLst/>
            <a:gdLst>
              <a:gd name="connsiteX0" fmla="*/ 1505684 w 1895307"/>
              <a:gd name="connsiteY0" fmla="*/ 2928905 h 3218688"/>
              <a:gd name="connsiteX1" fmla="*/ 1530687 w 1895307"/>
              <a:gd name="connsiteY1" fmla="*/ 2938629 h 3218688"/>
              <a:gd name="connsiteX2" fmla="*/ 1505684 w 1895307"/>
              <a:gd name="connsiteY2" fmla="*/ 2928905 h 3218688"/>
              <a:gd name="connsiteX3" fmla="*/ 1343163 w 1895307"/>
              <a:gd name="connsiteY3" fmla="*/ 2867786 h 3218688"/>
              <a:gd name="connsiteX4" fmla="*/ 1343163 w 1895307"/>
              <a:gd name="connsiteY4" fmla="*/ 2902513 h 3218688"/>
              <a:gd name="connsiteX5" fmla="*/ 1358443 w 1895307"/>
              <a:gd name="connsiteY5" fmla="*/ 2902513 h 3218688"/>
              <a:gd name="connsiteX6" fmla="*/ 1358443 w 1895307"/>
              <a:gd name="connsiteY6" fmla="*/ 2874100 h 3218688"/>
              <a:gd name="connsiteX7" fmla="*/ 1343163 w 1895307"/>
              <a:gd name="connsiteY7" fmla="*/ 2867786 h 3218688"/>
              <a:gd name="connsiteX8" fmla="*/ 1298714 w 1895307"/>
              <a:gd name="connsiteY8" fmla="*/ 2826114 h 3218688"/>
              <a:gd name="connsiteX9" fmla="*/ 1286212 w 1895307"/>
              <a:gd name="connsiteY9" fmla="*/ 2835699 h 3218688"/>
              <a:gd name="connsiteX10" fmla="*/ 1304965 w 1895307"/>
              <a:gd name="connsiteY10" fmla="*/ 2851673 h 3218688"/>
              <a:gd name="connsiteX11" fmla="*/ 1317466 w 1895307"/>
              <a:gd name="connsiteY11" fmla="*/ 2858063 h 3218688"/>
              <a:gd name="connsiteX12" fmla="*/ 1323717 w 1895307"/>
              <a:gd name="connsiteY12" fmla="*/ 2845284 h 3218688"/>
              <a:gd name="connsiteX13" fmla="*/ 1317466 w 1895307"/>
              <a:gd name="connsiteY13" fmla="*/ 2835699 h 3218688"/>
              <a:gd name="connsiteX14" fmla="*/ 1298714 w 1895307"/>
              <a:gd name="connsiteY14" fmla="*/ 2826114 h 3218688"/>
              <a:gd name="connsiteX15" fmla="*/ 1228334 w 1895307"/>
              <a:gd name="connsiteY15" fmla="*/ 2787220 h 3218688"/>
              <a:gd name="connsiteX16" fmla="*/ 1215369 w 1895307"/>
              <a:gd name="connsiteY16" fmla="*/ 2806668 h 3218688"/>
              <a:gd name="connsiteX17" fmla="*/ 1254263 w 1895307"/>
              <a:gd name="connsiteY17" fmla="*/ 2796944 h 3218688"/>
              <a:gd name="connsiteX18" fmla="*/ 1228334 w 1895307"/>
              <a:gd name="connsiteY18" fmla="*/ 2787220 h 3218688"/>
              <a:gd name="connsiteX19" fmla="*/ 1183421 w 1895307"/>
              <a:gd name="connsiteY19" fmla="*/ 2284380 h 3218688"/>
              <a:gd name="connsiteX20" fmla="*/ 1183421 w 1895307"/>
              <a:gd name="connsiteY20" fmla="*/ 2294798 h 3218688"/>
              <a:gd name="connsiteX21" fmla="*/ 1199627 w 1895307"/>
              <a:gd name="connsiteY21" fmla="*/ 2298271 h 3218688"/>
              <a:gd name="connsiteX22" fmla="*/ 1202868 w 1895307"/>
              <a:gd name="connsiteY22" fmla="*/ 2284380 h 3218688"/>
              <a:gd name="connsiteX23" fmla="*/ 1183421 w 1895307"/>
              <a:gd name="connsiteY23" fmla="*/ 2284380 h 3218688"/>
              <a:gd name="connsiteX24" fmla="*/ 1802249 w 1895307"/>
              <a:gd name="connsiteY24" fmla="*/ 2108349 h 3218688"/>
              <a:gd name="connsiteX25" fmla="*/ 1783496 w 1895307"/>
              <a:gd name="connsiteY25" fmla="*/ 2124134 h 3218688"/>
              <a:gd name="connsiteX26" fmla="*/ 1802249 w 1895307"/>
              <a:gd name="connsiteY26" fmla="*/ 2139919 h 3218688"/>
              <a:gd name="connsiteX27" fmla="*/ 1821001 w 1895307"/>
              <a:gd name="connsiteY27" fmla="*/ 2120977 h 3218688"/>
              <a:gd name="connsiteX28" fmla="*/ 1802249 w 1895307"/>
              <a:gd name="connsiteY28" fmla="*/ 2108349 h 3218688"/>
              <a:gd name="connsiteX29" fmla="*/ 1767290 w 1895307"/>
              <a:gd name="connsiteY29" fmla="*/ 2056574 h 3218688"/>
              <a:gd name="connsiteX30" fmla="*/ 1757566 w 1895307"/>
              <a:gd name="connsiteY30" fmla="*/ 2066298 h 3218688"/>
              <a:gd name="connsiteX31" fmla="*/ 1773773 w 1895307"/>
              <a:gd name="connsiteY31" fmla="*/ 2085745 h 3218688"/>
              <a:gd name="connsiteX32" fmla="*/ 1783496 w 1895307"/>
              <a:gd name="connsiteY32" fmla="*/ 2072780 h 3218688"/>
              <a:gd name="connsiteX33" fmla="*/ 1767290 w 1895307"/>
              <a:gd name="connsiteY33" fmla="*/ 2056574 h 3218688"/>
              <a:gd name="connsiteX34" fmla="*/ 0 w 1895307"/>
              <a:gd name="connsiteY34" fmla="*/ 0 h 3218688"/>
              <a:gd name="connsiteX35" fmla="*/ 1895307 w 1895307"/>
              <a:gd name="connsiteY35" fmla="*/ 0 h 3218688"/>
              <a:gd name="connsiteX36" fmla="*/ 1895307 w 1895307"/>
              <a:gd name="connsiteY36" fmla="*/ 2209533 h 3218688"/>
              <a:gd name="connsiteX37" fmla="*/ 1883314 w 1895307"/>
              <a:gd name="connsiteY37" fmla="*/ 2214095 h 3218688"/>
              <a:gd name="connsiteX38" fmla="*/ 1856587 w 1895307"/>
              <a:gd name="connsiteY38" fmla="*/ 2211278 h 3218688"/>
              <a:gd name="connsiteX39" fmla="*/ 1840631 w 1895307"/>
              <a:gd name="connsiteY39" fmla="*/ 2211278 h 3218688"/>
              <a:gd name="connsiteX40" fmla="*/ 1811910 w 1895307"/>
              <a:gd name="connsiteY40" fmla="*/ 2201622 h 3218688"/>
              <a:gd name="connsiteX41" fmla="*/ 1779998 w 1895307"/>
              <a:gd name="connsiteY41" fmla="*/ 2188747 h 3218688"/>
              <a:gd name="connsiteX42" fmla="*/ 1751278 w 1895307"/>
              <a:gd name="connsiteY42" fmla="*/ 2179090 h 3218688"/>
              <a:gd name="connsiteX43" fmla="*/ 1719365 w 1895307"/>
              <a:gd name="connsiteY43" fmla="*/ 2162996 h 3218688"/>
              <a:gd name="connsiteX44" fmla="*/ 1706601 w 1895307"/>
              <a:gd name="connsiteY44" fmla="*/ 2153340 h 3218688"/>
              <a:gd name="connsiteX45" fmla="*/ 1697027 w 1895307"/>
              <a:gd name="connsiteY45" fmla="*/ 2143683 h 3218688"/>
              <a:gd name="connsiteX46" fmla="*/ 1652350 w 1895307"/>
              <a:gd name="connsiteY46" fmla="*/ 2127590 h 3218688"/>
              <a:gd name="connsiteX47" fmla="*/ 1607673 w 1895307"/>
              <a:gd name="connsiteY47" fmla="*/ 2121152 h 3218688"/>
              <a:gd name="connsiteX48" fmla="*/ 1553423 w 1895307"/>
              <a:gd name="connsiteY48" fmla="*/ 2143683 h 3218688"/>
              <a:gd name="connsiteX49" fmla="*/ 1531084 w 1895307"/>
              <a:gd name="connsiteY49" fmla="*/ 2175871 h 3218688"/>
              <a:gd name="connsiteX50" fmla="*/ 1521511 w 1895307"/>
              <a:gd name="connsiteY50" fmla="*/ 2217716 h 3218688"/>
              <a:gd name="connsiteX51" fmla="*/ 1521511 w 1895307"/>
              <a:gd name="connsiteY51" fmla="*/ 2243466 h 3218688"/>
              <a:gd name="connsiteX52" fmla="*/ 1515128 w 1895307"/>
              <a:gd name="connsiteY52" fmla="*/ 2249904 h 3218688"/>
              <a:gd name="connsiteX53" fmla="*/ 1460878 w 1895307"/>
              <a:gd name="connsiteY53" fmla="*/ 2262779 h 3218688"/>
              <a:gd name="connsiteX54" fmla="*/ 1390671 w 1895307"/>
              <a:gd name="connsiteY54" fmla="*/ 2265998 h 3218688"/>
              <a:gd name="connsiteX55" fmla="*/ 1365142 w 1895307"/>
              <a:gd name="connsiteY55" fmla="*/ 2262779 h 3218688"/>
              <a:gd name="connsiteX56" fmla="*/ 1345995 w 1895307"/>
              <a:gd name="connsiteY56" fmla="*/ 2275654 h 3218688"/>
              <a:gd name="connsiteX57" fmla="*/ 1349186 w 1895307"/>
              <a:gd name="connsiteY57" fmla="*/ 2269216 h 3218688"/>
              <a:gd name="connsiteX58" fmla="*/ 1330038 w 1895307"/>
              <a:gd name="connsiteY58" fmla="*/ 2259560 h 3218688"/>
              <a:gd name="connsiteX59" fmla="*/ 1323656 w 1895307"/>
              <a:gd name="connsiteY59" fmla="*/ 2282091 h 3218688"/>
              <a:gd name="connsiteX60" fmla="*/ 1317274 w 1895307"/>
              <a:gd name="connsiteY60" fmla="*/ 2285310 h 3218688"/>
              <a:gd name="connsiteX61" fmla="*/ 1288553 w 1895307"/>
              <a:gd name="connsiteY61" fmla="*/ 2288529 h 3218688"/>
              <a:gd name="connsiteX62" fmla="*/ 1259832 w 1895307"/>
              <a:gd name="connsiteY62" fmla="*/ 2311061 h 3218688"/>
              <a:gd name="connsiteX63" fmla="*/ 1202390 w 1895307"/>
              <a:gd name="connsiteY63" fmla="*/ 2336811 h 3218688"/>
              <a:gd name="connsiteX64" fmla="*/ 1135375 w 1895307"/>
              <a:gd name="connsiteY64" fmla="*/ 2352905 h 3218688"/>
              <a:gd name="connsiteX65" fmla="*/ 1113037 w 1895307"/>
              <a:gd name="connsiteY65" fmla="*/ 2362561 h 3218688"/>
              <a:gd name="connsiteX66" fmla="*/ 1042830 w 1895307"/>
              <a:gd name="connsiteY66" fmla="*/ 2375436 h 3218688"/>
              <a:gd name="connsiteX67" fmla="*/ 1020492 w 1895307"/>
              <a:gd name="connsiteY67" fmla="*/ 2394749 h 3218688"/>
              <a:gd name="connsiteX68" fmla="*/ 1004536 w 1895307"/>
              <a:gd name="connsiteY68" fmla="*/ 2417281 h 3218688"/>
              <a:gd name="connsiteX69" fmla="*/ 988580 w 1895307"/>
              <a:gd name="connsiteY69" fmla="*/ 2420499 h 3218688"/>
              <a:gd name="connsiteX70" fmla="*/ 959859 w 1895307"/>
              <a:gd name="connsiteY70" fmla="*/ 2446250 h 3218688"/>
              <a:gd name="connsiteX71" fmla="*/ 934329 w 1895307"/>
              <a:gd name="connsiteY71" fmla="*/ 2465563 h 3218688"/>
              <a:gd name="connsiteX72" fmla="*/ 921564 w 1895307"/>
              <a:gd name="connsiteY72" fmla="*/ 2517063 h 3218688"/>
              <a:gd name="connsiteX73" fmla="*/ 947094 w 1895307"/>
              <a:gd name="connsiteY73" fmla="*/ 2552470 h 3218688"/>
              <a:gd name="connsiteX74" fmla="*/ 943903 w 1895307"/>
              <a:gd name="connsiteY74" fmla="*/ 2571783 h 3218688"/>
              <a:gd name="connsiteX75" fmla="*/ 931138 w 1895307"/>
              <a:gd name="connsiteY75" fmla="*/ 2587877 h 3218688"/>
              <a:gd name="connsiteX76" fmla="*/ 927947 w 1895307"/>
              <a:gd name="connsiteY76" fmla="*/ 2642596 h 3218688"/>
              <a:gd name="connsiteX77" fmla="*/ 937520 w 1895307"/>
              <a:gd name="connsiteY77" fmla="*/ 2661909 h 3218688"/>
              <a:gd name="connsiteX78" fmla="*/ 953476 w 1895307"/>
              <a:gd name="connsiteY78" fmla="*/ 2690878 h 3218688"/>
              <a:gd name="connsiteX79" fmla="*/ 975815 w 1895307"/>
              <a:gd name="connsiteY79" fmla="*/ 2742379 h 3218688"/>
              <a:gd name="connsiteX80" fmla="*/ 1023683 w 1895307"/>
              <a:gd name="connsiteY80" fmla="*/ 2822848 h 3218688"/>
              <a:gd name="connsiteX81" fmla="*/ 1026874 w 1895307"/>
              <a:gd name="connsiteY81" fmla="*/ 2826067 h 3218688"/>
              <a:gd name="connsiteX82" fmla="*/ 1074742 w 1895307"/>
              <a:gd name="connsiteY82" fmla="*/ 2864693 h 3218688"/>
              <a:gd name="connsiteX83" fmla="*/ 1125801 w 1895307"/>
              <a:gd name="connsiteY83" fmla="*/ 2887224 h 3218688"/>
              <a:gd name="connsiteX84" fmla="*/ 1170478 w 1895307"/>
              <a:gd name="connsiteY84" fmla="*/ 2867911 h 3218688"/>
              <a:gd name="connsiteX85" fmla="*/ 1199199 w 1895307"/>
              <a:gd name="connsiteY85" fmla="*/ 2829286 h 3218688"/>
              <a:gd name="connsiteX86" fmla="*/ 1208773 w 1895307"/>
              <a:gd name="connsiteY86" fmla="*/ 2800317 h 3218688"/>
              <a:gd name="connsiteX87" fmla="*/ 1224729 w 1895307"/>
              <a:gd name="connsiteY87" fmla="*/ 2771348 h 3218688"/>
              <a:gd name="connsiteX88" fmla="*/ 1266214 w 1895307"/>
              <a:gd name="connsiteY88" fmla="*/ 2768129 h 3218688"/>
              <a:gd name="connsiteX89" fmla="*/ 1288553 w 1895307"/>
              <a:gd name="connsiteY89" fmla="*/ 2784223 h 3218688"/>
              <a:gd name="connsiteX90" fmla="*/ 1282170 w 1895307"/>
              <a:gd name="connsiteY90" fmla="*/ 2784223 h 3218688"/>
              <a:gd name="connsiteX91" fmla="*/ 1278979 w 1895307"/>
              <a:gd name="connsiteY91" fmla="*/ 2800317 h 3218688"/>
              <a:gd name="connsiteX92" fmla="*/ 1298126 w 1895307"/>
              <a:gd name="connsiteY92" fmla="*/ 2800317 h 3218688"/>
              <a:gd name="connsiteX93" fmla="*/ 1298126 w 1895307"/>
              <a:gd name="connsiteY93" fmla="*/ 2793879 h 3218688"/>
              <a:gd name="connsiteX94" fmla="*/ 1330038 w 1895307"/>
              <a:gd name="connsiteY94" fmla="*/ 2822848 h 3218688"/>
              <a:gd name="connsiteX95" fmla="*/ 1381098 w 1895307"/>
              <a:gd name="connsiteY95" fmla="*/ 2867911 h 3218688"/>
              <a:gd name="connsiteX96" fmla="*/ 1400245 w 1895307"/>
              <a:gd name="connsiteY96" fmla="*/ 2877568 h 3218688"/>
              <a:gd name="connsiteX97" fmla="*/ 1425775 w 1895307"/>
              <a:gd name="connsiteY97" fmla="*/ 2884005 h 3218688"/>
              <a:gd name="connsiteX98" fmla="*/ 1467260 w 1895307"/>
              <a:gd name="connsiteY98" fmla="*/ 2884005 h 3218688"/>
              <a:gd name="connsiteX99" fmla="*/ 1515128 w 1895307"/>
              <a:gd name="connsiteY99" fmla="*/ 2874349 h 3218688"/>
              <a:gd name="connsiteX100" fmla="*/ 1534276 w 1895307"/>
              <a:gd name="connsiteY100" fmla="*/ 2896881 h 3218688"/>
              <a:gd name="connsiteX101" fmla="*/ 1537467 w 1895307"/>
              <a:gd name="connsiteY101" fmla="*/ 2912974 h 3218688"/>
              <a:gd name="connsiteX102" fmla="*/ 1540658 w 1895307"/>
              <a:gd name="connsiteY102" fmla="*/ 2896881 h 3218688"/>
              <a:gd name="connsiteX103" fmla="*/ 1556614 w 1895307"/>
              <a:gd name="connsiteY103" fmla="*/ 2909756 h 3218688"/>
              <a:gd name="connsiteX104" fmla="*/ 1553423 w 1895307"/>
              <a:gd name="connsiteY104" fmla="*/ 2912974 h 3218688"/>
              <a:gd name="connsiteX105" fmla="*/ 1534276 w 1895307"/>
              <a:gd name="connsiteY105" fmla="*/ 2919412 h 3218688"/>
              <a:gd name="connsiteX106" fmla="*/ 1515128 w 1895307"/>
              <a:gd name="connsiteY106" fmla="*/ 2961256 h 3218688"/>
              <a:gd name="connsiteX107" fmla="*/ 1515128 w 1895307"/>
              <a:gd name="connsiteY107" fmla="*/ 2974131 h 3218688"/>
              <a:gd name="connsiteX108" fmla="*/ 1502364 w 1895307"/>
              <a:gd name="connsiteY108" fmla="*/ 3009538 h 3218688"/>
              <a:gd name="connsiteX109" fmla="*/ 1467260 w 1895307"/>
              <a:gd name="connsiteY109" fmla="*/ 3015976 h 3218688"/>
              <a:gd name="connsiteX110" fmla="*/ 1406627 w 1895307"/>
              <a:gd name="connsiteY110" fmla="*/ 3035289 h 3218688"/>
              <a:gd name="connsiteX111" fmla="*/ 1409819 w 1895307"/>
              <a:gd name="connsiteY111" fmla="*/ 3041726 h 3218688"/>
              <a:gd name="connsiteX112" fmla="*/ 1397054 w 1895307"/>
              <a:gd name="connsiteY112" fmla="*/ 3061039 h 3218688"/>
              <a:gd name="connsiteX113" fmla="*/ 1416201 w 1895307"/>
              <a:gd name="connsiteY113" fmla="*/ 3073914 h 3218688"/>
              <a:gd name="connsiteX114" fmla="*/ 1425775 w 1895307"/>
              <a:gd name="connsiteY114" fmla="*/ 3077133 h 3218688"/>
              <a:gd name="connsiteX115" fmla="*/ 1441731 w 1895307"/>
              <a:gd name="connsiteY115" fmla="*/ 3093227 h 3218688"/>
              <a:gd name="connsiteX116" fmla="*/ 1460878 w 1895307"/>
              <a:gd name="connsiteY116" fmla="*/ 3102883 h 3218688"/>
              <a:gd name="connsiteX117" fmla="*/ 1470451 w 1895307"/>
              <a:gd name="connsiteY117" fmla="*/ 3102883 h 3218688"/>
              <a:gd name="connsiteX118" fmla="*/ 1511937 w 1895307"/>
              <a:gd name="connsiteY118" fmla="*/ 3086789 h 3218688"/>
              <a:gd name="connsiteX119" fmla="*/ 1537467 w 1895307"/>
              <a:gd name="connsiteY119" fmla="*/ 3086789 h 3218688"/>
              <a:gd name="connsiteX120" fmla="*/ 1521511 w 1895307"/>
              <a:gd name="connsiteY120" fmla="*/ 3090008 h 3218688"/>
              <a:gd name="connsiteX121" fmla="*/ 1521511 w 1895307"/>
              <a:gd name="connsiteY121" fmla="*/ 3093227 h 3218688"/>
              <a:gd name="connsiteX122" fmla="*/ 1534276 w 1895307"/>
              <a:gd name="connsiteY122" fmla="*/ 3099664 h 3218688"/>
              <a:gd name="connsiteX123" fmla="*/ 1578952 w 1895307"/>
              <a:gd name="connsiteY123" fmla="*/ 3125415 h 3218688"/>
              <a:gd name="connsiteX124" fmla="*/ 1578952 w 1895307"/>
              <a:gd name="connsiteY124" fmla="*/ 3138290 h 3218688"/>
              <a:gd name="connsiteX125" fmla="*/ 1543849 w 1895307"/>
              <a:gd name="connsiteY125" fmla="*/ 3180134 h 3218688"/>
              <a:gd name="connsiteX126" fmla="*/ 1517123 w 1895307"/>
              <a:gd name="connsiteY126" fmla="*/ 3193814 h 3218688"/>
              <a:gd name="connsiteX127" fmla="*/ 1504088 w 1895307"/>
              <a:gd name="connsiteY127" fmla="*/ 3218688 h 3218688"/>
              <a:gd name="connsiteX128" fmla="*/ 0 w 1895307"/>
              <a:gd name="connsiteY128" fmla="*/ 3218688 h 321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1895307" h="3218688">
                <a:moveTo>
                  <a:pt x="1505684" y="2928905"/>
                </a:moveTo>
                <a:cubicBezTo>
                  <a:pt x="1511935" y="2948352"/>
                  <a:pt x="1515060" y="2948352"/>
                  <a:pt x="1530687" y="2938629"/>
                </a:cubicBezTo>
                <a:cubicBezTo>
                  <a:pt x="1521311" y="2935388"/>
                  <a:pt x="1515060" y="2932146"/>
                  <a:pt x="1505684" y="2928905"/>
                </a:cubicBezTo>
                <a:close/>
                <a:moveTo>
                  <a:pt x="1343163" y="2867786"/>
                </a:moveTo>
                <a:cubicBezTo>
                  <a:pt x="1343163" y="2880414"/>
                  <a:pt x="1343163" y="2889885"/>
                  <a:pt x="1343163" y="2902513"/>
                </a:cubicBezTo>
                <a:cubicBezTo>
                  <a:pt x="1349275" y="2902513"/>
                  <a:pt x="1355387" y="2902513"/>
                  <a:pt x="1358443" y="2902513"/>
                </a:cubicBezTo>
                <a:cubicBezTo>
                  <a:pt x="1358443" y="2889885"/>
                  <a:pt x="1358443" y="2883571"/>
                  <a:pt x="1358443" y="2874100"/>
                </a:cubicBezTo>
                <a:cubicBezTo>
                  <a:pt x="1355387" y="2874100"/>
                  <a:pt x="1352331" y="2870943"/>
                  <a:pt x="1343163" y="2867786"/>
                </a:cubicBezTo>
                <a:close/>
                <a:moveTo>
                  <a:pt x="1298714" y="2826114"/>
                </a:moveTo>
                <a:cubicBezTo>
                  <a:pt x="1295588" y="2829309"/>
                  <a:pt x="1289338" y="2832504"/>
                  <a:pt x="1286212" y="2835699"/>
                </a:cubicBezTo>
                <a:cubicBezTo>
                  <a:pt x="1292463" y="2842089"/>
                  <a:pt x="1298714" y="2848479"/>
                  <a:pt x="1304965" y="2851673"/>
                </a:cubicBezTo>
                <a:cubicBezTo>
                  <a:pt x="1311216" y="2854868"/>
                  <a:pt x="1314341" y="2858063"/>
                  <a:pt x="1317466" y="2858063"/>
                </a:cubicBezTo>
                <a:cubicBezTo>
                  <a:pt x="1320592" y="2854868"/>
                  <a:pt x="1323717" y="2851673"/>
                  <a:pt x="1323717" y="2845284"/>
                </a:cubicBezTo>
                <a:cubicBezTo>
                  <a:pt x="1320592" y="2842089"/>
                  <a:pt x="1320592" y="2838894"/>
                  <a:pt x="1317466" y="2835699"/>
                </a:cubicBezTo>
                <a:cubicBezTo>
                  <a:pt x="1311216" y="2832504"/>
                  <a:pt x="1304965" y="2829309"/>
                  <a:pt x="1298714" y="2826114"/>
                </a:cubicBezTo>
                <a:close/>
                <a:moveTo>
                  <a:pt x="1228334" y="2787220"/>
                </a:moveTo>
                <a:cubicBezTo>
                  <a:pt x="1225093" y="2790461"/>
                  <a:pt x="1221852" y="2796944"/>
                  <a:pt x="1215369" y="2806668"/>
                </a:cubicBezTo>
                <a:cubicBezTo>
                  <a:pt x="1231575" y="2809909"/>
                  <a:pt x="1247781" y="2816391"/>
                  <a:pt x="1254263" y="2796944"/>
                </a:cubicBezTo>
                <a:cubicBezTo>
                  <a:pt x="1244540" y="2793703"/>
                  <a:pt x="1238057" y="2790461"/>
                  <a:pt x="1228334" y="2787220"/>
                </a:cubicBezTo>
                <a:close/>
                <a:moveTo>
                  <a:pt x="1183421" y="2284380"/>
                </a:moveTo>
                <a:cubicBezTo>
                  <a:pt x="1183421" y="2287853"/>
                  <a:pt x="1183421" y="2291326"/>
                  <a:pt x="1183421" y="2294798"/>
                </a:cubicBezTo>
                <a:cubicBezTo>
                  <a:pt x="1186662" y="2294798"/>
                  <a:pt x="1193145" y="2298271"/>
                  <a:pt x="1199627" y="2298271"/>
                </a:cubicBezTo>
                <a:cubicBezTo>
                  <a:pt x="1199627" y="2294798"/>
                  <a:pt x="1202868" y="2287853"/>
                  <a:pt x="1202868" y="2284380"/>
                </a:cubicBezTo>
                <a:cubicBezTo>
                  <a:pt x="1196386" y="2284380"/>
                  <a:pt x="1189904" y="2284380"/>
                  <a:pt x="1183421" y="2284380"/>
                </a:cubicBezTo>
                <a:close/>
                <a:moveTo>
                  <a:pt x="1802249" y="2108349"/>
                </a:moveTo>
                <a:cubicBezTo>
                  <a:pt x="1795998" y="2111506"/>
                  <a:pt x="1789747" y="2117820"/>
                  <a:pt x="1783496" y="2124134"/>
                </a:cubicBezTo>
                <a:cubicBezTo>
                  <a:pt x="1789747" y="2130448"/>
                  <a:pt x="1795998" y="2133605"/>
                  <a:pt x="1802249" y="2139919"/>
                </a:cubicBezTo>
                <a:cubicBezTo>
                  <a:pt x="1811625" y="2133605"/>
                  <a:pt x="1817876" y="2127291"/>
                  <a:pt x="1821001" y="2120977"/>
                </a:cubicBezTo>
                <a:cubicBezTo>
                  <a:pt x="1814750" y="2114663"/>
                  <a:pt x="1808500" y="2105192"/>
                  <a:pt x="1802249" y="2108349"/>
                </a:cubicBezTo>
                <a:close/>
                <a:moveTo>
                  <a:pt x="1767290" y="2056574"/>
                </a:moveTo>
                <a:cubicBezTo>
                  <a:pt x="1760808" y="2056574"/>
                  <a:pt x="1754325" y="2059815"/>
                  <a:pt x="1757566" y="2066298"/>
                </a:cubicBezTo>
                <a:cubicBezTo>
                  <a:pt x="1760808" y="2072780"/>
                  <a:pt x="1767290" y="2079263"/>
                  <a:pt x="1773773" y="2085745"/>
                </a:cubicBezTo>
                <a:cubicBezTo>
                  <a:pt x="1777014" y="2082504"/>
                  <a:pt x="1780255" y="2076021"/>
                  <a:pt x="1783496" y="2072780"/>
                </a:cubicBezTo>
                <a:cubicBezTo>
                  <a:pt x="1783496" y="2059815"/>
                  <a:pt x="1777014" y="2056574"/>
                  <a:pt x="1767290" y="2056574"/>
                </a:cubicBezTo>
                <a:close/>
                <a:moveTo>
                  <a:pt x="0" y="0"/>
                </a:moveTo>
                <a:lnTo>
                  <a:pt x="1895307" y="0"/>
                </a:lnTo>
                <a:lnTo>
                  <a:pt x="1895307" y="2209533"/>
                </a:lnTo>
                <a:lnTo>
                  <a:pt x="1883314" y="2214095"/>
                </a:lnTo>
                <a:cubicBezTo>
                  <a:pt x="1874937" y="2214497"/>
                  <a:pt x="1866161" y="2212887"/>
                  <a:pt x="1856587" y="2211278"/>
                </a:cubicBezTo>
                <a:cubicBezTo>
                  <a:pt x="1850205" y="2211278"/>
                  <a:pt x="1843822" y="2208059"/>
                  <a:pt x="1840631" y="2211278"/>
                </a:cubicBezTo>
                <a:cubicBezTo>
                  <a:pt x="1827866" y="2217716"/>
                  <a:pt x="1821484" y="2208059"/>
                  <a:pt x="1811910" y="2201622"/>
                </a:cubicBezTo>
                <a:cubicBezTo>
                  <a:pt x="1802337" y="2191965"/>
                  <a:pt x="1792763" y="2185528"/>
                  <a:pt x="1779998" y="2188747"/>
                </a:cubicBezTo>
                <a:cubicBezTo>
                  <a:pt x="1770425" y="2191965"/>
                  <a:pt x="1757660" y="2185528"/>
                  <a:pt x="1751278" y="2179090"/>
                </a:cubicBezTo>
                <a:cubicBezTo>
                  <a:pt x="1741704" y="2169434"/>
                  <a:pt x="1732130" y="2162996"/>
                  <a:pt x="1719365" y="2162996"/>
                </a:cubicBezTo>
                <a:cubicBezTo>
                  <a:pt x="1709792" y="2166215"/>
                  <a:pt x="1703409" y="2162996"/>
                  <a:pt x="1706601" y="2153340"/>
                </a:cubicBezTo>
                <a:cubicBezTo>
                  <a:pt x="1706601" y="2150121"/>
                  <a:pt x="1700218" y="2143683"/>
                  <a:pt x="1697027" y="2143683"/>
                </a:cubicBezTo>
                <a:cubicBezTo>
                  <a:pt x="1684262" y="2137246"/>
                  <a:pt x="1665115" y="2134027"/>
                  <a:pt x="1652350" y="2127590"/>
                </a:cubicBezTo>
                <a:cubicBezTo>
                  <a:pt x="1636394" y="2121152"/>
                  <a:pt x="1620438" y="2134027"/>
                  <a:pt x="1607673" y="2121152"/>
                </a:cubicBezTo>
                <a:cubicBezTo>
                  <a:pt x="1591717" y="2130808"/>
                  <a:pt x="1572570" y="2137246"/>
                  <a:pt x="1553423" y="2143683"/>
                </a:cubicBezTo>
                <a:cubicBezTo>
                  <a:pt x="1543849" y="2146902"/>
                  <a:pt x="1537467" y="2162996"/>
                  <a:pt x="1531084" y="2175871"/>
                </a:cubicBezTo>
                <a:cubicBezTo>
                  <a:pt x="1524702" y="2188747"/>
                  <a:pt x="1511937" y="2201622"/>
                  <a:pt x="1521511" y="2217716"/>
                </a:cubicBezTo>
                <a:cubicBezTo>
                  <a:pt x="1508746" y="2227372"/>
                  <a:pt x="1515128" y="2237028"/>
                  <a:pt x="1521511" y="2243466"/>
                </a:cubicBezTo>
                <a:cubicBezTo>
                  <a:pt x="1518320" y="2246685"/>
                  <a:pt x="1518320" y="2249904"/>
                  <a:pt x="1515128" y="2249904"/>
                </a:cubicBezTo>
                <a:cubicBezTo>
                  <a:pt x="1499172" y="2256341"/>
                  <a:pt x="1480025" y="2262779"/>
                  <a:pt x="1460878" y="2262779"/>
                </a:cubicBezTo>
                <a:cubicBezTo>
                  <a:pt x="1438539" y="2262779"/>
                  <a:pt x="1416201" y="2275654"/>
                  <a:pt x="1390671" y="2265998"/>
                </a:cubicBezTo>
                <a:cubicBezTo>
                  <a:pt x="1384289" y="2262779"/>
                  <a:pt x="1374715" y="2265998"/>
                  <a:pt x="1365142" y="2262779"/>
                </a:cubicBezTo>
                <a:cubicBezTo>
                  <a:pt x="1361951" y="2265998"/>
                  <a:pt x="1355568" y="2272435"/>
                  <a:pt x="1345995" y="2275654"/>
                </a:cubicBezTo>
                <a:cubicBezTo>
                  <a:pt x="1349186" y="2275654"/>
                  <a:pt x="1349186" y="2272435"/>
                  <a:pt x="1349186" y="2269216"/>
                </a:cubicBezTo>
                <a:cubicBezTo>
                  <a:pt x="1342803" y="2265998"/>
                  <a:pt x="1336421" y="2262779"/>
                  <a:pt x="1330038" y="2259560"/>
                </a:cubicBezTo>
                <a:cubicBezTo>
                  <a:pt x="1326847" y="2265998"/>
                  <a:pt x="1323656" y="2275654"/>
                  <a:pt x="1323656" y="2282091"/>
                </a:cubicBezTo>
                <a:cubicBezTo>
                  <a:pt x="1323656" y="2285310"/>
                  <a:pt x="1320465" y="2285310"/>
                  <a:pt x="1317274" y="2285310"/>
                </a:cubicBezTo>
                <a:cubicBezTo>
                  <a:pt x="1307700" y="2285310"/>
                  <a:pt x="1298126" y="2285310"/>
                  <a:pt x="1288553" y="2288529"/>
                </a:cubicBezTo>
                <a:cubicBezTo>
                  <a:pt x="1278979" y="2291748"/>
                  <a:pt x="1272597" y="2304623"/>
                  <a:pt x="1259832" y="2311061"/>
                </a:cubicBezTo>
                <a:cubicBezTo>
                  <a:pt x="1240685" y="2320717"/>
                  <a:pt x="1221538" y="2330373"/>
                  <a:pt x="1202390" y="2336811"/>
                </a:cubicBezTo>
                <a:cubicBezTo>
                  <a:pt x="1180052" y="2343249"/>
                  <a:pt x="1157713" y="2349686"/>
                  <a:pt x="1135375" y="2352905"/>
                </a:cubicBezTo>
                <a:cubicBezTo>
                  <a:pt x="1128993" y="2356124"/>
                  <a:pt x="1119419" y="2359342"/>
                  <a:pt x="1113037" y="2362561"/>
                </a:cubicBezTo>
                <a:cubicBezTo>
                  <a:pt x="1087507" y="2365780"/>
                  <a:pt x="1065168" y="2368999"/>
                  <a:pt x="1042830" y="2375436"/>
                </a:cubicBezTo>
                <a:cubicBezTo>
                  <a:pt x="1030065" y="2375436"/>
                  <a:pt x="1023683" y="2381874"/>
                  <a:pt x="1020492" y="2394749"/>
                </a:cubicBezTo>
                <a:cubicBezTo>
                  <a:pt x="1017300" y="2404406"/>
                  <a:pt x="1010918" y="2410843"/>
                  <a:pt x="1004536" y="2417281"/>
                </a:cubicBezTo>
                <a:cubicBezTo>
                  <a:pt x="1001344" y="2420499"/>
                  <a:pt x="991771" y="2417281"/>
                  <a:pt x="988580" y="2420499"/>
                </a:cubicBezTo>
                <a:cubicBezTo>
                  <a:pt x="975815" y="2430156"/>
                  <a:pt x="969432" y="2439812"/>
                  <a:pt x="959859" y="2446250"/>
                </a:cubicBezTo>
                <a:cubicBezTo>
                  <a:pt x="950285" y="2452687"/>
                  <a:pt x="943903" y="2462344"/>
                  <a:pt x="934329" y="2465563"/>
                </a:cubicBezTo>
                <a:cubicBezTo>
                  <a:pt x="911991" y="2475219"/>
                  <a:pt x="905608" y="2497750"/>
                  <a:pt x="921564" y="2517063"/>
                </a:cubicBezTo>
                <a:cubicBezTo>
                  <a:pt x="931138" y="2526720"/>
                  <a:pt x="937520" y="2542814"/>
                  <a:pt x="947094" y="2552470"/>
                </a:cubicBezTo>
                <a:cubicBezTo>
                  <a:pt x="956668" y="2562126"/>
                  <a:pt x="950285" y="2565345"/>
                  <a:pt x="943903" y="2571783"/>
                </a:cubicBezTo>
                <a:cubicBezTo>
                  <a:pt x="937520" y="2575001"/>
                  <a:pt x="931138" y="2584658"/>
                  <a:pt x="931138" y="2587877"/>
                </a:cubicBezTo>
                <a:cubicBezTo>
                  <a:pt x="934329" y="2607189"/>
                  <a:pt x="927947" y="2623283"/>
                  <a:pt x="927947" y="2642596"/>
                </a:cubicBezTo>
                <a:cubicBezTo>
                  <a:pt x="927947" y="2649034"/>
                  <a:pt x="934329" y="2655471"/>
                  <a:pt x="937520" y="2661909"/>
                </a:cubicBezTo>
                <a:cubicBezTo>
                  <a:pt x="943903" y="2671565"/>
                  <a:pt x="950285" y="2681222"/>
                  <a:pt x="953476" y="2690878"/>
                </a:cubicBezTo>
                <a:cubicBezTo>
                  <a:pt x="963050" y="2710191"/>
                  <a:pt x="966241" y="2726285"/>
                  <a:pt x="975815" y="2742379"/>
                </a:cubicBezTo>
                <a:cubicBezTo>
                  <a:pt x="988580" y="2771348"/>
                  <a:pt x="1017300" y="2787442"/>
                  <a:pt x="1023683" y="2822848"/>
                </a:cubicBezTo>
                <a:cubicBezTo>
                  <a:pt x="1026874" y="2822848"/>
                  <a:pt x="1026874" y="2822848"/>
                  <a:pt x="1026874" y="2826067"/>
                </a:cubicBezTo>
                <a:cubicBezTo>
                  <a:pt x="1042830" y="2838942"/>
                  <a:pt x="1058786" y="2851817"/>
                  <a:pt x="1074742" y="2864693"/>
                </a:cubicBezTo>
                <a:cubicBezTo>
                  <a:pt x="1090698" y="2877568"/>
                  <a:pt x="1106654" y="2880787"/>
                  <a:pt x="1125801" y="2887224"/>
                </a:cubicBezTo>
                <a:cubicBezTo>
                  <a:pt x="1148140" y="2890443"/>
                  <a:pt x="1157713" y="2877568"/>
                  <a:pt x="1170478" y="2867911"/>
                </a:cubicBezTo>
                <a:cubicBezTo>
                  <a:pt x="1183243" y="2858255"/>
                  <a:pt x="1196008" y="2848599"/>
                  <a:pt x="1199199" y="2829286"/>
                </a:cubicBezTo>
                <a:cubicBezTo>
                  <a:pt x="1202390" y="2819630"/>
                  <a:pt x="1208773" y="2813192"/>
                  <a:pt x="1208773" y="2800317"/>
                </a:cubicBezTo>
                <a:cubicBezTo>
                  <a:pt x="1208773" y="2790660"/>
                  <a:pt x="1218346" y="2774566"/>
                  <a:pt x="1224729" y="2771348"/>
                </a:cubicBezTo>
                <a:cubicBezTo>
                  <a:pt x="1237494" y="2768129"/>
                  <a:pt x="1253450" y="2768129"/>
                  <a:pt x="1266214" y="2768129"/>
                </a:cubicBezTo>
                <a:cubicBezTo>
                  <a:pt x="1275788" y="2768129"/>
                  <a:pt x="1282170" y="2777785"/>
                  <a:pt x="1288553" y="2784223"/>
                </a:cubicBezTo>
                <a:cubicBezTo>
                  <a:pt x="1285362" y="2784223"/>
                  <a:pt x="1285362" y="2784223"/>
                  <a:pt x="1282170" y="2784223"/>
                </a:cubicBezTo>
                <a:cubicBezTo>
                  <a:pt x="1282170" y="2790660"/>
                  <a:pt x="1278979" y="2797098"/>
                  <a:pt x="1278979" y="2800317"/>
                </a:cubicBezTo>
                <a:cubicBezTo>
                  <a:pt x="1285362" y="2800317"/>
                  <a:pt x="1291744" y="2800317"/>
                  <a:pt x="1298126" y="2800317"/>
                </a:cubicBezTo>
                <a:cubicBezTo>
                  <a:pt x="1298126" y="2797098"/>
                  <a:pt x="1298126" y="2797098"/>
                  <a:pt x="1298126" y="2793879"/>
                </a:cubicBezTo>
                <a:cubicBezTo>
                  <a:pt x="1307700" y="2803536"/>
                  <a:pt x="1320465" y="2809973"/>
                  <a:pt x="1330038" y="2822848"/>
                </a:cubicBezTo>
                <a:cubicBezTo>
                  <a:pt x="1342803" y="2838942"/>
                  <a:pt x="1358759" y="2858255"/>
                  <a:pt x="1381098" y="2867911"/>
                </a:cubicBezTo>
                <a:cubicBezTo>
                  <a:pt x="1387480" y="2871130"/>
                  <a:pt x="1393863" y="2874349"/>
                  <a:pt x="1400245" y="2877568"/>
                </a:cubicBezTo>
                <a:cubicBezTo>
                  <a:pt x="1406627" y="2880787"/>
                  <a:pt x="1419392" y="2880787"/>
                  <a:pt x="1425775" y="2884005"/>
                </a:cubicBezTo>
                <a:cubicBezTo>
                  <a:pt x="1438539" y="2893662"/>
                  <a:pt x="1451304" y="2893662"/>
                  <a:pt x="1467260" y="2884005"/>
                </a:cubicBezTo>
                <a:cubicBezTo>
                  <a:pt x="1480025" y="2877568"/>
                  <a:pt x="1499172" y="2874349"/>
                  <a:pt x="1515128" y="2874349"/>
                </a:cubicBezTo>
                <a:cubicBezTo>
                  <a:pt x="1524702" y="2874349"/>
                  <a:pt x="1531084" y="2884005"/>
                  <a:pt x="1534276" y="2896881"/>
                </a:cubicBezTo>
                <a:cubicBezTo>
                  <a:pt x="1534276" y="2900099"/>
                  <a:pt x="1534276" y="2903318"/>
                  <a:pt x="1537467" y="2912974"/>
                </a:cubicBezTo>
                <a:cubicBezTo>
                  <a:pt x="1540658" y="2906537"/>
                  <a:pt x="1540658" y="2903318"/>
                  <a:pt x="1540658" y="2896881"/>
                </a:cubicBezTo>
                <a:cubicBezTo>
                  <a:pt x="1547040" y="2903318"/>
                  <a:pt x="1553423" y="2906537"/>
                  <a:pt x="1556614" y="2909756"/>
                </a:cubicBezTo>
                <a:cubicBezTo>
                  <a:pt x="1556614" y="2909756"/>
                  <a:pt x="1553423" y="2909756"/>
                  <a:pt x="1553423" y="2912974"/>
                </a:cubicBezTo>
                <a:cubicBezTo>
                  <a:pt x="1547040" y="2912974"/>
                  <a:pt x="1540658" y="2916193"/>
                  <a:pt x="1534276" y="2919412"/>
                </a:cubicBezTo>
                <a:cubicBezTo>
                  <a:pt x="1547040" y="2938725"/>
                  <a:pt x="1540658" y="2958038"/>
                  <a:pt x="1515128" y="2961256"/>
                </a:cubicBezTo>
                <a:cubicBezTo>
                  <a:pt x="1515128" y="2967694"/>
                  <a:pt x="1511937" y="2970913"/>
                  <a:pt x="1515128" y="2974131"/>
                </a:cubicBezTo>
                <a:cubicBezTo>
                  <a:pt x="1518320" y="2990225"/>
                  <a:pt x="1511937" y="3003101"/>
                  <a:pt x="1502364" y="3009538"/>
                </a:cubicBezTo>
                <a:cubicBezTo>
                  <a:pt x="1492790" y="3015976"/>
                  <a:pt x="1476834" y="3015976"/>
                  <a:pt x="1467260" y="3015976"/>
                </a:cubicBezTo>
                <a:cubicBezTo>
                  <a:pt x="1444922" y="3015976"/>
                  <a:pt x="1422583" y="3015976"/>
                  <a:pt x="1406627" y="3035289"/>
                </a:cubicBezTo>
                <a:cubicBezTo>
                  <a:pt x="1409819" y="3038507"/>
                  <a:pt x="1409819" y="3041726"/>
                  <a:pt x="1409819" y="3041726"/>
                </a:cubicBezTo>
                <a:cubicBezTo>
                  <a:pt x="1403436" y="3048164"/>
                  <a:pt x="1397054" y="3057820"/>
                  <a:pt x="1397054" y="3061039"/>
                </a:cubicBezTo>
                <a:cubicBezTo>
                  <a:pt x="1400245" y="3067476"/>
                  <a:pt x="1409819" y="3070695"/>
                  <a:pt x="1416201" y="3073914"/>
                </a:cubicBezTo>
                <a:cubicBezTo>
                  <a:pt x="1419392" y="3073914"/>
                  <a:pt x="1422583" y="3073914"/>
                  <a:pt x="1425775" y="3077133"/>
                </a:cubicBezTo>
                <a:cubicBezTo>
                  <a:pt x="1432157" y="3080352"/>
                  <a:pt x="1441731" y="3086789"/>
                  <a:pt x="1441731" y="3093227"/>
                </a:cubicBezTo>
                <a:cubicBezTo>
                  <a:pt x="1441731" y="3109321"/>
                  <a:pt x="1451304" y="3102883"/>
                  <a:pt x="1460878" y="3102883"/>
                </a:cubicBezTo>
                <a:cubicBezTo>
                  <a:pt x="1464069" y="3102883"/>
                  <a:pt x="1467260" y="3099664"/>
                  <a:pt x="1470451" y="3102883"/>
                </a:cubicBezTo>
                <a:cubicBezTo>
                  <a:pt x="1489599" y="3106102"/>
                  <a:pt x="1502364" y="3099664"/>
                  <a:pt x="1511937" y="3086789"/>
                </a:cubicBezTo>
                <a:cubicBezTo>
                  <a:pt x="1521511" y="3080352"/>
                  <a:pt x="1527893" y="3077133"/>
                  <a:pt x="1537467" y="3086789"/>
                </a:cubicBezTo>
                <a:cubicBezTo>
                  <a:pt x="1531084" y="3090008"/>
                  <a:pt x="1524702" y="3090008"/>
                  <a:pt x="1521511" y="3090008"/>
                </a:cubicBezTo>
                <a:cubicBezTo>
                  <a:pt x="1521511" y="3090008"/>
                  <a:pt x="1521511" y="3093227"/>
                  <a:pt x="1521511" y="3093227"/>
                </a:cubicBezTo>
                <a:cubicBezTo>
                  <a:pt x="1524702" y="3096446"/>
                  <a:pt x="1527893" y="3099664"/>
                  <a:pt x="1534276" y="3099664"/>
                </a:cubicBezTo>
                <a:cubicBezTo>
                  <a:pt x="1550232" y="3099664"/>
                  <a:pt x="1572570" y="3109321"/>
                  <a:pt x="1578952" y="3125415"/>
                </a:cubicBezTo>
                <a:cubicBezTo>
                  <a:pt x="1578952" y="3128633"/>
                  <a:pt x="1582144" y="3135071"/>
                  <a:pt x="1578952" y="3138290"/>
                </a:cubicBezTo>
                <a:cubicBezTo>
                  <a:pt x="1572570" y="3154384"/>
                  <a:pt x="1566188" y="3173696"/>
                  <a:pt x="1543849" y="3180134"/>
                </a:cubicBezTo>
                <a:cubicBezTo>
                  <a:pt x="1534276" y="3183353"/>
                  <a:pt x="1524702" y="3187376"/>
                  <a:pt x="1517123" y="3193814"/>
                </a:cubicBezTo>
                <a:lnTo>
                  <a:pt x="1504088" y="3218688"/>
                </a:lnTo>
                <a:lnTo>
                  <a:pt x="0" y="32186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5" name="Picture Placeholder 94">
            <a:extLst>
              <a:ext uri="{FF2B5EF4-FFF2-40B4-BE49-F238E27FC236}">
                <a16:creationId xmlns:a16="http://schemas.microsoft.com/office/drawing/2014/main" xmlns="" id="{E1020DB1-4EEF-4328-A7FA-67DC062ED3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0973" y="1609346"/>
            <a:ext cx="1895307" cy="3218687"/>
          </a:xfrm>
          <a:custGeom>
            <a:avLst/>
            <a:gdLst>
              <a:gd name="connsiteX0" fmla="*/ 631618 w 1895307"/>
              <a:gd name="connsiteY0" fmla="*/ 673271 h 3218687"/>
              <a:gd name="connsiteX1" fmla="*/ 621063 w 1895307"/>
              <a:gd name="connsiteY1" fmla="*/ 689791 h 3218687"/>
              <a:gd name="connsiteX2" fmla="*/ 617392 w 1895307"/>
              <a:gd name="connsiteY2" fmla="*/ 704475 h 3218687"/>
              <a:gd name="connsiteX3" fmla="*/ 654103 w 1895307"/>
              <a:gd name="connsiteY3" fmla="*/ 726502 h 3218687"/>
              <a:gd name="connsiteX4" fmla="*/ 668788 w 1895307"/>
              <a:gd name="connsiteY4" fmla="*/ 726502 h 3218687"/>
              <a:gd name="connsiteX5" fmla="*/ 650432 w 1895307"/>
              <a:gd name="connsiteY5" fmla="*/ 678778 h 3218687"/>
              <a:gd name="connsiteX6" fmla="*/ 631618 w 1895307"/>
              <a:gd name="connsiteY6" fmla="*/ 673271 h 3218687"/>
              <a:gd name="connsiteX7" fmla="*/ 395369 w 1895307"/>
              <a:gd name="connsiteY7" fmla="*/ 409001 h 3218687"/>
              <a:gd name="connsiteX8" fmla="*/ 398998 w 1895307"/>
              <a:gd name="connsiteY8" fmla="*/ 420114 h 3218687"/>
              <a:gd name="connsiteX9" fmla="*/ 380855 w 1895307"/>
              <a:gd name="connsiteY9" fmla="*/ 423818 h 3218687"/>
              <a:gd name="connsiteX10" fmla="*/ 344569 w 1895307"/>
              <a:gd name="connsiteY10" fmla="*/ 427522 h 3218687"/>
              <a:gd name="connsiteX11" fmla="*/ 333684 w 1895307"/>
              <a:gd name="connsiteY11" fmla="*/ 449747 h 3218687"/>
              <a:gd name="connsiteX12" fmla="*/ 340941 w 1895307"/>
              <a:gd name="connsiteY12" fmla="*/ 475677 h 3218687"/>
              <a:gd name="connsiteX13" fmla="*/ 366341 w 1895307"/>
              <a:gd name="connsiteY13" fmla="*/ 479381 h 3218687"/>
              <a:gd name="connsiteX14" fmla="*/ 431655 w 1895307"/>
              <a:gd name="connsiteY14" fmla="*/ 471972 h 3218687"/>
              <a:gd name="connsiteX15" fmla="*/ 431655 w 1895307"/>
              <a:gd name="connsiteY15" fmla="*/ 468268 h 3218687"/>
              <a:gd name="connsiteX16" fmla="*/ 417141 w 1895307"/>
              <a:gd name="connsiteY16" fmla="*/ 460860 h 3218687"/>
              <a:gd name="connsiteX17" fmla="*/ 395369 w 1895307"/>
              <a:gd name="connsiteY17" fmla="*/ 409001 h 3218687"/>
              <a:gd name="connsiteX18" fmla="*/ 601291 w 1895307"/>
              <a:gd name="connsiteY18" fmla="*/ 390199 h 3218687"/>
              <a:gd name="connsiteX19" fmla="*/ 574530 w 1895307"/>
              <a:gd name="connsiteY19" fmla="*/ 402453 h 3218687"/>
              <a:gd name="connsiteX20" fmla="*/ 625330 w 1895307"/>
              <a:gd name="connsiteY20" fmla="*/ 394912 h 3218687"/>
              <a:gd name="connsiteX21" fmla="*/ 601291 w 1895307"/>
              <a:gd name="connsiteY21" fmla="*/ 390199 h 3218687"/>
              <a:gd name="connsiteX22" fmla="*/ 487019 w 1895307"/>
              <a:gd name="connsiteY22" fmla="*/ 358201 h 3218687"/>
              <a:gd name="connsiteX23" fmla="*/ 487019 w 1895307"/>
              <a:gd name="connsiteY23" fmla="*/ 361905 h 3218687"/>
              <a:gd name="connsiteX24" fmla="*/ 406255 w 1895307"/>
              <a:gd name="connsiteY24" fmla="*/ 373018 h 3218687"/>
              <a:gd name="connsiteX25" fmla="*/ 435624 w 1895307"/>
              <a:gd name="connsiteY25" fmla="*/ 391539 h 3218687"/>
              <a:gd name="connsiteX26" fmla="*/ 523730 w 1895307"/>
              <a:gd name="connsiteY26" fmla="*/ 391539 h 3218687"/>
              <a:gd name="connsiteX27" fmla="*/ 487019 w 1895307"/>
              <a:gd name="connsiteY27" fmla="*/ 391539 h 3218687"/>
              <a:gd name="connsiteX28" fmla="*/ 505375 w 1895307"/>
              <a:gd name="connsiteY28" fmla="*/ 365609 h 3218687"/>
              <a:gd name="connsiteX29" fmla="*/ 487019 w 1895307"/>
              <a:gd name="connsiteY29" fmla="*/ 358201 h 3218687"/>
              <a:gd name="connsiteX30" fmla="*/ 646443 w 1895307"/>
              <a:gd name="connsiteY30" fmla="*/ 291526 h 3218687"/>
              <a:gd name="connsiteX31" fmla="*/ 642792 w 1895307"/>
              <a:gd name="connsiteY31" fmla="*/ 295336 h 3218687"/>
              <a:gd name="connsiteX32" fmla="*/ 679305 w 1895307"/>
              <a:gd name="connsiteY32" fmla="*/ 302956 h 3218687"/>
              <a:gd name="connsiteX33" fmla="*/ 679305 w 1895307"/>
              <a:gd name="connsiteY33" fmla="*/ 299146 h 3218687"/>
              <a:gd name="connsiteX34" fmla="*/ 646443 w 1895307"/>
              <a:gd name="connsiteY34" fmla="*/ 291526 h 3218687"/>
              <a:gd name="connsiteX35" fmla="*/ 679882 w 1895307"/>
              <a:gd name="connsiteY35" fmla="*/ 229614 h 3218687"/>
              <a:gd name="connsiteX36" fmla="*/ 661842 w 1895307"/>
              <a:gd name="connsiteY36" fmla="*/ 240500 h 3218687"/>
              <a:gd name="connsiteX37" fmla="*/ 697922 w 1895307"/>
              <a:gd name="connsiteY37" fmla="*/ 244128 h 3218687"/>
              <a:gd name="connsiteX38" fmla="*/ 701530 w 1895307"/>
              <a:gd name="connsiteY38" fmla="*/ 229614 h 3218687"/>
              <a:gd name="connsiteX39" fmla="*/ 679882 w 1895307"/>
              <a:gd name="connsiteY39" fmla="*/ 229614 h 3218687"/>
              <a:gd name="connsiteX40" fmla="*/ 807595 w 1895307"/>
              <a:gd name="connsiteY40" fmla="*/ 131916 h 3218687"/>
              <a:gd name="connsiteX41" fmla="*/ 800749 w 1895307"/>
              <a:gd name="connsiteY41" fmla="*/ 133305 h 3218687"/>
              <a:gd name="connsiteX42" fmla="*/ 782492 w 1895307"/>
              <a:gd name="connsiteY42" fmla="*/ 144418 h 3218687"/>
              <a:gd name="connsiteX43" fmla="*/ 808051 w 1895307"/>
              <a:gd name="connsiteY43" fmla="*/ 151826 h 3218687"/>
              <a:gd name="connsiteX44" fmla="*/ 819005 w 1895307"/>
              <a:gd name="connsiteY44" fmla="*/ 140714 h 3218687"/>
              <a:gd name="connsiteX45" fmla="*/ 811702 w 1895307"/>
              <a:gd name="connsiteY45" fmla="*/ 133305 h 3218687"/>
              <a:gd name="connsiteX46" fmla="*/ 807595 w 1895307"/>
              <a:gd name="connsiteY46" fmla="*/ 131916 h 3218687"/>
              <a:gd name="connsiteX47" fmla="*/ 887403 w 1895307"/>
              <a:gd name="connsiteY47" fmla="*/ 93089 h 3218687"/>
              <a:gd name="connsiteX48" fmla="*/ 850664 w 1895307"/>
              <a:gd name="connsiteY48" fmla="*/ 141243 h 3218687"/>
              <a:gd name="connsiteX49" fmla="*/ 843316 w 1895307"/>
              <a:gd name="connsiteY49" fmla="*/ 126427 h 3218687"/>
              <a:gd name="connsiteX50" fmla="*/ 839642 w 1895307"/>
              <a:gd name="connsiteY50" fmla="*/ 130131 h 3218687"/>
              <a:gd name="connsiteX51" fmla="*/ 843316 w 1895307"/>
              <a:gd name="connsiteY51" fmla="*/ 141243 h 3218687"/>
              <a:gd name="connsiteX52" fmla="*/ 843316 w 1895307"/>
              <a:gd name="connsiteY52" fmla="*/ 163468 h 3218687"/>
              <a:gd name="connsiteX53" fmla="*/ 843316 w 1895307"/>
              <a:gd name="connsiteY53" fmla="*/ 174581 h 3218687"/>
              <a:gd name="connsiteX54" fmla="*/ 854338 w 1895307"/>
              <a:gd name="connsiteY54" fmla="*/ 181989 h 3218687"/>
              <a:gd name="connsiteX55" fmla="*/ 883729 w 1895307"/>
              <a:gd name="connsiteY55" fmla="*/ 181989 h 3218687"/>
              <a:gd name="connsiteX56" fmla="*/ 913121 w 1895307"/>
              <a:gd name="connsiteY56" fmla="*/ 167172 h 3218687"/>
              <a:gd name="connsiteX57" fmla="*/ 905773 w 1895307"/>
              <a:gd name="connsiteY57" fmla="*/ 148652 h 3218687"/>
              <a:gd name="connsiteX58" fmla="*/ 968230 w 1895307"/>
              <a:gd name="connsiteY58" fmla="*/ 93089 h 3218687"/>
              <a:gd name="connsiteX59" fmla="*/ 887403 w 1895307"/>
              <a:gd name="connsiteY59" fmla="*/ 93089 h 3218687"/>
              <a:gd name="connsiteX60" fmla="*/ 1392050 w 1895307"/>
              <a:gd name="connsiteY60" fmla="*/ 0 h 3218687"/>
              <a:gd name="connsiteX61" fmla="*/ 1895307 w 1895307"/>
              <a:gd name="connsiteY61" fmla="*/ 0 h 3218687"/>
              <a:gd name="connsiteX62" fmla="*/ 1895307 w 1895307"/>
              <a:gd name="connsiteY62" fmla="*/ 3218687 h 3218687"/>
              <a:gd name="connsiteX63" fmla="*/ 0 w 1895307"/>
              <a:gd name="connsiteY63" fmla="*/ 3218687 h 3218687"/>
              <a:gd name="connsiteX64" fmla="*/ 0 w 1895307"/>
              <a:gd name="connsiteY64" fmla="*/ 306575 h 3218687"/>
              <a:gd name="connsiteX65" fmla="*/ 23488 w 1895307"/>
              <a:gd name="connsiteY65" fmla="*/ 292129 h 3218687"/>
              <a:gd name="connsiteX66" fmla="*/ 38077 w 1895307"/>
              <a:gd name="connsiteY66" fmla="*/ 310522 h 3218687"/>
              <a:gd name="connsiteX67" fmla="*/ 59959 w 1895307"/>
              <a:gd name="connsiteY67" fmla="*/ 373058 h 3218687"/>
              <a:gd name="connsiteX68" fmla="*/ 85489 w 1895307"/>
              <a:gd name="connsiteY68" fmla="*/ 428238 h 3218687"/>
              <a:gd name="connsiteX69" fmla="*/ 194901 w 1895307"/>
              <a:gd name="connsiteY69" fmla="*/ 505489 h 3218687"/>
              <a:gd name="connsiteX70" fmla="*/ 209490 w 1895307"/>
              <a:gd name="connsiteY70" fmla="*/ 494453 h 3218687"/>
              <a:gd name="connsiteX71" fmla="*/ 216784 w 1895307"/>
              <a:gd name="connsiteY71" fmla="*/ 479738 h 3218687"/>
              <a:gd name="connsiteX72" fmla="*/ 238667 w 1895307"/>
              <a:gd name="connsiteY72" fmla="*/ 457667 h 3218687"/>
              <a:gd name="connsiteX73" fmla="*/ 275137 w 1895307"/>
              <a:gd name="connsiteY73" fmla="*/ 431916 h 3218687"/>
              <a:gd name="connsiteX74" fmla="*/ 326197 w 1895307"/>
              <a:gd name="connsiteY74" fmla="*/ 413523 h 3218687"/>
              <a:gd name="connsiteX75" fmla="*/ 359021 w 1895307"/>
              <a:gd name="connsiteY75" fmla="*/ 369380 h 3218687"/>
              <a:gd name="connsiteX76" fmla="*/ 337138 w 1895307"/>
              <a:gd name="connsiteY76" fmla="*/ 350987 h 3218687"/>
              <a:gd name="connsiteX77" fmla="*/ 315255 w 1895307"/>
              <a:gd name="connsiteY77" fmla="*/ 358344 h 3218687"/>
              <a:gd name="connsiteX78" fmla="*/ 355373 w 1895307"/>
              <a:gd name="connsiteY78" fmla="*/ 332594 h 3218687"/>
              <a:gd name="connsiteX79" fmla="*/ 366315 w 1895307"/>
              <a:gd name="connsiteY79" fmla="*/ 336272 h 3218687"/>
              <a:gd name="connsiteX80" fmla="*/ 439257 w 1895307"/>
              <a:gd name="connsiteY80" fmla="*/ 350987 h 3218687"/>
              <a:gd name="connsiteX81" fmla="*/ 475728 w 1895307"/>
              <a:gd name="connsiteY81" fmla="*/ 339951 h 3218687"/>
              <a:gd name="connsiteX82" fmla="*/ 504904 w 1895307"/>
              <a:gd name="connsiteY82" fmla="*/ 339951 h 3218687"/>
              <a:gd name="connsiteX83" fmla="*/ 541375 w 1895307"/>
              <a:gd name="connsiteY83" fmla="*/ 354665 h 3218687"/>
              <a:gd name="connsiteX84" fmla="*/ 552317 w 1895307"/>
              <a:gd name="connsiteY84" fmla="*/ 350987 h 3218687"/>
              <a:gd name="connsiteX85" fmla="*/ 577846 w 1895307"/>
              <a:gd name="connsiteY85" fmla="*/ 336272 h 3218687"/>
              <a:gd name="connsiteX86" fmla="*/ 599729 w 1895307"/>
              <a:gd name="connsiteY86" fmla="*/ 306843 h 3218687"/>
              <a:gd name="connsiteX87" fmla="*/ 617964 w 1895307"/>
              <a:gd name="connsiteY87" fmla="*/ 284772 h 3218687"/>
              <a:gd name="connsiteX88" fmla="*/ 679965 w 1895307"/>
              <a:gd name="connsiteY88" fmla="*/ 270057 h 3218687"/>
              <a:gd name="connsiteX89" fmla="*/ 654435 w 1895307"/>
              <a:gd name="connsiteY89" fmla="*/ 247985 h 3218687"/>
              <a:gd name="connsiteX90" fmla="*/ 650788 w 1895307"/>
              <a:gd name="connsiteY90" fmla="*/ 262700 h 3218687"/>
              <a:gd name="connsiteX91" fmla="*/ 636200 w 1895307"/>
              <a:gd name="connsiteY91" fmla="*/ 266378 h 3218687"/>
              <a:gd name="connsiteX92" fmla="*/ 628905 w 1895307"/>
              <a:gd name="connsiteY92" fmla="*/ 251664 h 3218687"/>
              <a:gd name="connsiteX93" fmla="*/ 647141 w 1895307"/>
              <a:gd name="connsiteY93" fmla="*/ 222235 h 3218687"/>
              <a:gd name="connsiteX94" fmla="*/ 654435 w 1895307"/>
              <a:gd name="connsiteY94" fmla="*/ 200163 h 3218687"/>
              <a:gd name="connsiteX95" fmla="*/ 683612 w 1895307"/>
              <a:gd name="connsiteY95" fmla="*/ 185449 h 3218687"/>
              <a:gd name="connsiteX96" fmla="*/ 716436 w 1895307"/>
              <a:gd name="connsiteY96" fmla="*/ 178092 h 3218687"/>
              <a:gd name="connsiteX97" fmla="*/ 745613 w 1895307"/>
              <a:gd name="connsiteY97" fmla="*/ 119234 h 3218687"/>
              <a:gd name="connsiteX98" fmla="*/ 760201 w 1895307"/>
              <a:gd name="connsiteY98" fmla="*/ 71412 h 3218687"/>
              <a:gd name="connsiteX99" fmla="*/ 793025 w 1895307"/>
              <a:gd name="connsiteY99" fmla="*/ 49340 h 3218687"/>
              <a:gd name="connsiteX100" fmla="*/ 785731 w 1895307"/>
              <a:gd name="connsiteY100" fmla="*/ 82447 h 3218687"/>
              <a:gd name="connsiteX101" fmla="*/ 803966 w 1895307"/>
              <a:gd name="connsiteY101" fmla="*/ 119234 h 3218687"/>
              <a:gd name="connsiteX102" fmla="*/ 851378 w 1895307"/>
              <a:gd name="connsiteY102" fmla="*/ 104519 h 3218687"/>
              <a:gd name="connsiteX103" fmla="*/ 855025 w 1895307"/>
              <a:gd name="connsiteY103" fmla="*/ 97162 h 3218687"/>
              <a:gd name="connsiteX104" fmla="*/ 829496 w 1895307"/>
              <a:gd name="connsiteY104" fmla="*/ 82447 h 3218687"/>
              <a:gd name="connsiteX105" fmla="*/ 906085 w 1895307"/>
              <a:gd name="connsiteY105" fmla="*/ 71412 h 3218687"/>
              <a:gd name="connsiteX106" fmla="*/ 920673 w 1895307"/>
              <a:gd name="connsiteY106" fmla="*/ 64054 h 3218687"/>
              <a:gd name="connsiteX107" fmla="*/ 957144 w 1895307"/>
              <a:gd name="connsiteY107" fmla="*/ 56697 h 3218687"/>
              <a:gd name="connsiteX108" fmla="*/ 993615 w 1895307"/>
              <a:gd name="connsiteY108" fmla="*/ 56697 h 3218687"/>
              <a:gd name="connsiteX109" fmla="*/ 1008203 w 1895307"/>
              <a:gd name="connsiteY109" fmla="*/ 71412 h 3218687"/>
              <a:gd name="connsiteX110" fmla="*/ 1004556 w 1895307"/>
              <a:gd name="connsiteY110" fmla="*/ 89805 h 3218687"/>
              <a:gd name="connsiteX111" fmla="*/ 1019144 w 1895307"/>
              <a:gd name="connsiteY111" fmla="*/ 89805 h 3218687"/>
              <a:gd name="connsiteX112" fmla="*/ 1055615 w 1895307"/>
              <a:gd name="connsiteY112" fmla="*/ 75090 h 3218687"/>
              <a:gd name="connsiteX113" fmla="*/ 1092086 w 1895307"/>
              <a:gd name="connsiteY113" fmla="*/ 82447 h 3218687"/>
              <a:gd name="connsiteX114" fmla="*/ 1106675 w 1895307"/>
              <a:gd name="connsiteY114" fmla="*/ 93483 h 3218687"/>
              <a:gd name="connsiteX115" fmla="*/ 1128557 w 1895307"/>
              <a:gd name="connsiteY115" fmla="*/ 119234 h 3218687"/>
              <a:gd name="connsiteX116" fmla="*/ 1194205 w 1895307"/>
              <a:gd name="connsiteY116" fmla="*/ 144984 h 3218687"/>
              <a:gd name="connsiteX117" fmla="*/ 1208793 w 1895307"/>
              <a:gd name="connsiteY117" fmla="*/ 144984 h 3218687"/>
              <a:gd name="connsiteX118" fmla="*/ 1237970 w 1895307"/>
              <a:gd name="connsiteY118" fmla="*/ 174413 h 3218687"/>
              <a:gd name="connsiteX119" fmla="*/ 1259853 w 1895307"/>
              <a:gd name="connsiteY119" fmla="*/ 192806 h 3218687"/>
              <a:gd name="connsiteX120" fmla="*/ 1285382 w 1895307"/>
              <a:gd name="connsiteY120" fmla="*/ 200163 h 3218687"/>
              <a:gd name="connsiteX121" fmla="*/ 1303617 w 1895307"/>
              <a:gd name="connsiteY121" fmla="*/ 185449 h 3218687"/>
              <a:gd name="connsiteX122" fmla="*/ 1307265 w 1895307"/>
              <a:gd name="connsiteY122" fmla="*/ 137627 h 3218687"/>
              <a:gd name="connsiteX123" fmla="*/ 1303617 w 1895307"/>
              <a:gd name="connsiteY123" fmla="*/ 130270 h 3218687"/>
              <a:gd name="connsiteX124" fmla="*/ 1325500 w 1895307"/>
              <a:gd name="connsiteY124" fmla="*/ 78769 h 3218687"/>
              <a:gd name="connsiteX125" fmla="*/ 1387501 w 1895307"/>
              <a:gd name="connsiteY125" fmla="*/ 16233 h 3218687"/>
              <a:gd name="connsiteX126" fmla="*/ 1392060 w 1895307"/>
              <a:gd name="connsiteY126" fmla="*/ 139 h 321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895307" h="3218687">
                <a:moveTo>
                  <a:pt x="631618" y="673271"/>
                </a:moveTo>
                <a:cubicBezTo>
                  <a:pt x="626570" y="675106"/>
                  <a:pt x="622899" y="680613"/>
                  <a:pt x="621063" y="689791"/>
                </a:cubicBezTo>
                <a:cubicBezTo>
                  <a:pt x="621063" y="693462"/>
                  <a:pt x="617392" y="700804"/>
                  <a:pt x="617392" y="704475"/>
                </a:cubicBezTo>
                <a:cubicBezTo>
                  <a:pt x="628405" y="715489"/>
                  <a:pt x="646761" y="708147"/>
                  <a:pt x="654103" y="726502"/>
                </a:cubicBezTo>
                <a:cubicBezTo>
                  <a:pt x="657774" y="726502"/>
                  <a:pt x="661445" y="726502"/>
                  <a:pt x="668788" y="726502"/>
                </a:cubicBezTo>
                <a:cubicBezTo>
                  <a:pt x="676130" y="704475"/>
                  <a:pt x="672459" y="693462"/>
                  <a:pt x="650432" y="678778"/>
                </a:cubicBezTo>
                <a:cubicBezTo>
                  <a:pt x="643090" y="673271"/>
                  <a:pt x="636666" y="671435"/>
                  <a:pt x="631618" y="673271"/>
                </a:cubicBezTo>
                <a:close/>
                <a:moveTo>
                  <a:pt x="395369" y="409001"/>
                </a:moveTo>
                <a:cubicBezTo>
                  <a:pt x="395369" y="412705"/>
                  <a:pt x="398998" y="420114"/>
                  <a:pt x="398998" y="420114"/>
                </a:cubicBezTo>
                <a:cubicBezTo>
                  <a:pt x="391741" y="423818"/>
                  <a:pt x="388112" y="423818"/>
                  <a:pt x="380855" y="423818"/>
                </a:cubicBezTo>
                <a:cubicBezTo>
                  <a:pt x="369969" y="427522"/>
                  <a:pt x="355455" y="423818"/>
                  <a:pt x="344569" y="427522"/>
                </a:cubicBezTo>
                <a:cubicBezTo>
                  <a:pt x="333684" y="431226"/>
                  <a:pt x="330055" y="438635"/>
                  <a:pt x="333684" y="449747"/>
                </a:cubicBezTo>
                <a:cubicBezTo>
                  <a:pt x="337312" y="457156"/>
                  <a:pt x="337312" y="464564"/>
                  <a:pt x="340941" y="475677"/>
                </a:cubicBezTo>
                <a:cubicBezTo>
                  <a:pt x="348198" y="475677"/>
                  <a:pt x="355455" y="475677"/>
                  <a:pt x="366341" y="479381"/>
                </a:cubicBezTo>
                <a:cubicBezTo>
                  <a:pt x="388112" y="486789"/>
                  <a:pt x="406255" y="464564"/>
                  <a:pt x="431655" y="471972"/>
                </a:cubicBezTo>
                <a:cubicBezTo>
                  <a:pt x="431655" y="471972"/>
                  <a:pt x="431655" y="468268"/>
                  <a:pt x="431655" y="468268"/>
                </a:cubicBezTo>
                <a:cubicBezTo>
                  <a:pt x="428026" y="464564"/>
                  <a:pt x="420769" y="464564"/>
                  <a:pt x="417141" y="460860"/>
                </a:cubicBezTo>
                <a:cubicBezTo>
                  <a:pt x="424398" y="434930"/>
                  <a:pt x="413512" y="412705"/>
                  <a:pt x="395369" y="409001"/>
                </a:cubicBezTo>
                <a:close/>
                <a:moveTo>
                  <a:pt x="601291" y="390199"/>
                </a:moveTo>
                <a:cubicBezTo>
                  <a:pt x="591766" y="392085"/>
                  <a:pt x="581787" y="396798"/>
                  <a:pt x="574530" y="402453"/>
                </a:cubicBezTo>
                <a:cubicBezTo>
                  <a:pt x="592673" y="413764"/>
                  <a:pt x="607187" y="398683"/>
                  <a:pt x="625330" y="394912"/>
                </a:cubicBezTo>
                <a:cubicBezTo>
                  <a:pt x="619887" y="389257"/>
                  <a:pt x="610816" y="388314"/>
                  <a:pt x="601291" y="390199"/>
                </a:cubicBezTo>
                <a:close/>
                <a:moveTo>
                  <a:pt x="487019" y="358201"/>
                </a:moveTo>
                <a:cubicBezTo>
                  <a:pt x="487019" y="358201"/>
                  <a:pt x="487019" y="361905"/>
                  <a:pt x="487019" y="361905"/>
                </a:cubicBezTo>
                <a:cubicBezTo>
                  <a:pt x="461321" y="365609"/>
                  <a:pt x="435624" y="369314"/>
                  <a:pt x="406255" y="373018"/>
                </a:cubicBezTo>
                <a:cubicBezTo>
                  <a:pt x="417268" y="380426"/>
                  <a:pt x="424610" y="387834"/>
                  <a:pt x="435624" y="391539"/>
                </a:cubicBezTo>
                <a:cubicBezTo>
                  <a:pt x="472335" y="421172"/>
                  <a:pt x="494361" y="424876"/>
                  <a:pt x="523730" y="391539"/>
                </a:cubicBezTo>
                <a:cubicBezTo>
                  <a:pt x="512717" y="391539"/>
                  <a:pt x="505375" y="391539"/>
                  <a:pt x="487019" y="391539"/>
                </a:cubicBezTo>
                <a:cubicBezTo>
                  <a:pt x="494361" y="380426"/>
                  <a:pt x="501703" y="373018"/>
                  <a:pt x="505375" y="365609"/>
                </a:cubicBezTo>
                <a:cubicBezTo>
                  <a:pt x="501703" y="361905"/>
                  <a:pt x="494361" y="361905"/>
                  <a:pt x="487019" y="358201"/>
                </a:cubicBezTo>
                <a:close/>
                <a:moveTo>
                  <a:pt x="646443" y="291526"/>
                </a:moveTo>
                <a:cubicBezTo>
                  <a:pt x="646443" y="291526"/>
                  <a:pt x="646443" y="295336"/>
                  <a:pt x="642792" y="295336"/>
                </a:cubicBezTo>
                <a:cubicBezTo>
                  <a:pt x="653746" y="310576"/>
                  <a:pt x="664700" y="306766"/>
                  <a:pt x="679305" y="302956"/>
                </a:cubicBezTo>
                <a:cubicBezTo>
                  <a:pt x="679305" y="302956"/>
                  <a:pt x="679305" y="299146"/>
                  <a:pt x="679305" y="299146"/>
                </a:cubicBezTo>
                <a:cubicBezTo>
                  <a:pt x="668351" y="295336"/>
                  <a:pt x="657397" y="291526"/>
                  <a:pt x="646443" y="291526"/>
                </a:cubicBezTo>
                <a:close/>
                <a:moveTo>
                  <a:pt x="679882" y="229614"/>
                </a:moveTo>
                <a:cubicBezTo>
                  <a:pt x="676274" y="233243"/>
                  <a:pt x="669058" y="236871"/>
                  <a:pt x="661842" y="240500"/>
                </a:cubicBezTo>
                <a:cubicBezTo>
                  <a:pt x="676274" y="255014"/>
                  <a:pt x="687098" y="247757"/>
                  <a:pt x="697922" y="244128"/>
                </a:cubicBezTo>
                <a:cubicBezTo>
                  <a:pt x="701530" y="244128"/>
                  <a:pt x="701530" y="233243"/>
                  <a:pt x="701530" y="229614"/>
                </a:cubicBezTo>
                <a:cubicBezTo>
                  <a:pt x="690706" y="229614"/>
                  <a:pt x="687098" y="229614"/>
                  <a:pt x="679882" y="229614"/>
                </a:cubicBezTo>
                <a:close/>
                <a:moveTo>
                  <a:pt x="807595" y="131916"/>
                </a:moveTo>
                <a:cubicBezTo>
                  <a:pt x="805313" y="132379"/>
                  <a:pt x="802575" y="133305"/>
                  <a:pt x="800749" y="133305"/>
                </a:cubicBezTo>
                <a:cubicBezTo>
                  <a:pt x="797097" y="137009"/>
                  <a:pt x="793446" y="140714"/>
                  <a:pt x="782492" y="144418"/>
                </a:cubicBezTo>
                <a:cubicBezTo>
                  <a:pt x="793446" y="148122"/>
                  <a:pt x="800749" y="151826"/>
                  <a:pt x="808051" y="151826"/>
                </a:cubicBezTo>
                <a:cubicBezTo>
                  <a:pt x="811702" y="151826"/>
                  <a:pt x="815354" y="144418"/>
                  <a:pt x="819005" y="140714"/>
                </a:cubicBezTo>
                <a:cubicBezTo>
                  <a:pt x="819005" y="137009"/>
                  <a:pt x="815354" y="133305"/>
                  <a:pt x="811702" y="133305"/>
                </a:cubicBezTo>
                <a:cubicBezTo>
                  <a:pt x="811702" y="131453"/>
                  <a:pt x="809877" y="131453"/>
                  <a:pt x="807595" y="131916"/>
                </a:cubicBezTo>
                <a:close/>
                <a:moveTo>
                  <a:pt x="887403" y="93089"/>
                </a:moveTo>
                <a:cubicBezTo>
                  <a:pt x="898425" y="133835"/>
                  <a:pt x="869034" y="130131"/>
                  <a:pt x="850664" y="141243"/>
                </a:cubicBezTo>
                <a:cubicBezTo>
                  <a:pt x="850664" y="137539"/>
                  <a:pt x="846990" y="130131"/>
                  <a:pt x="843316" y="126427"/>
                </a:cubicBezTo>
                <a:cubicBezTo>
                  <a:pt x="843316" y="130131"/>
                  <a:pt x="839642" y="130131"/>
                  <a:pt x="839642" y="130131"/>
                </a:cubicBezTo>
                <a:cubicBezTo>
                  <a:pt x="839642" y="133835"/>
                  <a:pt x="839642" y="141243"/>
                  <a:pt x="843316" y="141243"/>
                </a:cubicBezTo>
                <a:cubicBezTo>
                  <a:pt x="858012" y="148652"/>
                  <a:pt x="854338" y="156060"/>
                  <a:pt x="843316" y="163468"/>
                </a:cubicBezTo>
                <a:cubicBezTo>
                  <a:pt x="843316" y="163468"/>
                  <a:pt x="839642" y="170877"/>
                  <a:pt x="843316" y="174581"/>
                </a:cubicBezTo>
                <a:cubicBezTo>
                  <a:pt x="843316" y="178285"/>
                  <a:pt x="846990" y="181989"/>
                  <a:pt x="854338" y="181989"/>
                </a:cubicBezTo>
                <a:cubicBezTo>
                  <a:pt x="865360" y="181989"/>
                  <a:pt x="876381" y="181989"/>
                  <a:pt x="883729" y="181989"/>
                </a:cubicBezTo>
                <a:cubicBezTo>
                  <a:pt x="894751" y="178285"/>
                  <a:pt x="905773" y="174581"/>
                  <a:pt x="913121" y="167172"/>
                </a:cubicBezTo>
                <a:cubicBezTo>
                  <a:pt x="916795" y="167172"/>
                  <a:pt x="909447" y="156060"/>
                  <a:pt x="905773" y="148652"/>
                </a:cubicBezTo>
                <a:cubicBezTo>
                  <a:pt x="935165" y="141243"/>
                  <a:pt x="957208" y="122722"/>
                  <a:pt x="968230" y="93089"/>
                </a:cubicBezTo>
                <a:cubicBezTo>
                  <a:pt x="942512" y="93089"/>
                  <a:pt x="916795" y="93089"/>
                  <a:pt x="887403" y="93089"/>
                </a:cubicBezTo>
                <a:close/>
                <a:moveTo>
                  <a:pt x="1392050" y="0"/>
                </a:moveTo>
                <a:lnTo>
                  <a:pt x="1895307" y="0"/>
                </a:lnTo>
                <a:lnTo>
                  <a:pt x="1895307" y="3218687"/>
                </a:lnTo>
                <a:lnTo>
                  <a:pt x="0" y="3218687"/>
                </a:lnTo>
                <a:lnTo>
                  <a:pt x="0" y="306575"/>
                </a:lnTo>
                <a:lnTo>
                  <a:pt x="23488" y="292129"/>
                </a:lnTo>
                <a:cubicBezTo>
                  <a:pt x="30782" y="299486"/>
                  <a:pt x="34429" y="306843"/>
                  <a:pt x="38077" y="310522"/>
                </a:cubicBezTo>
                <a:cubicBezTo>
                  <a:pt x="45371" y="332594"/>
                  <a:pt x="52665" y="354665"/>
                  <a:pt x="59959" y="373058"/>
                </a:cubicBezTo>
                <a:cubicBezTo>
                  <a:pt x="67253" y="395130"/>
                  <a:pt x="74547" y="413523"/>
                  <a:pt x="85489" y="428238"/>
                </a:cubicBezTo>
                <a:cubicBezTo>
                  <a:pt x="114665" y="465024"/>
                  <a:pt x="151136" y="487096"/>
                  <a:pt x="194901" y="505489"/>
                </a:cubicBezTo>
                <a:cubicBezTo>
                  <a:pt x="202196" y="509167"/>
                  <a:pt x="213137" y="509167"/>
                  <a:pt x="209490" y="494453"/>
                </a:cubicBezTo>
                <a:cubicBezTo>
                  <a:pt x="209490" y="490774"/>
                  <a:pt x="213137" y="483417"/>
                  <a:pt x="216784" y="479738"/>
                </a:cubicBezTo>
                <a:cubicBezTo>
                  <a:pt x="220431" y="472381"/>
                  <a:pt x="227725" y="465024"/>
                  <a:pt x="238667" y="457667"/>
                </a:cubicBezTo>
                <a:cubicBezTo>
                  <a:pt x="249608" y="446631"/>
                  <a:pt x="264196" y="439274"/>
                  <a:pt x="275137" y="431916"/>
                </a:cubicBezTo>
                <a:cubicBezTo>
                  <a:pt x="293373" y="424559"/>
                  <a:pt x="311609" y="417202"/>
                  <a:pt x="326197" y="413523"/>
                </a:cubicBezTo>
                <a:cubicBezTo>
                  <a:pt x="348079" y="406166"/>
                  <a:pt x="344432" y="380416"/>
                  <a:pt x="359021" y="369380"/>
                </a:cubicBezTo>
                <a:cubicBezTo>
                  <a:pt x="348079" y="362023"/>
                  <a:pt x="344432" y="354665"/>
                  <a:pt x="337138" y="350987"/>
                </a:cubicBezTo>
                <a:cubicBezTo>
                  <a:pt x="329844" y="354665"/>
                  <a:pt x="326197" y="354665"/>
                  <a:pt x="315255" y="358344"/>
                </a:cubicBezTo>
                <a:cubicBezTo>
                  <a:pt x="322550" y="325236"/>
                  <a:pt x="326197" y="321558"/>
                  <a:pt x="355373" y="332594"/>
                </a:cubicBezTo>
                <a:cubicBezTo>
                  <a:pt x="359021" y="332594"/>
                  <a:pt x="362668" y="336272"/>
                  <a:pt x="366315" y="336272"/>
                </a:cubicBezTo>
                <a:cubicBezTo>
                  <a:pt x="391845" y="339951"/>
                  <a:pt x="410080" y="358344"/>
                  <a:pt x="439257" y="350987"/>
                </a:cubicBezTo>
                <a:cubicBezTo>
                  <a:pt x="450198" y="343630"/>
                  <a:pt x="464786" y="343630"/>
                  <a:pt x="475728" y="339951"/>
                </a:cubicBezTo>
                <a:cubicBezTo>
                  <a:pt x="483022" y="347308"/>
                  <a:pt x="493963" y="362023"/>
                  <a:pt x="504904" y="339951"/>
                </a:cubicBezTo>
                <a:cubicBezTo>
                  <a:pt x="512199" y="354665"/>
                  <a:pt x="526787" y="358344"/>
                  <a:pt x="541375" y="354665"/>
                </a:cubicBezTo>
                <a:cubicBezTo>
                  <a:pt x="545022" y="350987"/>
                  <a:pt x="548669" y="354665"/>
                  <a:pt x="552317" y="350987"/>
                </a:cubicBezTo>
                <a:cubicBezTo>
                  <a:pt x="563258" y="347308"/>
                  <a:pt x="570552" y="343630"/>
                  <a:pt x="577846" y="336272"/>
                </a:cubicBezTo>
                <a:cubicBezTo>
                  <a:pt x="585140" y="328915"/>
                  <a:pt x="592435" y="317879"/>
                  <a:pt x="599729" y="306843"/>
                </a:cubicBezTo>
                <a:cubicBezTo>
                  <a:pt x="607023" y="303165"/>
                  <a:pt x="610670" y="295807"/>
                  <a:pt x="617964" y="284772"/>
                </a:cubicBezTo>
                <a:cubicBezTo>
                  <a:pt x="632553" y="281093"/>
                  <a:pt x="654435" y="277414"/>
                  <a:pt x="679965" y="270057"/>
                </a:cubicBezTo>
                <a:cubicBezTo>
                  <a:pt x="665376" y="259021"/>
                  <a:pt x="661729" y="255343"/>
                  <a:pt x="654435" y="247985"/>
                </a:cubicBezTo>
                <a:cubicBezTo>
                  <a:pt x="650788" y="255343"/>
                  <a:pt x="650788" y="259021"/>
                  <a:pt x="650788" y="262700"/>
                </a:cubicBezTo>
                <a:cubicBezTo>
                  <a:pt x="643494" y="262700"/>
                  <a:pt x="639847" y="266378"/>
                  <a:pt x="636200" y="266378"/>
                </a:cubicBezTo>
                <a:cubicBezTo>
                  <a:pt x="632553" y="262700"/>
                  <a:pt x="628905" y="255343"/>
                  <a:pt x="628905" y="251664"/>
                </a:cubicBezTo>
                <a:cubicBezTo>
                  <a:pt x="632553" y="240628"/>
                  <a:pt x="639847" y="233271"/>
                  <a:pt x="647141" y="222235"/>
                </a:cubicBezTo>
                <a:cubicBezTo>
                  <a:pt x="650788" y="214878"/>
                  <a:pt x="654435" y="207521"/>
                  <a:pt x="654435" y="200163"/>
                </a:cubicBezTo>
                <a:cubicBezTo>
                  <a:pt x="658082" y="185449"/>
                  <a:pt x="665376" y="181770"/>
                  <a:pt x="683612" y="185449"/>
                </a:cubicBezTo>
                <a:cubicBezTo>
                  <a:pt x="694553" y="185449"/>
                  <a:pt x="709141" y="185449"/>
                  <a:pt x="716436" y="178092"/>
                </a:cubicBezTo>
                <a:cubicBezTo>
                  <a:pt x="727377" y="159698"/>
                  <a:pt x="738318" y="141305"/>
                  <a:pt x="745613" y="119234"/>
                </a:cubicBezTo>
                <a:cubicBezTo>
                  <a:pt x="752907" y="104519"/>
                  <a:pt x="745613" y="86126"/>
                  <a:pt x="760201" y="71412"/>
                </a:cubicBezTo>
                <a:cubicBezTo>
                  <a:pt x="767495" y="60376"/>
                  <a:pt x="778436" y="53018"/>
                  <a:pt x="793025" y="49340"/>
                </a:cubicBezTo>
                <a:cubicBezTo>
                  <a:pt x="789377" y="60376"/>
                  <a:pt x="789377" y="71412"/>
                  <a:pt x="785731" y="82447"/>
                </a:cubicBezTo>
                <a:cubicBezTo>
                  <a:pt x="814907" y="78769"/>
                  <a:pt x="796672" y="104519"/>
                  <a:pt x="803966" y="119234"/>
                </a:cubicBezTo>
                <a:cubicBezTo>
                  <a:pt x="822201" y="111876"/>
                  <a:pt x="836790" y="108198"/>
                  <a:pt x="851378" y="104519"/>
                </a:cubicBezTo>
                <a:cubicBezTo>
                  <a:pt x="851378" y="104519"/>
                  <a:pt x="851378" y="100841"/>
                  <a:pt x="855025" y="97162"/>
                </a:cubicBezTo>
                <a:cubicBezTo>
                  <a:pt x="844084" y="93483"/>
                  <a:pt x="836790" y="89805"/>
                  <a:pt x="829496" y="82447"/>
                </a:cubicBezTo>
                <a:cubicBezTo>
                  <a:pt x="855025" y="75090"/>
                  <a:pt x="880555" y="75090"/>
                  <a:pt x="906085" y="71412"/>
                </a:cubicBezTo>
                <a:cubicBezTo>
                  <a:pt x="913379" y="71412"/>
                  <a:pt x="917026" y="67733"/>
                  <a:pt x="920673" y="64054"/>
                </a:cubicBezTo>
                <a:cubicBezTo>
                  <a:pt x="931614" y="56697"/>
                  <a:pt x="942555" y="56697"/>
                  <a:pt x="957144" y="56697"/>
                </a:cubicBezTo>
                <a:cubicBezTo>
                  <a:pt x="968085" y="56697"/>
                  <a:pt x="982673" y="60376"/>
                  <a:pt x="993615" y="56697"/>
                </a:cubicBezTo>
                <a:cubicBezTo>
                  <a:pt x="1008203" y="53018"/>
                  <a:pt x="1008203" y="60376"/>
                  <a:pt x="1008203" y="71412"/>
                </a:cubicBezTo>
                <a:cubicBezTo>
                  <a:pt x="1008203" y="75090"/>
                  <a:pt x="1004556" y="82447"/>
                  <a:pt x="1004556" y="89805"/>
                </a:cubicBezTo>
                <a:cubicBezTo>
                  <a:pt x="1008203" y="89805"/>
                  <a:pt x="1015497" y="93483"/>
                  <a:pt x="1019144" y="89805"/>
                </a:cubicBezTo>
                <a:cubicBezTo>
                  <a:pt x="1026439" y="75090"/>
                  <a:pt x="1041027" y="78769"/>
                  <a:pt x="1055615" y="75090"/>
                </a:cubicBezTo>
                <a:cubicBezTo>
                  <a:pt x="1066557" y="71412"/>
                  <a:pt x="1084792" y="75090"/>
                  <a:pt x="1092086" y="82447"/>
                </a:cubicBezTo>
                <a:cubicBezTo>
                  <a:pt x="1099380" y="86126"/>
                  <a:pt x="1103027" y="89805"/>
                  <a:pt x="1106675" y="93483"/>
                </a:cubicBezTo>
                <a:cubicBezTo>
                  <a:pt x="1113969" y="100841"/>
                  <a:pt x="1121263" y="108198"/>
                  <a:pt x="1128557" y="119234"/>
                </a:cubicBezTo>
                <a:cubicBezTo>
                  <a:pt x="1139499" y="144984"/>
                  <a:pt x="1165028" y="152341"/>
                  <a:pt x="1194205" y="144984"/>
                </a:cubicBezTo>
                <a:cubicBezTo>
                  <a:pt x="1197852" y="144984"/>
                  <a:pt x="1205146" y="144984"/>
                  <a:pt x="1208793" y="144984"/>
                </a:cubicBezTo>
                <a:cubicBezTo>
                  <a:pt x="1219735" y="156020"/>
                  <a:pt x="1227029" y="163377"/>
                  <a:pt x="1237970" y="174413"/>
                </a:cubicBezTo>
                <a:cubicBezTo>
                  <a:pt x="1245264" y="181770"/>
                  <a:pt x="1256205" y="185449"/>
                  <a:pt x="1259853" y="192806"/>
                </a:cubicBezTo>
                <a:cubicBezTo>
                  <a:pt x="1267147" y="203842"/>
                  <a:pt x="1274441" y="203842"/>
                  <a:pt x="1285382" y="200163"/>
                </a:cubicBezTo>
                <a:cubicBezTo>
                  <a:pt x="1292676" y="200163"/>
                  <a:pt x="1299971" y="192806"/>
                  <a:pt x="1303617" y="185449"/>
                </a:cubicBezTo>
                <a:cubicBezTo>
                  <a:pt x="1314559" y="167056"/>
                  <a:pt x="1318206" y="156020"/>
                  <a:pt x="1307265" y="137627"/>
                </a:cubicBezTo>
                <a:cubicBezTo>
                  <a:pt x="1303617" y="137627"/>
                  <a:pt x="1299971" y="130270"/>
                  <a:pt x="1303617" y="130270"/>
                </a:cubicBezTo>
                <a:cubicBezTo>
                  <a:pt x="1310912" y="111876"/>
                  <a:pt x="1314559" y="93483"/>
                  <a:pt x="1325500" y="78769"/>
                </a:cubicBezTo>
                <a:cubicBezTo>
                  <a:pt x="1343735" y="56697"/>
                  <a:pt x="1369265" y="38304"/>
                  <a:pt x="1387501" y="16233"/>
                </a:cubicBezTo>
                <a:cubicBezTo>
                  <a:pt x="1389324" y="12554"/>
                  <a:pt x="1391148" y="6117"/>
                  <a:pt x="1392060" y="13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4F598355-8AC6-4193-BFBA-33416E09F8EA}"/>
              </a:ext>
            </a:extLst>
          </p:cNvPr>
          <p:cNvGrpSpPr/>
          <p:nvPr userDrawn="1"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40EC5FFB-77E5-44EB-98A1-C19473D53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EF116689-6FA5-46E5-B72A-18C34784B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xmlns="" id="{31671D10-7A85-4A19-A431-B443A360E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xmlns="" id="{9FCAE3AF-4887-4D99-83BB-85692D8C5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xmlns="" id="{3BBE51A9-C50B-418E-AAB8-01D5F83CF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xmlns="" id="{0C576F5C-687D-475B-9C49-A96A8744B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xmlns="" id="{619BFE5B-62ED-418E-B1C3-9379B2E1F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xmlns="" id="{7CCD2507-6392-4878-83AD-5A7AD619F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xmlns="" id="{1373E9BA-083B-4FA0-836C-FD87E3625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xmlns="" id="{D975DAC0-36EE-4680-B581-BDA754B25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xmlns="" id="{78A2A4DB-40F6-43A3-AA30-583D2D6D4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xmlns="" id="{5B894AC6-6106-419C-B2A6-19DF57D6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xmlns="" id="{0F4F3742-D4E6-4824-91AB-FECE94953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45D741F2-0177-48DC-9EEC-47A97DE3E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xmlns="" id="{43022ABD-8035-4D2E-9F69-D0A5EA4F6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xmlns="" id="{9F14B702-9ACF-4EC0-AC29-17223F231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xmlns="" id="{B23C921E-6E3D-4715-B50B-D1027FEB4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xmlns="" id="{3DBB5FBA-74A6-490B-8C68-7037A01BA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xmlns="" id="{3103AD42-5198-4EE1-B233-2E982565A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xmlns="" id="{F98C927B-B00D-49FD-8E65-9AD98284A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4590C5FD-3091-41BA-902B-A75307566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xmlns="" id="{12E2BB2F-54F6-464D-A1B7-E3AD54B29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xmlns="" id="{3F61C79C-267D-40E6-9023-2D3263FAA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xmlns="" id="{76DCF97E-236D-4B0B-BE88-73A248DAA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0B81E1E3-18ED-4154-BC22-44607F4A1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xmlns="" id="{9E922E14-24C4-4CEB-8178-846C2775A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xmlns="" id="{DF3B1D6A-962B-475C-91D0-AF50852D9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xmlns="" id="{9B6851E3-3D2C-4079-BA89-2ADE026DF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xmlns="" id="{251E684D-1ECA-44BD-8DA0-8D6E6C6CB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xmlns="" id="{C6926D4C-856B-4C70-ABB3-B5D05A86C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xmlns="" id="{7812F6EB-5612-46BB-A849-63E41A0B4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xmlns="" id="{B4C8B7FC-0C6A-4497-850E-AEFEF7186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xmlns="" id="{1F9A3DDD-1481-4805-B3EF-75F39F18C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xmlns="" id="{A46B5506-23D6-404E-9024-64C4309C0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xmlns="" id="{8AC60DA1-A909-444C-89D5-FDFC4B712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xmlns="" id="{FD8AADAE-A135-4643-8BC4-B417EE6C7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xmlns="" id="{48D1C05E-28C7-49C6-A5B0-17BA91C76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xmlns="" id="{08E81E9F-6847-4429-9F29-5B3A2C51C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xmlns="" id="{D00C180F-9DE1-4E8D-8404-38211F7AC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8">
              <a:extLst>
                <a:ext uri="{FF2B5EF4-FFF2-40B4-BE49-F238E27FC236}">
                  <a16:creationId xmlns:a16="http://schemas.microsoft.com/office/drawing/2014/main" xmlns="" id="{551B4115-C354-4C4B-8919-2BB0A6346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xmlns="" id="{87060541-1CBA-44BD-9DF1-DC48592A8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xmlns="" id="{9F767AF3-086D-4BF3-913D-1BCDECC35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xmlns="" id="{AA6F7BC4-D164-4448-89C7-17C229925BAC}"/>
              </a:ext>
            </a:extLst>
          </p:cNvPr>
          <p:cNvSpPr txBox="1">
            <a:spLocks/>
          </p:cNvSpPr>
          <p:nvPr userDrawn="1"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latin typeface="+mn-lt"/>
              </a:rPr>
              <a:pPr algn="ctr"/>
              <a:t>‹#›</a:t>
            </a:fld>
            <a:endParaRPr lang="id-ID" sz="10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3" name="Text Placeholder 15">
            <a:extLst>
              <a:ext uri="{FF2B5EF4-FFF2-40B4-BE49-F238E27FC236}">
                <a16:creationId xmlns:a16="http://schemas.microsoft.com/office/drawing/2014/main" xmlns="" id="{1CFA86CD-A7F1-4DDA-8A5D-FB3455FF5A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54" name="Text Placeholder 17">
            <a:extLst>
              <a:ext uri="{FF2B5EF4-FFF2-40B4-BE49-F238E27FC236}">
                <a16:creationId xmlns:a16="http://schemas.microsoft.com/office/drawing/2014/main" xmlns="" id="{DC2639DC-8B99-45CC-8395-CCC48CFA80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408447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CF41361C-E8D4-44C8-8FF0-AAB091AC54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870483" y="1820656"/>
            <a:ext cx="5192400" cy="3996033"/>
          </a:xfrm>
          <a:custGeom>
            <a:avLst/>
            <a:gdLst>
              <a:gd name="connsiteX0" fmla="*/ 1592034 w 2376321"/>
              <a:gd name="connsiteY0" fmla="*/ 1775570 h 1828801"/>
              <a:gd name="connsiteX1" fmla="*/ 1610848 w 2376321"/>
              <a:gd name="connsiteY1" fmla="*/ 1781077 h 1828801"/>
              <a:gd name="connsiteX2" fmla="*/ 1629204 w 2376321"/>
              <a:gd name="connsiteY2" fmla="*/ 1828801 h 1828801"/>
              <a:gd name="connsiteX3" fmla="*/ 1614519 w 2376321"/>
              <a:gd name="connsiteY3" fmla="*/ 1828801 h 1828801"/>
              <a:gd name="connsiteX4" fmla="*/ 1577808 w 2376321"/>
              <a:gd name="connsiteY4" fmla="*/ 1806774 h 1828801"/>
              <a:gd name="connsiteX5" fmla="*/ 1581479 w 2376321"/>
              <a:gd name="connsiteY5" fmla="*/ 1792090 h 1828801"/>
              <a:gd name="connsiteX6" fmla="*/ 1592034 w 2376321"/>
              <a:gd name="connsiteY6" fmla="*/ 1775570 h 1828801"/>
              <a:gd name="connsiteX7" fmla="*/ 53931 w 2376321"/>
              <a:gd name="connsiteY7" fmla="*/ 1549400 h 1828801"/>
              <a:gd name="connsiteX8" fmla="*/ 68096 w 2376321"/>
              <a:gd name="connsiteY8" fmla="*/ 1570832 h 1828801"/>
              <a:gd name="connsiteX9" fmla="*/ 36224 w 2376321"/>
              <a:gd name="connsiteY9" fmla="*/ 1592263 h 1828801"/>
              <a:gd name="connsiteX10" fmla="*/ 25600 w 2376321"/>
              <a:gd name="connsiteY10" fmla="*/ 1577975 h 1828801"/>
              <a:gd name="connsiteX11" fmla="*/ 53931 w 2376321"/>
              <a:gd name="connsiteY11" fmla="*/ 1549400 h 1828801"/>
              <a:gd name="connsiteX12" fmla="*/ 1355786 w 2376321"/>
              <a:gd name="connsiteY12" fmla="*/ 1511300 h 1828801"/>
              <a:gd name="connsiteX13" fmla="*/ 1377557 w 2376321"/>
              <a:gd name="connsiteY13" fmla="*/ 1563159 h 1828801"/>
              <a:gd name="connsiteX14" fmla="*/ 1392071 w 2376321"/>
              <a:gd name="connsiteY14" fmla="*/ 1570567 h 1828801"/>
              <a:gd name="connsiteX15" fmla="*/ 1392071 w 2376321"/>
              <a:gd name="connsiteY15" fmla="*/ 1574271 h 1828801"/>
              <a:gd name="connsiteX16" fmla="*/ 1326757 w 2376321"/>
              <a:gd name="connsiteY16" fmla="*/ 1581680 h 1828801"/>
              <a:gd name="connsiteX17" fmla="*/ 1301357 w 2376321"/>
              <a:gd name="connsiteY17" fmla="*/ 1577976 h 1828801"/>
              <a:gd name="connsiteX18" fmla="*/ 1294100 w 2376321"/>
              <a:gd name="connsiteY18" fmla="*/ 1552046 h 1828801"/>
              <a:gd name="connsiteX19" fmla="*/ 1304986 w 2376321"/>
              <a:gd name="connsiteY19" fmla="*/ 1529821 h 1828801"/>
              <a:gd name="connsiteX20" fmla="*/ 1341271 w 2376321"/>
              <a:gd name="connsiteY20" fmla="*/ 1526117 h 1828801"/>
              <a:gd name="connsiteX21" fmla="*/ 1359414 w 2376321"/>
              <a:gd name="connsiteY21" fmla="*/ 1522413 h 1828801"/>
              <a:gd name="connsiteX22" fmla="*/ 1355786 w 2376321"/>
              <a:gd name="connsiteY22" fmla="*/ 1511300 h 1828801"/>
              <a:gd name="connsiteX23" fmla="*/ 1561707 w 2376321"/>
              <a:gd name="connsiteY23" fmla="*/ 1492498 h 1828801"/>
              <a:gd name="connsiteX24" fmla="*/ 1585746 w 2376321"/>
              <a:gd name="connsiteY24" fmla="*/ 1497211 h 1828801"/>
              <a:gd name="connsiteX25" fmla="*/ 1534946 w 2376321"/>
              <a:gd name="connsiteY25" fmla="*/ 1504752 h 1828801"/>
              <a:gd name="connsiteX26" fmla="*/ 1561707 w 2376321"/>
              <a:gd name="connsiteY26" fmla="*/ 1492498 h 1828801"/>
              <a:gd name="connsiteX27" fmla="*/ 932490 w 2376321"/>
              <a:gd name="connsiteY27" fmla="*/ 1471613 h 1828801"/>
              <a:gd name="connsiteX28" fmla="*/ 944396 w 2376321"/>
              <a:gd name="connsiteY28" fmla="*/ 1471613 h 1828801"/>
              <a:gd name="connsiteX29" fmla="*/ 936459 w 2376321"/>
              <a:gd name="connsiteY29" fmla="*/ 1493838 h 1828801"/>
              <a:gd name="connsiteX30" fmla="*/ 928521 w 2376321"/>
              <a:gd name="connsiteY30" fmla="*/ 1490134 h 1828801"/>
              <a:gd name="connsiteX31" fmla="*/ 932490 w 2376321"/>
              <a:gd name="connsiteY31" fmla="*/ 1471613 h 1828801"/>
              <a:gd name="connsiteX32" fmla="*/ 1447435 w 2376321"/>
              <a:gd name="connsiteY32" fmla="*/ 1460500 h 1828801"/>
              <a:gd name="connsiteX33" fmla="*/ 1465791 w 2376321"/>
              <a:gd name="connsiteY33" fmla="*/ 1467908 h 1828801"/>
              <a:gd name="connsiteX34" fmla="*/ 1447435 w 2376321"/>
              <a:gd name="connsiteY34" fmla="*/ 1493838 h 1828801"/>
              <a:gd name="connsiteX35" fmla="*/ 1484146 w 2376321"/>
              <a:gd name="connsiteY35" fmla="*/ 1493838 h 1828801"/>
              <a:gd name="connsiteX36" fmla="*/ 1396040 w 2376321"/>
              <a:gd name="connsiteY36" fmla="*/ 1493838 h 1828801"/>
              <a:gd name="connsiteX37" fmla="*/ 1366671 w 2376321"/>
              <a:gd name="connsiteY37" fmla="*/ 1475317 h 1828801"/>
              <a:gd name="connsiteX38" fmla="*/ 1447435 w 2376321"/>
              <a:gd name="connsiteY38" fmla="*/ 1464204 h 1828801"/>
              <a:gd name="connsiteX39" fmla="*/ 1447435 w 2376321"/>
              <a:gd name="connsiteY39" fmla="*/ 1460500 h 1828801"/>
              <a:gd name="connsiteX40" fmla="*/ 458621 w 2376321"/>
              <a:gd name="connsiteY40" fmla="*/ 1460500 h 1828801"/>
              <a:gd name="connsiteX41" fmla="*/ 396708 w 2376321"/>
              <a:gd name="connsiteY41" fmla="*/ 1563688 h 1828801"/>
              <a:gd name="connsiteX42" fmla="*/ 458621 w 2376321"/>
              <a:gd name="connsiteY42" fmla="*/ 1460500 h 1828801"/>
              <a:gd name="connsiteX43" fmla="*/ 167387 w 2376321"/>
              <a:gd name="connsiteY43" fmla="*/ 1423988 h 1828801"/>
              <a:gd name="connsiteX44" fmla="*/ 182396 w 2376321"/>
              <a:gd name="connsiteY44" fmla="*/ 1438276 h 1828801"/>
              <a:gd name="connsiteX45" fmla="*/ 152378 w 2376321"/>
              <a:gd name="connsiteY45" fmla="*/ 1452563 h 1828801"/>
              <a:gd name="connsiteX46" fmla="*/ 141121 w 2376321"/>
              <a:gd name="connsiteY46" fmla="*/ 1441848 h 1828801"/>
              <a:gd name="connsiteX47" fmla="*/ 167387 w 2376321"/>
              <a:gd name="connsiteY47" fmla="*/ 1423988 h 1828801"/>
              <a:gd name="connsiteX48" fmla="*/ 1606860 w 2376321"/>
              <a:gd name="connsiteY48" fmla="*/ 1393825 h 1828801"/>
              <a:gd name="connsiteX49" fmla="*/ 1639721 w 2376321"/>
              <a:gd name="connsiteY49" fmla="*/ 1401445 h 1828801"/>
              <a:gd name="connsiteX50" fmla="*/ 1639721 w 2376321"/>
              <a:gd name="connsiteY50" fmla="*/ 1405255 h 1828801"/>
              <a:gd name="connsiteX51" fmla="*/ 1603208 w 2376321"/>
              <a:gd name="connsiteY51" fmla="*/ 1397635 h 1828801"/>
              <a:gd name="connsiteX52" fmla="*/ 1606860 w 2376321"/>
              <a:gd name="connsiteY52" fmla="*/ 1393825 h 1828801"/>
              <a:gd name="connsiteX53" fmla="*/ 1640298 w 2376321"/>
              <a:gd name="connsiteY53" fmla="*/ 1331913 h 1828801"/>
              <a:gd name="connsiteX54" fmla="*/ 1661946 w 2376321"/>
              <a:gd name="connsiteY54" fmla="*/ 1331913 h 1828801"/>
              <a:gd name="connsiteX55" fmla="*/ 1658338 w 2376321"/>
              <a:gd name="connsiteY55" fmla="*/ 1346427 h 1828801"/>
              <a:gd name="connsiteX56" fmla="*/ 1622258 w 2376321"/>
              <a:gd name="connsiteY56" fmla="*/ 1342799 h 1828801"/>
              <a:gd name="connsiteX57" fmla="*/ 1640298 w 2376321"/>
              <a:gd name="connsiteY57" fmla="*/ 1331913 h 1828801"/>
              <a:gd name="connsiteX58" fmla="*/ 1768011 w 2376321"/>
              <a:gd name="connsiteY58" fmla="*/ 1234215 h 1828801"/>
              <a:gd name="connsiteX59" fmla="*/ 1772119 w 2376321"/>
              <a:gd name="connsiteY59" fmla="*/ 1235604 h 1828801"/>
              <a:gd name="connsiteX60" fmla="*/ 1779421 w 2376321"/>
              <a:gd name="connsiteY60" fmla="*/ 1243013 h 1828801"/>
              <a:gd name="connsiteX61" fmla="*/ 1768467 w 2376321"/>
              <a:gd name="connsiteY61" fmla="*/ 1254125 h 1828801"/>
              <a:gd name="connsiteX62" fmla="*/ 1742908 w 2376321"/>
              <a:gd name="connsiteY62" fmla="*/ 1246717 h 1828801"/>
              <a:gd name="connsiteX63" fmla="*/ 1761165 w 2376321"/>
              <a:gd name="connsiteY63" fmla="*/ 1235604 h 1828801"/>
              <a:gd name="connsiteX64" fmla="*/ 1768011 w 2376321"/>
              <a:gd name="connsiteY64" fmla="*/ 1234215 h 1828801"/>
              <a:gd name="connsiteX65" fmla="*/ 1847820 w 2376321"/>
              <a:gd name="connsiteY65" fmla="*/ 1195388 h 1828801"/>
              <a:gd name="connsiteX66" fmla="*/ 1928646 w 2376321"/>
              <a:gd name="connsiteY66" fmla="*/ 1195388 h 1828801"/>
              <a:gd name="connsiteX67" fmla="*/ 1866189 w 2376321"/>
              <a:gd name="connsiteY67" fmla="*/ 1250951 h 1828801"/>
              <a:gd name="connsiteX68" fmla="*/ 1873537 w 2376321"/>
              <a:gd name="connsiteY68" fmla="*/ 1269471 h 1828801"/>
              <a:gd name="connsiteX69" fmla="*/ 1844146 w 2376321"/>
              <a:gd name="connsiteY69" fmla="*/ 1284288 h 1828801"/>
              <a:gd name="connsiteX70" fmla="*/ 1814754 w 2376321"/>
              <a:gd name="connsiteY70" fmla="*/ 1284288 h 1828801"/>
              <a:gd name="connsiteX71" fmla="*/ 1803732 w 2376321"/>
              <a:gd name="connsiteY71" fmla="*/ 1276880 h 1828801"/>
              <a:gd name="connsiteX72" fmla="*/ 1803732 w 2376321"/>
              <a:gd name="connsiteY72" fmla="*/ 1265767 h 1828801"/>
              <a:gd name="connsiteX73" fmla="*/ 1803732 w 2376321"/>
              <a:gd name="connsiteY73" fmla="*/ 1243542 h 1828801"/>
              <a:gd name="connsiteX74" fmla="*/ 1800058 w 2376321"/>
              <a:gd name="connsiteY74" fmla="*/ 1232430 h 1828801"/>
              <a:gd name="connsiteX75" fmla="*/ 1803732 w 2376321"/>
              <a:gd name="connsiteY75" fmla="*/ 1228726 h 1828801"/>
              <a:gd name="connsiteX76" fmla="*/ 1811080 w 2376321"/>
              <a:gd name="connsiteY76" fmla="*/ 1243542 h 1828801"/>
              <a:gd name="connsiteX77" fmla="*/ 1847820 w 2376321"/>
              <a:gd name="connsiteY77" fmla="*/ 1195388 h 1828801"/>
              <a:gd name="connsiteX78" fmla="*/ 677696 w 2376321"/>
              <a:gd name="connsiteY78" fmla="*/ 996950 h 1828801"/>
              <a:gd name="connsiteX79" fmla="*/ 706271 w 2376321"/>
              <a:gd name="connsiteY79" fmla="*/ 1008063 h 1828801"/>
              <a:gd name="connsiteX80" fmla="*/ 677696 w 2376321"/>
              <a:gd name="connsiteY80" fmla="*/ 996950 h 1828801"/>
              <a:gd name="connsiteX81" fmla="*/ 491958 w 2376321"/>
              <a:gd name="connsiteY81" fmla="*/ 927100 h 1828801"/>
              <a:gd name="connsiteX82" fmla="*/ 509421 w 2376321"/>
              <a:gd name="connsiteY82" fmla="*/ 934316 h 1828801"/>
              <a:gd name="connsiteX83" fmla="*/ 509421 w 2376321"/>
              <a:gd name="connsiteY83" fmla="*/ 966788 h 1828801"/>
              <a:gd name="connsiteX84" fmla="*/ 491958 w 2376321"/>
              <a:gd name="connsiteY84" fmla="*/ 966788 h 1828801"/>
              <a:gd name="connsiteX85" fmla="*/ 491958 w 2376321"/>
              <a:gd name="connsiteY85" fmla="*/ 927100 h 1828801"/>
              <a:gd name="connsiteX86" fmla="*/ 441159 w 2376321"/>
              <a:gd name="connsiteY86" fmla="*/ 879475 h 1828801"/>
              <a:gd name="connsiteX87" fmla="*/ 462590 w 2376321"/>
              <a:gd name="connsiteY87" fmla="*/ 890429 h 1828801"/>
              <a:gd name="connsiteX88" fmla="*/ 469734 w 2376321"/>
              <a:gd name="connsiteY88" fmla="*/ 901383 h 1828801"/>
              <a:gd name="connsiteX89" fmla="*/ 462590 w 2376321"/>
              <a:gd name="connsiteY89" fmla="*/ 915988 h 1828801"/>
              <a:gd name="connsiteX90" fmla="*/ 448303 w 2376321"/>
              <a:gd name="connsiteY90" fmla="*/ 908686 h 1828801"/>
              <a:gd name="connsiteX91" fmla="*/ 426871 w 2376321"/>
              <a:gd name="connsiteY91" fmla="*/ 890429 h 1828801"/>
              <a:gd name="connsiteX92" fmla="*/ 441159 w 2376321"/>
              <a:gd name="connsiteY92" fmla="*/ 879475 h 1828801"/>
              <a:gd name="connsiteX93" fmla="*/ 360725 w 2376321"/>
              <a:gd name="connsiteY93" fmla="*/ 835025 h 1828801"/>
              <a:gd name="connsiteX94" fmla="*/ 390358 w 2376321"/>
              <a:gd name="connsiteY94" fmla="*/ 846138 h 1828801"/>
              <a:gd name="connsiteX95" fmla="*/ 345908 w 2376321"/>
              <a:gd name="connsiteY95" fmla="*/ 857250 h 1828801"/>
              <a:gd name="connsiteX96" fmla="*/ 360725 w 2376321"/>
              <a:gd name="connsiteY96" fmla="*/ 835025 h 1828801"/>
              <a:gd name="connsiteX97" fmla="*/ 2281071 w 2376321"/>
              <a:gd name="connsiteY97" fmla="*/ 657821 h 1828801"/>
              <a:gd name="connsiteX98" fmla="*/ 2273839 w 2376321"/>
              <a:gd name="connsiteY98" fmla="*/ 684213 h 1828801"/>
              <a:gd name="connsiteX99" fmla="*/ 2215983 w 2376321"/>
              <a:gd name="connsiteY99" fmla="*/ 684213 h 1828801"/>
              <a:gd name="connsiteX100" fmla="*/ 2252143 w 2376321"/>
              <a:gd name="connsiteY100" fmla="*/ 665361 h 1828801"/>
              <a:gd name="connsiteX101" fmla="*/ 2281071 w 2376321"/>
              <a:gd name="connsiteY101" fmla="*/ 657821 h 1828801"/>
              <a:gd name="connsiteX102" fmla="*/ 2322066 w 2376321"/>
              <a:gd name="connsiteY102" fmla="*/ 588963 h 1828801"/>
              <a:gd name="connsiteX103" fmla="*/ 2314783 w 2376321"/>
              <a:gd name="connsiteY103" fmla="*/ 603568 h 1828801"/>
              <a:gd name="connsiteX104" fmla="*/ 2336634 w 2376321"/>
              <a:gd name="connsiteY104" fmla="*/ 614522 h 1828801"/>
              <a:gd name="connsiteX105" fmla="*/ 2274721 w 2376321"/>
              <a:gd name="connsiteY105" fmla="*/ 618174 h 1828801"/>
              <a:gd name="connsiteX106" fmla="*/ 2274721 w 2376321"/>
              <a:gd name="connsiteY106" fmla="*/ 603568 h 1828801"/>
              <a:gd name="connsiteX107" fmla="*/ 2322066 w 2376321"/>
              <a:gd name="connsiteY107" fmla="*/ 588963 h 1828801"/>
              <a:gd name="connsiteX108" fmla="*/ 2325748 w 2376321"/>
              <a:gd name="connsiteY108" fmla="*/ 518206 h 1828801"/>
              <a:gd name="connsiteX109" fmla="*/ 2336633 w 2376321"/>
              <a:gd name="connsiteY109" fmla="*/ 522061 h 1828801"/>
              <a:gd name="connsiteX110" fmla="*/ 2333005 w 2376321"/>
              <a:gd name="connsiteY110" fmla="*/ 541338 h 1828801"/>
              <a:gd name="connsiteX111" fmla="*/ 2311233 w 2376321"/>
              <a:gd name="connsiteY111" fmla="*/ 529772 h 1828801"/>
              <a:gd name="connsiteX112" fmla="*/ 2325748 w 2376321"/>
              <a:gd name="connsiteY112" fmla="*/ 518206 h 1828801"/>
              <a:gd name="connsiteX113" fmla="*/ 2362351 w 2376321"/>
              <a:gd name="connsiteY113" fmla="*/ 265113 h 1828801"/>
              <a:gd name="connsiteX114" fmla="*/ 2376321 w 2376321"/>
              <a:gd name="connsiteY114" fmla="*/ 268742 h 1828801"/>
              <a:gd name="connsiteX115" fmla="*/ 2376321 w 2376321"/>
              <a:gd name="connsiteY115" fmla="*/ 279627 h 1828801"/>
              <a:gd name="connsiteX116" fmla="*/ 2358858 w 2376321"/>
              <a:gd name="connsiteY116" fmla="*/ 290513 h 1828801"/>
              <a:gd name="connsiteX117" fmla="*/ 2362351 w 2376321"/>
              <a:gd name="connsiteY117" fmla="*/ 265113 h 1828801"/>
              <a:gd name="connsiteX118" fmla="*/ 309396 w 2376321"/>
              <a:gd name="connsiteY118" fmla="*/ 260350 h 1828801"/>
              <a:gd name="connsiteX119" fmla="*/ 331621 w 2376321"/>
              <a:gd name="connsiteY119" fmla="*/ 260350 h 1828801"/>
              <a:gd name="connsiteX120" fmla="*/ 327917 w 2376321"/>
              <a:gd name="connsiteY120" fmla="*/ 276225 h 1828801"/>
              <a:gd name="connsiteX121" fmla="*/ 309396 w 2376321"/>
              <a:gd name="connsiteY121" fmla="*/ 272256 h 1828801"/>
              <a:gd name="connsiteX122" fmla="*/ 309396 w 2376321"/>
              <a:gd name="connsiteY122" fmla="*/ 260350 h 1828801"/>
              <a:gd name="connsiteX123" fmla="*/ 1016628 w 2376321"/>
              <a:gd name="connsiteY123" fmla="*/ 59171 h 1828801"/>
              <a:gd name="connsiteX124" fmla="*/ 1038059 w 2376321"/>
              <a:gd name="connsiteY124" fmla="*/ 73603 h 1828801"/>
              <a:gd name="connsiteX125" fmla="*/ 1016628 w 2376321"/>
              <a:gd name="connsiteY125" fmla="*/ 95251 h 1828801"/>
              <a:gd name="connsiteX126" fmla="*/ 995196 w 2376321"/>
              <a:gd name="connsiteY126" fmla="*/ 77211 h 1828801"/>
              <a:gd name="connsiteX127" fmla="*/ 1016628 w 2376321"/>
              <a:gd name="connsiteY127" fmla="*/ 59171 h 1828801"/>
              <a:gd name="connsiteX128" fmla="*/ 2085326 w 2376321"/>
              <a:gd name="connsiteY128" fmla="*/ 33338 h 1828801"/>
              <a:gd name="connsiteX129" fmla="*/ 2125444 w 2376321"/>
              <a:gd name="connsiteY129" fmla="*/ 44374 h 1828801"/>
              <a:gd name="connsiteX130" fmla="*/ 2136385 w 2376321"/>
              <a:gd name="connsiteY130" fmla="*/ 62767 h 1828801"/>
              <a:gd name="connsiteX131" fmla="*/ 2125444 w 2376321"/>
              <a:gd name="connsiteY131" fmla="*/ 128982 h 1828801"/>
              <a:gd name="connsiteX132" fmla="*/ 2143680 w 2376321"/>
              <a:gd name="connsiteY132" fmla="*/ 128982 h 1828801"/>
              <a:gd name="connsiteX133" fmla="*/ 2209327 w 2376321"/>
              <a:gd name="connsiteY133" fmla="*/ 147375 h 1828801"/>
              <a:gd name="connsiteX134" fmla="*/ 2220269 w 2376321"/>
              <a:gd name="connsiteY134" fmla="*/ 206233 h 1828801"/>
              <a:gd name="connsiteX135" fmla="*/ 2234857 w 2376321"/>
              <a:gd name="connsiteY135" fmla="*/ 243020 h 1828801"/>
              <a:gd name="connsiteX136" fmla="*/ 2253092 w 2376321"/>
              <a:gd name="connsiteY136" fmla="*/ 283484 h 1828801"/>
              <a:gd name="connsiteX137" fmla="*/ 2282269 w 2376321"/>
              <a:gd name="connsiteY137" fmla="*/ 312913 h 1828801"/>
              <a:gd name="connsiteX138" fmla="*/ 2285916 w 2376321"/>
              <a:gd name="connsiteY138" fmla="*/ 323949 h 1828801"/>
              <a:gd name="connsiteX139" fmla="*/ 2289563 w 2376321"/>
              <a:gd name="connsiteY139" fmla="*/ 334985 h 1828801"/>
              <a:gd name="connsiteX140" fmla="*/ 2304152 w 2376321"/>
              <a:gd name="connsiteY140" fmla="*/ 401200 h 1828801"/>
              <a:gd name="connsiteX141" fmla="*/ 2274975 w 2376321"/>
              <a:gd name="connsiteY141" fmla="*/ 412236 h 1828801"/>
              <a:gd name="connsiteX142" fmla="*/ 2293210 w 2376321"/>
              <a:gd name="connsiteY142" fmla="*/ 460058 h 1828801"/>
              <a:gd name="connsiteX143" fmla="*/ 2300505 w 2376321"/>
              <a:gd name="connsiteY143" fmla="*/ 467415 h 1828801"/>
              <a:gd name="connsiteX144" fmla="*/ 2322387 w 2376321"/>
              <a:gd name="connsiteY144" fmla="*/ 489487 h 1828801"/>
              <a:gd name="connsiteX145" fmla="*/ 2333328 w 2376321"/>
              <a:gd name="connsiteY145" fmla="*/ 493166 h 1828801"/>
              <a:gd name="connsiteX146" fmla="*/ 2329681 w 2376321"/>
              <a:gd name="connsiteY146" fmla="*/ 500523 h 1828801"/>
              <a:gd name="connsiteX147" fmla="*/ 2307799 w 2376321"/>
              <a:gd name="connsiteY147" fmla="*/ 496844 h 1828801"/>
              <a:gd name="connsiteX148" fmla="*/ 2282269 w 2376321"/>
              <a:gd name="connsiteY148" fmla="*/ 493166 h 1828801"/>
              <a:gd name="connsiteX149" fmla="*/ 2264034 w 2376321"/>
              <a:gd name="connsiteY149" fmla="*/ 496844 h 1828801"/>
              <a:gd name="connsiteX150" fmla="*/ 2267681 w 2376321"/>
              <a:gd name="connsiteY150" fmla="*/ 515237 h 1828801"/>
              <a:gd name="connsiteX151" fmla="*/ 2271328 w 2376321"/>
              <a:gd name="connsiteY151" fmla="*/ 522595 h 1828801"/>
              <a:gd name="connsiteX152" fmla="*/ 2256740 w 2376321"/>
              <a:gd name="connsiteY152" fmla="*/ 529952 h 1828801"/>
              <a:gd name="connsiteX153" fmla="*/ 2220269 w 2376321"/>
              <a:gd name="connsiteY153" fmla="*/ 563060 h 1828801"/>
              <a:gd name="connsiteX154" fmla="*/ 2198386 w 2376321"/>
              <a:gd name="connsiteY154" fmla="*/ 588810 h 1828801"/>
              <a:gd name="connsiteX155" fmla="*/ 2194739 w 2376321"/>
              <a:gd name="connsiteY155" fmla="*/ 614560 h 1828801"/>
              <a:gd name="connsiteX156" fmla="*/ 2169209 w 2376321"/>
              <a:gd name="connsiteY156" fmla="*/ 658704 h 1828801"/>
              <a:gd name="connsiteX157" fmla="*/ 2169209 w 2376321"/>
              <a:gd name="connsiteY157" fmla="*/ 680775 h 1828801"/>
              <a:gd name="connsiteX158" fmla="*/ 2169209 w 2376321"/>
              <a:gd name="connsiteY158" fmla="*/ 702847 h 1828801"/>
              <a:gd name="connsiteX159" fmla="*/ 2212974 w 2376321"/>
              <a:gd name="connsiteY159" fmla="*/ 717562 h 1828801"/>
              <a:gd name="connsiteX160" fmla="*/ 2183798 w 2376321"/>
              <a:gd name="connsiteY160" fmla="*/ 728597 h 1828801"/>
              <a:gd name="connsiteX161" fmla="*/ 2205680 w 2376321"/>
              <a:gd name="connsiteY161" fmla="*/ 739633 h 1828801"/>
              <a:gd name="connsiteX162" fmla="*/ 2198386 w 2376321"/>
              <a:gd name="connsiteY162" fmla="*/ 761705 h 1828801"/>
              <a:gd name="connsiteX163" fmla="*/ 2209327 w 2376321"/>
              <a:gd name="connsiteY163" fmla="*/ 776420 h 1828801"/>
              <a:gd name="connsiteX164" fmla="*/ 2212974 w 2376321"/>
              <a:gd name="connsiteY164" fmla="*/ 816884 h 1828801"/>
              <a:gd name="connsiteX165" fmla="*/ 2212974 w 2376321"/>
              <a:gd name="connsiteY165" fmla="*/ 849992 h 1828801"/>
              <a:gd name="connsiteX166" fmla="*/ 2253092 w 2376321"/>
              <a:gd name="connsiteY166" fmla="*/ 894135 h 1828801"/>
              <a:gd name="connsiteX167" fmla="*/ 2300505 w 2376321"/>
              <a:gd name="connsiteY167" fmla="*/ 956672 h 1828801"/>
              <a:gd name="connsiteX168" fmla="*/ 2322387 w 2376321"/>
              <a:gd name="connsiteY168" fmla="*/ 945636 h 1828801"/>
              <a:gd name="connsiteX169" fmla="*/ 2318740 w 2376321"/>
              <a:gd name="connsiteY169" fmla="*/ 975065 h 1828801"/>
              <a:gd name="connsiteX170" fmla="*/ 2336976 w 2376321"/>
              <a:gd name="connsiteY170" fmla="*/ 993458 h 1828801"/>
              <a:gd name="connsiteX171" fmla="*/ 2351564 w 2376321"/>
              <a:gd name="connsiteY171" fmla="*/ 1033923 h 1828801"/>
              <a:gd name="connsiteX172" fmla="*/ 2351564 w 2376321"/>
              <a:gd name="connsiteY172" fmla="*/ 1089102 h 1828801"/>
              <a:gd name="connsiteX173" fmla="*/ 2347917 w 2376321"/>
              <a:gd name="connsiteY173" fmla="*/ 1118531 h 1828801"/>
              <a:gd name="connsiteX174" fmla="*/ 2285916 w 2376321"/>
              <a:gd name="connsiteY174" fmla="*/ 1181068 h 1828801"/>
              <a:gd name="connsiteX175" fmla="*/ 2264034 w 2376321"/>
              <a:gd name="connsiteY175" fmla="*/ 1232569 h 1828801"/>
              <a:gd name="connsiteX176" fmla="*/ 2267681 w 2376321"/>
              <a:gd name="connsiteY176" fmla="*/ 1239926 h 1828801"/>
              <a:gd name="connsiteX177" fmla="*/ 2264034 w 2376321"/>
              <a:gd name="connsiteY177" fmla="*/ 1287748 h 1828801"/>
              <a:gd name="connsiteX178" fmla="*/ 2245798 w 2376321"/>
              <a:gd name="connsiteY178" fmla="*/ 1302462 h 1828801"/>
              <a:gd name="connsiteX179" fmla="*/ 2220269 w 2376321"/>
              <a:gd name="connsiteY179" fmla="*/ 1295105 h 1828801"/>
              <a:gd name="connsiteX180" fmla="*/ 2198386 w 2376321"/>
              <a:gd name="connsiteY180" fmla="*/ 1276712 h 1828801"/>
              <a:gd name="connsiteX181" fmla="*/ 2169209 w 2376321"/>
              <a:gd name="connsiteY181" fmla="*/ 1247283 h 1828801"/>
              <a:gd name="connsiteX182" fmla="*/ 2154621 w 2376321"/>
              <a:gd name="connsiteY182" fmla="*/ 1247283 h 1828801"/>
              <a:gd name="connsiteX183" fmla="*/ 2088973 w 2376321"/>
              <a:gd name="connsiteY183" fmla="*/ 1221533 h 1828801"/>
              <a:gd name="connsiteX184" fmla="*/ 2067091 w 2376321"/>
              <a:gd name="connsiteY184" fmla="*/ 1195782 h 1828801"/>
              <a:gd name="connsiteX185" fmla="*/ 2052502 w 2376321"/>
              <a:gd name="connsiteY185" fmla="*/ 1184746 h 1828801"/>
              <a:gd name="connsiteX186" fmla="*/ 2016031 w 2376321"/>
              <a:gd name="connsiteY186" fmla="*/ 1177389 h 1828801"/>
              <a:gd name="connsiteX187" fmla="*/ 1979561 w 2376321"/>
              <a:gd name="connsiteY187" fmla="*/ 1192104 h 1828801"/>
              <a:gd name="connsiteX188" fmla="*/ 1964972 w 2376321"/>
              <a:gd name="connsiteY188" fmla="*/ 1192104 h 1828801"/>
              <a:gd name="connsiteX189" fmla="*/ 1968619 w 2376321"/>
              <a:gd name="connsiteY189" fmla="*/ 1173711 h 1828801"/>
              <a:gd name="connsiteX190" fmla="*/ 1954031 w 2376321"/>
              <a:gd name="connsiteY190" fmla="*/ 1158996 h 1828801"/>
              <a:gd name="connsiteX191" fmla="*/ 1917560 w 2376321"/>
              <a:gd name="connsiteY191" fmla="*/ 1158996 h 1828801"/>
              <a:gd name="connsiteX192" fmla="*/ 1881089 w 2376321"/>
              <a:gd name="connsiteY192" fmla="*/ 1166353 h 1828801"/>
              <a:gd name="connsiteX193" fmla="*/ 1866501 w 2376321"/>
              <a:gd name="connsiteY193" fmla="*/ 1173711 h 1828801"/>
              <a:gd name="connsiteX194" fmla="*/ 1789912 w 2376321"/>
              <a:gd name="connsiteY194" fmla="*/ 1184746 h 1828801"/>
              <a:gd name="connsiteX195" fmla="*/ 1815441 w 2376321"/>
              <a:gd name="connsiteY195" fmla="*/ 1199461 h 1828801"/>
              <a:gd name="connsiteX196" fmla="*/ 1811794 w 2376321"/>
              <a:gd name="connsiteY196" fmla="*/ 1206818 h 1828801"/>
              <a:gd name="connsiteX197" fmla="*/ 1764382 w 2376321"/>
              <a:gd name="connsiteY197" fmla="*/ 1221533 h 1828801"/>
              <a:gd name="connsiteX198" fmla="*/ 1746147 w 2376321"/>
              <a:gd name="connsiteY198" fmla="*/ 1184746 h 1828801"/>
              <a:gd name="connsiteX199" fmla="*/ 1753441 w 2376321"/>
              <a:gd name="connsiteY199" fmla="*/ 1151639 h 1828801"/>
              <a:gd name="connsiteX200" fmla="*/ 1720617 w 2376321"/>
              <a:gd name="connsiteY200" fmla="*/ 1173711 h 1828801"/>
              <a:gd name="connsiteX201" fmla="*/ 1706029 w 2376321"/>
              <a:gd name="connsiteY201" fmla="*/ 1221533 h 1828801"/>
              <a:gd name="connsiteX202" fmla="*/ 1676852 w 2376321"/>
              <a:gd name="connsiteY202" fmla="*/ 1280391 h 1828801"/>
              <a:gd name="connsiteX203" fmla="*/ 1644028 w 2376321"/>
              <a:gd name="connsiteY203" fmla="*/ 1287748 h 1828801"/>
              <a:gd name="connsiteX204" fmla="*/ 1614851 w 2376321"/>
              <a:gd name="connsiteY204" fmla="*/ 1302462 h 1828801"/>
              <a:gd name="connsiteX205" fmla="*/ 1607557 w 2376321"/>
              <a:gd name="connsiteY205" fmla="*/ 1324534 h 1828801"/>
              <a:gd name="connsiteX206" fmla="*/ 1589322 w 2376321"/>
              <a:gd name="connsiteY206" fmla="*/ 1353963 h 1828801"/>
              <a:gd name="connsiteX207" fmla="*/ 1596616 w 2376321"/>
              <a:gd name="connsiteY207" fmla="*/ 1368677 h 1828801"/>
              <a:gd name="connsiteX208" fmla="*/ 1611204 w 2376321"/>
              <a:gd name="connsiteY208" fmla="*/ 1364999 h 1828801"/>
              <a:gd name="connsiteX209" fmla="*/ 1614851 w 2376321"/>
              <a:gd name="connsiteY209" fmla="*/ 1350284 h 1828801"/>
              <a:gd name="connsiteX210" fmla="*/ 1640381 w 2376321"/>
              <a:gd name="connsiteY210" fmla="*/ 1372356 h 1828801"/>
              <a:gd name="connsiteX211" fmla="*/ 1578380 w 2376321"/>
              <a:gd name="connsiteY211" fmla="*/ 1387071 h 1828801"/>
              <a:gd name="connsiteX212" fmla="*/ 1560145 w 2376321"/>
              <a:gd name="connsiteY212" fmla="*/ 1409142 h 1828801"/>
              <a:gd name="connsiteX213" fmla="*/ 1538262 w 2376321"/>
              <a:gd name="connsiteY213" fmla="*/ 1438571 h 1828801"/>
              <a:gd name="connsiteX214" fmla="*/ 1512733 w 2376321"/>
              <a:gd name="connsiteY214" fmla="*/ 1453286 h 1828801"/>
              <a:gd name="connsiteX215" fmla="*/ 1501791 w 2376321"/>
              <a:gd name="connsiteY215" fmla="*/ 1456964 h 1828801"/>
              <a:gd name="connsiteX216" fmla="*/ 1465321 w 2376321"/>
              <a:gd name="connsiteY216" fmla="*/ 1442250 h 1828801"/>
              <a:gd name="connsiteX217" fmla="*/ 1436144 w 2376321"/>
              <a:gd name="connsiteY217" fmla="*/ 1442250 h 1828801"/>
              <a:gd name="connsiteX218" fmla="*/ 1399673 w 2376321"/>
              <a:gd name="connsiteY218" fmla="*/ 1453286 h 1828801"/>
              <a:gd name="connsiteX219" fmla="*/ 1326731 w 2376321"/>
              <a:gd name="connsiteY219" fmla="*/ 1438571 h 1828801"/>
              <a:gd name="connsiteX220" fmla="*/ 1315790 w 2376321"/>
              <a:gd name="connsiteY220" fmla="*/ 1434893 h 1828801"/>
              <a:gd name="connsiteX221" fmla="*/ 1275672 w 2376321"/>
              <a:gd name="connsiteY221" fmla="*/ 1460643 h 1828801"/>
              <a:gd name="connsiteX222" fmla="*/ 1297554 w 2376321"/>
              <a:gd name="connsiteY222" fmla="*/ 1453286 h 1828801"/>
              <a:gd name="connsiteX223" fmla="*/ 1319437 w 2376321"/>
              <a:gd name="connsiteY223" fmla="*/ 1471679 h 1828801"/>
              <a:gd name="connsiteX224" fmla="*/ 1286613 w 2376321"/>
              <a:gd name="connsiteY224" fmla="*/ 1515822 h 1828801"/>
              <a:gd name="connsiteX225" fmla="*/ 1235554 w 2376321"/>
              <a:gd name="connsiteY225" fmla="*/ 1534215 h 1828801"/>
              <a:gd name="connsiteX226" fmla="*/ 1199083 w 2376321"/>
              <a:gd name="connsiteY226" fmla="*/ 1559966 h 1828801"/>
              <a:gd name="connsiteX227" fmla="*/ 1177200 w 2376321"/>
              <a:gd name="connsiteY227" fmla="*/ 1582037 h 1828801"/>
              <a:gd name="connsiteX228" fmla="*/ 1169906 w 2376321"/>
              <a:gd name="connsiteY228" fmla="*/ 1596752 h 1828801"/>
              <a:gd name="connsiteX229" fmla="*/ 1155318 w 2376321"/>
              <a:gd name="connsiteY229" fmla="*/ 1607788 h 1828801"/>
              <a:gd name="connsiteX230" fmla="*/ 1045905 w 2376321"/>
              <a:gd name="connsiteY230" fmla="*/ 1530537 h 1828801"/>
              <a:gd name="connsiteX231" fmla="*/ 1020375 w 2376321"/>
              <a:gd name="connsiteY231" fmla="*/ 1475357 h 1828801"/>
              <a:gd name="connsiteX232" fmla="*/ 998493 w 2376321"/>
              <a:gd name="connsiteY232" fmla="*/ 1412821 h 1828801"/>
              <a:gd name="connsiteX233" fmla="*/ 983904 w 2376321"/>
              <a:gd name="connsiteY233" fmla="*/ 1394428 h 1828801"/>
              <a:gd name="connsiteX234" fmla="*/ 903668 w 2376321"/>
              <a:gd name="connsiteY234" fmla="*/ 1423857 h 1828801"/>
              <a:gd name="connsiteX235" fmla="*/ 816138 w 2376321"/>
              <a:gd name="connsiteY235" fmla="*/ 1490072 h 1828801"/>
              <a:gd name="connsiteX236" fmla="*/ 768726 w 2376321"/>
              <a:gd name="connsiteY236" fmla="*/ 1534215 h 1828801"/>
              <a:gd name="connsiteX237" fmla="*/ 721314 w 2376321"/>
              <a:gd name="connsiteY237" fmla="*/ 1567323 h 1828801"/>
              <a:gd name="connsiteX238" fmla="*/ 662960 w 2376321"/>
              <a:gd name="connsiteY238" fmla="*/ 1626181 h 1828801"/>
              <a:gd name="connsiteX239" fmla="*/ 600960 w 2376321"/>
              <a:gd name="connsiteY239" fmla="*/ 1626181 h 1828801"/>
              <a:gd name="connsiteX240" fmla="*/ 549900 w 2376321"/>
              <a:gd name="connsiteY240" fmla="*/ 1596752 h 1828801"/>
              <a:gd name="connsiteX241" fmla="*/ 542606 w 2376321"/>
              <a:gd name="connsiteY241" fmla="*/ 1541573 h 1828801"/>
              <a:gd name="connsiteX242" fmla="*/ 593665 w 2376321"/>
              <a:gd name="connsiteY242" fmla="*/ 1504786 h 1828801"/>
              <a:gd name="connsiteX243" fmla="*/ 655666 w 2376321"/>
              <a:gd name="connsiteY243" fmla="*/ 1475357 h 1828801"/>
              <a:gd name="connsiteX244" fmla="*/ 670254 w 2376321"/>
              <a:gd name="connsiteY244" fmla="*/ 1464322 h 1828801"/>
              <a:gd name="connsiteX245" fmla="*/ 743196 w 2376321"/>
              <a:gd name="connsiteY245" fmla="*/ 1405464 h 1828801"/>
              <a:gd name="connsiteX246" fmla="*/ 790608 w 2376321"/>
              <a:gd name="connsiteY246" fmla="*/ 1368677 h 1828801"/>
              <a:gd name="connsiteX247" fmla="*/ 808844 w 2376321"/>
              <a:gd name="connsiteY247" fmla="*/ 1328213 h 1828801"/>
              <a:gd name="connsiteX248" fmla="*/ 739549 w 2376321"/>
              <a:gd name="connsiteY248" fmla="*/ 1335570 h 1828801"/>
              <a:gd name="connsiteX249" fmla="*/ 673902 w 2376321"/>
              <a:gd name="connsiteY249" fmla="*/ 1331891 h 1828801"/>
              <a:gd name="connsiteX250" fmla="*/ 721314 w 2376321"/>
              <a:gd name="connsiteY250" fmla="*/ 1284069 h 1828801"/>
              <a:gd name="connsiteX251" fmla="*/ 761432 w 2376321"/>
              <a:gd name="connsiteY251" fmla="*/ 1236247 h 1828801"/>
              <a:gd name="connsiteX252" fmla="*/ 761432 w 2376321"/>
              <a:gd name="connsiteY252" fmla="*/ 1221533 h 1828801"/>
              <a:gd name="connsiteX253" fmla="*/ 710372 w 2376321"/>
              <a:gd name="connsiteY253" fmla="*/ 1192104 h 1828801"/>
              <a:gd name="connsiteX254" fmla="*/ 695784 w 2376321"/>
              <a:gd name="connsiteY254" fmla="*/ 1184746 h 1828801"/>
              <a:gd name="connsiteX255" fmla="*/ 695784 w 2376321"/>
              <a:gd name="connsiteY255" fmla="*/ 1181068 h 1828801"/>
              <a:gd name="connsiteX256" fmla="*/ 714020 w 2376321"/>
              <a:gd name="connsiteY256" fmla="*/ 1177389 h 1828801"/>
              <a:gd name="connsiteX257" fmla="*/ 684843 w 2376321"/>
              <a:gd name="connsiteY257" fmla="*/ 1177389 h 1828801"/>
              <a:gd name="connsiteX258" fmla="*/ 637431 w 2376321"/>
              <a:gd name="connsiteY258" fmla="*/ 1195782 h 1828801"/>
              <a:gd name="connsiteX259" fmla="*/ 626489 w 2376321"/>
              <a:gd name="connsiteY259" fmla="*/ 1195782 h 1828801"/>
              <a:gd name="connsiteX260" fmla="*/ 604607 w 2376321"/>
              <a:gd name="connsiteY260" fmla="*/ 1184746 h 1828801"/>
              <a:gd name="connsiteX261" fmla="*/ 586371 w 2376321"/>
              <a:gd name="connsiteY261" fmla="*/ 1166353 h 1828801"/>
              <a:gd name="connsiteX262" fmla="*/ 575430 w 2376321"/>
              <a:gd name="connsiteY262" fmla="*/ 1162675 h 1828801"/>
              <a:gd name="connsiteX263" fmla="*/ 553547 w 2376321"/>
              <a:gd name="connsiteY263" fmla="*/ 1147960 h 1828801"/>
              <a:gd name="connsiteX264" fmla="*/ 568136 w 2376321"/>
              <a:gd name="connsiteY264" fmla="*/ 1125889 h 1828801"/>
              <a:gd name="connsiteX265" fmla="*/ 564489 w 2376321"/>
              <a:gd name="connsiteY265" fmla="*/ 1118531 h 1828801"/>
              <a:gd name="connsiteX266" fmla="*/ 633783 w 2376321"/>
              <a:gd name="connsiteY266" fmla="*/ 1096460 h 1828801"/>
              <a:gd name="connsiteX267" fmla="*/ 673902 w 2376321"/>
              <a:gd name="connsiteY267" fmla="*/ 1089102 h 1828801"/>
              <a:gd name="connsiteX268" fmla="*/ 688490 w 2376321"/>
              <a:gd name="connsiteY268" fmla="*/ 1048637 h 1828801"/>
              <a:gd name="connsiteX269" fmla="*/ 688490 w 2376321"/>
              <a:gd name="connsiteY269" fmla="*/ 1033923 h 1828801"/>
              <a:gd name="connsiteX270" fmla="*/ 710372 w 2376321"/>
              <a:gd name="connsiteY270" fmla="*/ 986101 h 1828801"/>
              <a:gd name="connsiteX271" fmla="*/ 732255 w 2376321"/>
              <a:gd name="connsiteY271" fmla="*/ 978744 h 1828801"/>
              <a:gd name="connsiteX272" fmla="*/ 735902 w 2376321"/>
              <a:gd name="connsiteY272" fmla="*/ 975065 h 1828801"/>
              <a:gd name="connsiteX273" fmla="*/ 717667 w 2376321"/>
              <a:gd name="connsiteY273" fmla="*/ 960351 h 1828801"/>
              <a:gd name="connsiteX274" fmla="*/ 714020 w 2376321"/>
              <a:gd name="connsiteY274" fmla="*/ 978744 h 1828801"/>
              <a:gd name="connsiteX275" fmla="*/ 710372 w 2376321"/>
              <a:gd name="connsiteY275" fmla="*/ 960351 h 1828801"/>
              <a:gd name="connsiteX276" fmla="*/ 688490 w 2376321"/>
              <a:gd name="connsiteY276" fmla="*/ 934600 h 1828801"/>
              <a:gd name="connsiteX277" fmla="*/ 633783 w 2376321"/>
              <a:gd name="connsiteY277" fmla="*/ 945636 h 1828801"/>
              <a:gd name="connsiteX278" fmla="*/ 586371 w 2376321"/>
              <a:gd name="connsiteY278" fmla="*/ 945636 h 1828801"/>
              <a:gd name="connsiteX279" fmla="*/ 557195 w 2376321"/>
              <a:gd name="connsiteY279" fmla="*/ 938279 h 1828801"/>
              <a:gd name="connsiteX280" fmla="*/ 535312 w 2376321"/>
              <a:gd name="connsiteY280" fmla="*/ 927243 h 1828801"/>
              <a:gd name="connsiteX281" fmla="*/ 476959 w 2376321"/>
              <a:gd name="connsiteY281" fmla="*/ 875742 h 1828801"/>
              <a:gd name="connsiteX282" fmla="*/ 440488 w 2376321"/>
              <a:gd name="connsiteY282" fmla="*/ 842635 h 1828801"/>
              <a:gd name="connsiteX283" fmla="*/ 440488 w 2376321"/>
              <a:gd name="connsiteY283" fmla="*/ 849992 h 1828801"/>
              <a:gd name="connsiteX284" fmla="*/ 418605 w 2376321"/>
              <a:gd name="connsiteY284" fmla="*/ 849992 h 1828801"/>
              <a:gd name="connsiteX285" fmla="*/ 422252 w 2376321"/>
              <a:gd name="connsiteY285" fmla="*/ 831599 h 1828801"/>
              <a:gd name="connsiteX286" fmla="*/ 429546 w 2376321"/>
              <a:gd name="connsiteY286" fmla="*/ 831599 h 1828801"/>
              <a:gd name="connsiteX287" fmla="*/ 404017 w 2376321"/>
              <a:gd name="connsiteY287" fmla="*/ 813206 h 1828801"/>
              <a:gd name="connsiteX288" fmla="*/ 356604 w 2376321"/>
              <a:gd name="connsiteY288" fmla="*/ 816884 h 1828801"/>
              <a:gd name="connsiteX289" fmla="*/ 338369 w 2376321"/>
              <a:gd name="connsiteY289" fmla="*/ 849992 h 1828801"/>
              <a:gd name="connsiteX290" fmla="*/ 327428 w 2376321"/>
              <a:gd name="connsiteY290" fmla="*/ 883100 h 1828801"/>
              <a:gd name="connsiteX291" fmla="*/ 294604 w 2376321"/>
              <a:gd name="connsiteY291" fmla="*/ 927243 h 1828801"/>
              <a:gd name="connsiteX292" fmla="*/ 243545 w 2376321"/>
              <a:gd name="connsiteY292" fmla="*/ 949315 h 1828801"/>
              <a:gd name="connsiteX293" fmla="*/ 185191 w 2376321"/>
              <a:gd name="connsiteY293" fmla="*/ 923564 h 1828801"/>
              <a:gd name="connsiteX294" fmla="*/ 130485 w 2376321"/>
              <a:gd name="connsiteY294" fmla="*/ 879421 h 1828801"/>
              <a:gd name="connsiteX295" fmla="*/ 126838 w 2376321"/>
              <a:gd name="connsiteY295" fmla="*/ 875742 h 1828801"/>
              <a:gd name="connsiteX296" fmla="*/ 72131 w 2376321"/>
              <a:gd name="connsiteY296" fmla="*/ 783777 h 1828801"/>
              <a:gd name="connsiteX297" fmla="*/ 46602 w 2376321"/>
              <a:gd name="connsiteY297" fmla="*/ 724919 h 1828801"/>
              <a:gd name="connsiteX298" fmla="*/ 28366 w 2376321"/>
              <a:gd name="connsiteY298" fmla="*/ 691811 h 1828801"/>
              <a:gd name="connsiteX299" fmla="*/ 17425 w 2376321"/>
              <a:gd name="connsiteY299" fmla="*/ 669740 h 1828801"/>
              <a:gd name="connsiteX300" fmla="*/ 21072 w 2376321"/>
              <a:gd name="connsiteY300" fmla="*/ 607203 h 1828801"/>
              <a:gd name="connsiteX301" fmla="*/ 35660 w 2376321"/>
              <a:gd name="connsiteY301" fmla="*/ 588810 h 1828801"/>
              <a:gd name="connsiteX302" fmla="*/ 39307 w 2376321"/>
              <a:gd name="connsiteY302" fmla="*/ 566738 h 1828801"/>
              <a:gd name="connsiteX303" fmla="*/ 10131 w 2376321"/>
              <a:gd name="connsiteY303" fmla="*/ 526273 h 1828801"/>
              <a:gd name="connsiteX304" fmla="*/ 24719 w 2376321"/>
              <a:gd name="connsiteY304" fmla="*/ 467415 h 1828801"/>
              <a:gd name="connsiteX305" fmla="*/ 53896 w 2376321"/>
              <a:gd name="connsiteY305" fmla="*/ 445344 h 1828801"/>
              <a:gd name="connsiteX306" fmla="*/ 86720 w 2376321"/>
              <a:gd name="connsiteY306" fmla="*/ 415915 h 1828801"/>
              <a:gd name="connsiteX307" fmla="*/ 104955 w 2376321"/>
              <a:gd name="connsiteY307" fmla="*/ 412236 h 1828801"/>
              <a:gd name="connsiteX308" fmla="*/ 123191 w 2376321"/>
              <a:gd name="connsiteY308" fmla="*/ 386486 h 1828801"/>
              <a:gd name="connsiteX309" fmla="*/ 148720 w 2376321"/>
              <a:gd name="connsiteY309" fmla="*/ 364414 h 1828801"/>
              <a:gd name="connsiteX310" fmla="*/ 228956 w 2376321"/>
              <a:gd name="connsiteY310" fmla="*/ 349700 h 1828801"/>
              <a:gd name="connsiteX311" fmla="*/ 254486 w 2376321"/>
              <a:gd name="connsiteY311" fmla="*/ 338664 h 1828801"/>
              <a:gd name="connsiteX312" fmla="*/ 331075 w 2376321"/>
              <a:gd name="connsiteY312" fmla="*/ 320271 h 1828801"/>
              <a:gd name="connsiteX313" fmla="*/ 396722 w 2376321"/>
              <a:gd name="connsiteY313" fmla="*/ 290842 h 1828801"/>
              <a:gd name="connsiteX314" fmla="*/ 429546 w 2376321"/>
              <a:gd name="connsiteY314" fmla="*/ 265091 h 1828801"/>
              <a:gd name="connsiteX315" fmla="*/ 462370 w 2376321"/>
              <a:gd name="connsiteY315" fmla="*/ 261413 h 1828801"/>
              <a:gd name="connsiteX316" fmla="*/ 469664 w 2376321"/>
              <a:gd name="connsiteY316" fmla="*/ 257734 h 1828801"/>
              <a:gd name="connsiteX317" fmla="*/ 476959 w 2376321"/>
              <a:gd name="connsiteY317" fmla="*/ 231984 h 1828801"/>
              <a:gd name="connsiteX318" fmla="*/ 498841 w 2376321"/>
              <a:gd name="connsiteY318" fmla="*/ 243020 h 1828801"/>
              <a:gd name="connsiteX319" fmla="*/ 495194 w 2376321"/>
              <a:gd name="connsiteY319" fmla="*/ 250377 h 1828801"/>
              <a:gd name="connsiteX320" fmla="*/ 517077 w 2376321"/>
              <a:gd name="connsiteY320" fmla="*/ 235662 h 1828801"/>
              <a:gd name="connsiteX321" fmla="*/ 546253 w 2376321"/>
              <a:gd name="connsiteY321" fmla="*/ 239341 h 1828801"/>
              <a:gd name="connsiteX322" fmla="*/ 626489 w 2376321"/>
              <a:gd name="connsiteY322" fmla="*/ 235662 h 1828801"/>
              <a:gd name="connsiteX323" fmla="*/ 688490 w 2376321"/>
              <a:gd name="connsiteY323" fmla="*/ 220948 h 1828801"/>
              <a:gd name="connsiteX324" fmla="*/ 695784 w 2376321"/>
              <a:gd name="connsiteY324" fmla="*/ 213591 h 1828801"/>
              <a:gd name="connsiteX325" fmla="*/ 695784 w 2376321"/>
              <a:gd name="connsiteY325" fmla="*/ 184162 h 1828801"/>
              <a:gd name="connsiteX326" fmla="*/ 706725 w 2376321"/>
              <a:gd name="connsiteY326" fmla="*/ 136340 h 1828801"/>
              <a:gd name="connsiteX327" fmla="*/ 732255 w 2376321"/>
              <a:gd name="connsiteY327" fmla="*/ 99553 h 1828801"/>
              <a:gd name="connsiteX328" fmla="*/ 794256 w 2376321"/>
              <a:gd name="connsiteY328" fmla="*/ 73803 h 1828801"/>
              <a:gd name="connsiteX329" fmla="*/ 845315 w 2376321"/>
              <a:gd name="connsiteY329" fmla="*/ 81160 h 1828801"/>
              <a:gd name="connsiteX330" fmla="*/ 896374 w 2376321"/>
              <a:gd name="connsiteY330" fmla="*/ 99553 h 1828801"/>
              <a:gd name="connsiteX331" fmla="*/ 907315 w 2376321"/>
              <a:gd name="connsiteY331" fmla="*/ 110589 h 1828801"/>
              <a:gd name="connsiteX332" fmla="*/ 921904 w 2376321"/>
              <a:gd name="connsiteY332" fmla="*/ 121625 h 1828801"/>
              <a:gd name="connsiteX333" fmla="*/ 958375 w 2376321"/>
              <a:gd name="connsiteY333" fmla="*/ 140018 h 1828801"/>
              <a:gd name="connsiteX334" fmla="*/ 991199 w 2376321"/>
              <a:gd name="connsiteY334" fmla="*/ 151054 h 1828801"/>
              <a:gd name="connsiteX335" fmla="*/ 1027669 w 2376321"/>
              <a:gd name="connsiteY335" fmla="*/ 165768 h 1828801"/>
              <a:gd name="connsiteX336" fmla="*/ 1060493 w 2376321"/>
              <a:gd name="connsiteY336" fmla="*/ 176804 h 1828801"/>
              <a:gd name="connsiteX337" fmla="*/ 1078729 w 2376321"/>
              <a:gd name="connsiteY337" fmla="*/ 176804 h 1828801"/>
              <a:gd name="connsiteX338" fmla="*/ 1137082 w 2376321"/>
              <a:gd name="connsiteY338" fmla="*/ 169447 h 1828801"/>
              <a:gd name="connsiteX339" fmla="*/ 1180847 w 2376321"/>
              <a:gd name="connsiteY339" fmla="*/ 165768 h 1828801"/>
              <a:gd name="connsiteX340" fmla="*/ 1220965 w 2376321"/>
              <a:gd name="connsiteY340" fmla="*/ 143697 h 1828801"/>
              <a:gd name="connsiteX341" fmla="*/ 1312143 w 2376321"/>
              <a:gd name="connsiteY341" fmla="*/ 110589 h 1828801"/>
              <a:gd name="connsiteX342" fmla="*/ 1359555 w 2376321"/>
              <a:gd name="connsiteY342" fmla="*/ 125304 h 1828801"/>
              <a:gd name="connsiteX343" fmla="*/ 1374143 w 2376321"/>
              <a:gd name="connsiteY343" fmla="*/ 125304 h 1828801"/>
              <a:gd name="connsiteX344" fmla="*/ 1428850 w 2376321"/>
              <a:gd name="connsiteY344" fmla="*/ 143697 h 1828801"/>
              <a:gd name="connsiteX345" fmla="*/ 1439791 w 2376321"/>
              <a:gd name="connsiteY345" fmla="*/ 143697 h 1828801"/>
              <a:gd name="connsiteX346" fmla="*/ 1490850 w 2376321"/>
              <a:gd name="connsiteY346" fmla="*/ 162090 h 1828801"/>
              <a:gd name="connsiteX347" fmla="*/ 1520027 w 2376321"/>
              <a:gd name="connsiteY347" fmla="*/ 176804 h 1828801"/>
              <a:gd name="connsiteX348" fmla="*/ 1567439 w 2376321"/>
              <a:gd name="connsiteY348" fmla="*/ 202555 h 1828801"/>
              <a:gd name="connsiteX349" fmla="*/ 1582027 w 2376321"/>
              <a:gd name="connsiteY349" fmla="*/ 206233 h 1828801"/>
              <a:gd name="connsiteX350" fmla="*/ 1636734 w 2376321"/>
              <a:gd name="connsiteY350" fmla="*/ 220948 h 1828801"/>
              <a:gd name="connsiteX351" fmla="*/ 1665911 w 2376321"/>
              <a:gd name="connsiteY351" fmla="*/ 206233 h 1828801"/>
              <a:gd name="connsiteX352" fmla="*/ 1680499 w 2376321"/>
              <a:gd name="connsiteY352" fmla="*/ 151054 h 1828801"/>
              <a:gd name="connsiteX353" fmla="*/ 1695087 w 2376321"/>
              <a:gd name="connsiteY353" fmla="*/ 140018 h 1828801"/>
              <a:gd name="connsiteX354" fmla="*/ 1713323 w 2376321"/>
              <a:gd name="connsiteY354" fmla="*/ 128982 h 1828801"/>
              <a:gd name="connsiteX355" fmla="*/ 1753441 w 2376321"/>
              <a:gd name="connsiteY355" fmla="*/ 165768 h 1828801"/>
              <a:gd name="connsiteX356" fmla="*/ 1757088 w 2376321"/>
              <a:gd name="connsiteY356" fmla="*/ 169447 h 1828801"/>
              <a:gd name="connsiteX357" fmla="*/ 1768029 w 2376321"/>
              <a:gd name="connsiteY357" fmla="*/ 213591 h 1828801"/>
              <a:gd name="connsiteX358" fmla="*/ 1771676 w 2376321"/>
              <a:gd name="connsiteY358" fmla="*/ 265091 h 1828801"/>
              <a:gd name="connsiteX359" fmla="*/ 1793559 w 2376321"/>
              <a:gd name="connsiteY359" fmla="*/ 290842 h 1828801"/>
              <a:gd name="connsiteX360" fmla="*/ 1808147 w 2376321"/>
              <a:gd name="connsiteY360" fmla="*/ 294520 h 1828801"/>
              <a:gd name="connsiteX361" fmla="*/ 1830030 w 2376321"/>
              <a:gd name="connsiteY361" fmla="*/ 279806 h 1828801"/>
              <a:gd name="connsiteX362" fmla="*/ 1837324 w 2376321"/>
              <a:gd name="connsiteY362" fmla="*/ 257734 h 1828801"/>
              <a:gd name="connsiteX363" fmla="*/ 1870148 w 2376321"/>
              <a:gd name="connsiteY363" fmla="*/ 254055 h 1828801"/>
              <a:gd name="connsiteX364" fmla="*/ 1888383 w 2376321"/>
              <a:gd name="connsiteY364" fmla="*/ 184162 h 1828801"/>
              <a:gd name="connsiteX365" fmla="*/ 1924854 w 2376321"/>
              <a:gd name="connsiteY365" fmla="*/ 158411 h 1828801"/>
              <a:gd name="connsiteX366" fmla="*/ 1957678 w 2376321"/>
              <a:gd name="connsiteY366" fmla="*/ 187840 h 1828801"/>
              <a:gd name="connsiteX367" fmla="*/ 1964972 w 2376321"/>
              <a:gd name="connsiteY367" fmla="*/ 202555 h 1828801"/>
              <a:gd name="connsiteX368" fmla="*/ 1979561 w 2376321"/>
              <a:gd name="connsiteY368" fmla="*/ 224626 h 1828801"/>
              <a:gd name="connsiteX369" fmla="*/ 2037914 w 2376321"/>
              <a:gd name="connsiteY369" fmla="*/ 220948 h 1828801"/>
              <a:gd name="connsiteX370" fmla="*/ 2096267 w 2376321"/>
              <a:gd name="connsiteY370" fmla="*/ 206233 h 1828801"/>
              <a:gd name="connsiteX371" fmla="*/ 2081679 w 2376321"/>
              <a:gd name="connsiteY371" fmla="*/ 176804 h 1828801"/>
              <a:gd name="connsiteX372" fmla="*/ 1990502 w 2376321"/>
              <a:gd name="connsiteY372" fmla="*/ 125304 h 1828801"/>
              <a:gd name="connsiteX373" fmla="*/ 2026973 w 2376321"/>
              <a:gd name="connsiteY373" fmla="*/ 81160 h 1828801"/>
              <a:gd name="connsiteX374" fmla="*/ 2056150 w 2376321"/>
              <a:gd name="connsiteY374" fmla="*/ 44374 h 1828801"/>
              <a:gd name="connsiteX375" fmla="*/ 2085326 w 2376321"/>
              <a:gd name="connsiteY375" fmla="*/ 33338 h 1828801"/>
              <a:gd name="connsiteX376" fmla="*/ 976675 w 2376321"/>
              <a:gd name="connsiteY376" fmla="*/ 0 h 1828801"/>
              <a:gd name="connsiteX377" fmla="*/ 995196 w 2376321"/>
              <a:gd name="connsiteY377" fmla="*/ 18521 h 1828801"/>
              <a:gd name="connsiteX378" fmla="*/ 984084 w 2376321"/>
              <a:gd name="connsiteY378" fmla="*/ 33338 h 1828801"/>
              <a:gd name="connsiteX379" fmla="*/ 965562 w 2376321"/>
              <a:gd name="connsiteY379" fmla="*/ 11113 h 1828801"/>
              <a:gd name="connsiteX380" fmla="*/ 976675 w 2376321"/>
              <a:gd name="connsiteY380" fmla="*/ 0 h 18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2376321" h="1828801">
                <a:moveTo>
                  <a:pt x="1592034" y="1775570"/>
                </a:moveTo>
                <a:cubicBezTo>
                  <a:pt x="1597082" y="1773734"/>
                  <a:pt x="1603506" y="1775570"/>
                  <a:pt x="1610848" y="1781077"/>
                </a:cubicBezTo>
                <a:cubicBezTo>
                  <a:pt x="1632875" y="1795761"/>
                  <a:pt x="1636546" y="1806774"/>
                  <a:pt x="1629204" y="1828801"/>
                </a:cubicBezTo>
                <a:cubicBezTo>
                  <a:pt x="1621862" y="1828801"/>
                  <a:pt x="1618191" y="1828801"/>
                  <a:pt x="1614519" y="1828801"/>
                </a:cubicBezTo>
                <a:cubicBezTo>
                  <a:pt x="1607177" y="1810446"/>
                  <a:pt x="1588822" y="1817788"/>
                  <a:pt x="1577808" y="1806774"/>
                </a:cubicBezTo>
                <a:cubicBezTo>
                  <a:pt x="1577808" y="1803103"/>
                  <a:pt x="1581479" y="1795761"/>
                  <a:pt x="1581479" y="1792090"/>
                </a:cubicBezTo>
                <a:cubicBezTo>
                  <a:pt x="1583315" y="1782912"/>
                  <a:pt x="1586986" y="1777406"/>
                  <a:pt x="1592034" y="1775570"/>
                </a:cubicBezTo>
                <a:close/>
                <a:moveTo>
                  <a:pt x="53931" y="1549400"/>
                </a:moveTo>
                <a:cubicBezTo>
                  <a:pt x="68096" y="1549400"/>
                  <a:pt x="68096" y="1560116"/>
                  <a:pt x="68096" y="1570832"/>
                </a:cubicBezTo>
                <a:cubicBezTo>
                  <a:pt x="68096" y="1581547"/>
                  <a:pt x="57472" y="1592263"/>
                  <a:pt x="36224" y="1592263"/>
                </a:cubicBezTo>
                <a:cubicBezTo>
                  <a:pt x="32682" y="1588691"/>
                  <a:pt x="29141" y="1585119"/>
                  <a:pt x="25600" y="1577975"/>
                </a:cubicBezTo>
                <a:cubicBezTo>
                  <a:pt x="22058" y="1563688"/>
                  <a:pt x="43307" y="1549400"/>
                  <a:pt x="53931" y="1549400"/>
                </a:cubicBezTo>
                <a:close/>
                <a:moveTo>
                  <a:pt x="1355786" y="1511300"/>
                </a:moveTo>
                <a:cubicBezTo>
                  <a:pt x="1373928" y="1515004"/>
                  <a:pt x="1384814" y="1537229"/>
                  <a:pt x="1377557" y="1563159"/>
                </a:cubicBezTo>
                <a:cubicBezTo>
                  <a:pt x="1381186" y="1566863"/>
                  <a:pt x="1388443" y="1566863"/>
                  <a:pt x="1392071" y="1570567"/>
                </a:cubicBezTo>
                <a:cubicBezTo>
                  <a:pt x="1392071" y="1570567"/>
                  <a:pt x="1392071" y="1574271"/>
                  <a:pt x="1392071" y="1574271"/>
                </a:cubicBezTo>
                <a:cubicBezTo>
                  <a:pt x="1366671" y="1566863"/>
                  <a:pt x="1348528" y="1589088"/>
                  <a:pt x="1326757" y="1581680"/>
                </a:cubicBezTo>
                <a:cubicBezTo>
                  <a:pt x="1315871" y="1577976"/>
                  <a:pt x="1308614" y="1577976"/>
                  <a:pt x="1301357" y="1577976"/>
                </a:cubicBezTo>
                <a:cubicBezTo>
                  <a:pt x="1297728" y="1566863"/>
                  <a:pt x="1297728" y="1559455"/>
                  <a:pt x="1294100" y="1552046"/>
                </a:cubicBezTo>
                <a:cubicBezTo>
                  <a:pt x="1290471" y="1540934"/>
                  <a:pt x="1294100" y="1533525"/>
                  <a:pt x="1304986" y="1529821"/>
                </a:cubicBezTo>
                <a:cubicBezTo>
                  <a:pt x="1315871" y="1526117"/>
                  <a:pt x="1330386" y="1529821"/>
                  <a:pt x="1341271" y="1526117"/>
                </a:cubicBezTo>
                <a:cubicBezTo>
                  <a:pt x="1348528" y="1526117"/>
                  <a:pt x="1352157" y="1526117"/>
                  <a:pt x="1359414" y="1522413"/>
                </a:cubicBezTo>
                <a:cubicBezTo>
                  <a:pt x="1359414" y="1522413"/>
                  <a:pt x="1355786" y="1515004"/>
                  <a:pt x="1355786" y="1511300"/>
                </a:cubicBezTo>
                <a:close/>
                <a:moveTo>
                  <a:pt x="1561707" y="1492498"/>
                </a:moveTo>
                <a:cubicBezTo>
                  <a:pt x="1571232" y="1490613"/>
                  <a:pt x="1580304" y="1491556"/>
                  <a:pt x="1585746" y="1497211"/>
                </a:cubicBezTo>
                <a:cubicBezTo>
                  <a:pt x="1567603" y="1500982"/>
                  <a:pt x="1553089" y="1516063"/>
                  <a:pt x="1534946" y="1504752"/>
                </a:cubicBezTo>
                <a:cubicBezTo>
                  <a:pt x="1542204" y="1499096"/>
                  <a:pt x="1552182" y="1494383"/>
                  <a:pt x="1561707" y="1492498"/>
                </a:cubicBezTo>
                <a:close/>
                <a:moveTo>
                  <a:pt x="932490" y="1471613"/>
                </a:moveTo>
                <a:cubicBezTo>
                  <a:pt x="932490" y="1471613"/>
                  <a:pt x="944396" y="1471613"/>
                  <a:pt x="944396" y="1471613"/>
                </a:cubicBezTo>
                <a:cubicBezTo>
                  <a:pt x="940427" y="1479021"/>
                  <a:pt x="940427" y="1486430"/>
                  <a:pt x="936459" y="1493838"/>
                </a:cubicBezTo>
                <a:cubicBezTo>
                  <a:pt x="932490" y="1493838"/>
                  <a:pt x="928521" y="1493838"/>
                  <a:pt x="928521" y="1490134"/>
                </a:cubicBezTo>
                <a:cubicBezTo>
                  <a:pt x="928521" y="1482726"/>
                  <a:pt x="932490" y="1479021"/>
                  <a:pt x="932490" y="1471613"/>
                </a:cubicBezTo>
                <a:close/>
                <a:moveTo>
                  <a:pt x="1447435" y="1460500"/>
                </a:moveTo>
                <a:cubicBezTo>
                  <a:pt x="1454777" y="1464204"/>
                  <a:pt x="1462120" y="1464204"/>
                  <a:pt x="1465791" y="1467908"/>
                </a:cubicBezTo>
                <a:cubicBezTo>
                  <a:pt x="1462120" y="1475317"/>
                  <a:pt x="1454777" y="1482725"/>
                  <a:pt x="1447435" y="1493838"/>
                </a:cubicBezTo>
                <a:cubicBezTo>
                  <a:pt x="1465791" y="1493838"/>
                  <a:pt x="1473133" y="1493838"/>
                  <a:pt x="1484146" y="1493838"/>
                </a:cubicBezTo>
                <a:cubicBezTo>
                  <a:pt x="1454777" y="1527175"/>
                  <a:pt x="1432751" y="1523471"/>
                  <a:pt x="1396040" y="1493838"/>
                </a:cubicBezTo>
                <a:cubicBezTo>
                  <a:pt x="1385027" y="1490133"/>
                  <a:pt x="1377685" y="1482725"/>
                  <a:pt x="1366671" y="1475317"/>
                </a:cubicBezTo>
                <a:cubicBezTo>
                  <a:pt x="1396040" y="1471613"/>
                  <a:pt x="1421738" y="1467908"/>
                  <a:pt x="1447435" y="1464204"/>
                </a:cubicBezTo>
                <a:cubicBezTo>
                  <a:pt x="1447435" y="1464204"/>
                  <a:pt x="1447435" y="1460500"/>
                  <a:pt x="1447435" y="1460500"/>
                </a:cubicBezTo>
                <a:close/>
                <a:moveTo>
                  <a:pt x="458621" y="1460500"/>
                </a:moveTo>
                <a:cubicBezTo>
                  <a:pt x="451337" y="1501038"/>
                  <a:pt x="422202" y="1552632"/>
                  <a:pt x="396708" y="1563688"/>
                </a:cubicBezTo>
                <a:cubicBezTo>
                  <a:pt x="411276" y="1523150"/>
                  <a:pt x="436770" y="1493668"/>
                  <a:pt x="458621" y="1460500"/>
                </a:cubicBezTo>
                <a:close/>
                <a:moveTo>
                  <a:pt x="167387" y="1423988"/>
                </a:moveTo>
                <a:cubicBezTo>
                  <a:pt x="167387" y="1423988"/>
                  <a:pt x="174892" y="1431132"/>
                  <a:pt x="182396" y="1438276"/>
                </a:cubicBezTo>
                <a:cubicBezTo>
                  <a:pt x="171139" y="1445419"/>
                  <a:pt x="163635" y="1452563"/>
                  <a:pt x="152378" y="1452563"/>
                </a:cubicBezTo>
                <a:cubicBezTo>
                  <a:pt x="148626" y="1452563"/>
                  <a:pt x="144874" y="1445419"/>
                  <a:pt x="141121" y="1441848"/>
                </a:cubicBezTo>
                <a:cubicBezTo>
                  <a:pt x="148626" y="1434704"/>
                  <a:pt x="156130" y="1427560"/>
                  <a:pt x="167387" y="1423988"/>
                </a:cubicBezTo>
                <a:close/>
                <a:moveTo>
                  <a:pt x="1606860" y="1393825"/>
                </a:moveTo>
                <a:cubicBezTo>
                  <a:pt x="1617813" y="1393825"/>
                  <a:pt x="1628767" y="1397635"/>
                  <a:pt x="1639721" y="1401445"/>
                </a:cubicBezTo>
                <a:cubicBezTo>
                  <a:pt x="1639721" y="1401445"/>
                  <a:pt x="1639721" y="1405255"/>
                  <a:pt x="1639721" y="1405255"/>
                </a:cubicBezTo>
                <a:cubicBezTo>
                  <a:pt x="1625116" y="1409065"/>
                  <a:pt x="1614162" y="1412875"/>
                  <a:pt x="1603208" y="1397635"/>
                </a:cubicBezTo>
                <a:cubicBezTo>
                  <a:pt x="1606860" y="1397635"/>
                  <a:pt x="1606860" y="1393825"/>
                  <a:pt x="1606860" y="1393825"/>
                </a:cubicBezTo>
                <a:close/>
                <a:moveTo>
                  <a:pt x="1640298" y="1331913"/>
                </a:moveTo>
                <a:cubicBezTo>
                  <a:pt x="1647514" y="1331913"/>
                  <a:pt x="1651122" y="1331913"/>
                  <a:pt x="1661946" y="1331913"/>
                </a:cubicBezTo>
                <a:cubicBezTo>
                  <a:pt x="1661946" y="1335542"/>
                  <a:pt x="1661946" y="1346427"/>
                  <a:pt x="1658338" y="1346427"/>
                </a:cubicBezTo>
                <a:cubicBezTo>
                  <a:pt x="1647514" y="1350056"/>
                  <a:pt x="1636690" y="1357313"/>
                  <a:pt x="1622258" y="1342799"/>
                </a:cubicBezTo>
                <a:cubicBezTo>
                  <a:pt x="1629474" y="1339170"/>
                  <a:pt x="1636690" y="1335542"/>
                  <a:pt x="1640298" y="1331913"/>
                </a:cubicBezTo>
                <a:close/>
                <a:moveTo>
                  <a:pt x="1768011" y="1234215"/>
                </a:moveTo>
                <a:cubicBezTo>
                  <a:pt x="1770293" y="1233752"/>
                  <a:pt x="1772119" y="1233752"/>
                  <a:pt x="1772119" y="1235604"/>
                </a:cubicBezTo>
                <a:cubicBezTo>
                  <a:pt x="1775770" y="1235604"/>
                  <a:pt x="1779421" y="1239308"/>
                  <a:pt x="1779421" y="1243013"/>
                </a:cubicBezTo>
                <a:cubicBezTo>
                  <a:pt x="1775770" y="1246717"/>
                  <a:pt x="1772119" y="1254125"/>
                  <a:pt x="1768467" y="1254125"/>
                </a:cubicBezTo>
                <a:cubicBezTo>
                  <a:pt x="1761165" y="1254125"/>
                  <a:pt x="1753862" y="1250421"/>
                  <a:pt x="1742908" y="1246717"/>
                </a:cubicBezTo>
                <a:cubicBezTo>
                  <a:pt x="1753862" y="1243013"/>
                  <a:pt x="1757513" y="1239308"/>
                  <a:pt x="1761165" y="1235604"/>
                </a:cubicBezTo>
                <a:cubicBezTo>
                  <a:pt x="1762991" y="1235604"/>
                  <a:pt x="1765729" y="1234678"/>
                  <a:pt x="1768011" y="1234215"/>
                </a:cubicBezTo>
                <a:close/>
                <a:moveTo>
                  <a:pt x="1847820" y="1195388"/>
                </a:moveTo>
                <a:cubicBezTo>
                  <a:pt x="1877211" y="1195388"/>
                  <a:pt x="1902929" y="1195388"/>
                  <a:pt x="1928646" y="1195388"/>
                </a:cubicBezTo>
                <a:cubicBezTo>
                  <a:pt x="1917624" y="1225021"/>
                  <a:pt x="1895581" y="1243542"/>
                  <a:pt x="1866189" y="1250951"/>
                </a:cubicBezTo>
                <a:cubicBezTo>
                  <a:pt x="1869863" y="1258359"/>
                  <a:pt x="1877211" y="1269471"/>
                  <a:pt x="1873537" y="1269471"/>
                </a:cubicBezTo>
                <a:cubicBezTo>
                  <a:pt x="1866189" y="1276880"/>
                  <a:pt x="1855167" y="1280584"/>
                  <a:pt x="1844146" y="1284288"/>
                </a:cubicBezTo>
                <a:cubicBezTo>
                  <a:pt x="1836798" y="1284288"/>
                  <a:pt x="1825776" y="1284288"/>
                  <a:pt x="1814754" y="1284288"/>
                </a:cubicBezTo>
                <a:cubicBezTo>
                  <a:pt x="1807406" y="1284288"/>
                  <a:pt x="1803732" y="1280584"/>
                  <a:pt x="1803732" y="1276880"/>
                </a:cubicBezTo>
                <a:cubicBezTo>
                  <a:pt x="1800058" y="1273176"/>
                  <a:pt x="1803732" y="1265767"/>
                  <a:pt x="1803732" y="1265767"/>
                </a:cubicBezTo>
                <a:cubicBezTo>
                  <a:pt x="1814754" y="1258359"/>
                  <a:pt x="1818428" y="1250951"/>
                  <a:pt x="1803732" y="1243542"/>
                </a:cubicBezTo>
                <a:cubicBezTo>
                  <a:pt x="1800058" y="1243542"/>
                  <a:pt x="1800058" y="1236134"/>
                  <a:pt x="1800058" y="1232430"/>
                </a:cubicBezTo>
                <a:cubicBezTo>
                  <a:pt x="1800058" y="1232430"/>
                  <a:pt x="1803732" y="1232430"/>
                  <a:pt x="1803732" y="1228726"/>
                </a:cubicBezTo>
                <a:cubicBezTo>
                  <a:pt x="1807406" y="1232430"/>
                  <a:pt x="1811080" y="1239838"/>
                  <a:pt x="1811080" y="1243542"/>
                </a:cubicBezTo>
                <a:cubicBezTo>
                  <a:pt x="1829450" y="1232430"/>
                  <a:pt x="1858841" y="1236134"/>
                  <a:pt x="1847820" y="1195388"/>
                </a:cubicBezTo>
                <a:close/>
                <a:moveTo>
                  <a:pt x="677696" y="996950"/>
                </a:moveTo>
                <a:cubicBezTo>
                  <a:pt x="688412" y="1000654"/>
                  <a:pt x="695556" y="1004358"/>
                  <a:pt x="706271" y="1008063"/>
                </a:cubicBezTo>
                <a:cubicBezTo>
                  <a:pt x="688412" y="1019175"/>
                  <a:pt x="684840" y="1019175"/>
                  <a:pt x="677696" y="996950"/>
                </a:cubicBezTo>
                <a:close/>
                <a:moveTo>
                  <a:pt x="491958" y="927100"/>
                </a:moveTo>
                <a:cubicBezTo>
                  <a:pt x="502436" y="930708"/>
                  <a:pt x="505929" y="934316"/>
                  <a:pt x="509421" y="934316"/>
                </a:cubicBezTo>
                <a:cubicBezTo>
                  <a:pt x="509421" y="945140"/>
                  <a:pt x="509421" y="952356"/>
                  <a:pt x="509421" y="966788"/>
                </a:cubicBezTo>
                <a:cubicBezTo>
                  <a:pt x="505929" y="966788"/>
                  <a:pt x="498943" y="966788"/>
                  <a:pt x="491958" y="966788"/>
                </a:cubicBezTo>
                <a:cubicBezTo>
                  <a:pt x="491958" y="952356"/>
                  <a:pt x="491958" y="941532"/>
                  <a:pt x="491958" y="927100"/>
                </a:cubicBezTo>
                <a:close/>
                <a:moveTo>
                  <a:pt x="441159" y="879475"/>
                </a:moveTo>
                <a:cubicBezTo>
                  <a:pt x="448303" y="883126"/>
                  <a:pt x="455447" y="886778"/>
                  <a:pt x="462590" y="890429"/>
                </a:cubicBezTo>
                <a:cubicBezTo>
                  <a:pt x="466162" y="894080"/>
                  <a:pt x="466162" y="897732"/>
                  <a:pt x="469734" y="901383"/>
                </a:cubicBezTo>
                <a:cubicBezTo>
                  <a:pt x="469734" y="908686"/>
                  <a:pt x="466162" y="912337"/>
                  <a:pt x="462590" y="915988"/>
                </a:cubicBezTo>
                <a:cubicBezTo>
                  <a:pt x="459018" y="915988"/>
                  <a:pt x="455447" y="912337"/>
                  <a:pt x="448303" y="908686"/>
                </a:cubicBezTo>
                <a:cubicBezTo>
                  <a:pt x="441159" y="905034"/>
                  <a:pt x="434015" y="897732"/>
                  <a:pt x="426871" y="890429"/>
                </a:cubicBezTo>
                <a:cubicBezTo>
                  <a:pt x="430443" y="886778"/>
                  <a:pt x="437587" y="883126"/>
                  <a:pt x="441159" y="879475"/>
                </a:cubicBezTo>
                <a:close/>
                <a:moveTo>
                  <a:pt x="360725" y="835025"/>
                </a:moveTo>
                <a:cubicBezTo>
                  <a:pt x="371837" y="838729"/>
                  <a:pt x="379246" y="842434"/>
                  <a:pt x="390358" y="846138"/>
                </a:cubicBezTo>
                <a:cubicBezTo>
                  <a:pt x="382950" y="868363"/>
                  <a:pt x="364429" y="860955"/>
                  <a:pt x="345908" y="857250"/>
                </a:cubicBezTo>
                <a:cubicBezTo>
                  <a:pt x="353317" y="846138"/>
                  <a:pt x="357021" y="838729"/>
                  <a:pt x="360725" y="835025"/>
                </a:cubicBezTo>
                <a:close/>
                <a:moveTo>
                  <a:pt x="2281071" y="657821"/>
                </a:moveTo>
                <a:cubicBezTo>
                  <a:pt x="2277455" y="669132"/>
                  <a:pt x="2277455" y="676672"/>
                  <a:pt x="2273839" y="684213"/>
                </a:cubicBezTo>
                <a:cubicBezTo>
                  <a:pt x="2255759" y="684213"/>
                  <a:pt x="2234063" y="684213"/>
                  <a:pt x="2215983" y="684213"/>
                </a:cubicBezTo>
                <a:cubicBezTo>
                  <a:pt x="2226831" y="680443"/>
                  <a:pt x="2234063" y="654050"/>
                  <a:pt x="2252143" y="665361"/>
                </a:cubicBezTo>
                <a:cubicBezTo>
                  <a:pt x="2262991" y="661591"/>
                  <a:pt x="2270223" y="661591"/>
                  <a:pt x="2281071" y="657821"/>
                </a:cubicBezTo>
                <a:close/>
                <a:moveTo>
                  <a:pt x="2322066" y="588963"/>
                </a:moveTo>
                <a:cubicBezTo>
                  <a:pt x="2318425" y="596266"/>
                  <a:pt x="2318425" y="599917"/>
                  <a:pt x="2314783" y="603568"/>
                </a:cubicBezTo>
                <a:cubicBezTo>
                  <a:pt x="2322066" y="607220"/>
                  <a:pt x="2325708" y="607220"/>
                  <a:pt x="2336634" y="614522"/>
                </a:cubicBezTo>
                <a:cubicBezTo>
                  <a:pt x="2311141" y="625476"/>
                  <a:pt x="2292931" y="618174"/>
                  <a:pt x="2274721" y="618174"/>
                </a:cubicBezTo>
                <a:cubicBezTo>
                  <a:pt x="2274721" y="618174"/>
                  <a:pt x="2274721" y="607220"/>
                  <a:pt x="2274721" y="603568"/>
                </a:cubicBezTo>
                <a:cubicBezTo>
                  <a:pt x="2289289" y="599917"/>
                  <a:pt x="2303857" y="592614"/>
                  <a:pt x="2322066" y="588963"/>
                </a:cubicBezTo>
                <a:close/>
                <a:moveTo>
                  <a:pt x="2325748" y="518206"/>
                </a:moveTo>
                <a:cubicBezTo>
                  <a:pt x="2329376" y="514350"/>
                  <a:pt x="2336633" y="522061"/>
                  <a:pt x="2336633" y="522061"/>
                </a:cubicBezTo>
                <a:cubicBezTo>
                  <a:pt x="2336633" y="529772"/>
                  <a:pt x="2336633" y="537483"/>
                  <a:pt x="2333005" y="541338"/>
                </a:cubicBezTo>
                <a:cubicBezTo>
                  <a:pt x="2325748" y="537483"/>
                  <a:pt x="2318490" y="533627"/>
                  <a:pt x="2311233" y="529772"/>
                </a:cubicBezTo>
                <a:cubicBezTo>
                  <a:pt x="2314862" y="525916"/>
                  <a:pt x="2322119" y="518206"/>
                  <a:pt x="2325748" y="518206"/>
                </a:cubicBezTo>
                <a:close/>
                <a:moveTo>
                  <a:pt x="2362351" y="265113"/>
                </a:moveTo>
                <a:cubicBezTo>
                  <a:pt x="2365843" y="265113"/>
                  <a:pt x="2372829" y="268742"/>
                  <a:pt x="2376321" y="268742"/>
                </a:cubicBezTo>
                <a:cubicBezTo>
                  <a:pt x="2376321" y="272370"/>
                  <a:pt x="2376321" y="275999"/>
                  <a:pt x="2376321" y="279627"/>
                </a:cubicBezTo>
                <a:cubicBezTo>
                  <a:pt x="2372829" y="283256"/>
                  <a:pt x="2365843" y="283256"/>
                  <a:pt x="2358858" y="290513"/>
                </a:cubicBezTo>
                <a:cubicBezTo>
                  <a:pt x="2358858" y="279627"/>
                  <a:pt x="2358858" y="272370"/>
                  <a:pt x="2362351" y="265113"/>
                </a:cubicBezTo>
                <a:close/>
                <a:moveTo>
                  <a:pt x="309396" y="260350"/>
                </a:moveTo>
                <a:cubicBezTo>
                  <a:pt x="316805" y="260350"/>
                  <a:pt x="324213" y="260350"/>
                  <a:pt x="331621" y="260350"/>
                </a:cubicBezTo>
                <a:cubicBezTo>
                  <a:pt x="331621" y="264319"/>
                  <a:pt x="327917" y="272256"/>
                  <a:pt x="327917" y="276225"/>
                </a:cubicBezTo>
                <a:cubicBezTo>
                  <a:pt x="320509" y="276225"/>
                  <a:pt x="313100" y="272256"/>
                  <a:pt x="309396" y="272256"/>
                </a:cubicBezTo>
                <a:cubicBezTo>
                  <a:pt x="309396" y="268288"/>
                  <a:pt x="309396" y="264319"/>
                  <a:pt x="309396" y="260350"/>
                </a:cubicBezTo>
                <a:close/>
                <a:moveTo>
                  <a:pt x="1016628" y="59171"/>
                </a:moveTo>
                <a:cubicBezTo>
                  <a:pt x="1023772" y="55563"/>
                  <a:pt x="1030915" y="66387"/>
                  <a:pt x="1038059" y="73603"/>
                </a:cubicBezTo>
                <a:cubicBezTo>
                  <a:pt x="1034487" y="80819"/>
                  <a:pt x="1027343" y="88035"/>
                  <a:pt x="1016628" y="95251"/>
                </a:cubicBezTo>
                <a:cubicBezTo>
                  <a:pt x="1009484" y="88035"/>
                  <a:pt x="1002340" y="84427"/>
                  <a:pt x="995196" y="77211"/>
                </a:cubicBezTo>
                <a:cubicBezTo>
                  <a:pt x="1002340" y="69995"/>
                  <a:pt x="1009484" y="62779"/>
                  <a:pt x="1016628" y="59171"/>
                </a:cubicBezTo>
                <a:close/>
                <a:moveTo>
                  <a:pt x="2085326" y="33338"/>
                </a:moveTo>
                <a:cubicBezTo>
                  <a:pt x="2099915" y="33338"/>
                  <a:pt x="2114503" y="40695"/>
                  <a:pt x="2125444" y="44374"/>
                </a:cubicBezTo>
                <a:cubicBezTo>
                  <a:pt x="2129091" y="48053"/>
                  <a:pt x="2132738" y="55410"/>
                  <a:pt x="2136385" y="62767"/>
                </a:cubicBezTo>
                <a:cubicBezTo>
                  <a:pt x="2147327" y="81160"/>
                  <a:pt x="2140033" y="114268"/>
                  <a:pt x="2125444" y="128982"/>
                </a:cubicBezTo>
                <a:cubicBezTo>
                  <a:pt x="2132738" y="128982"/>
                  <a:pt x="2132738" y="136340"/>
                  <a:pt x="2143680" y="128982"/>
                </a:cubicBezTo>
                <a:cubicBezTo>
                  <a:pt x="2161915" y="110589"/>
                  <a:pt x="2202033" y="121625"/>
                  <a:pt x="2209327" y="147375"/>
                </a:cubicBezTo>
                <a:cubicBezTo>
                  <a:pt x="2212974" y="165768"/>
                  <a:pt x="2212974" y="187840"/>
                  <a:pt x="2220269" y="206233"/>
                </a:cubicBezTo>
                <a:cubicBezTo>
                  <a:pt x="2223916" y="220948"/>
                  <a:pt x="2231210" y="231984"/>
                  <a:pt x="2234857" y="243020"/>
                </a:cubicBezTo>
                <a:cubicBezTo>
                  <a:pt x="2242151" y="254055"/>
                  <a:pt x="2245798" y="268770"/>
                  <a:pt x="2253092" y="283484"/>
                </a:cubicBezTo>
                <a:cubicBezTo>
                  <a:pt x="2271328" y="279806"/>
                  <a:pt x="2282269" y="290842"/>
                  <a:pt x="2282269" y="312913"/>
                </a:cubicBezTo>
                <a:cubicBezTo>
                  <a:pt x="2282269" y="316592"/>
                  <a:pt x="2282269" y="320271"/>
                  <a:pt x="2285916" y="323949"/>
                </a:cubicBezTo>
                <a:cubicBezTo>
                  <a:pt x="2285916" y="327628"/>
                  <a:pt x="2289563" y="331306"/>
                  <a:pt x="2289563" y="334985"/>
                </a:cubicBezTo>
                <a:cubicBezTo>
                  <a:pt x="2274975" y="360735"/>
                  <a:pt x="2289563" y="379128"/>
                  <a:pt x="2304152" y="401200"/>
                </a:cubicBezTo>
                <a:cubicBezTo>
                  <a:pt x="2285916" y="390164"/>
                  <a:pt x="2278622" y="397522"/>
                  <a:pt x="2274975" y="412236"/>
                </a:cubicBezTo>
                <a:cubicBezTo>
                  <a:pt x="2267681" y="426951"/>
                  <a:pt x="2278622" y="452701"/>
                  <a:pt x="2293210" y="460058"/>
                </a:cubicBezTo>
                <a:cubicBezTo>
                  <a:pt x="2296858" y="460058"/>
                  <a:pt x="2300505" y="463737"/>
                  <a:pt x="2300505" y="467415"/>
                </a:cubicBezTo>
                <a:cubicBezTo>
                  <a:pt x="2300505" y="478451"/>
                  <a:pt x="2307799" y="485808"/>
                  <a:pt x="2322387" y="489487"/>
                </a:cubicBezTo>
                <a:cubicBezTo>
                  <a:pt x="2326034" y="489487"/>
                  <a:pt x="2329681" y="493166"/>
                  <a:pt x="2333328" y="493166"/>
                </a:cubicBezTo>
                <a:cubicBezTo>
                  <a:pt x="2333328" y="496844"/>
                  <a:pt x="2329681" y="496844"/>
                  <a:pt x="2329681" y="500523"/>
                </a:cubicBezTo>
                <a:cubicBezTo>
                  <a:pt x="2322387" y="496844"/>
                  <a:pt x="2315093" y="496844"/>
                  <a:pt x="2307799" y="496844"/>
                </a:cubicBezTo>
                <a:cubicBezTo>
                  <a:pt x="2296858" y="493166"/>
                  <a:pt x="2289563" y="493166"/>
                  <a:pt x="2282269" y="493166"/>
                </a:cubicBezTo>
                <a:cubicBezTo>
                  <a:pt x="2274975" y="493166"/>
                  <a:pt x="2267681" y="493166"/>
                  <a:pt x="2264034" y="496844"/>
                </a:cubicBezTo>
                <a:cubicBezTo>
                  <a:pt x="2264034" y="500523"/>
                  <a:pt x="2267681" y="507880"/>
                  <a:pt x="2267681" y="515237"/>
                </a:cubicBezTo>
                <a:cubicBezTo>
                  <a:pt x="2267681" y="515237"/>
                  <a:pt x="2271328" y="518916"/>
                  <a:pt x="2271328" y="522595"/>
                </a:cubicBezTo>
                <a:cubicBezTo>
                  <a:pt x="2267681" y="526273"/>
                  <a:pt x="2260387" y="529952"/>
                  <a:pt x="2256740" y="529952"/>
                </a:cubicBezTo>
                <a:cubicBezTo>
                  <a:pt x="2256740" y="544666"/>
                  <a:pt x="2242151" y="559381"/>
                  <a:pt x="2220269" y="563060"/>
                </a:cubicBezTo>
                <a:cubicBezTo>
                  <a:pt x="2205680" y="563060"/>
                  <a:pt x="2198386" y="570417"/>
                  <a:pt x="2198386" y="588810"/>
                </a:cubicBezTo>
                <a:cubicBezTo>
                  <a:pt x="2198386" y="596167"/>
                  <a:pt x="2198386" y="607203"/>
                  <a:pt x="2194739" y="614560"/>
                </a:cubicBezTo>
                <a:cubicBezTo>
                  <a:pt x="2180151" y="625596"/>
                  <a:pt x="2176504" y="643989"/>
                  <a:pt x="2169209" y="658704"/>
                </a:cubicBezTo>
                <a:cubicBezTo>
                  <a:pt x="2165562" y="666061"/>
                  <a:pt x="2169209" y="673418"/>
                  <a:pt x="2169209" y="680775"/>
                </a:cubicBezTo>
                <a:cubicBezTo>
                  <a:pt x="2169209" y="688133"/>
                  <a:pt x="2169209" y="695490"/>
                  <a:pt x="2169209" y="702847"/>
                </a:cubicBezTo>
                <a:cubicBezTo>
                  <a:pt x="2187445" y="691811"/>
                  <a:pt x="2202033" y="699169"/>
                  <a:pt x="2212974" y="717562"/>
                </a:cubicBezTo>
                <a:cubicBezTo>
                  <a:pt x="2205680" y="721240"/>
                  <a:pt x="2198386" y="724919"/>
                  <a:pt x="2183798" y="728597"/>
                </a:cubicBezTo>
                <a:cubicBezTo>
                  <a:pt x="2194739" y="735955"/>
                  <a:pt x="2202033" y="739633"/>
                  <a:pt x="2205680" y="739633"/>
                </a:cubicBezTo>
                <a:cubicBezTo>
                  <a:pt x="2202033" y="746991"/>
                  <a:pt x="2198386" y="754348"/>
                  <a:pt x="2198386" y="761705"/>
                </a:cubicBezTo>
                <a:cubicBezTo>
                  <a:pt x="2191092" y="772741"/>
                  <a:pt x="2202033" y="772741"/>
                  <a:pt x="2209327" y="776420"/>
                </a:cubicBezTo>
                <a:cubicBezTo>
                  <a:pt x="2220269" y="783777"/>
                  <a:pt x="2223916" y="805849"/>
                  <a:pt x="2212974" y="816884"/>
                </a:cubicBezTo>
                <a:cubicBezTo>
                  <a:pt x="2202033" y="827920"/>
                  <a:pt x="2202033" y="842635"/>
                  <a:pt x="2212974" y="849992"/>
                </a:cubicBezTo>
                <a:cubicBezTo>
                  <a:pt x="2234857" y="861028"/>
                  <a:pt x="2242151" y="879421"/>
                  <a:pt x="2253092" y="894135"/>
                </a:cubicBezTo>
                <a:cubicBezTo>
                  <a:pt x="2267681" y="916207"/>
                  <a:pt x="2285916" y="934600"/>
                  <a:pt x="2300505" y="956672"/>
                </a:cubicBezTo>
                <a:cubicBezTo>
                  <a:pt x="2307799" y="952993"/>
                  <a:pt x="2315093" y="949315"/>
                  <a:pt x="2322387" y="945636"/>
                </a:cubicBezTo>
                <a:cubicBezTo>
                  <a:pt x="2322387" y="956672"/>
                  <a:pt x="2315093" y="967708"/>
                  <a:pt x="2318740" y="975065"/>
                </a:cubicBezTo>
                <a:cubicBezTo>
                  <a:pt x="2322387" y="982422"/>
                  <a:pt x="2333328" y="986101"/>
                  <a:pt x="2336976" y="993458"/>
                </a:cubicBezTo>
                <a:cubicBezTo>
                  <a:pt x="2358858" y="1008173"/>
                  <a:pt x="2355211" y="1011851"/>
                  <a:pt x="2351564" y="1033923"/>
                </a:cubicBezTo>
                <a:cubicBezTo>
                  <a:pt x="2344270" y="1052316"/>
                  <a:pt x="2336976" y="1070709"/>
                  <a:pt x="2351564" y="1089102"/>
                </a:cubicBezTo>
                <a:cubicBezTo>
                  <a:pt x="2355211" y="1092781"/>
                  <a:pt x="2351564" y="1111174"/>
                  <a:pt x="2347917" y="1118531"/>
                </a:cubicBezTo>
                <a:cubicBezTo>
                  <a:pt x="2329681" y="1140603"/>
                  <a:pt x="2304152" y="1158996"/>
                  <a:pt x="2285916" y="1181068"/>
                </a:cubicBezTo>
                <a:cubicBezTo>
                  <a:pt x="2274975" y="1195782"/>
                  <a:pt x="2271328" y="1214175"/>
                  <a:pt x="2264034" y="1232569"/>
                </a:cubicBezTo>
                <a:cubicBezTo>
                  <a:pt x="2260387" y="1232569"/>
                  <a:pt x="2264034" y="1239926"/>
                  <a:pt x="2267681" y="1239926"/>
                </a:cubicBezTo>
                <a:cubicBezTo>
                  <a:pt x="2278622" y="1258319"/>
                  <a:pt x="2274975" y="1269355"/>
                  <a:pt x="2264034" y="1287748"/>
                </a:cubicBezTo>
                <a:cubicBezTo>
                  <a:pt x="2260387" y="1295105"/>
                  <a:pt x="2253092" y="1302462"/>
                  <a:pt x="2245798" y="1302462"/>
                </a:cubicBezTo>
                <a:cubicBezTo>
                  <a:pt x="2234857" y="1306141"/>
                  <a:pt x="2227563" y="1306141"/>
                  <a:pt x="2220269" y="1295105"/>
                </a:cubicBezTo>
                <a:cubicBezTo>
                  <a:pt x="2216622" y="1287748"/>
                  <a:pt x="2205680" y="1284069"/>
                  <a:pt x="2198386" y="1276712"/>
                </a:cubicBezTo>
                <a:cubicBezTo>
                  <a:pt x="2187445" y="1265676"/>
                  <a:pt x="2180151" y="1258319"/>
                  <a:pt x="2169209" y="1247283"/>
                </a:cubicBezTo>
                <a:cubicBezTo>
                  <a:pt x="2165562" y="1247283"/>
                  <a:pt x="2158268" y="1247283"/>
                  <a:pt x="2154621" y="1247283"/>
                </a:cubicBezTo>
                <a:cubicBezTo>
                  <a:pt x="2125444" y="1254640"/>
                  <a:pt x="2099915" y="1247283"/>
                  <a:pt x="2088973" y="1221533"/>
                </a:cubicBezTo>
                <a:cubicBezTo>
                  <a:pt x="2081679" y="1210497"/>
                  <a:pt x="2074385" y="1203140"/>
                  <a:pt x="2067091" y="1195782"/>
                </a:cubicBezTo>
                <a:cubicBezTo>
                  <a:pt x="2063444" y="1192104"/>
                  <a:pt x="2059797" y="1188425"/>
                  <a:pt x="2052502" y="1184746"/>
                </a:cubicBezTo>
                <a:cubicBezTo>
                  <a:pt x="2045208" y="1177389"/>
                  <a:pt x="2026973" y="1173711"/>
                  <a:pt x="2016031" y="1177389"/>
                </a:cubicBezTo>
                <a:cubicBezTo>
                  <a:pt x="2001443" y="1181068"/>
                  <a:pt x="1986855" y="1177389"/>
                  <a:pt x="1979561" y="1192104"/>
                </a:cubicBezTo>
                <a:cubicBezTo>
                  <a:pt x="1975913" y="1195782"/>
                  <a:pt x="1968619" y="1192104"/>
                  <a:pt x="1964972" y="1192104"/>
                </a:cubicBezTo>
                <a:cubicBezTo>
                  <a:pt x="1964972" y="1184746"/>
                  <a:pt x="1968619" y="1177389"/>
                  <a:pt x="1968619" y="1173711"/>
                </a:cubicBezTo>
                <a:cubicBezTo>
                  <a:pt x="1968619" y="1162675"/>
                  <a:pt x="1968619" y="1155317"/>
                  <a:pt x="1954031" y="1158996"/>
                </a:cubicBezTo>
                <a:cubicBezTo>
                  <a:pt x="1943090" y="1162675"/>
                  <a:pt x="1928501" y="1158996"/>
                  <a:pt x="1917560" y="1158996"/>
                </a:cubicBezTo>
                <a:cubicBezTo>
                  <a:pt x="1902972" y="1158996"/>
                  <a:pt x="1892030" y="1158996"/>
                  <a:pt x="1881089" y="1166353"/>
                </a:cubicBezTo>
                <a:cubicBezTo>
                  <a:pt x="1877442" y="1170032"/>
                  <a:pt x="1873795" y="1173711"/>
                  <a:pt x="1866501" y="1173711"/>
                </a:cubicBezTo>
                <a:cubicBezTo>
                  <a:pt x="1840971" y="1177389"/>
                  <a:pt x="1815441" y="1177389"/>
                  <a:pt x="1789912" y="1184746"/>
                </a:cubicBezTo>
                <a:cubicBezTo>
                  <a:pt x="1797206" y="1192104"/>
                  <a:pt x="1804500" y="1195782"/>
                  <a:pt x="1815441" y="1199461"/>
                </a:cubicBezTo>
                <a:cubicBezTo>
                  <a:pt x="1811794" y="1203140"/>
                  <a:pt x="1811794" y="1206818"/>
                  <a:pt x="1811794" y="1206818"/>
                </a:cubicBezTo>
                <a:cubicBezTo>
                  <a:pt x="1797206" y="1210497"/>
                  <a:pt x="1782618" y="1214175"/>
                  <a:pt x="1764382" y="1221533"/>
                </a:cubicBezTo>
                <a:cubicBezTo>
                  <a:pt x="1757088" y="1206818"/>
                  <a:pt x="1775323" y="1181068"/>
                  <a:pt x="1746147" y="1184746"/>
                </a:cubicBezTo>
                <a:cubicBezTo>
                  <a:pt x="1749794" y="1173711"/>
                  <a:pt x="1749794" y="1162675"/>
                  <a:pt x="1753441" y="1151639"/>
                </a:cubicBezTo>
                <a:cubicBezTo>
                  <a:pt x="1738852" y="1155317"/>
                  <a:pt x="1727911" y="1162675"/>
                  <a:pt x="1720617" y="1173711"/>
                </a:cubicBezTo>
                <a:cubicBezTo>
                  <a:pt x="1706029" y="1188425"/>
                  <a:pt x="1713323" y="1206818"/>
                  <a:pt x="1706029" y="1221533"/>
                </a:cubicBezTo>
                <a:cubicBezTo>
                  <a:pt x="1698734" y="1243604"/>
                  <a:pt x="1687793" y="1261997"/>
                  <a:pt x="1676852" y="1280391"/>
                </a:cubicBezTo>
                <a:cubicBezTo>
                  <a:pt x="1669558" y="1287748"/>
                  <a:pt x="1654969" y="1287748"/>
                  <a:pt x="1644028" y="1287748"/>
                </a:cubicBezTo>
                <a:cubicBezTo>
                  <a:pt x="1625793" y="1284069"/>
                  <a:pt x="1618498" y="1287748"/>
                  <a:pt x="1614851" y="1302462"/>
                </a:cubicBezTo>
                <a:cubicBezTo>
                  <a:pt x="1614851" y="1309820"/>
                  <a:pt x="1611204" y="1317177"/>
                  <a:pt x="1607557" y="1324534"/>
                </a:cubicBezTo>
                <a:cubicBezTo>
                  <a:pt x="1600263" y="1335570"/>
                  <a:pt x="1592969" y="1342927"/>
                  <a:pt x="1589322" y="1353963"/>
                </a:cubicBezTo>
                <a:cubicBezTo>
                  <a:pt x="1589322" y="1357642"/>
                  <a:pt x="1592969" y="1364999"/>
                  <a:pt x="1596616" y="1368677"/>
                </a:cubicBezTo>
                <a:cubicBezTo>
                  <a:pt x="1600263" y="1368677"/>
                  <a:pt x="1603910" y="1364999"/>
                  <a:pt x="1611204" y="1364999"/>
                </a:cubicBezTo>
                <a:cubicBezTo>
                  <a:pt x="1611204" y="1361320"/>
                  <a:pt x="1611204" y="1357642"/>
                  <a:pt x="1614851" y="1350284"/>
                </a:cubicBezTo>
                <a:cubicBezTo>
                  <a:pt x="1622146" y="1357642"/>
                  <a:pt x="1625793" y="1361320"/>
                  <a:pt x="1640381" y="1372356"/>
                </a:cubicBezTo>
                <a:cubicBezTo>
                  <a:pt x="1614851" y="1379713"/>
                  <a:pt x="1592969" y="1383392"/>
                  <a:pt x="1578380" y="1387071"/>
                </a:cubicBezTo>
                <a:cubicBezTo>
                  <a:pt x="1571086" y="1398106"/>
                  <a:pt x="1567439" y="1405464"/>
                  <a:pt x="1560145" y="1409142"/>
                </a:cubicBezTo>
                <a:cubicBezTo>
                  <a:pt x="1552851" y="1420178"/>
                  <a:pt x="1545557" y="1431214"/>
                  <a:pt x="1538262" y="1438571"/>
                </a:cubicBezTo>
                <a:cubicBezTo>
                  <a:pt x="1530968" y="1445929"/>
                  <a:pt x="1523674" y="1449607"/>
                  <a:pt x="1512733" y="1453286"/>
                </a:cubicBezTo>
                <a:cubicBezTo>
                  <a:pt x="1509086" y="1456964"/>
                  <a:pt x="1505439" y="1453286"/>
                  <a:pt x="1501791" y="1456964"/>
                </a:cubicBezTo>
                <a:cubicBezTo>
                  <a:pt x="1487203" y="1460643"/>
                  <a:pt x="1472615" y="1456964"/>
                  <a:pt x="1465321" y="1442250"/>
                </a:cubicBezTo>
                <a:cubicBezTo>
                  <a:pt x="1454379" y="1464322"/>
                  <a:pt x="1443438" y="1449607"/>
                  <a:pt x="1436144" y="1442250"/>
                </a:cubicBezTo>
                <a:cubicBezTo>
                  <a:pt x="1425203" y="1445929"/>
                  <a:pt x="1410614" y="1445929"/>
                  <a:pt x="1399673" y="1453286"/>
                </a:cubicBezTo>
                <a:cubicBezTo>
                  <a:pt x="1370496" y="1460643"/>
                  <a:pt x="1352261" y="1442250"/>
                  <a:pt x="1326731" y="1438571"/>
                </a:cubicBezTo>
                <a:cubicBezTo>
                  <a:pt x="1323084" y="1438571"/>
                  <a:pt x="1319437" y="1434893"/>
                  <a:pt x="1315790" y="1434893"/>
                </a:cubicBezTo>
                <a:cubicBezTo>
                  <a:pt x="1286613" y="1423857"/>
                  <a:pt x="1282966" y="1427535"/>
                  <a:pt x="1275672" y="1460643"/>
                </a:cubicBezTo>
                <a:cubicBezTo>
                  <a:pt x="1286613" y="1456964"/>
                  <a:pt x="1290260" y="1456964"/>
                  <a:pt x="1297554" y="1453286"/>
                </a:cubicBezTo>
                <a:cubicBezTo>
                  <a:pt x="1304848" y="1456964"/>
                  <a:pt x="1308496" y="1464322"/>
                  <a:pt x="1319437" y="1471679"/>
                </a:cubicBezTo>
                <a:cubicBezTo>
                  <a:pt x="1304848" y="1482715"/>
                  <a:pt x="1308496" y="1508465"/>
                  <a:pt x="1286613" y="1515822"/>
                </a:cubicBezTo>
                <a:cubicBezTo>
                  <a:pt x="1272025" y="1519501"/>
                  <a:pt x="1253789" y="1526858"/>
                  <a:pt x="1235554" y="1534215"/>
                </a:cubicBezTo>
                <a:cubicBezTo>
                  <a:pt x="1224612" y="1541573"/>
                  <a:pt x="1210024" y="1548930"/>
                  <a:pt x="1199083" y="1559966"/>
                </a:cubicBezTo>
                <a:cubicBezTo>
                  <a:pt x="1188142" y="1567323"/>
                  <a:pt x="1180847" y="1574680"/>
                  <a:pt x="1177200" y="1582037"/>
                </a:cubicBezTo>
                <a:cubicBezTo>
                  <a:pt x="1173553" y="1585716"/>
                  <a:pt x="1169906" y="1593073"/>
                  <a:pt x="1169906" y="1596752"/>
                </a:cubicBezTo>
                <a:cubicBezTo>
                  <a:pt x="1173553" y="1611466"/>
                  <a:pt x="1162612" y="1611466"/>
                  <a:pt x="1155318" y="1607788"/>
                </a:cubicBezTo>
                <a:cubicBezTo>
                  <a:pt x="1111553" y="1589395"/>
                  <a:pt x="1075082" y="1567323"/>
                  <a:pt x="1045905" y="1530537"/>
                </a:cubicBezTo>
                <a:cubicBezTo>
                  <a:pt x="1034964" y="1515822"/>
                  <a:pt x="1027669" y="1497429"/>
                  <a:pt x="1020375" y="1475357"/>
                </a:cubicBezTo>
                <a:cubicBezTo>
                  <a:pt x="1013081" y="1456964"/>
                  <a:pt x="1005787" y="1434893"/>
                  <a:pt x="998493" y="1412821"/>
                </a:cubicBezTo>
                <a:cubicBezTo>
                  <a:pt x="994846" y="1409142"/>
                  <a:pt x="991199" y="1401785"/>
                  <a:pt x="983904" y="1394428"/>
                </a:cubicBezTo>
                <a:cubicBezTo>
                  <a:pt x="962022" y="1420178"/>
                  <a:pt x="932845" y="1420178"/>
                  <a:pt x="903668" y="1423857"/>
                </a:cubicBezTo>
                <a:cubicBezTo>
                  <a:pt x="863550" y="1431214"/>
                  <a:pt x="834374" y="1453286"/>
                  <a:pt x="816138" y="1490072"/>
                </a:cubicBezTo>
                <a:cubicBezTo>
                  <a:pt x="805197" y="1508465"/>
                  <a:pt x="794256" y="1526858"/>
                  <a:pt x="768726" y="1534215"/>
                </a:cubicBezTo>
                <a:cubicBezTo>
                  <a:pt x="754138" y="1537894"/>
                  <a:pt x="735902" y="1556287"/>
                  <a:pt x="721314" y="1567323"/>
                </a:cubicBezTo>
                <a:cubicBezTo>
                  <a:pt x="703078" y="1585716"/>
                  <a:pt x="688490" y="1615145"/>
                  <a:pt x="662960" y="1626181"/>
                </a:cubicBezTo>
                <a:cubicBezTo>
                  <a:pt x="637431" y="1633538"/>
                  <a:pt x="619195" y="1629860"/>
                  <a:pt x="600960" y="1626181"/>
                </a:cubicBezTo>
                <a:cubicBezTo>
                  <a:pt x="582724" y="1618824"/>
                  <a:pt x="564489" y="1607788"/>
                  <a:pt x="549900" y="1596752"/>
                </a:cubicBezTo>
                <a:cubicBezTo>
                  <a:pt x="535312" y="1585716"/>
                  <a:pt x="538959" y="1559966"/>
                  <a:pt x="542606" y="1541573"/>
                </a:cubicBezTo>
                <a:cubicBezTo>
                  <a:pt x="553547" y="1512144"/>
                  <a:pt x="579077" y="1519501"/>
                  <a:pt x="593665" y="1504786"/>
                </a:cubicBezTo>
                <a:cubicBezTo>
                  <a:pt x="611901" y="1493751"/>
                  <a:pt x="633783" y="1486393"/>
                  <a:pt x="655666" y="1475357"/>
                </a:cubicBezTo>
                <a:cubicBezTo>
                  <a:pt x="662960" y="1475357"/>
                  <a:pt x="666607" y="1468000"/>
                  <a:pt x="670254" y="1464322"/>
                </a:cubicBezTo>
                <a:cubicBezTo>
                  <a:pt x="692137" y="1445929"/>
                  <a:pt x="717667" y="1423857"/>
                  <a:pt x="743196" y="1405464"/>
                </a:cubicBezTo>
                <a:cubicBezTo>
                  <a:pt x="757785" y="1394428"/>
                  <a:pt x="776020" y="1383392"/>
                  <a:pt x="790608" y="1368677"/>
                </a:cubicBezTo>
                <a:cubicBezTo>
                  <a:pt x="797903" y="1357642"/>
                  <a:pt x="805197" y="1342927"/>
                  <a:pt x="808844" y="1328213"/>
                </a:cubicBezTo>
                <a:cubicBezTo>
                  <a:pt x="786961" y="1346606"/>
                  <a:pt x="761432" y="1328213"/>
                  <a:pt x="739549" y="1335570"/>
                </a:cubicBezTo>
                <a:cubicBezTo>
                  <a:pt x="717667" y="1342927"/>
                  <a:pt x="695784" y="1339249"/>
                  <a:pt x="673902" y="1331891"/>
                </a:cubicBezTo>
                <a:cubicBezTo>
                  <a:pt x="677549" y="1302462"/>
                  <a:pt x="699431" y="1291426"/>
                  <a:pt x="721314" y="1284069"/>
                </a:cubicBezTo>
                <a:cubicBezTo>
                  <a:pt x="746843" y="1276712"/>
                  <a:pt x="754138" y="1254640"/>
                  <a:pt x="761432" y="1236247"/>
                </a:cubicBezTo>
                <a:cubicBezTo>
                  <a:pt x="765079" y="1232569"/>
                  <a:pt x="761432" y="1225211"/>
                  <a:pt x="761432" y="1221533"/>
                </a:cubicBezTo>
                <a:cubicBezTo>
                  <a:pt x="754138" y="1203140"/>
                  <a:pt x="728608" y="1192104"/>
                  <a:pt x="710372" y="1192104"/>
                </a:cubicBezTo>
                <a:cubicBezTo>
                  <a:pt x="703078" y="1192104"/>
                  <a:pt x="699431" y="1188425"/>
                  <a:pt x="695784" y="1184746"/>
                </a:cubicBezTo>
                <a:cubicBezTo>
                  <a:pt x="695784" y="1184746"/>
                  <a:pt x="695784" y="1181068"/>
                  <a:pt x="695784" y="1181068"/>
                </a:cubicBezTo>
                <a:cubicBezTo>
                  <a:pt x="699431" y="1181068"/>
                  <a:pt x="706725" y="1181068"/>
                  <a:pt x="714020" y="1177389"/>
                </a:cubicBezTo>
                <a:cubicBezTo>
                  <a:pt x="703078" y="1166353"/>
                  <a:pt x="695784" y="1170032"/>
                  <a:pt x="684843" y="1177389"/>
                </a:cubicBezTo>
                <a:cubicBezTo>
                  <a:pt x="673902" y="1192104"/>
                  <a:pt x="659313" y="1199461"/>
                  <a:pt x="637431" y="1195782"/>
                </a:cubicBezTo>
                <a:cubicBezTo>
                  <a:pt x="633783" y="1192104"/>
                  <a:pt x="630136" y="1195782"/>
                  <a:pt x="626489" y="1195782"/>
                </a:cubicBezTo>
                <a:cubicBezTo>
                  <a:pt x="615548" y="1195782"/>
                  <a:pt x="604607" y="1203140"/>
                  <a:pt x="604607" y="1184746"/>
                </a:cubicBezTo>
                <a:cubicBezTo>
                  <a:pt x="604607" y="1177389"/>
                  <a:pt x="593665" y="1170032"/>
                  <a:pt x="586371" y="1166353"/>
                </a:cubicBezTo>
                <a:cubicBezTo>
                  <a:pt x="582724" y="1162675"/>
                  <a:pt x="579077" y="1162675"/>
                  <a:pt x="575430" y="1162675"/>
                </a:cubicBezTo>
                <a:cubicBezTo>
                  <a:pt x="568136" y="1158996"/>
                  <a:pt x="557195" y="1155317"/>
                  <a:pt x="553547" y="1147960"/>
                </a:cubicBezTo>
                <a:cubicBezTo>
                  <a:pt x="553547" y="1144282"/>
                  <a:pt x="560842" y="1133246"/>
                  <a:pt x="568136" y="1125889"/>
                </a:cubicBezTo>
                <a:cubicBezTo>
                  <a:pt x="568136" y="1125889"/>
                  <a:pt x="568136" y="1122210"/>
                  <a:pt x="564489" y="1118531"/>
                </a:cubicBezTo>
                <a:cubicBezTo>
                  <a:pt x="582724" y="1096460"/>
                  <a:pt x="608254" y="1096460"/>
                  <a:pt x="633783" y="1096460"/>
                </a:cubicBezTo>
                <a:cubicBezTo>
                  <a:pt x="644725" y="1096460"/>
                  <a:pt x="662960" y="1096460"/>
                  <a:pt x="673902" y="1089102"/>
                </a:cubicBezTo>
                <a:cubicBezTo>
                  <a:pt x="684843" y="1081745"/>
                  <a:pt x="692137" y="1067031"/>
                  <a:pt x="688490" y="1048637"/>
                </a:cubicBezTo>
                <a:cubicBezTo>
                  <a:pt x="684843" y="1044959"/>
                  <a:pt x="688490" y="1041280"/>
                  <a:pt x="688490" y="1033923"/>
                </a:cubicBezTo>
                <a:cubicBezTo>
                  <a:pt x="717667" y="1030244"/>
                  <a:pt x="724961" y="1008173"/>
                  <a:pt x="710372" y="986101"/>
                </a:cubicBezTo>
                <a:cubicBezTo>
                  <a:pt x="717667" y="982422"/>
                  <a:pt x="724961" y="978744"/>
                  <a:pt x="732255" y="978744"/>
                </a:cubicBezTo>
                <a:cubicBezTo>
                  <a:pt x="732255" y="975065"/>
                  <a:pt x="735902" y="975065"/>
                  <a:pt x="735902" y="975065"/>
                </a:cubicBezTo>
                <a:cubicBezTo>
                  <a:pt x="732255" y="971386"/>
                  <a:pt x="724961" y="967708"/>
                  <a:pt x="717667" y="960351"/>
                </a:cubicBezTo>
                <a:cubicBezTo>
                  <a:pt x="717667" y="967708"/>
                  <a:pt x="717667" y="971386"/>
                  <a:pt x="714020" y="978744"/>
                </a:cubicBezTo>
                <a:cubicBezTo>
                  <a:pt x="710372" y="967708"/>
                  <a:pt x="710372" y="964029"/>
                  <a:pt x="710372" y="960351"/>
                </a:cubicBezTo>
                <a:cubicBezTo>
                  <a:pt x="706725" y="945636"/>
                  <a:pt x="699431" y="934600"/>
                  <a:pt x="688490" y="934600"/>
                </a:cubicBezTo>
                <a:cubicBezTo>
                  <a:pt x="670254" y="934600"/>
                  <a:pt x="648372" y="938279"/>
                  <a:pt x="633783" y="945636"/>
                </a:cubicBezTo>
                <a:cubicBezTo>
                  <a:pt x="615548" y="956672"/>
                  <a:pt x="600960" y="956672"/>
                  <a:pt x="586371" y="945636"/>
                </a:cubicBezTo>
                <a:cubicBezTo>
                  <a:pt x="579077" y="941957"/>
                  <a:pt x="564489" y="941957"/>
                  <a:pt x="557195" y="938279"/>
                </a:cubicBezTo>
                <a:cubicBezTo>
                  <a:pt x="549900" y="934600"/>
                  <a:pt x="542606" y="930922"/>
                  <a:pt x="535312" y="927243"/>
                </a:cubicBezTo>
                <a:cubicBezTo>
                  <a:pt x="509782" y="916207"/>
                  <a:pt x="491547" y="894135"/>
                  <a:pt x="476959" y="875742"/>
                </a:cubicBezTo>
                <a:cubicBezTo>
                  <a:pt x="466017" y="861028"/>
                  <a:pt x="451429" y="853671"/>
                  <a:pt x="440488" y="842635"/>
                </a:cubicBezTo>
                <a:cubicBezTo>
                  <a:pt x="440488" y="846313"/>
                  <a:pt x="440488" y="846313"/>
                  <a:pt x="440488" y="849992"/>
                </a:cubicBezTo>
                <a:cubicBezTo>
                  <a:pt x="433193" y="849992"/>
                  <a:pt x="425899" y="849992"/>
                  <a:pt x="418605" y="849992"/>
                </a:cubicBezTo>
                <a:cubicBezTo>
                  <a:pt x="418605" y="846313"/>
                  <a:pt x="422252" y="838956"/>
                  <a:pt x="422252" y="831599"/>
                </a:cubicBezTo>
                <a:cubicBezTo>
                  <a:pt x="425899" y="831599"/>
                  <a:pt x="425899" y="831599"/>
                  <a:pt x="429546" y="831599"/>
                </a:cubicBezTo>
                <a:cubicBezTo>
                  <a:pt x="422252" y="824242"/>
                  <a:pt x="414958" y="813206"/>
                  <a:pt x="404017" y="813206"/>
                </a:cubicBezTo>
                <a:cubicBezTo>
                  <a:pt x="389428" y="813206"/>
                  <a:pt x="371193" y="813206"/>
                  <a:pt x="356604" y="816884"/>
                </a:cubicBezTo>
                <a:cubicBezTo>
                  <a:pt x="349310" y="820563"/>
                  <a:pt x="338369" y="838956"/>
                  <a:pt x="338369" y="849992"/>
                </a:cubicBezTo>
                <a:cubicBezTo>
                  <a:pt x="338369" y="864706"/>
                  <a:pt x="331075" y="872064"/>
                  <a:pt x="327428" y="883100"/>
                </a:cubicBezTo>
                <a:cubicBezTo>
                  <a:pt x="323781" y="905171"/>
                  <a:pt x="309192" y="916207"/>
                  <a:pt x="294604" y="927243"/>
                </a:cubicBezTo>
                <a:cubicBezTo>
                  <a:pt x="280016" y="938279"/>
                  <a:pt x="269074" y="952993"/>
                  <a:pt x="243545" y="949315"/>
                </a:cubicBezTo>
                <a:cubicBezTo>
                  <a:pt x="221662" y="941957"/>
                  <a:pt x="203427" y="938279"/>
                  <a:pt x="185191" y="923564"/>
                </a:cubicBezTo>
                <a:cubicBezTo>
                  <a:pt x="166956" y="908850"/>
                  <a:pt x="148720" y="894135"/>
                  <a:pt x="130485" y="879421"/>
                </a:cubicBezTo>
                <a:cubicBezTo>
                  <a:pt x="130485" y="875742"/>
                  <a:pt x="130485" y="875742"/>
                  <a:pt x="126838" y="875742"/>
                </a:cubicBezTo>
                <a:cubicBezTo>
                  <a:pt x="119543" y="835277"/>
                  <a:pt x="86720" y="816884"/>
                  <a:pt x="72131" y="783777"/>
                </a:cubicBezTo>
                <a:cubicBezTo>
                  <a:pt x="61190" y="765384"/>
                  <a:pt x="57543" y="746991"/>
                  <a:pt x="46602" y="724919"/>
                </a:cubicBezTo>
                <a:cubicBezTo>
                  <a:pt x="42955" y="713883"/>
                  <a:pt x="35660" y="702847"/>
                  <a:pt x="28366" y="691811"/>
                </a:cubicBezTo>
                <a:cubicBezTo>
                  <a:pt x="24719" y="684454"/>
                  <a:pt x="17425" y="677097"/>
                  <a:pt x="17425" y="669740"/>
                </a:cubicBezTo>
                <a:cubicBezTo>
                  <a:pt x="17425" y="647668"/>
                  <a:pt x="24719" y="629275"/>
                  <a:pt x="21072" y="607203"/>
                </a:cubicBezTo>
                <a:cubicBezTo>
                  <a:pt x="21072" y="603524"/>
                  <a:pt x="28366" y="592489"/>
                  <a:pt x="35660" y="588810"/>
                </a:cubicBezTo>
                <a:cubicBezTo>
                  <a:pt x="42955" y="581453"/>
                  <a:pt x="50249" y="577774"/>
                  <a:pt x="39307" y="566738"/>
                </a:cubicBezTo>
                <a:cubicBezTo>
                  <a:pt x="28366" y="555702"/>
                  <a:pt x="21072" y="537309"/>
                  <a:pt x="10131" y="526273"/>
                </a:cubicBezTo>
                <a:cubicBezTo>
                  <a:pt x="-8105" y="504202"/>
                  <a:pt x="-811" y="478451"/>
                  <a:pt x="24719" y="467415"/>
                </a:cubicBezTo>
                <a:cubicBezTo>
                  <a:pt x="35660" y="463737"/>
                  <a:pt x="42955" y="452701"/>
                  <a:pt x="53896" y="445344"/>
                </a:cubicBezTo>
                <a:cubicBezTo>
                  <a:pt x="64837" y="437986"/>
                  <a:pt x="72131" y="426951"/>
                  <a:pt x="86720" y="415915"/>
                </a:cubicBezTo>
                <a:cubicBezTo>
                  <a:pt x="90367" y="412236"/>
                  <a:pt x="101308" y="415915"/>
                  <a:pt x="104955" y="412236"/>
                </a:cubicBezTo>
                <a:cubicBezTo>
                  <a:pt x="112249" y="404879"/>
                  <a:pt x="119543" y="397522"/>
                  <a:pt x="123191" y="386486"/>
                </a:cubicBezTo>
                <a:cubicBezTo>
                  <a:pt x="126838" y="371771"/>
                  <a:pt x="134132" y="364414"/>
                  <a:pt x="148720" y="364414"/>
                </a:cubicBezTo>
                <a:cubicBezTo>
                  <a:pt x="174250" y="357057"/>
                  <a:pt x="199780" y="353378"/>
                  <a:pt x="228956" y="349700"/>
                </a:cubicBezTo>
                <a:cubicBezTo>
                  <a:pt x="236250" y="346021"/>
                  <a:pt x="247192" y="342342"/>
                  <a:pt x="254486" y="338664"/>
                </a:cubicBezTo>
                <a:cubicBezTo>
                  <a:pt x="280016" y="334985"/>
                  <a:pt x="305545" y="327628"/>
                  <a:pt x="331075" y="320271"/>
                </a:cubicBezTo>
                <a:cubicBezTo>
                  <a:pt x="352957" y="312913"/>
                  <a:pt x="374840" y="301877"/>
                  <a:pt x="396722" y="290842"/>
                </a:cubicBezTo>
                <a:cubicBezTo>
                  <a:pt x="411311" y="283484"/>
                  <a:pt x="418605" y="268770"/>
                  <a:pt x="429546" y="265091"/>
                </a:cubicBezTo>
                <a:cubicBezTo>
                  <a:pt x="440488" y="261413"/>
                  <a:pt x="451429" y="261413"/>
                  <a:pt x="462370" y="261413"/>
                </a:cubicBezTo>
                <a:cubicBezTo>
                  <a:pt x="466017" y="261413"/>
                  <a:pt x="469664" y="261413"/>
                  <a:pt x="469664" y="257734"/>
                </a:cubicBezTo>
                <a:cubicBezTo>
                  <a:pt x="469664" y="250377"/>
                  <a:pt x="473311" y="239341"/>
                  <a:pt x="476959" y="231984"/>
                </a:cubicBezTo>
                <a:cubicBezTo>
                  <a:pt x="484253" y="235662"/>
                  <a:pt x="491547" y="239341"/>
                  <a:pt x="498841" y="243020"/>
                </a:cubicBezTo>
                <a:cubicBezTo>
                  <a:pt x="498841" y="246698"/>
                  <a:pt x="498841" y="250377"/>
                  <a:pt x="495194" y="250377"/>
                </a:cubicBezTo>
                <a:cubicBezTo>
                  <a:pt x="506135" y="246698"/>
                  <a:pt x="513429" y="239341"/>
                  <a:pt x="517077" y="235662"/>
                </a:cubicBezTo>
                <a:cubicBezTo>
                  <a:pt x="528018" y="239341"/>
                  <a:pt x="538959" y="235662"/>
                  <a:pt x="546253" y="239341"/>
                </a:cubicBezTo>
                <a:cubicBezTo>
                  <a:pt x="575430" y="250377"/>
                  <a:pt x="600960" y="235662"/>
                  <a:pt x="626489" y="235662"/>
                </a:cubicBezTo>
                <a:cubicBezTo>
                  <a:pt x="648372" y="235662"/>
                  <a:pt x="670254" y="228305"/>
                  <a:pt x="688490" y="220948"/>
                </a:cubicBezTo>
                <a:cubicBezTo>
                  <a:pt x="692137" y="220948"/>
                  <a:pt x="692137" y="217269"/>
                  <a:pt x="695784" y="213591"/>
                </a:cubicBezTo>
                <a:cubicBezTo>
                  <a:pt x="688490" y="206233"/>
                  <a:pt x="681196" y="195197"/>
                  <a:pt x="695784" y="184162"/>
                </a:cubicBezTo>
                <a:cubicBezTo>
                  <a:pt x="684843" y="165768"/>
                  <a:pt x="699431" y="151054"/>
                  <a:pt x="706725" y="136340"/>
                </a:cubicBezTo>
                <a:cubicBezTo>
                  <a:pt x="714020" y="121625"/>
                  <a:pt x="721314" y="103232"/>
                  <a:pt x="732255" y="99553"/>
                </a:cubicBezTo>
                <a:cubicBezTo>
                  <a:pt x="754138" y="92196"/>
                  <a:pt x="776020" y="84839"/>
                  <a:pt x="794256" y="73803"/>
                </a:cubicBezTo>
                <a:cubicBezTo>
                  <a:pt x="808844" y="88517"/>
                  <a:pt x="827079" y="73803"/>
                  <a:pt x="845315" y="81160"/>
                </a:cubicBezTo>
                <a:cubicBezTo>
                  <a:pt x="859903" y="88517"/>
                  <a:pt x="881786" y="92196"/>
                  <a:pt x="896374" y="99553"/>
                </a:cubicBezTo>
                <a:cubicBezTo>
                  <a:pt x="900021" y="99553"/>
                  <a:pt x="907315" y="106911"/>
                  <a:pt x="907315" y="110589"/>
                </a:cubicBezTo>
                <a:cubicBezTo>
                  <a:pt x="903668" y="121625"/>
                  <a:pt x="910963" y="125304"/>
                  <a:pt x="921904" y="121625"/>
                </a:cubicBezTo>
                <a:cubicBezTo>
                  <a:pt x="936492" y="121625"/>
                  <a:pt x="947433" y="128982"/>
                  <a:pt x="958375" y="140018"/>
                </a:cubicBezTo>
                <a:cubicBezTo>
                  <a:pt x="965669" y="147375"/>
                  <a:pt x="980257" y="154733"/>
                  <a:pt x="991199" y="151054"/>
                </a:cubicBezTo>
                <a:cubicBezTo>
                  <a:pt x="1005787" y="147375"/>
                  <a:pt x="1016728" y="154733"/>
                  <a:pt x="1027669" y="165768"/>
                </a:cubicBezTo>
                <a:cubicBezTo>
                  <a:pt x="1038611" y="173126"/>
                  <a:pt x="1045905" y="184162"/>
                  <a:pt x="1060493" y="176804"/>
                </a:cubicBezTo>
                <a:cubicBezTo>
                  <a:pt x="1064140" y="173126"/>
                  <a:pt x="1071435" y="176804"/>
                  <a:pt x="1078729" y="176804"/>
                </a:cubicBezTo>
                <a:cubicBezTo>
                  <a:pt x="1100611" y="180483"/>
                  <a:pt x="1118847" y="184162"/>
                  <a:pt x="1137082" y="169447"/>
                </a:cubicBezTo>
                <a:cubicBezTo>
                  <a:pt x="1144376" y="162090"/>
                  <a:pt x="1166259" y="169447"/>
                  <a:pt x="1180847" y="165768"/>
                </a:cubicBezTo>
                <a:cubicBezTo>
                  <a:pt x="1195436" y="158411"/>
                  <a:pt x="1213671" y="154733"/>
                  <a:pt x="1220965" y="143697"/>
                </a:cubicBezTo>
                <a:cubicBezTo>
                  <a:pt x="1242848" y="106911"/>
                  <a:pt x="1279319" y="117946"/>
                  <a:pt x="1312143" y="110589"/>
                </a:cubicBezTo>
                <a:cubicBezTo>
                  <a:pt x="1326731" y="106911"/>
                  <a:pt x="1344966" y="117946"/>
                  <a:pt x="1359555" y="125304"/>
                </a:cubicBezTo>
                <a:cubicBezTo>
                  <a:pt x="1363202" y="125304"/>
                  <a:pt x="1366849" y="125304"/>
                  <a:pt x="1374143" y="125304"/>
                </a:cubicBezTo>
                <a:cubicBezTo>
                  <a:pt x="1392379" y="125304"/>
                  <a:pt x="1410614" y="128982"/>
                  <a:pt x="1428850" y="143697"/>
                </a:cubicBezTo>
                <a:cubicBezTo>
                  <a:pt x="1428850" y="143697"/>
                  <a:pt x="1436144" y="143697"/>
                  <a:pt x="1439791" y="143697"/>
                </a:cubicBezTo>
                <a:cubicBezTo>
                  <a:pt x="1458026" y="143697"/>
                  <a:pt x="1476262" y="151054"/>
                  <a:pt x="1490850" y="162090"/>
                </a:cubicBezTo>
                <a:cubicBezTo>
                  <a:pt x="1498144" y="169447"/>
                  <a:pt x="1509086" y="173126"/>
                  <a:pt x="1520027" y="176804"/>
                </a:cubicBezTo>
                <a:cubicBezTo>
                  <a:pt x="1538262" y="184162"/>
                  <a:pt x="1552851" y="191519"/>
                  <a:pt x="1567439" y="202555"/>
                </a:cubicBezTo>
                <a:cubicBezTo>
                  <a:pt x="1571086" y="206233"/>
                  <a:pt x="1574733" y="206233"/>
                  <a:pt x="1582027" y="206233"/>
                </a:cubicBezTo>
                <a:cubicBezTo>
                  <a:pt x="1600263" y="206233"/>
                  <a:pt x="1618498" y="213591"/>
                  <a:pt x="1636734" y="220948"/>
                </a:cubicBezTo>
                <a:cubicBezTo>
                  <a:pt x="1654969" y="228305"/>
                  <a:pt x="1658616" y="228305"/>
                  <a:pt x="1665911" y="206233"/>
                </a:cubicBezTo>
                <a:cubicBezTo>
                  <a:pt x="1669558" y="187840"/>
                  <a:pt x="1673205" y="169447"/>
                  <a:pt x="1680499" y="151054"/>
                </a:cubicBezTo>
                <a:cubicBezTo>
                  <a:pt x="1680499" y="147375"/>
                  <a:pt x="1687793" y="143697"/>
                  <a:pt x="1695087" y="140018"/>
                </a:cubicBezTo>
                <a:cubicBezTo>
                  <a:pt x="1698734" y="136340"/>
                  <a:pt x="1702382" y="136340"/>
                  <a:pt x="1713323" y="128982"/>
                </a:cubicBezTo>
                <a:cubicBezTo>
                  <a:pt x="1724264" y="140018"/>
                  <a:pt x="1738852" y="151054"/>
                  <a:pt x="1753441" y="165768"/>
                </a:cubicBezTo>
                <a:cubicBezTo>
                  <a:pt x="1753441" y="165768"/>
                  <a:pt x="1757088" y="169447"/>
                  <a:pt x="1757088" y="169447"/>
                </a:cubicBezTo>
                <a:cubicBezTo>
                  <a:pt x="1749794" y="187840"/>
                  <a:pt x="1771676" y="198876"/>
                  <a:pt x="1768029" y="213591"/>
                </a:cubicBezTo>
                <a:cubicBezTo>
                  <a:pt x="1768029" y="231984"/>
                  <a:pt x="1771676" y="250377"/>
                  <a:pt x="1771676" y="265091"/>
                </a:cubicBezTo>
                <a:cubicBezTo>
                  <a:pt x="1768029" y="283484"/>
                  <a:pt x="1775323" y="290842"/>
                  <a:pt x="1793559" y="290842"/>
                </a:cubicBezTo>
                <a:cubicBezTo>
                  <a:pt x="1797206" y="290842"/>
                  <a:pt x="1804500" y="294520"/>
                  <a:pt x="1808147" y="294520"/>
                </a:cubicBezTo>
                <a:cubicBezTo>
                  <a:pt x="1822736" y="298199"/>
                  <a:pt x="1826383" y="290842"/>
                  <a:pt x="1830030" y="279806"/>
                </a:cubicBezTo>
                <a:cubicBezTo>
                  <a:pt x="1830030" y="272448"/>
                  <a:pt x="1833677" y="265091"/>
                  <a:pt x="1837324" y="257734"/>
                </a:cubicBezTo>
                <a:cubicBezTo>
                  <a:pt x="1851912" y="268770"/>
                  <a:pt x="1859207" y="265091"/>
                  <a:pt x="1870148" y="254055"/>
                </a:cubicBezTo>
                <a:cubicBezTo>
                  <a:pt x="1892030" y="231984"/>
                  <a:pt x="1892030" y="209912"/>
                  <a:pt x="1888383" y="184162"/>
                </a:cubicBezTo>
                <a:cubicBezTo>
                  <a:pt x="1888383" y="173126"/>
                  <a:pt x="1913913" y="158411"/>
                  <a:pt x="1924854" y="158411"/>
                </a:cubicBezTo>
                <a:cubicBezTo>
                  <a:pt x="1946737" y="162090"/>
                  <a:pt x="1954031" y="169447"/>
                  <a:pt x="1957678" y="187840"/>
                </a:cubicBezTo>
                <a:cubicBezTo>
                  <a:pt x="1957678" y="195197"/>
                  <a:pt x="1961325" y="198876"/>
                  <a:pt x="1964972" y="202555"/>
                </a:cubicBezTo>
                <a:cubicBezTo>
                  <a:pt x="1972266" y="209912"/>
                  <a:pt x="1975913" y="217269"/>
                  <a:pt x="1979561" y="224626"/>
                </a:cubicBezTo>
                <a:cubicBezTo>
                  <a:pt x="1997796" y="224626"/>
                  <a:pt x="2019679" y="224626"/>
                  <a:pt x="2037914" y="220948"/>
                </a:cubicBezTo>
                <a:cubicBezTo>
                  <a:pt x="2056150" y="220948"/>
                  <a:pt x="2074385" y="213591"/>
                  <a:pt x="2096267" y="206233"/>
                </a:cubicBezTo>
                <a:cubicBezTo>
                  <a:pt x="2103562" y="202555"/>
                  <a:pt x="2096267" y="184162"/>
                  <a:pt x="2081679" y="176804"/>
                </a:cubicBezTo>
                <a:cubicBezTo>
                  <a:pt x="2052502" y="162090"/>
                  <a:pt x="2023326" y="147375"/>
                  <a:pt x="1990502" y="125304"/>
                </a:cubicBezTo>
                <a:cubicBezTo>
                  <a:pt x="2005090" y="110589"/>
                  <a:pt x="2016031" y="95875"/>
                  <a:pt x="2026973" y="81160"/>
                </a:cubicBezTo>
                <a:cubicBezTo>
                  <a:pt x="2037914" y="66446"/>
                  <a:pt x="2045208" y="55410"/>
                  <a:pt x="2056150" y="44374"/>
                </a:cubicBezTo>
                <a:cubicBezTo>
                  <a:pt x="2063444" y="37017"/>
                  <a:pt x="2074385" y="33338"/>
                  <a:pt x="2085326" y="33338"/>
                </a:cubicBezTo>
                <a:close/>
                <a:moveTo>
                  <a:pt x="976675" y="0"/>
                </a:moveTo>
                <a:cubicBezTo>
                  <a:pt x="987788" y="0"/>
                  <a:pt x="995196" y="3704"/>
                  <a:pt x="995196" y="18521"/>
                </a:cubicBezTo>
                <a:cubicBezTo>
                  <a:pt x="991492" y="22225"/>
                  <a:pt x="987788" y="29634"/>
                  <a:pt x="984084" y="33338"/>
                </a:cubicBezTo>
                <a:cubicBezTo>
                  <a:pt x="976675" y="25930"/>
                  <a:pt x="969267" y="18521"/>
                  <a:pt x="965562" y="11113"/>
                </a:cubicBezTo>
                <a:cubicBezTo>
                  <a:pt x="961858" y="3704"/>
                  <a:pt x="969267" y="0"/>
                  <a:pt x="976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xmlns="" id="{E5519CD2-1087-4A67-9CDC-D2C4936C1E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xmlns="" id="{7B4779DD-A7C6-4689-8500-060BC5563B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0590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xmlns="" id="{7A6AB5C1-5EC1-4A97-863F-7E8650A4BC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30532" y="2582779"/>
            <a:ext cx="4266734" cy="2993279"/>
          </a:xfrm>
          <a:custGeom>
            <a:avLst/>
            <a:gdLst>
              <a:gd name="connsiteX0" fmla="*/ 1261471 w 2635599"/>
              <a:gd name="connsiteY0" fmla="*/ 1756536 h 1848975"/>
              <a:gd name="connsiteX1" fmla="*/ 1286713 w 2635599"/>
              <a:gd name="connsiteY1" fmla="*/ 1760929 h 1848975"/>
              <a:gd name="connsiteX2" fmla="*/ 1265008 w 2635599"/>
              <a:gd name="connsiteY2" fmla="*/ 1788733 h 1848975"/>
              <a:gd name="connsiteX3" fmla="*/ 1234001 w 2635599"/>
              <a:gd name="connsiteY3" fmla="*/ 1785644 h 1848975"/>
              <a:gd name="connsiteX4" fmla="*/ 1261471 w 2635599"/>
              <a:gd name="connsiteY4" fmla="*/ 1756536 h 1848975"/>
              <a:gd name="connsiteX5" fmla="*/ 1392136 w 2635599"/>
              <a:gd name="connsiteY5" fmla="*/ 1751661 h 1848975"/>
              <a:gd name="connsiteX6" fmla="*/ 1385939 w 2635599"/>
              <a:gd name="connsiteY6" fmla="*/ 1767430 h 1848975"/>
              <a:gd name="connsiteX7" fmla="*/ 1342556 w 2635599"/>
              <a:gd name="connsiteY7" fmla="*/ 1798967 h 1848975"/>
              <a:gd name="connsiteX8" fmla="*/ 1314667 w 2635599"/>
              <a:gd name="connsiteY8" fmla="*/ 1805274 h 1848975"/>
              <a:gd name="connsiteX9" fmla="*/ 1305371 w 2635599"/>
              <a:gd name="connsiteY9" fmla="*/ 1827350 h 1848975"/>
              <a:gd name="connsiteX10" fmla="*/ 1265087 w 2635599"/>
              <a:gd name="connsiteY10" fmla="*/ 1814735 h 1848975"/>
              <a:gd name="connsiteX11" fmla="*/ 1327062 w 2635599"/>
              <a:gd name="connsiteY11" fmla="*/ 1792659 h 1848975"/>
              <a:gd name="connsiteX12" fmla="*/ 1392136 w 2635599"/>
              <a:gd name="connsiteY12" fmla="*/ 1751661 h 1848975"/>
              <a:gd name="connsiteX13" fmla="*/ 1444849 w 2635599"/>
              <a:gd name="connsiteY13" fmla="*/ 1739497 h 1848975"/>
              <a:gd name="connsiteX14" fmla="*/ 1429306 w 2635599"/>
              <a:gd name="connsiteY14" fmla="*/ 1761122 h 1848975"/>
              <a:gd name="connsiteX15" fmla="*/ 1413762 w 2635599"/>
              <a:gd name="connsiteY15" fmla="*/ 1742586 h 1848975"/>
              <a:gd name="connsiteX16" fmla="*/ 1444849 w 2635599"/>
              <a:gd name="connsiteY16" fmla="*/ 1739497 h 1848975"/>
              <a:gd name="connsiteX17" fmla="*/ 2635599 w 2635599"/>
              <a:gd name="connsiteY17" fmla="*/ 1201564 h 1848975"/>
              <a:gd name="connsiteX18" fmla="*/ 2635599 w 2635599"/>
              <a:gd name="connsiteY18" fmla="*/ 1223189 h 1848975"/>
              <a:gd name="connsiteX19" fmla="*/ 2620153 w 2635599"/>
              <a:gd name="connsiteY19" fmla="*/ 1223189 h 1848975"/>
              <a:gd name="connsiteX20" fmla="*/ 2613974 w 2635599"/>
              <a:gd name="connsiteY20" fmla="*/ 1207743 h 1848975"/>
              <a:gd name="connsiteX21" fmla="*/ 2635599 w 2635599"/>
              <a:gd name="connsiteY21" fmla="*/ 1201564 h 1848975"/>
              <a:gd name="connsiteX22" fmla="*/ 2251208 w 2635599"/>
              <a:gd name="connsiteY22" fmla="*/ 1082624 h 1848975"/>
              <a:gd name="connsiteX23" fmla="*/ 2276077 w 2635599"/>
              <a:gd name="connsiteY23" fmla="*/ 1098168 h 1848975"/>
              <a:gd name="connsiteX24" fmla="*/ 2260534 w 2635599"/>
              <a:gd name="connsiteY24" fmla="*/ 1113711 h 1848975"/>
              <a:gd name="connsiteX25" fmla="*/ 2248099 w 2635599"/>
              <a:gd name="connsiteY25" fmla="*/ 1091950 h 1848975"/>
              <a:gd name="connsiteX26" fmla="*/ 2251208 w 2635599"/>
              <a:gd name="connsiteY26" fmla="*/ 1082624 h 1848975"/>
              <a:gd name="connsiteX27" fmla="*/ 2387679 w 2635599"/>
              <a:gd name="connsiteY27" fmla="*/ 940707 h 1848975"/>
              <a:gd name="connsiteX28" fmla="*/ 2403126 w 2635599"/>
              <a:gd name="connsiteY28" fmla="*/ 953682 h 1848975"/>
              <a:gd name="connsiteX29" fmla="*/ 2403126 w 2635599"/>
              <a:gd name="connsiteY29" fmla="*/ 966658 h 1848975"/>
              <a:gd name="connsiteX30" fmla="*/ 2375322 w 2635599"/>
              <a:gd name="connsiteY30" fmla="*/ 973145 h 1848975"/>
              <a:gd name="connsiteX31" fmla="*/ 2359875 w 2635599"/>
              <a:gd name="connsiteY31" fmla="*/ 953682 h 1848975"/>
              <a:gd name="connsiteX32" fmla="*/ 2387679 w 2635599"/>
              <a:gd name="connsiteY32" fmla="*/ 940707 h 1848975"/>
              <a:gd name="connsiteX33" fmla="*/ 2384429 w 2635599"/>
              <a:gd name="connsiteY33" fmla="*/ 766352 h 1848975"/>
              <a:gd name="connsiteX34" fmla="*/ 2393665 w 2635599"/>
              <a:gd name="connsiteY34" fmla="*/ 784888 h 1848975"/>
              <a:gd name="connsiteX35" fmla="*/ 2378272 w 2635599"/>
              <a:gd name="connsiteY35" fmla="*/ 806513 h 1848975"/>
              <a:gd name="connsiteX36" fmla="*/ 2356721 w 2635599"/>
              <a:gd name="connsiteY36" fmla="*/ 828139 h 1848975"/>
              <a:gd name="connsiteX37" fmla="*/ 2347485 w 2635599"/>
              <a:gd name="connsiteY37" fmla="*/ 828139 h 1848975"/>
              <a:gd name="connsiteX38" fmla="*/ 2356721 w 2635599"/>
              <a:gd name="connsiteY38" fmla="*/ 797245 h 1848975"/>
              <a:gd name="connsiteX39" fmla="*/ 2372114 w 2635599"/>
              <a:gd name="connsiteY39" fmla="*/ 778709 h 1848975"/>
              <a:gd name="connsiteX40" fmla="*/ 2384429 w 2635599"/>
              <a:gd name="connsiteY40" fmla="*/ 766352 h 1848975"/>
              <a:gd name="connsiteX41" fmla="*/ 280049 w 2635599"/>
              <a:gd name="connsiteY41" fmla="*/ 606864 h 1848975"/>
              <a:gd name="connsiteX42" fmla="*/ 298701 w 2635599"/>
              <a:gd name="connsiteY42" fmla="*/ 634936 h 1848975"/>
              <a:gd name="connsiteX43" fmla="*/ 286266 w 2635599"/>
              <a:gd name="connsiteY43" fmla="*/ 647412 h 1848975"/>
              <a:gd name="connsiteX44" fmla="*/ 267614 w 2635599"/>
              <a:gd name="connsiteY44" fmla="*/ 634936 h 1848975"/>
              <a:gd name="connsiteX45" fmla="*/ 280049 w 2635599"/>
              <a:gd name="connsiteY45" fmla="*/ 606864 h 1848975"/>
              <a:gd name="connsiteX46" fmla="*/ 1035635 w 2635599"/>
              <a:gd name="connsiteY46" fmla="*/ 0 h 1848975"/>
              <a:gd name="connsiteX47" fmla="*/ 1063542 w 2635599"/>
              <a:gd name="connsiteY47" fmla="*/ 0 h 1848975"/>
              <a:gd name="connsiteX48" fmla="*/ 1088347 w 2635599"/>
              <a:gd name="connsiteY48" fmla="*/ 9386 h 1848975"/>
              <a:gd name="connsiteX49" fmla="*/ 1128657 w 2635599"/>
              <a:gd name="connsiteY49" fmla="*/ 34414 h 1848975"/>
              <a:gd name="connsiteX50" fmla="*/ 1137958 w 2635599"/>
              <a:gd name="connsiteY50" fmla="*/ 84471 h 1848975"/>
              <a:gd name="connsiteX51" fmla="*/ 1156563 w 2635599"/>
              <a:gd name="connsiteY51" fmla="*/ 150171 h 1848975"/>
              <a:gd name="connsiteX52" fmla="*/ 1203073 w 2635599"/>
              <a:gd name="connsiteY52" fmla="*/ 209613 h 1848975"/>
              <a:gd name="connsiteX53" fmla="*/ 1234080 w 2635599"/>
              <a:gd name="connsiteY53" fmla="*/ 259670 h 1848975"/>
              <a:gd name="connsiteX54" fmla="*/ 1283691 w 2635599"/>
              <a:gd name="connsiteY54" fmla="*/ 275313 h 1848975"/>
              <a:gd name="connsiteX55" fmla="*/ 1339504 w 2635599"/>
              <a:gd name="connsiteY55" fmla="*/ 247156 h 1848975"/>
              <a:gd name="connsiteX56" fmla="*/ 1395317 w 2635599"/>
              <a:gd name="connsiteY56" fmla="*/ 206485 h 1848975"/>
              <a:gd name="connsiteX57" fmla="*/ 1475935 w 2635599"/>
              <a:gd name="connsiteY57" fmla="*/ 187713 h 1848975"/>
              <a:gd name="connsiteX58" fmla="*/ 1482137 w 2635599"/>
              <a:gd name="connsiteY58" fmla="*/ 197099 h 1848975"/>
              <a:gd name="connsiteX59" fmla="*/ 1578258 w 2635599"/>
              <a:gd name="connsiteY59" fmla="*/ 181456 h 1848975"/>
              <a:gd name="connsiteX60" fmla="*/ 1624769 w 2635599"/>
              <a:gd name="connsiteY60" fmla="*/ 175199 h 1848975"/>
              <a:gd name="connsiteX61" fmla="*/ 1696085 w 2635599"/>
              <a:gd name="connsiteY61" fmla="*/ 162685 h 1848975"/>
              <a:gd name="connsiteX62" fmla="*/ 1739495 w 2635599"/>
              <a:gd name="connsiteY62" fmla="*/ 172071 h 1848975"/>
              <a:gd name="connsiteX63" fmla="*/ 1767402 w 2635599"/>
              <a:gd name="connsiteY63" fmla="*/ 181456 h 1848975"/>
              <a:gd name="connsiteX64" fmla="*/ 1851121 w 2635599"/>
              <a:gd name="connsiteY64" fmla="*/ 237770 h 1848975"/>
              <a:gd name="connsiteX65" fmla="*/ 1897631 w 2635599"/>
              <a:gd name="connsiteY65" fmla="*/ 287827 h 1848975"/>
              <a:gd name="connsiteX66" fmla="*/ 1947242 w 2635599"/>
              <a:gd name="connsiteY66" fmla="*/ 325370 h 1848975"/>
              <a:gd name="connsiteX67" fmla="*/ 2006156 w 2635599"/>
              <a:gd name="connsiteY67" fmla="*/ 359784 h 1848975"/>
              <a:gd name="connsiteX68" fmla="*/ 2021659 w 2635599"/>
              <a:gd name="connsiteY68" fmla="*/ 356655 h 1848975"/>
              <a:gd name="connsiteX69" fmla="*/ 2046465 w 2635599"/>
              <a:gd name="connsiteY69" fmla="*/ 322241 h 1848975"/>
              <a:gd name="connsiteX70" fmla="*/ 2123983 w 2635599"/>
              <a:gd name="connsiteY70" fmla="*/ 312855 h 1848975"/>
              <a:gd name="connsiteX71" fmla="*/ 2179795 w 2635599"/>
              <a:gd name="connsiteY71" fmla="*/ 400455 h 1848975"/>
              <a:gd name="connsiteX72" fmla="*/ 2176695 w 2635599"/>
              <a:gd name="connsiteY72" fmla="*/ 484926 h 1848975"/>
              <a:gd name="connsiteX73" fmla="*/ 2142587 w 2635599"/>
              <a:gd name="connsiteY73" fmla="*/ 519340 h 1848975"/>
              <a:gd name="connsiteX74" fmla="*/ 2099177 w 2635599"/>
              <a:gd name="connsiteY74" fmla="*/ 528726 h 1848975"/>
              <a:gd name="connsiteX75" fmla="*/ 2034062 w 2635599"/>
              <a:gd name="connsiteY75" fmla="*/ 497440 h 1848975"/>
              <a:gd name="connsiteX76" fmla="*/ 2006156 w 2635599"/>
              <a:gd name="connsiteY76" fmla="*/ 503697 h 1848975"/>
              <a:gd name="connsiteX77" fmla="*/ 1975149 w 2635599"/>
              <a:gd name="connsiteY77" fmla="*/ 522469 h 1848975"/>
              <a:gd name="connsiteX78" fmla="*/ 1910034 w 2635599"/>
              <a:gd name="connsiteY78" fmla="*/ 560011 h 1848975"/>
              <a:gd name="connsiteX79" fmla="*/ 1863523 w 2635599"/>
              <a:gd name="connsiteY79" fmla="*/ 641354 h 1848975"/>
              <a:gd name="connsiteX80" fmla="*/ 1863523 w 2635599"/>
              <a:gd name="connsiteY80" fmla="*/ 647611 h 1848975"/>
              <a:gd name="connsiteX81" fmla="*/ 1854221 w 2635599"/>
              <a:gd name="connsiteY81" fmla="*/ 707053 h 1848975"/>
              <a:gd name="connsiteX82" fmla="*/ 1879027 w 2635599"/>
              <a:gd name="connsiteY82" fmla="*/ 757110 h 1848975"/>
              <a:gd name="connsiteX83" fmla="*/ 1922437 w 2635599"/>
              <a:gd name="connsiteY83" fmla="*/ 797781 h 1848975"/>
              <a:gd name="connsiteX84" fmla="*/ 1934840 w 2635599"/>
              <a:gd name="connsiteY84" fmla="*/ 719567 h 1848975"/>
              <a:gd name="connsiteX85" fmla="*/ 1968947 w 2635599"/>
              <a:gd name="connsiteY85" fmla="*/ 710182 h 1848975"/>
              <a:gd name="connsiteX86" fmla="*/ 1981350 w 2635599"/>
              <a:gd name="connsiteY86" fmla="*/ 722696 h 1848975"/>
              <a:gd name="connsiteX87" fmla="*/ 2018559 w 2635599"/>
              <a:gd name="connsiteY87" fmla="*/ 769624 h 1848975"/>
              <a:gd name="connsiteX88" fmla="*/ 2099177 w 2635599"/>
              <a:gd name="connsiteY88" fmla="*/ 794653 h 1848975"/>
              <a:gd name="connsiteX89" fmla="*/ 2127083 w 2635599"/>
              <a:gd name="connsiteY89" fmla="*/ 804038 h 1848975"/>
              <a:gd name="connsiteX90" fmla="*/ 2117781 w 2635599"/>
              <a:gd name="connsiteY90" fmla="*/ 807167 h 1848975"/>
              <a:gd name="connsiteX91" fmla="*/ 2111580 w 2635599"/>
              <a:gd name="connsiteY91" fmla="*/ 807167 h 1848975"/>
              <a:gd name="connsiteX92" fmla="*/ 2117781 w 2635599"/>
              <a:gd name="connsiteY92" fmla="*/ 816553 h 1848975"/>
              <a:gd name="connsiteX93" fmla="*/ 2123983 w 2635599"/>
              <a:gd name="connsiteY93" fmla="*/ 835324 h 1848975"/>
              <a:gd name="connsiteX94" fmla="*/ 2117781 w 2635599"/>
              <a:gd name="connsiteY94" fmla="*/ 854095 h 1848975"/>
              <a:gd name="connsiteX95" fmla="*/ 2148788 w 2635599"/>
              <a:gd name="connsiteY95" fmla="*/ 888509 h 1848975"/>
              <a:gd name="connsiteX96" fmla="*/ 2161191 w 2635599"/>
              <a:gd name="connsiteY96" fmla="*/ 901024 h 1848975"/>
              <a:gd name="connsiteX97" fmla="*/ 2167393 w 2635599"/>
              <a:gd name="connsiteY97" fmla="*/ 916666 h 1848975"/>
              <a:gd name="connsiteX98" fmla="*/ 2164292 w 2635599"/>
              <a:gd name="connsiteY98" fmla="*/ 966723 h 1848975"/>
              <a:gd name="connsiteX99" fmla="*/ 2195299 w 2635599"/>
              <a:gd name="connsiteY99" fmla="*/ 1013651 h 1848975"/>
              <a:gd name="connsiteX100" fmla="*/ 2229407 w 2635599"/>
              <a:gd name="connsiteY100" fmla="*/ 1032423 h 1848975"/>
              <a:gd name="connsiteX101" fmla="*/ 2229407 w 2635599"/>
              <a:gd name="connsiteY101" fmla="*/ 1104380 h 1848975"/>
              <a:gd name="connsiteX102" fmla="*/ 2226306 w 2635599"/>
              <a:gd name="connsiteY102" fmla="*/ 1120022 h 1848975"/>
              <a:gd name="connsiteX103" fmla="*/ 2282119 w 2635599"/>
              <a:gd name="connsiteY103" fmla="*/ 1132536 h 1848975"/>
              <a:gd name="connsiteX104" fmla="*/ 2297622 w 2635599"/>
              <a:gd name="connsiteY104" fmla="*/ 1132536 h 1848975"/>
              <a:gd name="connsiteX105" fmla="*/ 2378241 w 2635599"/>
              <a:gd name="connsiteY105" fmla="*/ 1138794 h 1848975"/>
              <a:gd name="connsiteX106" fmla="*/ 2434053 w 2635599"/>
              <a:gd name="connsiteY106" fmla="*/ 1151308 h 1848975"/>
              <a:gd name="connsiteX107" fmla="*/ 2465060 w 2635599"/>
              <a:gd name="connsiteY107" fmla="*/ 1195108 h 1848975"/>
              <a:gd name="connsiteX108" fmla="*/ 2480564 w 2635599"/>
              <a:gd name="connsiteY108" fmla="*/ 1226393 h 1848975"/>
              <a:gd name="connsiteX109" fmla="*/ 2527074 w 2635599"/>
              <a:gd name="connsiteY109" fmla="*/ 1317121 h 1848975"/>
              <a:gd name="connsiteX110" fmla="*/ 2511571 w 2635599"/>
              <a:gd name="connsiteY110" fmla="*/ 1342150 h 1848975"/>
              <a:gd name="connsiteX111" fmla="*/ 2437154 w 2635599"/>
              <a:gd name="connsiteY111" fmla="*/ 1373435 h 1848975"/>
              <a:gd name="connsiteX112" fmla="*/ 2390643 w 2635599"/>
              <a:gd name="connsiteY112" fmla="*/ 1417235 h 1848975"/>
              <a:gd name="connsiteX113" fmla="*/ 2403046 w 2635599"/>
              <a:gd name="connsiteY113" fmla="*/ 1517349 h 1848975"/>
              <a:gd name="connsiteX114" fmla="*/ 2390643 w 2635599"/>
              <a:gd name="connsiteY114" fmla="*/ 1579920 h 1848975"/>
              <a:gd name="connsiteX115" fmla="*/ 2350334 w 2635599"/>
              <a:gd name="connsiteY115" fmla="*/ 1617462 h 1848975"/>
              <a:gd name="connsiteX116" fmla="*/ 2282119 w 2635599"/>
              <a:gd name="connsiteY116" fmla="*/ 1655005 h 1848975"/>
              <a:gd name="connsiteX117" fmla="*/ 2201500 w 2635599"/>
              <a:gd name="connsiteY117" fmla="*/ 1686290 h 1848975"/>
              <a:gd name="connsiteX118" fmla="*/ 2154990 w 2635599"/>
              <a:gd name="connsiteY118" fmla="*/ 1692548 h 1848975"/>
              <a:gd name="connsiteX119" fmla="*/ 2086774 w 2635599"/>
              <a:gd name="connsiteY119" fmla="*/ 1686290 h 1848975"/>
              <a:gd name="connsiteX120" fmla="*/ 2061969 w 2635599"/>
              <a:gd name="connsiteY120" fmla="*/ 1689419 h 1848975"/>
              <a:gd name="connsiteX121" fmla="*/ 2009257 w 2635599"/>
              <a:gd name="connsiteY121" fmla="*/ 1711319 h 1848975"/>
              <a:gd name="connsiteX122" fmla="*/ 1981350 w 2635599"/>
              <a:gd name="connsiteY122" fmla="*/ 1726962 h 1848975"/>
              <a:gd name="connsiteX123" fmla="*/ 1922437 w 2635599"/>
              <a:gd name="connsiteY123" fmla="*/ 1726962 h 1848975"/>
              <a:gd name="connsiteX124" fmla="*/ 1857322 w 2635599"/>
              <a:gd name="connsiteY124" fmla="*/ 1717576 h 1848975"/>
              <a:gd name="connsiteX125" fmla="*/ 1786006 w 2635599"/>
              <a:gd name="connsiteY125" fmla="*/ 1761376 h 1848975"/>
              <a:gd name="connsiteX126" fmla="*/ 1764301 w 2635599"/>
              <a:gd name="connsiteY126" fmla="*/ 1764504 h 1848975"/>
              <a:gd name="connsiteX127" fmla="*/ 1674380 w 2635599"/>
              <a:gd name="connsiteY127" fmla="*/ 1736347 h 1848975"/>
              <a:gd name="connsiteX128" fmla="*/ 1649575 w 2635599"/>
              <a:gd name="connsiteY128" fmla="*/ 1692548 h 1848975"/>
              <a:gd name="connsiteX129" fmla="*/ 1634071 w 2635599"/>
              <a:gd name="connsiteY129" fmla="*/ 1667519 h 1848975"/>
              <a:gd name="connsiteX130" fmla="*/ 1568956 w 2635599"/>
              <a:gd name="connsiteY130" fmla="*/ 1636234 h 1848975"/>
              <a:gd name="connsiteX131" fmla="*/ 1559654 w 2635599"/>
              <a:gd name="connsiteY131" fmla="*/ 1626848 h 1848975"/>
              <a:gd name="connsiteX132" fmla="*/ 1528647 w 2635599"/>
              <a:gd name="connsiteY132" fmla="*/ 1601819 h 1848975"/>
              <a:gd name="connsiteX133" fmla="*/ 1513144 w 2635599"/>
              <a:gd name="connsiteY133" fmla="*/ 1626848 h 1848975"/>
              <a:gd name="connsiteX134" fmla="*/ 1488338 w 2635599"/>
              <a:gd name="connsiteY134" fmla="*/ 1639362 h 1848975"/>
              <a:gd name="connsiteX135" fmla="*/ 1466633 w 2635599"/>
              <a:gd name="connsiteY135" fmla="*/ 1636234 h 1848975"/>
              <a:gd name="connsiteX136" fmla="*/ 1466633 w 2635599"/>
              <a:gd name="connsiteY136" fmla="*/ 1651876 h 1848975"/>
              <a:gd name="connsiteX137" fmla="*/ 1426324 w 2635599"/>
              <a:gd name="connsiteY137" fmla="*/ 1655005 h 1848975"/>
              <a:gd name="connsiteX138" fmla="*/ 1404619 w 2635599"/>
              <a:gd name="connsiteY138" fmla="*/ 1661262 h 1848975"/>
              <a:gd name="connsiteX139" fmla="*/ 1382914 w 2635599"/>
              <a:gd name="connsiteY139" fmla="*/ 1667519 h 1848975"/>
              <a:gd name="connsiteX140" fmla="*/ 1382914 w 2635599"/>
              <a:gd name="connsiteY140" fmla="*/ 1689419 h 1848975"/>
              <a:gd name="connsiteX141" fmla="*/ 1410820 w 2635599"/>
              <a:gd name="connsiteY141" fmla="*/ 1698805 h 1848975"/>
              <a:gd name="connsiteX142" fmla="*/ 1451129 w 2635599"/>
              <a:gd name="connsiteY142" fmla="*/ 1689419 h 1848975"/>
              <a:gd name="connsiteX143" fmla="*/ 1460432 w 2635599"/>
              <a:gd name="connsiteY143" fmla="*/ 1664391 h 1848975"/>
              <a:gd name="connsiteX144" fmla="*/ 1475935 w 2635599"/>
              <a:gd name="connsiteY144" fmla="*/ 1676905 h 1848975"/>
              <a:gd name="connsiteX145" fmla="*/ 1491439 w 2635599"/>
              <a:gd name="connsiteY145" fmla="*/ 1723833 h 1848975"/>
              <a:gd name="connsiteX146" fmla="*/ 1491439 w 2635599"/>
              <a:gd name="connsiteY146" fmla="*/ 1733219 h 1848975"/>
              <a:gd name="connsiteX147" fmla="*/ 1460432 w 2635599"/>
              <a:gd name="connsiteY147" fmla="*/ 1733219 h 1848975"/>
              <a:gd name="connsiteX148" fmla="*/ 1460432 w 2635599"/>
              <a:gd name="connsiteY148" fmla="*/ 1726962 h 1848975"/>
              <a:gd name="connsiteX149" fmla="*/ 1469734 w 2635599"/>
              <a:gd name="connsiteY149" fmla="*/ 1717576 h 1848975"/>
              <a:gd name="connsiteX150" fmla="*/ 1448029 w 2635599"/>
              <a:gd name="connsiteY150" fmla="*/ 1711319 h 1848975"/>
              <a:gd name="connsiteX151" fmla="*/ 1410820 w 2635599"/>
              <a:gd name="connsiteY151" fmla="*/ 1714447 h 1848975"/>
              <a:gd name="connsiteX152" fmla="*/ 1320900 w 2635599"/>
              <a:gd name="connsiteY152" fmla="*/ 1726962 h 1848975"/>
              <a:gd name="connsiteX153" fmla="*/ 1308497 w 2635599"/>
              <a:gd name="connsiteY153" fmla="*/ 1733219 h 1848975"/>
              <a:gd name="connsiteX154" fmla="*/ 1274389 w 2635599"/>
              <a:gd name="connsiteY154" fmla="*/ 1726962 h 1848975"/>
              <a:gd name="connsiteX155" fmla="*/ 1206174 w 2635599"/>
              <a:gd name="connsiteY155" fmla="*/ 1714447 h 1848975"/>
              <a:gd name="connsiteX156" fmla="*/ 1193771 w 2635599"/>
              <a:gd name="connsiteY156" fmla="*/ 1705062 h 1848975"/>
              <a:gd name="connsiteX157" fmla="*/ 1156563 w 2635599"/>
              <a:gd name="connsiteY157" fmla="*/ 1761376 h 1848975"/>
              <a:gd name="connsiteX158" fmla="*/ 1137958 w 2635599"/>
              <a:gd name="connsiteY158" fmla="*/ 1783276 h 1848975"/>
              <a:gd name="connsiteX159" fmla="*/ 1035635 w 2635599"/>
              <a:gd name="connsiteY159" fmla="*/ 1814561 h 1848975"/>
              <a:gd name="connsiteX160" fmla="*/ 989125 w 2635599"/>
              <a:gd name="connsiteY160" fmla="*/ 1820818 h 1848975"/>
              <a:gd name="connsiteX161" fmla="*/ 976722 w 2635599"/>
              <a:gd name="connsiteY161" fmla="*/ 1820818 h 1848975"/>
              <a:gd name="connsiteX162" fmla="*/ 917808 w 2635599"/>
              <a:gd name="connsiteY162" fmla="*/ 1848975 h 1848975"/>
              <a:gd name="connsiteX163" fmla="*/ 877499 w 2635599"/>
              <a:gd name="connsiteY163" fmla="*/ 1848975 h 1848975"/>
              <a:gd name="connsiteX164" fmla="*/ 852694 w 2635599"/>
              <a:gd name="connsiteY164" fmla="*/ 1820818 h 1848975"/>
              <a:gd name="connsiteX165" fmla="*/ 799982 w 2635599"/>
              <a:gd name="connsiteY165" fmla="*/ 1814561 h 1848975"/>
              <a:gd name="connsiteX166" fmla="*/ 768974 w 2635599"/>
              <a:gd name="connsiteY166" fmla="*/ 1808304 h 1848975"/>
              <a:gd name="connsiteX167" fmla="*/ 713162 w 2635599"/>
              <a:gd name="connsiteY167" fmla="*/ 1811433 h 1848975"/>
              <a:gd name="connsiteX168" fmla="*/ 682155 w 2635599"/>
              <a:gd name="connsiteY168" fmla="*/ 1795790 h 1848975"/>
              <a:gd name="connsiteX169" fmla="*/ 657349 w 2635599"/>
              <a:gd name="connsiteY169" fmla="*/ 1773890 h 1848975"/>
              <a:gd name="connsiteX170" fmla="*/ 632544 w 2635599"/>
              <a:gd name="connsiteY170" fmla="*/ 1758247 h 1848975"/>
              <a:gd name="connsiteX171" fmla="*/ 617040 w 2635599"/>
              <a:gd name="connsiteY171" fmla="*/ 1739476 h 1848975"/>
              <a:gd name="connsiteX172" fmla="*/ 555026 w 2635599"/>
              <a:gd name="connsiteY172" fmla="*/ 1698805 h 1848975"/>
              <a:gd name="connsiteX173" fmla="*/ 545724 w 2635599"/>
              <a:gd name="connsiteY173" fmla="*/ 1689419 h 1848975"/>
              <a:gd name="connsiteX174" fmla="*/ 505415 w 2635599"/>
              <a:gd name="connsiteY174" fmla="*/ 1667519 h 1848975"/>
              <a:gd name="connsiteX175" fmla="*/ 474408 w 2635599"/>
              <a:gd name="connsiteY175" fmla="*/ 1661262 h 1848975"/>
              <a:gd name="connsiteX176" fmla="*/ 437199 w 2635599"/>
              <a:gd name="connsiteY176" fmla="*/ 1661262 h 1848975"/>
              <a:gd name="connsiteX177" fmla="*/ 344178 w 2635599"/>
              <a:gd name="connsiteY177" fmla="*/ 1617462 h 1848975"/>
              <a:gd name="connsiteX178" fmla="*/ 310070 w 2635599"/>
              <a:gd name="connsiteY178" fmla="*/ 1604948 h 1848975"/>
              <a:gd name="connsiteX179" fmla="*/ 285264 w 2635599"/>
              <a:gd name="connsiteY179" fmla="*/ 1579920 h 1848975"/>
              <a:gd name="connsiteX180" fmla="*/ 260459 w 2635599"/>
              <a:gd name="connsiteY180" fmla="*/ 1526734 h 1848975"/>
              <a:gd name="connsiteX181" fmla="*/ 201545 w 2635599"/>
              <a:gd name="connsiteY181" fmla="*/ 1473549 h 1848975"/>
              <a:gd name="connsiteX182" fmla="*/ 182941 w 2635599"/>
              <a:gd name="connsiteY182" fmla="*/ 1451649 h 1848975"/>
              <a:gd name="connsiteX183" fmla="*/ 151934 w 2635599"/>
              <a:gd name="connsiteY183" fmla="*/ 1373435 h 1848975"/>
              <a:gd name="connsiteX184" fmla="*/ 86819 w 2635599"/>
              <a:gd name="connsiteY184" fmla="*/ 1317121 h 1848975"/>
              <a:gd name="connsiteX185" fmla="*/ 0 w 2635599"/>
              <a:gd name="connsiteY185" fmla="*/ 1245164 h 1848975"/>
              <a:gd name="connsiteX186" fmla="*/ 0 w 2635599"/>
              <a:gd name="connsiteY186" fmla="*/ 1232650 h 1848975"/>
              <a:gd name="connsiteX187" fmla="*/ 3100 w 2635599"/>
              <a:gd name="connsiteY187" fmla="*/ 1217007 h 1848975"/>
              <a:gd name="connsiteX188" fmla="*/ 71316 w 2635599"/>
              <a:gd name="connsiteY188" fmla="*/ 1163822 h 1848975"/>
              <a:gd name="connsiteX189" fmla="*/ 93021 w 2635599"/>
              <a:gd name="connsiteY189" fmla="*/ 1151308 h 1848975"/>
              <a:gd name="connsiteX190" fmla="*/ 117826 w 2635599"/>
              <a:gd name="connsiteY190" fmla="*/ 1120022 h 1848975"/>
              <a:gd name="connsiteX191" fmla="*/ 105424 w 2635599"/>
              <a:gd name="connsiteY191" fmla="*/ 1094994 h 1848975"/>
              <a:gd name="connsiteX192" fmla="*/ 114726 w 2635599"/>
              <a:gd name="connsiteY192" fmla="*/ 1016780 h 1848975"/>
              <a:gd name="connsiteX193" fmla="*/ 111625 w 2635599"/>
              <a:gd name="connsiteY193" fmla="*/ 979237 h 1848975"/>
              <a:gd name="connsiteX194" fmla="*/ 80618 w 2635599"/>
              <a:gd name="connsiteY194" fmla="*/ 966723 h 1848975"/>
              <a:gd name="connsiteX195" fmla="*/ 40309 w 2635599"/>
              <a:gd name="connsiteY195" fmla="*/ 951080 h 1848975"/>
              <a:gd name="connsiteX196" fmla="*/ 3100 w 2635599"/>
              <a:gd name="connsiteY196" fmla="*/ 875995 h 1848975"/>
              <a:gd name="connsiteX197" fmla="*/ 37208 w 2635599"/>
              <a:gd name="connsiteY197" fmla="*/ 779010 h 1848975"/>
              <a:gd name="connsiteX198" fmla="*/ 124028 w 2635599"/>
              <a:gd name="connsiteY198" fmla="*/ 794653 h 1848975"/>
              <a:gd name="connsiteX199" fmla="*/ 167438 w 2635599"/>
              <a:gd name="connsiteY199" fmla="*/ 810295 h 1848975"/>
              <a:gd name="connsiteX200" fmla="*/ 210848 w 2635599"/>
              <a:gd name="connsiteY200" fmla="*/ 769624 h 1848975"/>
              <a:gd name="connsiteX201" fmla="*/ 210848 w 2635599"/>
              <a:gd name="connsiteY201" fmla="*/ 722696 h 1848975"/>
              <a:gd name="connsiteX202" fmla="*/ 210848 w 2635599"/>
              <a:gd name="connsiteY202" fmla="*/ 694539 h 1848975"/>
              <a:gd name="connsiteX203" fmla="*/ 279063 w 2635599"/>
              <a:gd name="connsiteY203" fmla="*/ 660125 h 1848975"/>
              <a:gd name="connsiteX204" fmla="*/ 313171 w 2635599"/>
              <a:gd name="connsiteY204" fmla="*/ 619454 h 1848975"/>
              <a:gd name="connsiteX205" fmla="*/ 313171 w 2635599"/>
              <a:gd name="connsiteY205" fmla="*/ 585040 h 1848975"/>
              <a:gd name="connsiteX206" fmla="*/ 365883 w 2635599"/>
              <a:gd name="connsiteY206" fmla="*/ 534983 h 1848975"/>
              <a:gd name="connsiteX207" fmla="*/ 455803 w 2635599"/>
              <a:gd name="connsiteY207" fmla="*/ 547497 h 1848975"/>
              <a:gd name="connsiteX208" fmla="*/ 517817 w 2635599"/>
              <a:gd name="connsiteY208" fmla="*/ 594425 h 1848975"/>
              <a:gd name="connsiteX209" fmla="*/ 551925 w 2635599"/>
              <a:gd name="connsiteY209" fmla="*/ 672639 h 1848975"/>
              <a:gd name="connsiteX210" fmla="*/ 582932 w 2635599"/>
              <a:gd name="connsiteY210" fmla="*/ 719567 h 1848975"/>
              <a:gd name="connsiteX211" fmla="*/ 610839 w 2635599"/>
              <a:gd name="connsiteY211" fmla="*/ 697668 h 1848975"/>
              <a:gd name="connsiteX212" fmla="*/ 657349 w 2635599"/>
              <a:gd name="connsiteY212" fmla="*/ 672639 h 1848975"/>
              <a:gd name="connsiteX213" fmla="*/ 660450 w 2635599"/>
              <a:gd name="connsiteY213" fmla="*/ 672639 h 1848975"/>
              <a:gd name="connsiteX214" fmla="*/ 703860 w 2635599"/>
              <a:gd name="connsiteY214" fmla="*/ 660125 h 1848975"/>
              <a:gd name="connsiteX215" fmla="*/ 741068 w 2635599"/>
              <a:gd name="connsiteY215" fmla="*/ 653868 h 1848975"/>
              <a:gd name="connsiteX216" fmla="*/ 778277 w 2635599"/>
              <a:gd name="connsiteY216" fmla="*/ 641354 h 1848975"/>
              <a:gd name="connsiteX217" fmla="*/ 837190 w 2635599"/>
              <a:gd name="connsiteY217" fmla="*/ 616325 h 1848975"/>
              <a:gd name="connsiteX218" fmla="*/ 865097 w 2635599"/>
              <a:gd name="connsiteY218" fmla="*/ 616325 h 1848975"/>
              <a:gd name="connsiteX219" fmla="*/ 880600 w 2635599"/>
              <a:gd name="connsiteY219" fmla="*/ 594425 h 1848975"/>
              <a:gd name="connsiteX220" fmla="*/ 855794 w 2635599"/>
              <a:gd name="connsiteY220" fmla="*/ 547497 h 1848975"/>
              <a:gd name="connsiteX221" fmla="*/ 806183 w 2635599"/>
              <a:gd name="connsiteY221" fmla="*/ 503697 h 1848975"/>
              <a:gd name="connsiteX222" fmla="*/ 741068 w 2635599"/>
              <a:gd name="connsiteY222" fmla="*/ 472412 h 1848975"/>
              <a:gd name="connsiteX223" fmla="*/ 669752 w 2635599"/>
              <a:gd name="connsiteY223" fmla="*/ 456769 h 1848975"/>
              <a:gd name="connsiteX224" fmla="*/ 648047 w 2635599"/>
              <a:gd name="connsiteY224" fmla="*/ 397326 h 1848975"/>
              <a:gd name="connsiteX225" fmla="*/ 682155 w 2635599"/>
              <a:gd name="connsiteY225" fmla="*/ 344141 h 1848975"/>
              <a:gd name="connsiteX226" fmla="*/ 765874 w 2635599"/>
              <a:gd name="connsiteY226" fmla="*/ 331627 h 1848975"/>
              <a:gd name="connsiteX227" fmla="*/ 830989 w 2635599"/>
              <a:gd name="connsiteY227" fmla="*/ 350398 h 1848975"/>
              <a:gd name="connsiteX228" fmla="*/ 855794 w 2635599"/>
              <a:gd name="connsiteY228" fmla="*/ 334755 h 1848975"/>
              <a:gd name="connsiteX229" fmla="*/ 840291 w 2635599"/>
              <a:gd name="connsiteY229" fmla="*/ 300341 h 1848975"/>
              <a:gd name="connsiteX230" fmla="*/ 827888 w 2635599"/>
              <a:gd name="connsiteY230" fmla="*/ 287827 h 1848975"/>
              <a:gd name="connsiteX231" fmla="*/ 837190 w 2635599"/>
              <a:gd name="connsiteY231" fmla="*/ 225256 h 1848975"/>
              <a:gd name="connsiteX232" fmla="*/ 837190 w 2635599"/>
              <a:gd name="connsiteY232" fmla="*/ 193970 h 1848975"/>
              <a:gd name="connsiteX233" fmla="*/ 865097 w 2635599"/>
              <a:gd name="connsiteY233" fmla="*/ 181456 h 1848975"/>
              <a:gd name="connsiteX234" fmla="*/ 889902 w 2635599"/>
              <a:gd name="connsiteY234" fmla="*/ 122014 h 1848975"/>
              <a:gd name="connsiteX235" fmla="*/ 893003 w 2635599"/>
              <a:gd name="connsiteY235" fmla="*/ 93857 h 1848975"/>
              <a:gd name="connsiteX236" fmla="*/ 930211 w 2635599"/>
              <a:gd name="connsiteY236" fmla="*/ 68828 h 1848975"/>
              <a:gd name="connsiteX237" fmla="*/ 982923 w 2635599"/>
              <a:gd name="connsiteY237" fmla="*/ 34414 h 1848975"/>
              <a:gd name="connsiteX238" fmla="*/ 1007729 w 2635599"/>
              <a:gd name="connsiteY238" fmla="*/ 12514 h 1848975"/>
              <a:gd name="connsiteX239" fmla="*/ 1035635 w 2635599"/>
              <a:gd name="connsiteY239" fmla="*/ 0 h 184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2635599" h="1848975">
                <a:moveTo>
                  <a:pt x="1261471" y="1756536"/>
                </a:moveTo>
                <a:cubicBezTo>
                  <a:pt x="1268303" y="1757067"/>
                  <a:pt x="1276636" y="1758612"/>
                  <a:pt x="1286713" y="1760929"/>
                </a:cubicBezTo>
                <a:cubicBezTo>
                  <a:pt x="1277411" y="1776376"/>
                  <a:pt x="1274310" y="1785644"/>
                  <a:pt x="1265008" y="1788733"/>
                </a:cubicBezTo>
                <a:cubicBezTo>
                  <a:pt x="1255706" y="1794912"/>
                  <a:pt x="1243303" y="1788733"/>
                  <a:pt x="1234001" y="1785644"/>
                </a:cubicBezTo>
                <a:cubicBezTo>
                  <a:pt x="1234001" y="1762474"/>
                  <a:pt x="1240978" y="1754944"/>
                  <a:pt x="1261471" y="1756536"/>
                </a:cubicBezTo>
                <a:close/>
                <a:moveTo>
                  <a:pt x="1392136" y="1751661"/>
                </a:moveTo>
                <a:cubicBezTo>
                  <a:pt x="1389037" y="1764276"/>
                  <a:pt x="1385939" y="1767430"/>
                  <a:pt x="1385939" y="1767430"/>
                </a:cubicBezTo>
                <a:cubicBezTo>
                  <a:pt x="1370445" y="1776891"/>
                  <a:pt x="1361149" y="1798967"/>
                  <a:pt x="1342556" y="1798967"/>
                </a:cubicBezTo>
                <a:cubicBezTo>
                  <a:pt x="1336358" y="1798967"/>
                  <a:pt x="1327062" y="1814735"/>
                  <a:pt x="1314667" y="1805274"/>
                </a:cubicBezTo>
                <a:cubicBezTo>
                  <a:pt x="1311568" y="1814735"/>
                  <a:pt x="1308470" y="1824196"/>
                  <a:pt x="1305371" y="1827350"/>
                </a:cubicBezTo>
                <a:cubicBezTo>
                  <a:pt x="1292976" y="1824196"/>
                  <a:pt x="1280581" y="1817889"/>
                  <a:pt x="1265087" y="1814735"/>
                </a:cubicBezTo>
                <a:cubicBezTo>
                  <a:pt x="1283680" y="1802120"/>
                  <a:pt x="1308470" y="1802120"/>
                  <a:pt x="1327062" y="1792659"/>
                </a:cubicBezTo>
                <a:cubicBezTo>
                  <a:pt x="1351852" y="1780045"/>
                  <a:pt x="1370445" y="1767430"/>
                  <a:pt x="1392136" y="1751661"/>
                </a:cubicBezTo>
                <a:close/>
                <a:moveTo>
                  <a:pt x="1444849" y="1739497"/>
                </a:moveTo>
                <a:cubicBezTo>
                  <a:pt x="1438632" y="1748765"/>
                  <a:pt x="1435523" y="1754944"/>
                  <a:pt x="1429306" y="1761122"/>
                </a:cubicBezTo>
                <a:cubicBezTo>
                  <a:pt x="1426197" y="1754944"/>
                  <a:pt x="1423088" y="1748765"/>
                  <a:pt x="1413762" y="1742586"/>
                </a:cubicBezTo>
                <a:cubicBezTo>
                  <a:pt x="1426197" y="1739497"/>
                  <a:pt x="1435523" y="1739497"/>
                  <a:pt x="1444849" y="1739497"/>
                </a:cubicBezTo>
                <a:close/>
                <a:moveTo>
                  <a:pt x="2635599" y="1201564"/>
                </a:moveTo>
                <a:cubicBezTo>
                  <a:pt x="2635599" y="1207743"/>
                  <a:pt x="2635599" y="1213921"/>
                  <a:pt x="2635599" y="1223189"/>
                </a:cubicBezTo>
                <a:cubicBezTo>
                  <a:pt x="2629421" y="1223189"/>
                  <a:pt x="2626331" y="1223189"/>
                  <a:pt x="2620153" y="1223189"/>
                </a:cubicBezTo>
                <a:cubicBezTo>
                  <a:pt x="2620153" y="1223189"/>
                  <a:pt x="2613974" y="1213921"/>
                  <a:pt x="2613974" y="1207743"/>
                </a:cubicBezTo>
                <a:cubicBezTo>
                  <a:pt x="2623242" y="1204653"/>
                  <a:pt x="2629421" y="1204653"/>
                  <a:pt x="2635599" y="1201564"/>
                </a:cubicBezTo>
                <a:close/>
                <a:moveTo>
                  <a:pt x="2251208" y="1082624"/>
                </a:moveTo>
                <a:cubicBezTo>
                  <a:pt x="2260534" y="1085733"/>
                  <a:pt x="2266751" y="1091950"/>
                  <a:pt x="2276077" y="1098168"/>
                </a:cubicBezTo>
                <a:cubicBezTo>
                  <a:pt x="2266751" y="1107494"/>
                  <a:pt x="2260534" y="1113711"/>
                  <a:pt x="2260534" y="1113711"/>
                </a:cubicBezTo>
                <a:cubicBezTo>
                  <a:pt x="2251208" y="1107494"/>
                  <a:pt x="2248099" y="1098168"/>
                  <a:pt x="2248099" y="1091950"/>
                </a:cubicBezTo>
                <a:cubicBezTo>
                  <a:pt x="2244990" y="1091950"/>
                  <a:pt x="2251208" y="1082624"/>
                  <a:pt x="2251208" y="1082624"/>
                </a:cubicBezTo>
                <a:close/>
                <a:moveTo>
                  <a:pt x="2387679" y="940707"/>
                </a:moveTo>
                <a:cubicBezTo>
                  <a:pt x="2393858" y="943951"/>
                  <a:pt x="2400037" y="947195"/>
                  <a:pt x="2403126" y="953682"/>
                </a:cubicBezTo>
                <a:cubicBezTo>
                  <a:pt x="2403126" y="956926"/>
                  <a:pt x="2403126" y="966658"/>
                  <a:pt x="2403126" y="966658"/>
                </a:cubicBezTo>
                <a:cubicBezTo>
                  <a:pt x="2393858" y="969901"/>
                  <a:pt x="2384590" y="973145"/>
                  <a:pt x="2375322" y="973145"/>
                </a:cubicBezTo>
                <a:cubicBezTo>
                  <a:pt x="2372233" y="969901"/>
                  <a:pt x="2362964" y="960170"/>
                  <a:pt x="2359875" y="953682"/>
                </a:cubicBezTo>
                <a:cubicBezTo>
                  <a:pt x="2369143" y="947195"/>
                  <a:pt x="2378411" y="943951"/>
                  <a:pt x="2387679" y="940707"/>
                </a:cubicBezTo>
                <a:close/>
                <a:moveTo>
                  <a:pt x="2384429" y="766352"/>
                </a:moveTo>
                <a:cubicBezTo>
                  <a:pt x="2387508" y="772531"/>
                  <a:pt x="2393665" y="775620"/>
                  <a:pt x="2393665" y="784888"/>
                </a:cubicBezTo>
                <a:cubicBezTo>
                  <a:pt x="2387508" y="791067"/>
                  <a:pt x="2384429" y="803424"/>
                  <a:pt x="2378272" y="806513"/>
                </a:cubicBezTo>
                <a:cubicBezTo>
                  <a:pt x="2369036" y="815781"/>
                  <a:pt x="2356721" y="815781"/>
                  <a:pt x="2356721" y="828139"/>
                </a:cubicBezTo>
                <a:cubicBezTo>
                  <a:pt x="2356721" y="831228"/>
                  <a:pt x="2347485" y="831228"/>
                  <a:pt x="2347485" y="828139"/>
                </a:cubicBezTo>
                <a:cubicBezTo>
                  <a:pt x="2338249" y="818871"/>
                  <a:pt x="2347485" y="800335"/>
                  <a:pt x="2356721" y="797245"/>
                </a:cubicBezTo>
                <a:cubicBezTo>
                  <a:pt x="2365957" y="791067"/>
                  <a:pt x="2372114" y="791067"/>
                  <a:pt x="2372114" y="778709"/>
                </a:cubicBezTo>
                <a:cubicBezTo>
                  <a:pt x="2372114" y="775620"/>
                  <a:pt x="2381350" y="772531"/>
                  <a:pt x="2384429" y="766352"/>
                </a:cubicBezTo>
                <a:close/>
                <a:moveTo>
                  <a:pt x="280049" y="606864"/>
                </a:moveTo>
                <a:cubicBezTo>
                  <a:pt x="289375" y="619340"/>
                  <a:pt x="295592" y="625579"/>
                  <a:pt x="298701" y="634936"/>
                </a:cubicBezTo>
                <a:cubicBezTo>
                  <a:pt x="298701" y="638055"/>
                  <a:pt x="289375" y="644293"/>
                  <a:pt x="286266" y="647412"/>
                </a:cubicBezTo>
                <a:cubicBezTo>
                  <a:pt x="280049" y="644293"/>
                  <a:pt x="270723" y="638055"/>
                  <a:pt x="267614" y="634936"/>
                </a:cubicBezTo>
                <a:cubicBezTo>
                  <a:pt x="267614" y="628698"/>
                  <a:pt x="276940" y="619340"/>
                  <a:pt x="280049" y="606864"/>
                </a:cubicBezTo>
                <a:close/>
                <a:moveTo>
                  <a:pt x="1035635" y="0"/>
                </a:moveTo>
                <a:cubicBezTo>
                  <a:pt x="1048038" y="0"/>
                  <a:pt x="1054239" y="0"/>
                  <a:pt x="1063542" y="0"/>
                </a:cubicBezTo>
                <a:cubicBezTo>
                  <a:pt x="1072844" y="12514"/>
                  <a:pt x="1072844" y="12514"/>
                  <a:pt x="1088347" y="9386"/>
                </a:cubicBezTo>
                <a:cubicBezTo>
                  <a:pt x="1097649" y="9386"/>
                  <a:pt x="1125555" y="25028"/>
                  <a:pt x="1128657" y="34414"/>
                </a:cubicBezTo>
                <a:cubicBezTo>
                  <a:pt x="1128657" y="50057"/>
                  <a:pt x="1141059" y="68828"/>
                  <a:pt x="1137958" y="84471"/>
                </a:cubicBezTo>
                <a:cubicBezTo>
                  <a:pt x="1131757" y="109499"/>
                  <a:pt x="1144160" y="131399"/>
                  <a:pt x="1156563" y="150171"/>
                </a:cubicBezTo>
                <a:cubicBezTo>
                  <a:pt x="1175167" y="168942"/>
                  <a:pt x="1187569" y="187713"/>
                  <a:pt x="1203073" y="209613"/>
                </a:cubicBezTo>
                <a:cubicBezTo>
                  <a:pt x="1209274" y="225256"/>
                  <a:pt x="1218576" y="247156"/>
                  <a:pt x="1234080" y="259670"/>
                </a:cubicBezTo>
                <a:cubicBezTo>
                  <a:pt x="1246483" y="275313"/>
                  <a:pt x="1261986" y="284698"/>
                  <a:pt x="1283691" y="275313"/>
                </a:cubicBezTo>
                <a:cubicBezTo>
                  <a:pt x="1305396" y="269056"/>
                  <a:pt x="1320900" y="256541"/>
                  <a:pt x="1339504" y="247156"/>
                </a:cubicBezTo>
                <a:cubicBezTo>
                  <a:pt x="1358108" y="234642"/>
                  <a:pt x="1373612" y="218999"/>
                  <a:pt x="1395317" y="206485"/>
                </a:cubicBezTo>
                <a:cubicBezTo>
                  <a:pt x="1417022" y="187713"/>
                  <a:pt x="1448029" y="187713"/>
                  <a:pt x="1475935" y="187713"/>
                </a:cubicBezTo>
                <a:cubicBezTo>
                  <a:pt x="1479036" y="193970"/>
                  <a:pt x="1482137" y="197099"/>
                  <a:pt x="1482137" y="197099"/>
                </a:cubicBezTo>
                <a:cubicBezTo>
                  <a:pt x="1516244" y="187713"/>
                  <a:pt x="1547251" y="184585"/>
                  <a:pt x="1578258" y="181456"/>
                </a:cubicBezTo>
                <a:cubicBezTo>
                  <a:pt x="1593762" y="175199"/>
                  <a:pt x="1612366" y="184585"/>
                  <a:pt x="1624769" y="175199"/>
                </a:cubicBezTo>
                <a:cubicBezTo>
                  <a:pt x="1649575" y="162685"/>
                  <a:pt x="1671280" y="162685"/>
                  <a:pt x="1696085" y="162685"/>
                </a:cubicBezTo>
                <a:cubicBezTo>
                  <a:pt x="1711589" y="168942"/>
                  <a:pt x="1723992" y="168942"/>
                  <a:pt x="1739495" y="172071"/>
                </a:cubicBezTo>
                <a:cubicBezTo>
                  <a:pt x="1751898" y="172071"/>
                  <a:pt x="1761200" y="181456"/>
                  <a:pt x="1767402" y="181456"/>
                </a:cubicBezTo>
                <a:cubicBezTo>
                  <a:pt x="1804610" y="184585"/>
                  <a:pt x="1829416" y="209613"/>
                  <a:pt x="1851121" y="237770"/>
                </a:cubicBezTo>
                <a:cubicBezTo>
                  <a:pt x="1866624" y="256541"/>
                  <a:pt x="1882128" y="272184"/>
                  <a:pt x="1897631" y="287827"/>
                </a:cubicBezTo>
                <a:cubicBezTo>
                  <a:pt x="1916235" y="300341"/>
                  <a:pt x="1931739" y="312855"/>
                  <a:pt x="1947242" y="325370"/>
                </a:cubicBezTo>
                <a:cubicBezTo>
                  <a:pt x="1968947" y="337884"/>
                  <a:pt x="1981350" y="362912"/>
                  <a:pt x="2006156" y="359784"/>
                </a:cubicBezTo>
                <a:cubicBezTo>
                  <a:pt x="2012357" y="359784"/>
                  <a:pt x="2018559" y="359784"/>
                  <a:pt x="2021659" y="356655"/>
                </a:cubicBezTo>
                <a:cubicBezTo>
                  <a:pt x="2027861" y="347269"/>
                  <a:pt x="2037163" y="334755"/>
                  <a:pt x="2046465" y="322241"/>
                </a:cubicBezTo>
                <a:cubicBezTo>
                  <a:pt x="2065069" y="294084"/>
                  <a:pt x="2102278" y="287827"/>
                  <a:pt x="2123983" y="312855"/>
                </a:cubicBezTo>
                <a:cubicBezTo>
                  <a:pt x="2142587" y="344141"/>
                  <a:pt x="2164292" y="372298"/>
                  <a:pt x="2179795" y="400455"/>
                </a:cubicBezTo>
                <a:cubicBezTo>
                  <a:pt x="2204601" y="434869"/>
                  <a:pt x="2204601" y="456769"/>
                  <a:pt x="2176695" y="484926"/>
                </a:cubicBezTo>
                <a:cubicBezTo>
                  <a:pt x="2164292" y="494311"/>
                  <a:pt x="2151889" y="506826"/>
                  <a:pt x="2142587" y="519340"/>
                </a:cubicBezTo>
                <a:cubicBezTo>
                  <a:pt x="2127083" y="531854"/>
                  <a:pt x="2114681" y="531854"/>
                  <a:pt x="2099177" y="528726"/>
                </a:cubicBezTo>
                <a:cubicBezTo>
                  <a:pt x="2074371" y="519340"/>
                  <a:pt x="2052666" y="506826"/>
                  <a:pt x="2034062" y="497440"/>
                </a:cubicBezTo>
                <a:cubicBezTo>
                  <a:pt x="2021659" y="494311"/>
                  <a:pt x="2012357" y="494311"/>
                  <a:pt x="2006156" y="503697"/>
                </a:cubicBezTo>
                <a:cubicBezTo>
                  <a:pt x="1996854" y="509954"/>
                  <a:pt x="1984451" y="516211"/>
                  <a:pt x="1975149" y="522469"/>
                </a:cubicBezTo>
                <a:cubicBezTo>
                  <a:pt x="1956545" y="534983"/>
                  <a:pt x="1931739" y="544368"/>
                  <a:pt x="1910034" y="560011"/>
                </a:cubicBezTo>
                <a:cubicBezTo>
                  <a:pt x="1885228" y="578783"/>
                  <a:pt x="1857322" y="597554"/>
                  <a:pt x="1863523" y="641354"/>
                </a:cubicBezTo>
                <a:cubicBezTo>
                  <a:pt x="1866624" y="641354"/>
                  <a:pt x="1863523" y="644482"/>
                  <a:pt x="1863523" y="647611"/>
                </a:cubicBezTo>
                <a:cubicBezTo>
                  <a:pt x="1863523" y="666382"/>
                  <a:pt x="1857322" y="685153"/>
                  <a:pt x="1854221" y="707053"/>
                </a:cubicBezTo>
                <a:cubicBezTo>
                  <a:pt x="1857322" y="719567"/>
                  <a:pt x="1869725" y="735210"/>
                  <a:pt x="1879027" y="757110"/>
                </a:cubicBezTo>
                <a:cubicBezTo>
                  <a:pt x="1885228" y="772753"/>
                  <a:pt x="1897631" y="794653"/>
                  <a:pt x="1922437" y="797781"/>
                </a:cubicBezTo>
                <a:cubicBezTo>
                  <a:pt x="1910034" y="769624"/>
                  <a:pt x="1928638" y="744596"/>
                  <a:pt x="1934840" y="719567"/>
                </a:cubicBezTo>
                <a:cubicBezTo>
                  <a:pt x="1944142" y="703925"/>
                  <a:pt x="1953444" y="703925"/>
                  <a:pt x="1968947" y="710182"/>
                </a:cubicBezTo>
                <a:cubicBezTo>
                  <a:pt x="1972048" y="716439"/>
                  <a:pt x="1975149" y="719567"/>
                  <a:pt x="1981350" y="722696"/>
                </a:cubicBezTo>
                <a:cubicBezTo>
                  <a:pt x="1987552" y="744596"/>
                  <a:pt x="1996854" y="766496"/>
                  <a:pt x="2018559" y="769624"/>
                </a:cubicBezTo>
                <a:cubicBezTo>
                  <a:pt x="2046465" y="779010"/>
                  <a:pt x="2071271" y="785267"/>
                  <a:pt x="2099177" y="794653"/>
                </a:cubicBezTo>
                <a:cubicBezTo>
                  <a:pt x="2105378" y="797781"/>
                  <a:pt x="2114681" y="797781"/>
                  <a:pt x="2127083" y="804038"/>
                </a:cubicBezTo>
                <a:cubicBezTo>
                  <a:pt x="2117781" y="807167"/>
                  <a:pt x="2117781" y="807167"/>
                  <a:pt x="2117781" y="807167"/>
                </a:cubicBezTo>
                <a:cubicBezTo>
                  <a:pt x="2114681" y="807167"/>
                  <a:pt x="2114681" y="807167"/>
                  <a:pt x="2111580" y="807167"/>
                </a:cubicBezTo>
                <a:cubicBezTo>
                  <a:pt x="2114681" y="810295"/>
                  <a:pt x="2114681" y="816553"/>
                  <a:pt x="2117781" y="816553"/>
                </a:cubicBezTo>
                <a:cubicBezTo>
                  <a:pt x="2123983" y="819681"/>
                  <a:pt x="2127083" y="832195"/>
                  <a:pt x="2123983" y="835324"/>
                </a:cubicBezTo>
                <a:cubicBezTo>
                  <a:pt x="2111580" y="841581"/>
                  <a:pt x="2111580" y="844710"/>
                  <a:pt x="2117781" y="854095"/>
                </a:cubicBezTo>
                <a:cubicBezTo>
                  <a:pt x="2130184" y="860352"/>
                  <a:pt x="2148788" y="866609"/>
                  <a:pt x="2148788" y="888509"/>
                </a:cubicBezTo>
                <a:cubicBezTo>
                  <a:pt x="2148788" y="894766"/>
                  <a:pt x="2148788" y="901024"/>
                  <a:pt x="2161191" y="901024"/>
                </a:cubicBezTo>
                <a:cubicBezTo>
                  <a:pt x="2161191" y="901024"/>
                  <a:pt x="2167393" y="913538"/>
                  <a:pt x="2167393" y="916666"/>
                </a:cubicBezTo>
                <a:cubicBezTo>
                  <a:pt x="2167393" y="932309"/>
                  <a:pt x="2164292" y="951080"/>
                  <a:pt x="2164292" y="966723"/>
                </a:cubicBezTo>
                <a:cubicBezTo>
                  <a:pt x="2161191" y="1001137"/>
                  <a:pt x="2161191" y="1001137"/>
                  <a:pt x="2195299" y="1013651"/>
                </a:cubicBezTo>
                <a:cubicBezTo>
                  <a:pt x="2207702" y="1016780"/>
                  <a:pt x="2220105" y="1019909"/>
                  <a:pt x="2229407" y="1032423"/>
                </a:cubicBezTo>
                <a:cubicBezTo>
                  <a:pt x="2248011" y="1054323"/>
                  <a:pt x="2244910" y="1079351"/>
                  <a:pt x="2229407" y="1104380"/>
                </a:cubicBezTo>
                <a:cubicBezTo>
                  <a:pt x="2226306" y="1107508"/>
                  <a:pt x="2226306" y="1116894"/>
                  <a:pt x="2226306" y="1120022"/>
                </a:cubicBezTo>
                <a:cubicBezTo>
                  <a:pt x="2241809" y="1132536"/>
                  <a:pt x="2260414" y="1141922"/>
                  <a:pt x="2282119" y="1132536"/>
                </a:cubicBezTo>
                <a:cubicBezTo>
                  <a:pt x="2285219" y="1132536"/>
                  <a:pt x="2294521" y="1132536"/>
                  <a:pt x="2297622" y="1132536"/>
                </a:cubicBezTo>
                <a:cubicBezTo>
                  <a:pt x="2325529" y="1138794"/>
                  <a:pt x="2350334" y="1141922"/>
                  <a:pt x="2378241" y="1138794"/>
                </a:cubicBezTo>
                <a:cubicBezTo>
                  <a:pt x="2399945" y="1138794"/>
                  <a:pt x="2415449" y="1129408"/>
                  <a:pt x="2434053" y="1151308"/>
                </a:cubicBezTo>
                <a:cubicBezTo>
                  <a:pt x="2440255" y="1163822"/>
                  <a:pt x="2452657" y="1179465"/>
                  <a:pt x="2465060" y="1195108"/>
                </a:cubicBezTo>
                <a:cubicBezTo>
                  <a:pt x="2468161" y="1204493"/>
                  <a:pt x="2474362" y="1220136"/>
                  <a:pt x="2480564" y="1226393"/>
                </a:cubicBezTo>
                <a:cubicBezTo>
                  <a:pt x="2511571" y="1251422"/>
                  <a:pt x="2530175" y="1276450"/>
                  <a:pt x="2527074" y="1317121"/>
                </a:cubicBezTo>
                <a:cubicBezTo>
                  <a:pt x="2527074" y="1326507"/>
                  <a:pt x="2517772" y="1339021"/>
                  <a:pt x="2511571" y="1342150"/>
                </a:cubicBezTo>
                <a:cubicBezTo>
                  <a:pt x="2492967" y="1364049"/>
                  <a:pt x="2461960" y="1364049"/>
                  <a:pt x="2437154" y="1373435"/>
                </a:cubicBezTo>
                <a:cubicBezTo>
                  <a:pt x="2415449" y="1379692"/>
                  <a:pt x="2399945" y="1398464"/>
                  <a:pt x="2390643" y="1417235"/>
                </a:cubicBezTo>
                <a:cubicBezTo>
                  <a:pt x="2384442" y="1451649"/>
                  <a:pt x="2390643" y="1486063"/>
                  <a:pt x="2403046" y="1517349"/>
                </a:cubicBezTo>
                <a:cubicBezTo>
                  <a:pt x="2412348" y="1542377"/>
                  <a:pt x="2403046" y="1564277"/>
                  <a:pt x="2390643" y="1579920"/>
                </a:cubicBezTo>
                <a:cubicBezTo>
                  <a:pt x="2378241" y="1598691"/>
                  <a:pt x="2359636" y="1601819"/>
                  <a:pt x="2350334" y="1617462"/>
                </a:cubicBezTo>
                <a:cubicBezTo>
                  <a:pt x="2334831" y="1639362"/>
                  <a:pt x="2310025" y="1651876"/>
                  <a:pt x="2282119" y="1655005"/>
                </a:cubicBezTo>
                <a:cubicBezTo>
                  <a:pt x="2254212" y="1664391"/>
                  <a:pt x="2226306" y="1664391"/>
                  <a:pt x="2201500" y="1686290"/>
                </a:cubicBezTo>
                <a:cubicBezTo>
                  <a:pt x="2189097" y="1698805"/>
                  <a:pt x="2167393" y="1701933"/>
                  <a:pt x="2154990" y="1692548"/>
                </a:cubicBezTo>
                <a:cubicBezTo>
                  <a:pt x="2130184" y="1686290"/>
                  <a:pt x="2111580" y="1686290"/>
                  <a:pt x="2086774" y="1686290"/>
                </a:cubicBezTo>
                <a:cubicBezTo>
                  <a:pt x="2077472" y="1686290"/>
                  <a:pt x="2065069" y="1686290"/>
                  <a:pt x="2061969" y="1689419"/>
                </a:cubicBezTo>
                <a:cubicBezTo>
                  <a:pt x="2046465" y="1701933"/>
                  <a:pt x="2027861" y="1711319"/>
                  <a:pt x="2009257" y="1711319"/>
                </a:cubicBezTo>
                <a:cubicBezTo>
                  <a:pt x="1996854" y="1711319"/>
                  <a:pt x="1987552" y="1717576"/>
                  <a:pt x="1981350" y="1726962"/>
                </a:cubicBezTo>
                <a:cubicBezTo>
                  <a:pt x="1959645" y="1739476"/>
                  <a:pt x="1941041" y="1739476"/>
                  <a:pt x="1922437" y="1726962"/>
                </a:cubicBezTo>
                <a:cubicBezTo>
                  <a:pt x="1903833" y="1711319"/>
                  <a:pt x="1879027" y="1711319"/>
                  <a:pt x="1857322" y="1717576"/>
                </a:cubicBezTo>
                <a:cubicBezTo>
                  <a:pt x="1832516" y="1733219"/>
                  <a:pt x="1810811" y="1748861"/>
                  <a:pt x="1786006" y="1761376"/>
                </a:cubicBezTo>
                <a:cubicBezTo>
                  <a:pt x="1779804" y="1764504"/>
                  <a:pt x="1773603" y="1764504"/>
                  <a:pt x="1764301" y="1764504"/>
                </a:cubicBezTo>
                <a:cubicBezTo>
                  <a:pt x="1727092" y="1764504"/>
                  <a:pt x="1699186" y="1758247"/>
                  <a:pt x="1674380" y="1736347"/>
                </a:cubicBezTo>
                <a:cubicBezTo>
                  <a:pt x="1661978" y="1726962"/>
                  <a:pt x="1646474" y="1711319"/>
                  <a:pt x="1649575" y="1692548"/>
                </a:cubicBezTo>
                <a:cubicBezTo>
                  <a:pt x="1658877" y="1673776"/>
                  <a:pt x="1649575" y="1667519"/>
                  <a:pt x="1634071" y="1667519"/>
                </a:cubicBezTo>
                <a:cubicBezTo>
                  <a:pt x="1609266" y="1664391"/>
                  <a:pt x="1593762" y="1639362"/>
                  <a:pt x="1568956" y="1636234"/>
                </a:cubicBezTo>
                <a:cubicBezTo>
                  <a:pt x="1565856" y="1636234"/>
                  <a:pt x="1559654" y="1629976"/>
                  <a:pt x="1559654" y="1626848"/>
                </a:cubicBezTo>
                <a:cubicBezTo>
                  <a:pt x="1556554" y="1611205"/>
                  <a:pt x="1547251" y="1601819"/>
                  <a:pt x="1528647" y="1601819"/>
                </a:cubicBezTo>
                <a:cubicBezTo>
                  <a:pt x="1506942" y="1601819"/>
                  <a:pt x="1513144" y="1614334"/>
                  <a:pt x="1513144" y="1626848"/>
                </a:cubicBezTo>
                <a:cubicBezTo>
                  <a:pt x="1503842" y="1636234"/>
                  <a:pt x="1482137" y="1617462"/>
                  <a:pt x="1488338" y="1639362"/>
                </a:cubicBezTo>
                <a:cubicBezTo>
                  <a:pt x="1479036" y="1639362"/>
                  <a:pt x="1475935" y="1636234"/>
                  <a:pt x="1466633" y="1636234"/>
                </a:cubicBezTo>
                <a:cubicBezTo>
                  <a:pt x="1466633" y="1642491"/>
                  <a:pt x="1466633" y="1648748"/>
                  <a:pt x="1466633" y="1651876"/>
                </a:cubicBezTo>
                <a:cubicBezTo>
                  <a:pt x="1451129" y="1651876"/>
                  <a:pt x="1438727" y="1655005"/>
                  <a:pt x="1426324" y="1655005"/>
                </a:cubicBezTo>
                <a:cubicBezTo>
                  <a:pt x="1423223" y="1655005"/>
                  <a:pt x="1413921" y="1661262"/>
                  <a:pt x="1404619" y="1661262"/>
                </a:cubicBezTo>
                <a:cubicBezTo>
                  <a:pt x="1395317" y="1655005"/>
                  <a:pt x="1386015" y="1661262"/>
                  <a:pt x="1382914" y="1667519"/>
                </a:cubicBezTo>
                <a:cubicBezTo>
                  <a:pt x="1376712" y="1676905"/>
                  <a:pt x="1376712" y="1689419"/>
                  <a:pt x="1382914" y="1689419"/>
                </a:cubicBezTo>
                <a:cubicBezTo>
                  <a:pt x="1389115" y="1692548"/>
                  <a:pt x="1398417" y="1698805"/>
                  <a:pt x="1410820" y="1698805"/>
                </a:cubicBezTo>
                <a:cubicBezTo>
                  <a:pt x="1423223" y="1692548"/>
                  <a:pt x="1435626" y="1689419"/>
                  <a:pt x="1451129" y="1689419"/>
                </a:cubicBezTo>
                <a:cubicBezTo>
                  <a:pt x="1451129" y="1680033"/>
                  <a:pt x="1454230" y="1673776"/>
                  <a:pt x="1460432" y="1664391"/>
                </a:cubicBezTo>
                <a:cubicBezTo>
                  <a:pt x="1475935" y="1664391"/>
                  <a:pt x="1475935" y="1664391"/>
                  <a:pt x="1475935" y="1676905"/>
                </a:cubicBezTo>
                <a:cubicBezTo>
                  <a:pt x="1475935" y="1692548"/>
                  <a:pt x="1475935" y="1711319"/>
                  <a:pt x="1491439" y="1723833"/>
                </a:cubicBezTo>
                <a:cubicBezTo>
                  <a:pt x="1491439" y="1723833"/>
                  <a:pt x="1491439" y="1726962"/>
                  <a:pt x="1491439" y="1733219"/>
                </a:cubicBezTo>
                <a:cubicBezTo>
                  <a:pt x="1479036" y="1733219"/>
                  <a:pt x="1469734" y="1733219"/>
                  <a:pt x="1460432" y="1733219"/>
                </a:cubicBezTo>
                <a:cubicBezTo>
                  <a:pt x="1460432" y="1733219"/>
                  <a:pt x="1460432" y="1733219"/>
                  <a:pt x="1460432" y="1726962"/>
                </a:cubicBezTo>
                <a:cubicBezTo>
                  <a:pt x="1463532" y="1723833"/>
                  <a:pt x="1466633" y="1723833"/>
                  <a:pt x="1469734" y="1717576"/>
                </a:cubicBezTo>
                <a:cubicBezTo>
                  <a:pt x="1463532" y="1711319"/>
                  <a:pt x="1460432" y="1701933"/>
                  <a:pt x="1448029" y="1711319"/>
                </a:cubicBezTo>
                <a:cubicBezTo>
                  <a:pt x="1438727" y="1714447"/>
                  <a:pt x="1423223" y="1714447"/>
                  <a:pt x="1410820" y="1714447"/>
                </a:cubicBezTo>
                <a:cubicBezTo>
                  <a:pt x="1382914" y="1717576"/>
                  <a:pt x="1348806" y="1701933"/>
                  <a:pt x="1320900" y="1726962"/>
                </a:cubicBezTo>
                <a:cubicBezTo>
                  <a:pt x="1320900" y="1733219"/>
                  <a:pt x="1311598" y="1733219"/>
                  <a:pt x="1308497" y="1733219"/>
                </a:cubicBezTo>
                <a:cubicBezTo>
                  <a:pt x="1296094" y="1723833"/>
                  <a:pt x="1292993" y="1723833"/>
                  <a:pt x="1274389" y="1726962"/>
                </a:cubicBezTo>
                <a:cubicBezTo>
                  <a:pt x="1255785" y="1739476"/>
                  <a:pt x="1221677" y="1748861"/>
                  <a:pt x="1206174" y="1714447"/>
                </a:cubicBezTo>
                <a:cubicBezTo>
                  <a:pt x="1203073" y="1711319"/>
                  <a:pt x="1196872" y="1711319"/>
                  <a:pt x="1193771" y="1705062"/>
                </a:cubicBezTo>
                <a:cubicBezTo>
                  <a:pt x="1181368" y="1726962"/>
                  <a:pt x="1165865" y="1745733"/>
                  <a:pt x="1156563" y="1761376"/>
                </a:cubicBezTo>
                <a:cubicBezTo>
                  <a:pt x="1153462" y="1777018"/>
                  <a:pt x="1156563" y="1789533"/>
                  <a:pt x="1137958" y="1783276"/>
                </a:cubicBezTo>
                <a:cubicBezTo>
                  <a:pt x="1103851" y="1802047"/>
                  <a:pt x="1072844" y="1811433"/>
                  <a:pt x="1035635" y="1814561"/>
                </a:cubicBezTo>
                <a:cubicBezTo>
                  <a:pt x="1020132" y="1820818"/>
                  <a:pt x="1001528" y="1820818"/>
                  <a:pt x="989125" y="1820818"/>
                </a:cubicBezTo>
                <a:cubicBezTo>
                  <a:pt x="986024" y="1820818"/>
                  <a:pt x="982923" y="1820818"/>
                  <a:pt x="976722" y="1820818"/>
                </a:cubicBezTo>
                <a:cubicBezTo>
                  <a:pt x="958118" y="1827075"/>
                  <a:pt x="936413" y="1836461"/>
                  <a:pt x="917808" y="1848975"/>
                </a:cubicBezTo>
                <a:cubicBezTo>
                  <a:pt x="902305" y="1848975"/>
                  <a:pt x="889902" y="1848975"/>
                  <a:pt x="877499" y="1848975"/>
                </a:cubicBezTo>
                <a:cubicBezTo>
                  <a:pt x="868197" y="1836461"/>
                  <a:pt x="858895" y="1827075"/>
                  <a:pt x="852694" y="1820818"/>
                </a:cubicBezTo>
                <a:cubicBezTo>
                  <a:pt x="818586" y="1827075"/>
                  <a:pt x="812385" y="1827075"/>
                  <a:pt x="799982" y="1814561"/>
                </a:cubicBezTo>
                <a:cubicBezTo>
                  <a:pt x="790680" y="1811433"/>
                  <a:pt x="778277" y="1808304"/>
                  <a:pt x="768974" y="1808304"/>
                </a:cubicBezTo>
                <a:cubicBezTo>
                  <a:pt x="753471" y="1814561"/>
                  <a:pt x="734867" y="1811433"/>
                  <a:pt x="713162" y="1811433"/>
                </a:cubicBezTo>
                <a:cubicBezTo>
                  <a:pt x="700759" y="1811433"/>
                  <a:pt x="694558" y="1808304"/>
                  <a:pt x="682155" y="1795790"/>
                </a:cubicBezTo>
                <a:cubicBezTo>
                  <a:pt x="675954" y="1786404"/>
                  <a:pt x="663551" y="1783276"/>
                  <a:pt x="657349" y="1773890"/>
                </a:cubicBezTo>
                <a:cubicBezTo>
                  <a:pt x="648047" y="1770761"/>
                  <a:pt x="638745" y="1761376"/>
                  <a:pt x="632544" y="1758247"/>
                </a:cubicBezTo>
                <a:cubicBezTo>
                  <a:pt x="629443" y="1748861"/>
                  <a:pt x="623241" y="1745733"/>
                  <a:pt x="617040" y="1739476"/>
                </a:cubicBezTo>
                <a:cubicBezTo>
                  <a:pt x="595335" y="1723833"/>
                  <a:pt x="561227" y="1733219"/>
                  <a:pt x="555026" y="1698805"/>
                </a:cubicBezTo>
                <a:cubicBezTo>
                  <a:pt x="555026" y="1692548"/>
                  <a:pt x="551925" y="1689419"/>
                  <a:pt x="545724" y="1689419"/>
                </a:cubicBezTo>
                <a:cubicBezTo>
                  <a:pt x="533321" y="1680033"/>
                  <a:pt x="520918" y="1673776"/>
                  <a:pt x="505415" y="1667519"/>
                </a:cubicBezTo>
                <a:cubicBezTo>
                  <a:pt x="496113" y="1664391"/>
                  <a:pt x="486810" y="1664391"/>
                  <a:pt x="474408" y="1661262"/>
                </a:cubicBezTo>
                <a:cubicBezTo>
                  <a:pt x="462005" y="1661262"/>
                  <a:pt x="449602" y="1664391"/>
                  <a:pt x="437199" y="1661262"/>
                </a:cubicBezTo>
                <a:cubicBezTo>
                  <a:pt x="403091" y="1648748"/>
                  <a:pt x="365883" y="1642491"/>
                  <a:pt x="344178" y="1617462"/>
                </a:cubicBezTo>
                <a:cubicBezTo>
                  <a:pt x="334876" y="1611205"/>
                  <a:pt x="322473" y="1604948"/>
                  <a:pt x="310070" y="1604948"/>
                </a:cubicBezTo>
                <a:cubicBezTo>
                  <a:pt x="294567" y="1604948"/>
                  <a:pt x="288365" y="1598691"/>
                  <a:pt x="285264" y="1579920"/>
                </a:cubicBezTo>
                <a:cubicBezTo>
                  <a:pt x="279063" y="1564277"/>
                  <a:pt x="282164" y="1542377"/>
                  <a:pt x="260459" y="1526734"/>
                </a:cubicBezTo>
                <a:cubicBezTo>
                  <a:pt x="241855" y="1511091"/>
                  <a:pt x="220150" y="1489192"/>
                  <a:pt x="201545" y="1473549"/>
                </a:cubicBezTo>
                <a:cubicBezTo>
                  <a:pt x="195344" y="1464163"/>
                  <a:pt x="189143" y="1461035"/>
                  <a:pt x="182941" y="1451649"/>
                </a:cubicBezTo>
                <a:cubicBezTo>
                  <a:pt x="176740" y="1423492"/>
                  <a:pt x="167438" y="1398464"/>
                  <a:pt x="151934" y="1373435"/>
                </a:cubicBezTo>
                <a:cubicBezTo>
                  <a:pt x="136431" y="1348407"/>
                  <a:pt x="124028" y="1323378"/>
                  <a:pt x="86819" y="1317121"/>
                </a:cubicBezTo>
                <a:cubicBezTo>
                  <a:pt x="46510" y="1313993"/>
                  <a:pt x="12402" y="1292093"/>
                  <a:pt x="0" y="1245164"/>
                </a:cubicBezTo>
                <a:cubicBezTo>
                  <a:pt x="0" y="1242036"/>
                  <a:pt x="0" y="1238907"/>
                  <a:pt x="0" y="1232650"/>
                </a:cubicBezTo>
                <a:cubicBezTo>
                  <a:pt x="0" y="1226393"/>
                  <a:pt x="3100" y="1220136"/>
                  <a:pt x="3100" y="1217007"/>
                </a:cubicBezTo>
                <a:cubicBezTo>
                  <a:pt x="12402" y="1179465"/>
                  <a:pt x="34107" y="1163822"/>
                  <a:pt x="71316" y="1163822"/>
                </a:cubicBezTo>
                <a:cubicBezTo>
                  <a:pt x="77517" y="1163822"/>
                  <a:pt x="86819" y="1157565"/>
                  <a:pt x="93021" y="1151308"/>
                </a:cubicBezTo>
                <a:cubicBezTo>
                  <a:pt x="102323" y="1141922"/>
                  <a:pt x="111625" y="1132536"/>
                  <a:pt x="117826" y="1120022"/>
                </a:cubicBezTo>
                <a:cubicBezTo>
                  <a:pt x="114726" y="1116894"/>
                  <a:pt x="111625" y="1107508"/>
                  <a:pt x="105424" y="1094994"/>
                </a:cubicBezTo>
                <a:cubicBezTo>
                  <a:pt x="93021" y="1069965"/>
                  <a:pt x="93021" y="1041808"/>
                  <a:pt x="114726" y="1016780"/>
                </a:cubicBezTo>
                <a:cubicBezTo>
                  <a:pt x="117826" y="1007394"/>
                  <a:pt x="114726" y="991752"/>
                  <a:pt x="111625" y="979237"/>
                </a:cubicBezTo>
                <a:cubicBezTo>
                  <a:pt x="105424" y="969852"/>
                  <a:pt x="93021" y="969852"/>
                  <a:pt x="80618" y="966723"/>
                </a:cubicBezTo>
                <a:cubicBezTo>
                  <a:pt x="71316" y="957337"/>
                  <a:pt x="49611" y="957337"/>
                  <a:pt x="40309" y="951080"/>
                </a:cubicBezTo>
                <a:cubicBezTo>
                  <a:pt x="24805" y="929180"/>
                  <a:pt x="3100" y="904152"/>
                  <a:pt x="3100" y="875995"/>
                </a:cubicBezTo>
                <a:cubicBezTo>
                  <a:pt x="3100" y="841581"/>
                  <a:pt x="0" y="804038"/>
                  <a:pt x="37208" y="779010"/>
                </a:cubicBezTo>
                <a:cubicBezTo>
                  <a:pt x="71316" y="760239"/>
                  <a:pt x="99222" y="760239"/>
                  <a:pt x="124028" y="794653"/>
                </a:cubicBezTo>
                <a:cubicBezTo>
                  <a:pt x="136431" y="810295"/>
                  <a:pt x="145733" y="810295"/>
                  <a:pt x="167438" y="810295"/>
                </a:cubicBezTo>
                <a:cubicBezTo>
                  <a:pt x="192243" y="807167"/>
                  <a:pt x="195344" y="785267"/>
                  <a:pt x="210848" y="769624"/>
                </a:cubicBezTo>
                <a:cubicBezTo>
                  <a:pt x="223250" y="757110"/>
                  <a:pt x="223250" y="741467"/>
                  <a:pt x="210848" y="722696"/>
                </a:cubicBezTo>
                <a:cubicBezTo>
                  <a:pt x="207747" y="716439"/>
                  <a:pt x="207747" y="697668"/>
                  <a:pt x="210848" y="694539"/>
                </a:cubicBezTo>
                <a:cubicBezTo>
                  <a:pt x="232553" y="678896"/>
                  <a:pt x="254257" y="660125"/>
                  <a:pt x="279063" y="660125"/>
                </a:cubicBezTo>
                <a:cubicBezTo>
                  <a:pt x="297667" y="666382"/>
                  <a:pt x="322473" y="635096"/>
                  <a:pt x="313171" y="619454"/>
                </a:cubicBezTo>
                <a:cubicBezTo>
                  <a:pt x="310070" y="606939"/>
                  <a:pt x="310070" y="594425"/>
                  <a:pt x="313171" y="585040"/>
                </a:cubicBezTo>
                <a:cubicBezTo>
                  <a:pt x="313171" y="566268"/>
                  <a:pt x="350379" y="531854"/>
                  <a:pt x="365883" y="534983"/>
                </a:cubicBezTo>
                <a:cubicBezTo>
                  <a:pt x="399991" y="534983"/>
                  <a:pt x="427897" y="541240"/>
                  <a:pt x="455803" y="547497"/>
                </a:cubicBezTo>
                <a:cubicBezTo>
                  <a:pt x="477508" y="556883"/>
                  <a:pt x="502314" y="572525"/>
                  <a:pt x="517817" y="594425"/>
                </a:cubicBezTo>
                <a:cubicBezTo>
                  <a:pt x="533321" y="616325"/>
                  <a:pt x="542623" y="644482"/>
                  <a:pt x="551925" y="672639"/>
                </a:cubicBezTo>
                <a:cubicBezTo>
                  <a:pt x="555026" y="694539"/>
                  <a:pt x="567429" y="707053"/>
                  <a:pt x="582932" y="719567"/>
                </a:cubicBezTo>
                <a:cubicBezTo>
                  <a:pt x="592234" y="710182"/>
                  <a:pt x="604637" y="703925"/>
                  <a:pt x="610839" y="697668"/>
                </a:cubicBezTo>
                <a:cubicBezTo>
                  <a:pt x="629443" y="685153"/>
                  <a:pt x="648047" y="697668"/>
                  <a:pt x="657349" y="672639"/>
                </a:cubicBezTo>
                <a:cubicBezTo>
                  <a:pt x="657349" y="672639"/>
                  <a:pt x="657349" y="672639"/>
                  <a:pt x="660450" y="672639"/>
                </a:cubicBezTo>
                <a:cubicBezTo>
                  <a:pt x="675954" y="678896"/>
                  <a:pt x="694558" y="672639"/>
                  <a:pt x="703860" y="660125"/>
                </a:cubicBezTo>
                <a:cubicBezTo>
                  <a:pt x="713162" y="653868"/>
                  <a:pt x="728665" y="656996"/>
                  <a:pt x="741068" y="653868"/>
                </a:cubicBezTo>
                <a:cubicBezTo>
                  <a:pt x="753471" y="647611"/>
                  <a:pt x="765874" y="644482"/>
                  <a:pt x="778277" y="641354"/>
                </a:cubicBezTo>
                <a:cubicBezTo>
                  <a:pt x="799982" y="631968"/>
                  <a:pt x="815485" y="622582"/>
                  <a:pt x="837190" y="616325"/>
                </a:cubicBezTo>
                <a:cubicBezTo>
                  <a:pt x="843392" y="610068"/>
                  <a:pt x="852694" y="616325"/>
                  <a:pt x="865097" y="616325"/>
                </a:cubicBezTo>
                <a:cubicBezTo>
                  <a:pt x="880600" y="616325"/>
                  <a:pt x="889902" y="606939"/>
                  <a:pt x="880600" y="594425"/>
                </a:cubicBezTo>
                <a:cubicBezTo>
                  <a:pt x="877499" y="578783"/>
                  <a:pt x="868197" y="560011"/>
                  <a:pt x="855794" y="547497"/>
                </a:cubicBezTo>
                <a:cubicBezTo>
                  <a:pt x="840291" y="531854"/>
                  <a:pt x="818586" y="522469"/>
                  <a:pt x="806183" y="503697"/>
                </a:cubicBezTo>
                <a:cubicBezTo>
                  <a:pt x="787579" y="478669"/>
                  <a:pt x="762773" y="472412"/>
                  <a:pt x="741068" y="472412"/>
                </a:cubicBezTo>
                <a:cubicBezTo>
                  <a:pt x="713162" y="478669"/>
                  <a:pt x="688356" y="469283"/>
                  <a:pt x="669752" y="456769"/>
                </a:cubicBezTo>
                <a:cubicBezTo>
                  <a:pt x="648047" y="444255"/>
                  <a:pt x="638745" y="422355"/>
                  <a:pt x="648047" y="397326"/>
                </a:cubicBezTo>
                <a:cubicBezTo>
                  <a:pt x="648047" y="372298"/>
                  <a:pt x="669752" y="359784"/>
                  <a:pt x="682155" y="344141"/>
                </a:cubicBezTo>
                <a:cubicBezTo>
                  <a:pt x="703860" y="312855"/>
                  <a:pt x="734867" y="297213"/>
                  <a:pt x="765874" y="331627"/>
                </a:cubicBezTo>
                <a:cubicBezTo>
                  <a:pt x="781377" y="350398"/>
                  <a:pt x="803082" y="369169"/>
                  <a:pt x="830989" y="350398"/>
                </a:cubicBezTo>
                <a:cubicBezTo>
                  <a:pt x="840291" y="347269"/>
                  <a:pt x="855794" y="347269"/>
                  <a:pt x="855794" y="334755"/>
                </a:cubicBezTo>
                <a:cubicBezTo>
                  <a:pt x="858895" y="319113"/>
                  <a:pt x="852694" y="309727"/>
                  <a:pt x="840291" y="300341"/>
                </a:cubicBezTo>
                <a:cubicBezTo>
                  <a:pt x="837190" y="297213"/>
                  <a:pt x="827888" y="294084"/>
                  <a:pt x="827888" y="287827"/>
                </a:cubicBezTo>
                <a:cubicBezTo>
                  <a:pt x="830989" y="269056"/>
                  <a:pt x="824787" y="247156"/>
                  <a:pt x="837190" y="225256"/>
                </a:cubicBezTo>
                <a:cubicBezTo>
                  <a:pt x="843392" y="218999"/>
                  <a:pt x="865097" y="206485"/>
                  <a:pt x="837190" y="193970"/>
                </a:cubicBezTo>
                <a:cubicBezTo>
                  <a:pt x="846493" y="187713"/>
                  <a:pt x="855794" y="184585"/>
                  <a:pt x="865097" y="181456"/>
                </a:cubicBezTo>
                <a:cubicBezTo>
                  <a:pt x="855794" y="168942"/>
                  <a:pt x="871298" y="131399"/>
                  <a:pt x="889902" y="122014"/>
                </a:cubicBezTo>
                <a:cubicBezTo>
                  <a:pt x="880600" y="109499"/>
                  <a:pt x="877499" y="100114"/>
                  <a:pt x="893003" y="93857"/>
                </a:cubicBezTo>
                <a:cubicBezTo>
                  <a:pt x="908506" y="87600"/>
                  <a:pt x="917808" y="75085"/>
                  <a:pt x="930211" y="68828"/>
                </a:cubicBezTo>
                <a:cubicBezTo>
                  <a:pt x="945715" y="56314"/>
                  <a:pt x="961218" y="46928"/>
                  <a:pt x="982923" y="34414"/>
                </a:cubicBezTo>
                <a:cubicBezTo>
                  <a:pt x="982923" y="21900"/>
                  <a:pt x="989125" y="12514"/>
                  <a:pt x="1007729" y="12514"/>
                </a:cubicBezTo>
                <a:cubicBezTo>
                  <a:pt x="1013930" y="12514"/>
                  <a:pt x="1026333" y="6257"/>
                  <a:pt x="10356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1BAE032E-0A1E-4C7E-B4E8-24335775B9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92254" y="1580025"/>
            <a:ext cx="5192400" cy="3996033"/>
          </a:xfrm>
          <a:custGeom>
            <a:avLst/>
            <a:gdLst>
              <a:gd name="connsiteX0" fmla="*/ 1592034 w 2376321"/>
              <a:gd name="connsiteY0" fmla="*/ 1775570 h 1828801"/>
              <a:gd name="connsiteX1" fmla="*/ 1610848 w 2376321"/>
              <a:gd name="connsiteY1" fmla="*/ 1781077 h 1828801"/>
              <a:gd name="connsiteX2" fmla="*/ 1629204 w 2376321"/>
              <a:gd name="connsiteY2" fmla="*/ 1828801 h 1828801"/>
              <a:gd name="connsiteX3" fmla="*/ 1614519 w 2376321"/>
              <a:gd name="connsiteY3" fmla="*/ 1828801 h 1828801"/>
              <a:gd name="connsiteX4" fmla="*/ 1577808 w 2376321"/>
              <a:gd name="connsiteY4" fmla="*/ 1806774 h 1828801"/>
              <a:gd name="connsiteX5" fmla="*/ 1581479 w 2376321"/>
              <a:gd name="connsiteY5" fmla="*/ 1792090 h 1828801"/>
              <a:gd name="connsiteX6" fmla="*/ 1592034 w 2376321"/>
              <a:gd name="connsiteY6" fmla="*/ 1775570 h 1828801"/>
              <a:gd name="connsiteX7" fmla="*/ 53931 w 2376321"/>
              <a:gd name="connsiteY7" fmla="*/ 1549400 h 1828801"/>
              <a:gd name="connsiteX8" fmla="*/ 68096 w 2376321"/>
              <a:gd name="connsiteY8" fmla="*/ 1570832 h 1828801"/>
              <a:gd name="connsiteX9" fmla="*/ 36224 w 2376321"/>
              <a:gd name="connsiteY9" fmla="*/ 1592263 h 1828801"/>
              <a:gd name="connsiteX10" fmla="*/ 25600 w 2376321"/>
              <a:gd name="connsiteY10" fmla="*/ 1577975 h 1828801"/>
              <a:gd name="connsiteX11" fmla="*/ 53931 w 2376321"/>
              <a:gd name="connsiteY11" fmla="*/ 1549400 h 1828801"/>
              <a:gd name="connsiteX12" fmla="*/ 1355786 w 2376321"/>
              <a:gd name="connsiteY12" fmla="*/ 1511300 h 1828801"/>
              <a:gd name="connsiteX13" fmla="*/ 1377557 w 2376321"/>
              <a:gd name="connsiteY13" fmla="*/ 1563159 h 1828801"/>
              <a:gd name="connsiteX14" fmla="*/ 1392071 w 2376321"/>
              <a:gd name="connsiteY14" fmla="*/ 1570567 h 1828801"/>
              <a:gd name="connsiteX15" fmla="*/ 1392071 w 2376321"/>
              <a:gd name="connsiteY15" fmla="*/ 1574271 h 1828801"/>
              <a:gd name="connsiteX16" fmla="*/ 1326757 w 2376321"/>
              <a:gd name="connsiteY16" fmla="*/ 1581680 h 1828801"/>
              <a:gd name="connsiteX17" fmla="*/ 1301357 w 2376321"/>
              <a:gd name="connsiteY17" fmla="*/ 1577976 h 1828801"/>
              <a:gd name="connsiteX18" fmla="*/ 1294100 w 2376321"/>
              <a:gd name="connsiteY18" fmla="*/ 1552046 h 1828801"/>
              <a:gd name="connsiteX19" fmla="*/ 1304986 w 2376321"/>
              <a:gd name="connsiteY19" fmla="*/ 1529821 h 1828801"/>
              <a:gd name="connsiteX20" fmla="*/ 1341271 w 2376321"/>
              <a:gd name="connsiteY20" fmla="*/ 1526117 h 1828801"/>
              <a:gd name="connsiteX21" fmla="*/ 1359414 w 2376321"/>
              <a:gd name="connsiteY21" fmla="*/ 1522413 h 1828801"/>
              <a:gd name="connsiteX22" fmla="*/ 1355786 w 2376321"/>
              <a:gd name="connsiteY22" fmla="*/ 1511300 h 1828801"/>
              <a:gd name="connsiteX23" fmla="*/ 1561707 w 2376321"/>
              <a:gd name="connsiteY23" fmla="*/ 1492498 h 1828801"/>
              <a:gd name="connsiteX24" fmla="*/ 1585746 w 2376321"/>
              <a:gd name="connsiteY24" fmla="*/ 1497211 h 1828801"/>
              <a:gd name="connsiteX25" fmla="*/ 1534946 w 2376321"/>
              <a:gd name="connsiteY25" fmla="*/ 1504752 h 1828801"/>
              <a:gd name="connsiteX26" fmla="*/ 1561707 w 2376321"/>
              <a:gd name="connsiteY26" fmla="*/ 1492498 h 1828801"/>
              <a:gd name="connsiteX27" fmla="*/ 932490 w 2376321"/>
              <a:gd name="connsiteY27" fmla="*/ 1471613 h 1828801"/>
              <a:gd name="connsiteX28" fmla="*/ 944396 w 2376321"/>
              <a:gd name="connsiteY28" fmla="*/ 1471613 h 1828801"/>
              <a:gd name="connsiteX29" fmla="*/ 936459 w 2376321"/>
              <a:gd name="connsiteY29" fmla="*/ 1493838 h 1828801"/>
              <a:gd name="connsiteX30" fmla="*/ 928521 w 2376321"/>
              <a:gd name="connsiteY30" fmla="*/ 1490134 h 1828801"/>
              <a:gd name="connsiteX31" fmla="*/ 932490 w 2376321"/>
              <a:gd name="connsiteY31" fmla="*/ 1471613 h 1828801"/>
              <a:gd name="connsiteX32" fmla="*/ 1447435 w 2376321"/>
              <a:gd name="connsiteY32" fmla="*/ 1460500 h 1828801"/>
              <a:gd name="connsiteX33" fmla="*/ 1465791 w 2376321"/>
              <a:gd name="connsiteY33" fmla="*/ 1467908 h 1828801"/>
              <a:gd name="connsiteX34" fmla="*/ 1447435 w 2376321"/>
              <a:gd name="connsiteY34" fmla="*/ 1493838 h 1828801"/>
              <a:gd name="connsiteX35" fmla="*/ 1484146 w 2376321"/>
              <a:gd name="connsiteY35" fmla="*/ 1493838 h 1828801"/>
              <a:gd name="connsiteX36" fmla="*/ 1396040 w 2376321"/>
              <a:gd name="connsiteY36" fmla="*/ 1493838 h 1828801"/>
              <a:gd name="connsiteX37" fmla="*/ 1366671 w 2376321"/>
              <a:gd name="connsiteY37" fmla="*/ 1475317 h 1828801"/>
              <a:gd name="connsiteX38" fmla="*/ 1447435 w 2376321"/>
              <a:gd name="connsiteY38" fmla="*/ 1464204 h 1828801"/>
              <a:gd name="connsiteX39" fmla="*/ 1447435 w 2376321"/>
              <a:gd name="connsiteY39" fmla="*/ 1460500 h 1828801"/>
              <a:gd name="connsiteX40" fmla="*/ 458621 w 2376321"/>
              <a:gd name="connsiteY40" fmla="*/ 1460500 h 1828801"/>
              <a:gd name="connsiteX41" fmla="*/ 396708 w 2376321"/>
              <a:gd name="connsiteY41" fmla="*/ 1563688 h 1828801"/>
              <a:gd name="connsiteX42" fmla="*/ 458621 w 2376321"/>
              <a:gd name="connsiteY42" fmla="*/ 1460500 h 1828801"/>
              <a:gd name="connsiteX43" fmla="*/ 167387 w 2376321"/>
              <a:gd name="connsiteY43" fmla="*/ 1423988 h 1828801"/>
              <a:gd name="connsiteX44" fmla="*/ 182396 w 2376321"/>
              <a:gd name="connsiteY44" fmla="*/ 1438276 h 1828801"/>
              <a:gd name="connsiteX45" fmla="*/ 152378 w 2376321"/>
              <a:gd name="connsiteY45" fmla="*/ 1452563 h 1828801"/>
              <a:gd name="connsiteX46" fmla="*/ 141121 w 2376321"/>
              <a:gd name="connsiteY46" fmla="*/ 1441848 h 1828801"/>
              <a:gd name="connsiteX47" fmla="*/ 167387 w 2376321"/>
              <a:gd name="connsiteY47" fmla="*/ 1423988 h 1828801"/>
              <a:gd name="connsiteX48" fmla="*/ 1606860 w 2376321"/>
              <a:gd name="connsiteY48" fmla="*/ 1393825 h 1828801"/>
              <a:gd name="connsiteX49" fmla="*/ 1639721 w 2376321"/>
              <a:gd name="connsiteY49" fmla="*/ 1401445 h 1828801"/>
              <a:gd name="connsiteX50" fmla="*/ 1639721 w 2376321"/>
              <a:gd name="connsiteY50" fmla="*/ 1405255 h 1828801"/>
              <a:gd name="connsiteX51" fmla="*/ 1603208 w 2376321"/>
              <a:gd name="connsiteY51" fmla="*/ 1397635 h 1828801"/>
              <a:gd name="connsiteX52" fmla="*/ 1606860 w 2376321"/>
              <a:gd name="connsiteY52" fmla="*/ 1393825 h 1828801"/>
              <a:gd name="connsiteX53" fmla="*/ 1640298 w 2376321"/>
              <a:gd name="connsiteY53" fmla="*/ 1331913 h 1828801"/>
              <a:gd name="connsiteX54" fmla="*/ 1661946 w 2376321"/>
              <a:gd name="connsiteY54" fmla="*/ 1331913 h 1828801"/>
              <a:gd name="connsiteX55" fmla="*/ 1658338 w 2376321"/>
              <a:gd name="connsiteY55" fmla="*/ 1346427 h 1828801"/>
              <a:gd name="connsiteX56" fmla="*/ 1622258 w 2376321"/>
              <a:gd name="connsiteY56" fmla="*/ 1342799 h 1828801"/>
              <a:gd name="connsiteX57" fmla="*/ 1640298 w 2376321"/>
              <a:gd name="connsiteY57" fmla="*/ 1331913 h 1828801"/>
              <a:gd name="connsiteX58" fmla="*/ 1768011 w 2376321"/>
              <a:gd name="connsiteY58" fmla="*/ 1234215 h 1828801"/>
              <a:gd name="connsiteX59" fmla="*/ 1772119 w 2376321"/>
              <a:gd name="connsiteY59" fmla="*/ 1235604 h 1828801"/>
              <a:gd name="connsiteX60" fmla="*/ 1779421 w 2376321"/>
              <a:gd name="connsiteY60" fmla="*/ 1243013 h 1828801"/>
              <a:gd name="connsiteX61" fmla="*/ 1768467 w 2376321"/>
              <a:gd name="connsiteY61" fmla="*/ 1254125 h 1828801"/>
              <a:gd name="connsiteX62" fmla="*/ 1742908 w 2376321"/>
              <a:gd name="connsiteY62" fmla="*/ 1246717 h 1828801"/>
              <a:gd name="connsiteX63" fmla="*/ 1761165 w 2376321"/>
              <a:gd name="connsiteY63" fmla="*/ 1235604 h 1828801"/>
              <a:gd name="connsiteX64" fmla="*/ 1768011 w 2376321"/>
              <a:gd name="connsiteY64" fmla="*/ 1234215 h 1828801"/>
              <a:gd name="connsiteX65" fmla="*/ 1847820 w 2376321"/>
              <a:gd name="connsiteY65" fmla="*/ 1195388 h 1828801"/>
              <a:gd name="connsiteX66" fmla="*/ 1928646 w 2376321"/>
              <a:gd name="connsiteY66" fmla="*/ 1195388 h 1828801"/>
              <a:gd name="connsiteX67" fmla="*/ 1866189 w 2376321"/>
              <a:gd name="connsiteY67" fmla="*/ 1250951 h 1828801"/>
              <a:gd name="connsiteX68" fmla="*/ 1873537 w 2376321"/>
              <a:gd name="connsiteY68" fmla="*/ 1269471 h 1828801"/>
              <a:gd name="connsiteX69" fmla="*/ 1844146 w 2376321"/>
              <a:gd name="connsiteY69" fmla="*/ 1284288 h 1828801"/>
              <a:gd name="connsiteX70" fmla="*/ 1814754 w 2376321"/>
              <a:gd name="connsiteY70" fmla="*/ 1284288 h 1828801"/>
              <a:gd name="connsiteX71" fmla="*/ 1803732 w 2376321"/>
              <a:gd name="connsiteY71" fmla="*/ 1276880 h 1828801"/>
              <a:gd name="connsiteX72" fmla="*/ 1803732 w 2376321"/>
              <a:gd name="connsiteY72" fmla="*/ 1265767 h 1828801"/>
              <a:gd name="connsiteX73" fmla="*/ 1803732 w 2376321"/>
              <a:gd name="connsiteY73" fmla="*/ 1243542 h 1828801"/>
              <a:gd name="connsiteX74" fmla="*/ 1800058 w 2376321"/>
              <a:gd name="connsiteY74" fmla="*/ 1232430 h 1828801"/>
              <a:gd name="connsiteX75" fmla="*/ 1803732 w 2376321"/>
              <a:gd name="connsiteY75" fmla="*/ 1228726 h 1828801"/>
              <a:gd name="connsiteX76" fmla="*/ 1811080 w 2376321"/>
              <a:gd name="connsiteY76" fmla="*/ 1243542 h 1828801"/>
              <a:gd name="connsiteX77" fmla="*/ 1847820 w 2376321"/>
              <a:gd name="connsiteY77" fmla="*/ 1195388 h 1828801"/>
              <a:gd name="connsiteX78" fmla="*/ 677696 w 2376321"/>
              <a:gd name="connsiteY78" fmla="*/ 996950 h 1828801"/>
              <a:gd name="connsiteX79" fmla="*/ 706271 w 2376321"/>
              <a:gd name="connsiteY79" fmla="*/ 1008063 h 1828801"/>
              <a:gd name="connsiteX80" fmla="*/ 677696 w 2376321"/>
              <a:gd name="connsiteY80" fmla="*/ 996950 h 1828801"/>
              <a:gd name="connsiteX81" fmla="*/ 491958 w 2376321"/>
              <a:gd name="connsiteY81" fmla="*/ 927100 h 1828801"/>
              <a:gd name="connsiteX82" fmla="*/ 509421 w 2376321"/>
              <a:gd name="connsiteY82" fmla="*/ 934316 h 1828801"/>
              <a:gd name="connsiteX83" fmla="*/ 509421 w 2376321"/>
              <a:gd name="connsiteY83" fmla="*/ 966788 h 1828801"/>
              <a:gd name="connsiteX84" fmla="*/ 491958 w 2376321"/>
              <a:gd name="connsiteY84" fmla="*/ 966788 h 1828801"/>
              <a:gd name="connsiteX85" fmla="*/ 491958 w 2376321"/>
              <a:gd name="connsiteY85" fmla="*/ 927100 h 1828801"/>
              <a:gd name="connsiteX86" fmla="*/ 441159 w 2376321"/>
              <a:gd name="connsiteY86" fmla="*/ 879475 h 1828801"/>
              <a:gd name="connsiteX87" fmla="*/ 462590 w 2376321"/>
              <a:gd name="connsiteY87" fmla="*/ 890429 h 1828801"/>
              <a:gd name="connsiteX88" fmla="*/ 469734 w 2376321"/>
              <a:gd name="connsiteY88" fmla="*/ 901383 h 1828801"/>
              <a:gd name="connsiteX89" fmla="*/ 462590 w 2376321"/>
              <a:gd name="connsiteY89" fmla="*/ 915988 h 1828801"/>
              <a:gd name="connsiteX90" fmla="*/ 448303 w 2376321"/>
              <a:gd name="connsiteY90" fmla="*/ 908686 h 1828801"/>
              <a:gd name="connsiteX91" fmla="*/ 426871 w 2376321"/>
              <a:gd name="connsiteY91" fmla="*/ 890429 h 1828801"/>
              <a:gd name="connsiteX92" fmla="*/ 441159 w 2376321"/>
              <a:gd name="connsiteY92" fmla="*/ 879475 h 1828801"/>
              <a:gd name="connsiteX93" fmla="*/ 360725 w 2376321"/>
              <a:gd name="connsiteY93" fmla="*/ 835025 h 1828801"/>
              <a:gd name="connsiteX94" fmla="*/ 390358 w 2376321"/>
              <a:gd name="connsiteY94" fmla="*/ 846138 h 1828801"/>
              <a:gd name="connsiteX95" fmla="*/ 345908 w 2376321"/>
              <a:gd name="connsiteY95" fmla="*/ 857250 h 1828801"/>
              <a:gd name="connsiteX96" fmla="*/ 360725 w 2376321"/>
              <a:gd name="connsiteY96" fmla="*/ 835025 h 1828801"/>
              <a:gd name="connsiteX97" fmla="*/ 2281071 w 2376321"/>
              <a:gd name="connsiteY97" fmla="*/ 657821 h 1828801"/>
              <a:gd name="connsiteX98" fmla="*/ 2273839 w 2376321"/>
              <a:gd name="connsiteY98" fmla="*/ 684213 h 1828801"/>
              <a:gd name="connsiteX99" fmla="*/ 2215983 w 2376321"/>
              <a:gd name="connsiteY99" fmla="*/ 684213 h 1828801"/>
              <a:gd name="connsiteX100" fmla="*/ 2252143 w 2376321"/>
              <a:gd name="connsiteY100" fmla="*/ 665361 h 1828801"/>
              <a:gd name="connsiteX101" fmla="*/ 2281071 w 2376321"/>
              <a:gd name="connsiteY101" fmla="*/ 657821 h 1828801"/>
              <a:gd name="connsiteX102" fmla="*/ 2322066 w 2376321"/>
              <a:gd name="connsiteY102" fmla="*/ 588963 h 1828801"/>
              <a:gd name="connsiteX103" fmla="*/ 2314783 w 2376321"/>
              <a:gd name="connsiteY103" fmla="*/ 603568 h 1828801"/>
              <a:gd name="connsiteX104" fmla="*/ 2336634 w 2376321"/>
              <a:gd name="connsiteY104" fmla="*/ 614522 h 1828801"/>
              <a:gd name="connsiteX105" fmla="*/ 2274721 w 2376321"/>
              <a:gd name="connsiteY105" fmla="*/ 618174 h 1828801"/>
              <a:gd name="connsiteX106" fmla="*/ 2274721 w 2376321"/>
              <a:gd name="connsiteY106" fmla="*/ 603568 h 1828801"/>
              <a:gd name="connsiteX107" fmla="*/ 2322066 w 2376321"/>
              <a:gd name="connsiteY107" fmla="*/ 588963 h 1828801"/>
              <a:gd name="connsiteX108" fmla="*/ 2325748 w 2376321"/>
              <a:gd name="connsiteY108" fmla="*/ 518206 h 1828801"/>
              <a:gd name="connsiteX109" fmla="*/ 2336633 w 2376321"/>
              <a:gd name="connsiteY109" fmla="*/ 522061 h 1828801"/>
              <a:gd name="connsiteX110" fmla="*/ 2333005 w 2376321"/>
              <a:gd name="connsiteY110" fmla="*/ 541338 h 1828801"/>
              <a:gd name="connsiteX111" fmla="*/ 2311233 w 2376321"/>
              <a:gd name="connsiteY111" fmla="*/ 529772 h 1828801"/>
              <a:gd name="connsiteX112" fmla="*/ 2325748 w 2376321"/>
              <a:gd name="connsiteY112" fmla="*/ 518206 h 1828801"/>
              <a:gd name="connsiteX113" fmla="*/ 2362351 w 2376321"/>
              <a:gd name="connsiteY113" fmla="*/ 265113 h 1828801"/>
              <a:gd name="connsiteX114" fmla="*/ 2376321 w 2376321"/>
              <a:gd name="connsiteY114" fmla="*/ 268742 h 1828801"/>
              <a:gd name="connsiteX115" fmla="*/ 2376321 w 2376321"/>
              <a:gd name="connsiteY115" fmla="*/ 279627 h 1828801"/>
              <a:gd name="connsiteX116" fmla="*/ 2358858 w 2376321"/>
              <a:gd name="connsiteY116" fmla="*/ 290513 h 1828801"/>
              <a:gd name="connsiteX117" fmla="*/ 2362351 w 2376321"/>
              <a:gd name="connsiteY117" fmla="*/ 265113 h 1828801"/>
              <a:gd name="connsiteX118" fmla="*/ 309396 w 2376321"/>
              <a:gd name="connsiteY118" fmla="*/ 260350 h 1828801"/>
              <a:gd name="connsiteX119" fmla="*/ 331621 w 2376321"/>
              <a:gd name="connsiteY119" fmla="*/ 260350 h 1828801"/>
              <a:gd name="connsiteX120" fmla="*/ 327917 w 2376321"/>
              <a:gd name="connsiteY120" fmla="*/ 276225 h 1828801"/>
              <a:gd name="connsiteX121" fmla="*/ 309396 w 2376321"/>
              <a:gd name="connsiteY121" fmla="*/ 272256 h 1828801"/>
              <a:gd name="connsiteX122" fmla="*/ 309396 w 2376321"/>
              <a:gd name="connsiteY122" fmla="*/ 260350 h 1828801"/>
              <a:gd name="connsiteX123" fmla="*/ 1016628 w 2376321"/>
              <a:gd name="connsiteY123" fmla="*/ 59171 h 1828801"/>
              <a:gd name="connsiteX124" fmla="*/ 1038059 w 2376321"/>
              <a:gd name="connsiteY124" fmla="*/ 73603 h 1828801"/>
              <a:gd name="connsiteX125" fmla="*/ 1016628 w 2376321"/>
              <a:gd name="connsiteY125" fmla="*/ 95251 h 1828801"/>
              <a:gd name="connsiteX126" fmla="*/ 995196 w 2376321"/>
              <a:gd name="connsiteY126" fmla="*/ 77211 h 1828801"/>
              <a:gd name="connsiteX127" fmla="*/ 1016628 w 2376321"/>
              <a:gd name="connsiteY127" fmla="*/ 59171 h 1828801"/>
              <a:gd name="connsiteX128" fmla="*/ 2085326 w 2376321"/>
              <a:gd name="connsiteY128" fmla="*/ 33338 h 1828801"/>
              <a:gd name="connsiteX129" fmla="*/ 2125444 w 2376321"/>
              <a:gd name="connsiteY129" fmla="*/ 44374 h 1828801"/>
              <a:gd name="connsiteX130" fmla="*/ 2136385 w 2376321"/>
              <a:gd name="connsiteY130" fmla="*/ 62767 h 1828801"/>
              <a:gd name="connsiteX131" fmla="*/ 2125444 w 2376321"/>
              <a:gd name="connsiteY131" fmla="*/ 128982 h 1828801"/>
              <a:gd name="connsiteX132" fmla="*/ 2143680 w 2376321"/>
              <a:gd name="connsiteY132" fmla="*/ 128982 h 1828801"/>
              <a:gd name="connsiteX133" fmla="*/ 2209327 w 2376321"/>
              <a:gd name="connsiteY133" fmla="*/ 147375 h 1828801"/>
              <a:gd name="connsiteX134" fmla="*/ 2220269 w 2376321"/>
              <a:gd name="connsiteY134" fmla="*/ 206233 h 1828801"/>
              <a:gd name="connsiteX135" fmla="*/ 2234857 w 2376321"/>
              <a:gd name="connsiteY135" fmla="*/ 243020 h 1828801"/>
              <a:gd name="connsiteX136" fmla="*/ 2253092 w 2376321"/>
              <a:gd name="connsiteY136" fmla="*/ 283484 h 1828801"/>
              <a:gd name="connsiteX137" fmla="*/ 2282269 w 2376321"/>
              <a:gd name="connsiteY137" fmla="*/ 312913 h 1828801"/>
              <a:gd name="connsiteX138" fmla="*/ 2285916 w 2376321"/>
              <a:gd name="connsiteY138" fmla="*/ 323949 h 1828801"/>
              <a:gd name="connsiteX139" fmla="*/ 2289563 w 2376321"/>
              <a:gd name="connsiteY139" fmla="*/ 334985 h 1828801"/>
              <a:gd name="connsiteX140" fmla="*/ 2304152 w 2376321"/>
              <a:gd name="connsiteY140" fmla="*/ 401200 h 1828801"/>
              <a:gd name="connsiteX141" fmla="*/ 2274975 w 2376321"/>
              <a:gd name="connsiteY141" fmla="*/ 412236 h 1828801"/>
              <a:gd name="connsiteX142" fmla="*/ 2293210 w 2376321"/>
              <a:gd name="connsiteY142" fmla="*/ 460058 h 1828801"/>
              <a:gd name="connsiteX143" fmla="*/ 2300505 w 2376321"/>
              <a:gd name="connsiteY143" fmla="*/ 467415 h 1828801"/>
              <a:gd name="connsiteX144" fmla="*/ 2322387 w 2376321"/>
              <a:gd name="connsiteY144" fmla="*/ 489487 h 1828801"/>
              <a:gd name="connsiteX145" fmla="*/ 2333328 w 2376321"/>
              <a:gd name="connsiteY145" fmla="*/ 493166 h 1828801"/>
              <a:gd name="connsiteX146" fmla="*/ 2329681 w 2376321"/>
              <a:gd name="connsiteY146" fmla="*/ 500523 h 1828801"/>
              <a:gd name="connsiteX147" fmla="*/ 2307799 w 2376321"/>
              <a:gd name="connsiteY147" fmla="*/ 496844 h 1828801"/>
              <a:gd name="connsiteX148" fmla="*/ 2282269 w 2376321"/>
              <a:gd name="connsiteY148" fmla="*/ 493166 h 1828801"/>
              <a:gd name="connsiteX149" fmla="*/ 2264034 w 2376321"/>
              <a:gd name="connsiteY149" fmla="*/ 496844 h 1828801"/>
              <a:gd name="connsiteX150" fmla="*/ 2267681 w 2376321"/>
              <a:gd name="connsiteY150" fmla="*/ 515237 h 1828801"/>
              <a:gd name="connsiteX151" fmla="*/ 2271328 w 2376321"/>
              <a:gd name="connsiteY151" fmla="*/ 522595 h 1828801"/>
              <a:gd name="connsiteX152" fmla="*/ 2256740 w 2376321"/>
              <a:gd name="connsiteY152" fmla="*/ 529952 h 1828801"/>
              <a:gd name="connsiteX153" fmla="*/ 2220269 w 2376321"/>
              <a:gd name="connsiteY153" fmla="*/ 563060 h 1828801"/>
              <a:gd name="connsiteX154" fmla="*/ 2198386 w 2376321"/>
              <a:gd name="connsiteY154" fmla="*/ 588810 h 1828801"/>
              <a:gd name="connsiteX155" fmla="*/ 2194739 w 2376321"/>
              <a:gd name="connsiteY155" fmla="*/ 614560 h 1828801"/>
              <a:gd name="connsiteX156" fmla="*/ 2169209 w 2376321"/>
              <a:gd name="connsiteY156" fmla="*/ 658704 h 1828801"/>
              <a:gd name="connsiteX157" fmla="*/ 2169209 w 2376321"/>
              <a:gd name="connsiteY157" fmla="*/ 680775 h 1828801"/>
              <a:gd name="connsiteX158" fmla="*/ 2169209 w 2376321"/>
              <a:gd name="connsiteY158" fmla="*/ 702847 h 1828801"/>
              <a:gd name="connsiteX159" fmla="*/ 2212974 w 2376321"/>
              <a:gd name="connsiteY159" fmla="*/ 717562 h 1828801"/>
              <a:gd name="connsiteX160" fmla="*/ 2183798 w 2376321"/>
              <a:gd name="connsiteY160" fmla="*/ 728597 h 1828801"/>
              <a:gd name="connsiteX161" fmla="*/ 2205680 w 2376321"/>
              <a:gd name="connsiteY161" fmla="*/ 739633 h 1828801"/>
              <a:gd name="connsiteX162" fmla="*/ 2198386 w 2376321"/>
              <a:gd name="connsiteY162" fmla="*/ 761705 h 1828801"/>
              <a:gd name="connsiteX163" fmla="*/ 2209327 w 2376321"/>
              <a:gd name="connsiteY163" fmla="*/ 776420 h 1828801"/>
              <a:gd name="connsiteX164" fmla="*/ 2212974 w 2376321"/>
              <a:gd name="connsiteY164" fmla="*/ 816884 h 1828801"/>
              <a:gd name="connsiteX165" fmla="*/ 2212974 w 2376321"/>
              <a:gd name="connsiteY165" fmla="*/ 849992 h 1828801"/>
              <a:gd name="connsiteX166" fmla="*/ 2253092 w 2376321"/>
              <a:gd name="connsiteY166" fmla="*/ 894135 h 1828801"/>
              <a:gd name="connsiteX167" fmla="*/ 2300505 w 2376321"/>
              <a:gd name="connsiteY167" fmla="*/ 956672 h 1828801"/>
              <a:gd name="connsiteX168" fmla="*/ 2322387 w 2376321"/>
              <a:gd name="connsiteY168" fmla="*/ 945636 h 1828801"/>
              <a:gd name="connsiteX169" fmla="*/ 2318740 w 2376321"/>
              <a:gd name="connsiteY169" fmla="*/ 975065 h 1828801"/>
              <a:gd name="connsiteX170" fmla="*/ 2336976 w 2376321"/>
              <a:gd name="connsiteY170" fmla="*/ 993458 h 1828801"/>
              <a:gd name="connsiteX171" fmla="*/ 2351564 w 2376321"/>
              <a:gd name="connsiteY171" fmla="*/ 1033923 h 1828801"/>
              <a:gd name="connsiteX172" fmla="*/ 2351564 w 2376321"/>
              <a:gd name="connsiteY172" fmla="*/ 1089102 h 1828801"/>
              <a:gd name="connsiteX173" fmla="*/ 2347917 w 2376321"/>
              <a:gd name="connsiteY173" fmla="*/ 1118531 h 1828801"/>
              <a:gd name="connsiteX174" fmla="*/ 2285916 w 2376321"/>
              <a:gd name="connsiteY174" fmla="*/ 1181068 h 1828801"/>
              <a:gd name="connsiteX175" fmla="*/ 2264034 w 2376321"/>
              <a:gd name="connsiteY175" fmla="*/ 1232569 h 1828801"/>
              <a:gd name="connsiteX176" fmla="*/ 2267681 w 2376321"/>
              <a:gd name="connsiteY176" fmla="*/ 1239926 h 1828801"/>
              <a:gd name="connsiteX177" fmla="*/ 2264034 w 2376321"/>
              <a:gd name="connsiteY177" fmla="*/ 1287748 h 1828801"/>
              <a:gd name="connsiteX178" fmla="*/ 2245798 w 2376321"/>
              <a:gd name="connsiteY178" fmla="*/ 1302462 h 1828801"/>
              <a:gd name="connsiteX179" fmla="*/ 2220269 w 2376321"/>
              <a:gd name="connsiteY179" fmla="*/ 1295105 h 1828801"/>
              <a:gd name="connsiteX180" fmla="*/ 2198386 w 2376321"/>
              <a:gd name="connsiteY180" fmla="*/ 1276712 h 1828801"/>
              <a:gd name="connsiteX181" fmla="*/ 2169209 w 2376321"/>
              <a:gd name="connsiteY181" fmla="*/ 1247283 h 1828801"/>
              <a:gd name="connsiteX182" fmla="*/ 2154621 w 2376321"/>
              <a:gd name="connsiteY182" fmla="*/ 1247283 h 1828801"/>
              <a:gd name="connsiteX183" fmla="*/ 2088973 w 2376321"/>
              <a:gd name="connsiteY183" fmla="*/ 1221533 h 1828801"/>
              <a:gd name="connsiteX184" fmla="*/ 2067091 w 2376321"/>
              <a:gd name="connsiteY184" fmla="*/ 1195782 h 1828801"/>
              <a:gd name="connsiteX185" fmla="*/ 2052502 w 2376321"/>
              <a:gd name="connsiteY185" fmla="*/ 1184746 h 1828801"/>
              <a:gd name="connsiteX186" fmla="*/ 2016031 w 2376321"/>
              <a:gd name="connsiteY186" fmla="*/ 1177389 h 1828801"/>
              <a:gd name="connsiteX187" fmla="*/ 1979561 w 2376321"/>
              <a:gd name="connsiteY187" fmla="*/ 1192104 h 1828801"/>
              <a:gd name="connsiteX188" fmla="*/ 1964972 w 2376321"/>
              <a:gd name="connsiteY188" fmla="*/ 1192104 h 1828801"/>
              <a:gd name="connsiteX189" fmla="*/ 1968619 w 2376321"/>
              <a:gd name="connsiteY189" fmla="*/ 1173711 h 1828801"/>
              <a:gd name="connsiteX190" fmla="*/ 1954031 w 2376321"/>
              <a:gd name="connsiteY190" fmla="*/ 1158996 h 1828801"/>
              <a:gd name="connsiteX191" fmla="*/ 1917560 w 2376321"/>
              <a:gd name="connsiteY191" fmla="*/ 1158996 h 1828801"/>
              <a:gd name="connsiteX192" fmla="*/ 1881089 w 2376321"/>
              <a:gd name="connsiteY192" fmla="*/ 1166353 h 1828801"/>
              <a:gd name="connsiteX193" fmla="*/ 1866501 w 2376321"/>
              <a:gd name="connsiteY193" fmla="*/ 1173711 h 1828801"/>
              <a:gd name="connsiteX194" fmla="*/ 1789912 w 2376321"/>
              <a:gd name="connsiteY194" fmla="*/ 1184746 h 1828801"/>
              <a:gd name="connsiteX195" fmla="*/ 1815441 w 2376321"/>
              <a:gd name="connsiteY195" fmla="*/ 1199461 h 1828801"/>
              <a:gd name="connsiteX196" fmla="*/ 1811794 w 2376321"/>
              <a:gd name="connsiteY196" fmla="*/ 1206818 h 1828801"/>
              <a:gd name="connsiteX197" fmla="*/ 1764382 w 2376321"/>
              <a:gd name="connsiteY197" fmla="*/ 1221533 h 1828801"/>
              <a:gd name="connsiteX198" fmla="*/ 1746147 w 2376321"/>
              <a:gd name="connsiteY198" fmla="*/ 1184746 h 1828801"/>
              <a:gd name="connsiteX199" fmla="*/ 1753441 w 2376321"/>
              <a:gd name="connsiteY199" fmla="*/ 1151639 h 1828801"/>
              <a:gd name="connsiteX200" fmla="*/ 1720617 w 2376321"/>
              <a:gd name="connsiteY200" fmla="*/ 1173711 h 1828801"/>
              <a:gd name="connsiteX201" fmla="*/ 1706029 w 2376321"/>
              <a:gd name="connsiteY201" fmla="*/ 1221533 h 1828801"/>
              <a:gd name="connsiteX202" fmla="*/ 1676852 w 2376321"/>
              <a:gd name="connsiteY202" fmla="*/ 1280391 h 1828801"/>
              <a:gd name="connsiteX203" fmla="*/ 1644028 w 2376321"/>
              <a:gd name="connsiteY203" fmla="*/ 1287748 h 1828801"/>
              <a:gd name="connsiteX204" fmla="*/ 1614851 w 2376321"/>
              <a:gd name="connsiteY204" fmla="*/ 1302462 h 1828801"/>
              <a:gd name="connsiteX205" fmla="*/ 1607557 w 2376321"/>
              <a:gd name="connsiteY205" fmla="*/ 1324534 h 1828801"/>
              <a:gd name="connsiteX206" fmla="*/ 1589322 w 2376321"/>
              <a:gd name="connsiteY206" fmla="*/ 1353963 h 1828801"/>
              <a:gd name="connsiteX207" fmla="*/ 1596616 w 2376321"/>
              <a:gd name="connsiteY207" fmla="*/ 1368677 h 1828801"/>
              <a:gd name="connsiteX208" fmla="*/ 1611204 w 2376321"/>
              <a:gd name="connsiteY208" fmla="*/ 1364999 h 1828801"/>
              <a:gd name="connsiteX209" fmla="*/ 1614851 w 2376321"/>
              <a:gd name="connsiteY209" fmla="*/ 1350284 h 1828801"/>
              <a:gd name="connsiteX210" fmla="*/ 1640381 w 2376321"/>
              <a:gd name="connsiteY210" fmla="*/ 1372356 h 1828801"/>
              <a:gd name="connsiteX211" fmla="*/ 1578380 w 2376321"/>
              <a:gd name="connsiteY211" fmla="*/ 1387071 h 1828801"/>
              <a:gd name="connsiteX212" fmla="*/ 1560145 w 2376321"/>
              <a:gd name="connsiteY212" fmla="*/ 1409142 h 1828801"/>
              <a:gd name="connsiteX213" fmla="*/ 1538262 w 2376321"/>
              <a:gd name="connsiteY213" fmla="*/ 1438571 h 1828801"/>
              <a:gd name="connsiteX214" fmla="*/ 1512733 w 2376321"/>
              <a:gd name="connsiteY214" fmla="*/ 1453286 h 1828801"/>
              <a:gd name="connsiteX215" fmla="*/ 1501791 w 2376321"/>
              <a:gd name="connsiteY215" fmla="*/ 1456964 h 1828801"/>
              <a:gd name="connsiteX216" fmla="*/ 1465321 w 2376321"/>
              <a:gd name="connsiteY216" fmla="*/ 1442250 h 1828801"/>
              <a:gd name="connsiteX217" fmla="*/ 1436144 w 2376321"/>
              <a:gd name="connsiteY217" fmla="*/ 1442250 h 1828801"/>
              <a:gd name="connsiteX218" fmla="*/ 1399673 w 2376321"/>
              <a:gd name="connsiteY218" fmla="*/ 1453286 h 1828801"/>
              <a:gd name="connsiteX219" fmla="*/ 1326731 w 2376321"/>
              <a:gd name="connsiteY219" fmla="*/ 1438571 h 1828801"/>
              <a:gd name="connsiteX220" fmla="*/ 1315790 w 2376321"/>
              <a:gd name="connsiteY220" fmla="*/ 1434893 h 1828801"/>
              <a:gd name="connsiteX221" fmla="*/ 1275672 w 2376321"/>
              <a:gd name="connsiteY221" fmla="*/ 1460643 h 1828801"/>
              <a:gd name="connsiteX222" fmla="*/ 1297554 w 2376321"/>
              <a:gd name="connsiteY222" fmla="*/ 1453286 h 1828801"/>
              <a:gd name="connsiteX223" fmla="*/ 1319437 w 2376321"/>
              <a:gd name="connsiteY223" fmla="*/ 1471679 h 1828801"/>
              <a:gd name="connsiteX224" fmla="*/ 1286613 w 2376321"/>
              <a:gd name="connsiteY224" fmla="*/ 1515822 h 1828801"/>
              <a:gd name="connsiteX225" fmla="*/ 1235554 w 2376321"/>
              <a:gd name="connsiteY225" fmla="*/ 1534215 h 1828801"/>
              <a:gd name="connsiteX226" fmla="*/ 1199083 w 2376321"/>
              <a:gd name="connsiteY226" fmla="*/ 1559966 h 1828801"/>
              <a:gd name="connsiteX227" fmla="*/ 1177200 w 2376321"/>
              <a:gd name="connsiteY227" fmla="*/ 1582037 h 1828801"/>
              <a:gd name="connsiteX228" fmla="*/ 1169906 w 2376321"/>
              <a:gd name="connsiteY228" fmla="*/ 1596752 h 1828801"/>
              <a:gd name="connsiteX229" fmla="*/ 1155318 w 2376321"/>
              <a:gd name="connsiteY229" fmla="*/ 1607788 h 1828801"/>
              <a:gd name="connsiteX230" fmla="*/ 1045905 w 2376321"/>
              <a:gd name="connsiteY230" fmla="*/ 1530537 h 1828801"/>
              <a:gd name="connsiteX231" fmla="*/ 1020375 w 2376321"/>
              <a:gd name="connsiteY231" fmla="*/ 1475357 h 1828801"/>
              <a:gd name="connsiteX232" fmla="*/ 998493 w 2376321"/>
              <a:gd name="connsiteY232" fmla="*/ 1412821 h 1828801"/>
              <a:gd name="connsiteX233" fmla="*/ 983904 w 2376321"/>
              <a:gd name="connsiteY233" fmla="*/ 1394428 h 1828801"/>
              <a:gd name="connsiteX234" fmla="*/ 903668 w 2376321"/>
              <a:gd name="connsiteY234" fmla="*/ 1423857 h 1828801"/>
              <a:gd name="connsiteX235" fmla="*/ 816138 w 2376321"/>
              <a:gd name="connsiteY235" fmla="*/ 1490072 h 1828801"/>
              <a:gd name="connsiteX236" fmla="*/ 768726 w 2376321"/>
              <a:gd name="connsiteY236" fmla="*/ 1534215 h 1828801"/>
              <a:gd name="connsiteX237" fmla="*/ 721314 w 2376321"/>
              <a:gd name="connsiteY237" fmla="*/ 1567323 h 1828801"/>
              <a:gd name="connsiteX238" fmla="*/ 662960 w 2376321"/>
              <a:gd name="connsiteY238" fmla="*/ 1626181 h 1828801"/>
              <a:gd name="connsiteX239" fmla="*/ 600960 w 2376321"/>
              <a:gd name="connsiteY239" fmla="*/ 1626181 h 1828801"/>
              <a:gd name="connsiteX240" fmla="*/ 549900 w 2376321"/>
              <a:gd name="connsiteY240" fmla="*/ 1596752 h 1828801"/>
              <a:gd name="connsiteX241" fmla="*/ 542606 w 2376321"/>
              <a:gd name="connsiteY241" fmla="*/ 1541573 h 1828801"/>
              <a:gd name="connsiteX242" fmla="*/ 593665 w 2376321"/>
              <a:gd name="connsiteY242" fmla="*/ 1504786 h 1828801"/>
              <a:gd name="connsiteX243" fmla="*/ 655666 w 2376321"/>
              <a:gd name="connsiteY243" fmla="*/ 1475357 h 1828801"/>
              <a:gd name="connsiteX244" fmla="*/ 670254 w 2376321"/>
              <a:gd name="connsiteY244" fmla="*/ 1464322 h 1828801"/>
              <a:gd name="connsiteX245" fmla="*/ 743196 w 2376321"/>
              <a:gd name="connsiteY245" fmla="*/ 1405464 h 1828801"/>
              <a:gd name="connsiteX246" fmla="*/ 790608 w 2376321"/>
              <a:gd name="connsiteY246" fmla="*/ 1368677 h 1828801"/>
              <a:gd name="connsiteX247" fmla="*/ 808844 w 2376321"/>
              <a:gd name="connsiteY247" fmla="*/ 1328213 h 1828801"/>
              <a:gd name="connsiteX248" fmla="*/ 739549 w 2376321"/>
              <a:gd name="connsiteY248" fmla="*/ 1335570 h 1828801"/>
              <a:gd name="connsiteX249" fmla="*/ 673902 w 2376321"/>
              <a:gd name="connsiteY249" fmla="*/ 1331891 h 1828801"/>
              <a:gd name="connsiteX250" fmla="*/ 721314 w 2376321"/>
              <a:gd name="connsiteY250" fmla="*/ 1284069 h 1828801"/>
              <a:gd name="connsiteX251" fmla="*/ 761432 w 2376321"/>
              <a:gd name="connsiteY251" fmla="*/ 1236247 h 1828801"/>
              <a:gd name="connsiteX252" fmla="*/ 761432 w 2376321"/>
              <a:gd name="connsiteY252" fmla="*/ 1221533 h 1828801"/>
              <a:gd name="connsiteX253" fmla="*/ 710372 w 2376321"/>
              <a:gd name="connsiteY253" fmla="*/ 1192104 h 1828801"/>
              <a:gd name="connsiteX254" fmla="*/ 695784 w 2376321"/>
              <a:gd name="connsiteY254" fmla="*/ 1184746 h 1828801"/>
              <a:gd name="connsiteX255" fmla="*/ 695784 w 2376321"/>
              <a:gd name="connsiteY255" fmla="*/ 1181068 h 1828801"/>
              <a:gd name="connsiteX256" fmla="*/ 714020 w 2376321"/>
              <a:gd name="connsiteY256" fmla="*/ 1177389 h 1828801"/>
              <a:gd name="connsiteX257" fmla="*/ 684843 w 2376321"/>
              <a:gd name="connsiteY257" fmla="*/ 1177389 h 1828801"/>
              <a:gd name="connsiteX258" fmla="*/ 637431 w 2376321"/>
              <a:gd name="connsiteY258" fmla="*/ 1195782 h 1828801"/>
              <a:gd name="connsiteX259" fmla="*/ 626489 w 2376321"/>
              <a:gd name="connsiteY259" fmla="*/ 1195782 h 1828801"/>
              <a:gd name="connsiteX260" fmla="*/ 604607 w 2376321"/>
              <a:gd name="connsiteY260" fmla="*/ 1184746 h 1828801"/>
              <a:gd name="connsiteX261" fmla="*/ 586371 w 2376321"/>
              <a:gd name="connsiteY261" fmla="*/ 1166353 h 1828801"/>
              <a:gd name="connsiteX262" fmla="*/ 575430 w 2376321"/>
              <a:gd name="connsiteY262" fmla="*/ 1162675 h 1828801"/>
              <a:gd name="connsiteX263" fmla="*/ 553547 w 2376321"/>
              <a:gd name="connsiteY263" fmla="*/ 1147960 h 1828801"/>
              <a:gd name="connsiteX264" fmla="*/ 568136 w 2376321"/>
              <a:gd name="connsiteY264" fmla="*/ 1125889 h 1828801"/>
              <a:gd name="connsiteX265" fmla="*/ 564489 w 2376321"/>
              <a:gd name="connsiteY265" fmla="*/ 1118531 h 1828801"/>
              <a:gd name="connsiteX266" fmla="*/ 633783 w 2376321"/>
              <a:gd name="connsiteY266" fmla="*/ 1096460 h 1828801"/>
              <a:gd name="connsiteX267" fmla="*/ 673902 w 2376321"/>
              <a:gd name="connsiteY267" fmla="*/ 1089102 h 1828801"/>
              <a:gd name="connsiteX268" fmla="*/ 688490 w 2376321"/>
              <a:gd name="connsiteY268" fmla="*/ 1048637 h 1828801"/>
              <a:gd name="connsiteX269" fmla="*/ 688490 w 2376321"/>
              <a:gd name="connsiteY269" fmla="*/ 1033923 h 1828801"/>
              <a:gd name="connsiteX270" fmla="*/ 710372 w 2376321"/>
              <a:gd name="connsiteY270" fmla="*/ 986101 h 1828801"/>
              <a:gd name="connsiteX271" fmla="*/ 732255 w 2376321"/>
              <a:gd name="connsiteY271" fmla="*/ 978744 h 1828801"/>
              <a:gd name="connsiteX272" fmla="*/ 735902 w 2376321"/>
              <a:gd name="connsiteY272" fmla="*/ 975065 h 1828801"/>
              <a:gd name="connsiteX273" fmla="*/ 717667 w 2376321"/>
              <a:gd name="connsiteY273" fmla="*/ 960351 h 1828801"/>
              <a:gd name="connsiteX274" fmla="*/ 714020 w 2376321"/>
              <a:gd name="connsiteY274" fmla="*/ 978744 h 1828801"/>
              <a:gd name="connsiteX275" fmla="*/ 710372 w 2376321"/>
              <a:gd name="connsiteY275" fmla="*/ 960351 h 1828801"/>
              <a:gd name="connsiteX276" fmla="*/ 688490 w 2376321"/>
              <a:gd name="connsiteY276" fmla="*/ 934600 h 1828801"/>
              <a:gd name="connsiteX277" fmla="*/ 633783 w 2376321"/>
              <a:gd name="connsiteY277" fmla="*/ 945636 h 1828801"/>
              <a:gd name="connsiteX278" fmla="*/ 586371 w 2376321"/>
              <a:gd name="connsiteY278" fmla="*/ 945636 h 1828801"/>
              <a:gd name="connsiteX279" fmla="*/ 557195 w 2376321"/>
              <a:gd name="connsiteY279" fmla="*/ 938279 h 1828801"/>
              <a:gd name="connsiteX280" fmla="*/ 535312 w 2376321"/>
              <a:gd name="connsiteY280" fmla="*/ 927243 h 1828801"/>
              <a:gd name="connsiteX281" fmla="*/ 476959 w 2376321"/>
              <a:gd name="connsiteY281" fmla="*/ 875742 h 1828801"/>
              <a:gd name="connsiteX282" fmla="*/ 440488 w 2376321"/>
              <a:gd name="connsiteY282" fmla="*/ 842635 h 1828801"/>
              <a:gd name="connsiteX283" fmla="*/ 440488 w 2376321"/>
              <a:gd name="connsiteY283" fmla="*/ 849992 h 1828801"/>
              <a:gd name="connsiteX284" fmla="*/ 418605 w 2376321"/>
              <a:gd name="connsiteY284" fmla="*/ 849992 h 1828801"/>
              <a:gd name="connsiteX285" fmla="*/ 422252 w 2376321"/>
              <a:gd name="connsiteY285" fmla="*/ 831599 h 1828801"/>
              <a:gd name="connsiteX286" fmla="*/ 429546 w 2376321"/>
              <a:gd name="connsiteY286" fmla="*/ 831599 h 1828801"/>
              <a:gd name="connsiteX287" fmla="*/ 404017 w 2376321"/>
              <a:gd name="connsiteY287" fmla="*/ 813206 h 1828801"/>
              <a:gd name="connsiteX288" fmla="*/ 356604 w 2376321"/>
              <a:gd name="connsiteY288" fmla="*/ 816884 h 1828801"/>
              <a:gd name="connsiteX289" fmla="*/ 338369 w 2376321"/>
              <a:gd name="connsiteY289" fmla="*/ 849992 h 1828801"/>
              <a:gd name="connsiteX290" fmla="*/ 327428 w 2376321"/>
              <a:gd name="connsiteY290" fmla="*/ 883100 h 1828801"/>
              <a:gd name="connsiteX291" fmla="*/ 294604 w 2376321"/>
              <a:gd name="connsiteY291" fmla="*/ 927243 h 1828801"/>
              <a:gd name="connsiteX292" fmla="*/ 243545 w 2376321"/>
              <a:gd name="connsiteY292" fmla="*/ 949315 h 1828801"/>
              <a:gd name="connsiteX293" fmla="*/ 185191 w 2376321"/>
              <a:gd name="connsiteY293" fmla="*/ 923564 h 1828801"/>
              <a:gd name="connsiteX294" fmla="*/ 130485 w 2376321"/>
              <a:gd name="connsiteY294" fmla="*/ 879421 h 1828801"/>
              <a:gd name="connsiteX295" fmla="*/ 126838 w 2376321"/>
              <a:gd name="connsiteY295" fmla="*/ 875742 h 1828801"/>
              <a:gd name="connsiteX296" fmla="*/ 72131 w 2376321"/>
              <a:gd name="connsiteY296" fmla="*/ 783777 h 1828801"/>
              <a:gd name="connsiteX297" fmla="*/ 46602 w 2376321"/>
              <a:gd name="connsiteY297" fmla="*/ 724919 h 1828801"/>
              <a:gd name="connsiteX298" fmla="*/ 28366 w 2376321"/>
              <a:gd name="connsiteY298" fmla="*/ 691811 h 1828801"/>
              <a:gd name="connsiteX299" fmla="*/ 17425 w 2376321"/>
              <a:gd name="connsiteY299" fmla="*/ 669740 h 1828801"/>
              <a:gd name="connsiteX300" fmla="*/ 21072 w 2376321"/>
              <a:gd name="connsiteY300" fmla="*/ 607203 h 1828801"/>
              <a:gd name="connsiteX301" fmla="*/ 35660 w 2376321"/>
              <a:gd name="connsiteY301" fmla="*/ 588810 h 1828801"/>
              <a:gd name="connsiteX302" fmla="*/ 39307 w 2376321"/>
              <a:gd name="connsiteY302" fmla="*/ 566738 h 1828801"/>
              <a:gd name="connsiteX303" fmla="*/ 10131 w 2376321"/>
              <a:gd name="connsiteY303" fmla="*/ 526273 h 1828801"/>
              <a:gd name="connsiteX304" fmla="*/ 24719 w 2376321"/>
              <a:gd name="connsiteY304" fmla="*/ 467415 h 1828801"/>
              <a:gd name="connsiteX305" fmla="*/ 53896 w 2376321"/>
              <a:gd name="connsiteY305" fmla="*/ 445344 h 1828801"/>
              <a:gd name="connsiteX306" fmla="*/ 86720 w 2376321"/>
              <a:gd name="connsiteY306" fmla="*/ 415915 h 1828801"/>
              <a:gd name="connsiteX307" fmla="*/ 104955 w 2376321"/>
              <a:gd name="connsiteY307" fmla="*/ 412236 h 1828801"/>
              <a:gd name="connsiteX308" fmla="*/ 123191 w 2376321"/>
              <a:gd name="connsiteY308" fmla="*/ 386486 h 1828801"/>
              <a:gd name="connsiteX309" fmla="*/ 148720 w 2376321"/>
              <a:gd name="connsiteY309" fmla="*/ 364414 h 1828801"/>
              <a:gd name="connsiteX310" fmla="*/ 228956 w 2376321"/>
              <a:gd name="connsiteY310" fmla="*/ 349700 h 1828801"/>
              <a:gd name="connsiteX311" fmla="*/ 254486 w 2376321"/>
              <a:gd name="connsiteY311" fmla="*/ 338664 h 1828801"/>
              <a:gd name="connsiteX312" fmla="*/ 331075 w 2376321"/>
              <a:gd name="connsiteY312" fmla="*/ 320271 h 1828801"/>
              <a:gd name="connsiteX313" fmla="*/ 396722 w 2376321"/>
              <a:gd name="connsiteY313" fmla="*/ 290842 h 1828801"/>
              <a:gd name="connsiteX314" fmla="*/ 429546 w 2376321"/>
              <a:gd name="connsiteY314" fmla="*/ 265091 h 1828801"/>
              <a:gd name="connsiteX315" fmla="*/ 462370 w 2376321"/>
              <a:gd name="connsiteY315" fmla="*/ 261413 h 1828801"/>
              <a:gd name="connsiteX316" fmla="*/ 469664 w 2376321"/>
              <a:gd name="connsiteY316" fmla="*/ 257734 h 1828801"/>
              <a:gd name="connsiteX317" fmla="*/ 476959 w 2376321"/>
              <a:gd name="connsiteY317" fmla="*/ 231984 h 1828801"/>
              <a:gd name="connsiteX318" fmla="*/ 498841 w 2376321"/>
              <a:gd name="connsiteY318" fmla="*/ 243020 h 1828801"/>
              <a:gd name="connsiteX319" fmla="*/ 495194 w 2376321"/>
              <a:gd name="connsiteY319" fmla="*/ 250377 h 1828801"/>
              <a:gd name="connsiteX320" fmla="*/ 517077 w 2376321"/>
              <a:gd name="connsiteY320" fmla="*/ 235662 h 1828801"/>
              <a:gd name="connsiteX321" fmla="*/ 546253 w 2376321"/>
              <a:gd name="connsiteY321" fmla="*/ 239341 h 1828801"/>
              <a:gd name="connsiteX322" fmla="*/ 626489 w 2376321"/>
              <a:gd name="connsiteY322" fmla="*/ 235662 h 1828801"/>
              <a:gd name="connsiteX323" fmla="*/ 688490 w 2376321"/>
              <a:gd name="connsiteY323" fmla="*/ 220948 h 1828801"/>
              <a:gd name="connsiteX324" fmla="*/ 695784 w 2376321"/>
              <a:gd name="connsiteY324" fmla="*/ 213591 h 1828801"/>
              <a:gd name="connsiteX325" fmla="*/ 695784 w 2376321"/>
              <a:gd name="connsiteY325" fmla="*/ 184162 h 1828801"/>
              <a:gd name="connsiteX326" fmla="*/ 706725 w 2376321"/>
              <a:gd name="connsiteY326" fmla="*/ 136340 h 1828801"/>
              <a:gd name="connsiteX327" fmla="*/ 732255 w 2376321"/>
              <a:gd name="connsiteY327" fmla="*/ 99553 h 1828801"/>
              <a:gd name="connsiteX328" fmla="*/ 794256 w 2376321"/>
              <a:gd name="connsiteY328" fmla="*/ 73803 h 1828801"/>
              <a:gd name="connsiteX329" fmla="*/ 845315 w 2376321"/>
              <a:gd name="connsiteY329" fmla="*/ 81160 h 1828801"/>
              <a:gd name="connsiteX330" fmla="*/ 896374 w 2376321"/>
              <a:gd name="connsiteY330" fmla="*/ 99553 h 1828801"/>
              <a:gd name="connsiteX331" fmla="*/ 907315 w 2376321"/>
              <a:gd name="connsiteY331" fmla="*/ 110589 h 1828801"/>
              <a:gd name="connsiteX332" fmla="*/ 921904 w 2376321"/>
              <a:gd name="connsiteY332" fmla="*/ 121625 h 1828801"/>
              <a:gd name="connsiteX333" fmla="*/ 958375 w 2376321"/>
              <a:gd name="connsiteY333" fmla="*/ 140018 h 1828801"/>
              <a:gd name="connsiteX334" fmla="*/ 991199 w 2376321"/>
              <a:gd name="connsiteY334" fmla="*/ 151054 h 1828801"/>
              <a:gd name="connsiteX335" fmla="*/ 1027669 w 2376321"/>
              <a:gd name="connsiteY335" fmla="*/ 165768 h 1828801"/>
              <a:gd name="connsiteX336" fmla="*/ 1060493 w 2376321"/>
              <a:gd name="connsiteY336" fmla="*/ 176804 h 1828801"/>
              <a:gd name="connsiteX337" fmla="*/ 1078729 w 2376321"/>
              <a:gd name="connsiteY337" fmla="*/ 176804 h 1828801"/>
              <a:gd name="connsiteX338" fmla="*/ 1137082 w 2376321"/>
              <a:gd name="connsiteY338" fmla="*/ 169447 h 1828801"/>
              <a:gd name="connsiteX339" fmla="*/ 1180847 w 2376321"/>
              <a:gd name="connsiteY339" fmla="*/ 165768 h 1828801"/>
              <a:gd name="connsiteX340" fmla="*/ 1220965 w 2376321"/>
              <a:gd name="connsiteY340" fmla="*/ 143697 h 1828801"/>
              <a:gd name="connsiteX341" fmla="*/ 1312143 w 2376321"/>
              <a:gd name="connsiteY341" fmla="*/ 110589 h 1828801"/>
              <a:gd name="connsiteX342" fmla="*/ 1359555 w 2376321"/>
              <a:gd name="connsiteY342" fmla="*/ 125304 h 1828801"/>
              <a:gd name="connsiteX343" fmla="*/ 1374143 w 2376321"/>
              <a:gd name="connsiteY343" fmla="*/ 125304 h 1828801"/>
              <a:gd name="connsiteX344" fmla="*/ 1428850 w 2376321"/>
              <a:gd name="connsiteY344" fmla="*/ 143697 h 1828801"/>
              <a:gd name="connsiteX345" fmla="*/ 1439791 w 2376321"/>
              <a:gd name="connsiteY345" fmla="*/ 143697 h 1828801"/>
              <a:gd name="connsiteX346" fmla="*/ 1490850 w 2376321"/>
              <a:gd name="connsiteY346" fmla="*/ 162090 h 1828801"/>
              <a:gd name="connsiteX347" fmla="*/ 1520027 w 2376321"/>
              <a:gd name="connsiteY347" fmla="*/ 176804 h 1828801"/>
              <a:gd name="connsiteX348" fmla="*/ 1567439 w 2376321"/>
              <a:gd name="connsiteY348" fmla="*/ 202555 h 1828801"/>
              <a:gd name="connsiteX349" fmla="*/ 1582027 w 2376321"/>
              <a:gd name="connsiteY349" fmla="*/ 206233 h 1828801"/>
              <a:gd name="connsiteX350" fmla="*/ 1636734 w 2376321"/>
              <a:gd name="connsiteY350" fmla="*/ 220948 h 1828801"/>
              <a:gd name="connsiteX351" fmla="*/ 1665911 w 2376321"/>
              <a:gd name="connsiteY351" fmla="*/ 206233 h 1828801"/>
              <a:gd name="connsiteX352" fmla="*/ 1680499 w 2376321"/>
              <a:gd name="connsiteY352" fmla="*/ 151054 h 1828801"/>
              <a:gd name="connsiteX353" fmla="*/ 1695087 w 2376321"/>
              <a:gd name="connsiteY353" fmla="*/ 140018 h 1828801"/>
              <a:gd name="connsiteX354" fmla="*/ 1713323 w 2376321"/>
              <a:gd name="connsiteY354" fmla="*/ 128982 h 1828801"/>
              <a:gd name="connsiteX355" fmla="*/ 1753441 w 2376321"/>
              <a:gd name="connsiteY355" fmla="*/ 165768 h 1828801"/>
              <a:gd name="connsiteX356" fmla="*/ 1757088 w 2376321"/>
              <a:gd name="connsiteY356" fmla="*/ 169447 h 1828801"/>
              <a:gd name="connsiteX357" fmla="*/ 1768029 w 2376321"/>
              <a:gd name="connsiteY357" fmla="*/ 213591 h 1828801"/>
              <a:gd name="connsiteX358" fmla="*/ 1771676 w 2376321"/>
              <a:gd name="connsiteY358" fmla="*/ 265091 h 1828801"/>
              <a:gd name="connsiteX359" fmla="*/ 1793559 w 2376321"/>
              <a:gd name="connsiteY359" fmla="*/ 290842 h 1828801"/>
              <a:gd name="connsiteX360" fmla="*/ 1808147 w 2376321"/>
              <a:gd name="connsiteY360" fmla="*/ 294520 h 1828801"/>
              <a:gd name="connsiteX361" fmla="*/ 1830030 w 2376321"/>
              <a:gd name="connsiteY361" fmla="*/ 279806 h 1828801"/>
              <a:gd name="connsiteX362" fmla="*/ 1837324 w 2376321"/>
              <a:gd name="connsiteY362" fmla="*/ 257734 h 1828801"/>
              <a:gd name="connsiteX363" fmla="*/ 1870148 w 2376321"/>
              <a:gd name="connsiteY363" fmla="*/ 254055 h 1828801"/>
              <a:gd name="connsiteX364" fmla="*/ 1888383 w 2376321"/>
              <a:gd name="connsiteY364" fmla="*/ 184162 h 1828801"/>
              <a:gd name="connsiteX365" fmla="*/ 1924854 w 2376321"/>
              <a:gd name="connsiteY365" fmla="*/ 158411 h 1828801"/>
              <a:gd name="connsiteX366" fmla="*/ 1957678 w 2376321"/>
              <a:gd name="connsiteY366" fmla="*/ 187840 h 1828801"/>
              <a:gd name="connsiteX367" fmla="*/ 1964972 w 2376321"/>
              <a:gd name="connsiteY367" fmla="*/ 202555 h 1828801"/>
              <a:gd name="connsiteX368" fmla="*/ 1979561 w 2376321"/>
              <a:gd name="connsiteY368" fmla="*/ 224626 h 1828801"/>
              <a:gd name="connsiteX369" fmla="*/ 2037914 w 2376321"/>
              <a:gd name="connsiteY369" fmla="*/ 220948 h 1828801"/>
              <a:gd name="connsiteX370" fmla="*/ 2096267 w 2376321"/>
              <a:gd name="connsiteY370" fmla="*/ 206233 h 1828801"/>
              <a:gd name="connsiteX371" fmla="*/ 2081679 w 2376321"/>
              <a:gd name="connsiteY371" fmla="*/ 176804 h 1828801"/>
              <a:gd name="connsiteX372" fmla="*/ 1990502 w 2376321"/>
              <a:gd name="connsiteY372" fmla="*/ 125304 h 1828801"/>
              <a:gd name="connsiteX373" fmla="*/ 2026973 w 2376321"/>
              <a:gd name="connsiteY373" fmla="*/ 81160 h 1828801"/>
              <a:gd name="connsiteX374" fmla="*/ 2056150 w 2376321"/>
              <a:gd name="connsiteY374" fmla="*/ 44374 h 1828801"/>
              <a:gd name="connsiteX375" fmla="*/ 2085326 w 2376321"/>
              <a:gd name="connsiteY375" fmla="*/ 33338 h 1828801"/>
              <a:gd name="connsiteX376" fmla="*/ 976675 w 2376321"/>
              <a:gd name="connsiteY376" fmla="*/ 0 h 1828801"/>
              <a:gd name="connsiteX377" fmla="*/ 995196 w 2376321"/>
              <a:gd name="connsiteY377" fmla="*/ 18521 h 1828801"/>
              <a:gd name="connsiteX378" fmla="*/ 984084 w 2376321"/>
              <a:gd name="connsiteY378" fmla="*/ 33338 h 1828801"/>
              <a:gd name="connsiteX379" fmla="*/ 965562 w 2376321"/>
              <a:gd name="connsiteY379" fmla="*/ 11113 h 1828801"/>
              <a:gd name="connsiteX380" fmla="*/ 976675 w 2376321"/>
              <a:gd name="connsiteY380" fmla="*/ 0 h 18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2376321" h="1828801">
                <a:moveTo>
                  <a:pt x="1592034" y="1775570"/>
                </a:moveTo>
                <a:cubicBezTo>
                  <a:pt x="1597082" y="1773734"/>
                  <a:pt x="1603506" y="1775570"/>
                  <a:pt x="1610848" y="1781077"/>
                </a:cubicBezTo>
                <a:cubicBezTo>
                  <a:pt x="1632875" y="1795761"/>
                  <a:pt x="1636546" y="1806774"/>
                  <a:pt x="1629204" y="1828801"/>
                </a:cubicBezTo>
                <a:cubicBezTo>
                  <a:pt x="1621862" y="1828801"/>
                  <a:pt x="1618191" y="1828801"/>
                  <a:pt x="1614519" y="1828801"/>
                </a:cubicBezTo>
                <a:cubicBezTo>
                  <a:pt x="1607177" y="1810446"/>
                  <a:pt x="1588822" y="1817788"/>
                  <a:pt x="1577808" y="1806774"/>
                </a:cubicBezTo>
                <a:cubicBezTo>
                  <a:pt x="1577808" y="1803103"/>
                  <a:pt x="1581479" y="1795761"/>
                  <a:pt x="1581479" y="1792090"/>
                </a:cubicBezTo>
                <a:cubicBezTo>
                  <a:pt x="1583315" y="1782912"/>
                  <a:pt x="1586986" y="1777406"/>
                  <a:pt x="1592034" y="1775570"/>
                </a:cubicBezTo>
                <a:close/>
                <a:moveTo>
                  <a:pt x="53931" y="1549400"/>
                </a:moveTo>
                <a:cubicBezTo>
                  <a:pt x="68096" y="1549400"/>
                  <a:pt x="68096" y="1560116"/>
                  <a:pt x="68096" y="1570832"/>
                </a:cubicBezTo>
                <a:cubicBezTo>
                  <a:pt x="68096" y="1581547"/>
                  <a:pt x="57472" y="1592263"/>
                  <a:pt x="36224" y="1592263"/>
                </a:cubicBezTo>
                <a:cubicBezTo>
                  <a:pt x="32682" y="1588691"/>
                  <a:pt x="29141" y="1585119"/>
                  <a:pt x="25600" y="1577975"/>
                </a:cubicBezTo>
                <a:cubicBezTo>
                  <a:pt x="22058" y="1563688"/>
                  <a:pt x="43307" y="1549400"/>
                  <a:pt x="53931" y="1549400"/>
                </a:cubicBezTo>
                <a:close/>
                <a:moveTo>
                  <a:pt x="1355786" y="1511300"/>
                </a:moveTo>
                <a:cubicBezTo>
                  <a:pt x="1373928" y="1515004"/>
                  <a:pt x="1384814" y="1537229"/>
                  <a:pt x="1377557" y="1563159"/>
                </a:cubicBezTo>
                <a:cubicBezTo>
                  <a:pt x="1381186" y="1566863"/>
                  <a:pt x="1388443" y="1566863"/>
                  <a:pt x="1392071" y="1570567"/>
                </a:cubicBezTo>
                <a:cubicBezTo>
                  <a:pt x="1392071" y="1570567"/>
                  <a:pt x="1392071" y="1574271"/>
                  <a:pt x="1392071" y="1574271"/>
                </a:cubicBezTo>
                <a:cubicBezTo>
                  <a:pt x="1366671" y="1566863"/>
                  <a:pt x="1348528" y="1589088"/>
                  <a:pt x="1326757" y="1581680"/>
                </a:cubicBezTo>
                <a:cubicBezTo>
                  <a:pt x="1315871" y="1577976"/>
                  <a:pt x="1308614" y="1577976"/>
                  <a:pt x="1301357" y="1577976"/>
                </a:cubicBezTo>
                <a:cubicBezTo>
                  <a:pt x="1297728" y="1566863"/>
                  <a:pt x="1297728" y="1559455"/>
                  <a:pt x="1294100" y="1552046"/>
                </a:cubicBezTo>
                <a:cubicBezTo>
                  <a:pt x="1290471" y="1540934"/>
                  <a:pt x="1294100" y="1533525"/>
                  <a:pt x="1304986" y="1529821"/>
                </a:cubicBezTo>
                <a:cubicBezTo>
                  <a:pt x="1315871" y="1526117"/>
                  <a:pt x="1330386" y="1529821"/>
                  <a:pt x="1341271" y="1526117"/>
                </a:cubicBezTo>
                <a:cubicBezTo>
                  <a:pt x="1348528" y="1526117"/>
                  <a:pt x="1352157" y="1526117"/>
                  <a:pt x="1359414" y="1522413"/>
                </a:cubicBezTo>
                <a:cubicBezTo>
                  <a:pt x="1359414" y="1522413"/>
                  <a:pt x="1355786" y="1515004"/>
                  <a:pt x="1355786" y="1511300"/>
                </a:cubicBezTo>
                <a:close/>
                <a:moveTo>
                  <a:pt x="1561707" y="1492498"/>
                </a:moveTo>
                <a:cubicBezTo>
                  <a:pt x="1571232" y="1490613"/>
                  <a:pt x="1580304" y="1491556"/>
                  <a:pt x="1585746" y="1497211"/>
                </a:cubicBezTo>
                <a:cubicBezTo>
                  <a:pt x="1567603" y="1500982"/>
                  <a:pt x="1553089" y="1516063"/>
                  <a:pt x="1534946" y="1504752"/>
                </a:cubicBezTo>
                <a:cubicBezTo>
                  <a:pt x="1542204" y="1499096"/>
                  <a:pt x="1552182" y="1494383"/>
                  <a:pt x="1561707" y="1492498"/>
                </a:cubicBezTo>
                <a:close/>
                <a:moveTo>
                  <a:pt x="932490" y="1471613"/>
                </a:moveTo>
                <a:cubicBezTo>
                  <a:pt x="932490" y="1471613"/>
                  <a:pt x="944396" y="1471613"/>
                  <a:pt x="944396" y="1471613"/>
                </a:cubicBezTo>
                <a:cubicBezTo>
                  <a:pt x="940427" y="1479021"/>
                  <a:pt x="940427" y="1486430"/>
                  <a:pt x="936459" y="1493838"/>
                </a:cubicBezTo>
                <a:cubicBezTo>
                  <a:pt x="932490" y="1493838"/>
                  <a:pt x="928521" y="1493838"/>
                  <a:pt x="928521" y="1490134"/>
                </a:cubicBezTo>
                <a:cubicBezTo>
                  <a:pt x="928521" y="1482726"/>
                  <a:pt x="932490" y="1479021"/>
                  <a:pt x="932490" y="1471613"/>
                </a:cubicBezTo>
                <a:close/>
                <a:moveTo>
                  <a:pt x="1447435" y="1460500"/>
                </a:moveTo>
                <a:cubicBezTo>
                  <a:pt x="1454777" y="1464204"/>
                  <a:pt x="1462120" y="1464204"/>
                  <a:pt x="1465791" y="1467908"/>
                </a:cubicBezTo>
                <a:cubicBezTo>
                  <a:pt x="1462120" y="1475317"/>
                  <a:pt x="1454777" y="1482725"/>
                  <a:pt x="1447435" y="1493838"/>
                </a:cubicBezTo>
                <a:cubicBezTo>
                  <a:pt x="1465791" y="1493838"/>
                  <a:pt x="1473133" y="1493838"/>
                  <a:pt x="1484146" y="1493838"/>
                </a:cubicBezTo>
                <a:cubicBezTo>
                  <a:pt x="1454777" y="1527175"/>
                  <a:pt x="1432751" y="1523471"/>
                  <a:pt x="1396040" y="1493838"/>
                </a:cubicBezTo>
                <a:cubicBezTo>
                  <a:pt x="1385027" y="1490133"/>
                  <a:pt x="1377685" y="1482725"/>
                  <a:pt x="1366671" y="1475317"/>
                </a:cubicBezTo>
                <a:cubicBezTo>
                  <a:pt x="1396040" y="1471613"/>
                  <a:pt x="1421738" y="1467908"/>
                  <a:pt x="1447435" y="1464204"/>
                </a:cubicBezTo>
                <a:cubicBezTo>
                  <a:pt x="1447435" y="1464204"/>
                  <a:pt x="1447435" y="1460500"/>
                  <a:pt x="1447435" y="1460500"/>
                </a:cubicBezTo>
                <a:close/>
                <a:moveTo>
                  <a:pt x="458621" y="1460500"/>
                </a:moveTo>
                <a:cubicBezTo>
                  <a:pt x="451337" y="1501038"/>
                  <a:pt x="422202" y="1552632"/>
                  <a:pt x="396708" y="1563688"/>
                </a:cubicBezTo>
                <a:cubicBezTo>
                  <a:pt x="411276" y="1523150"/>
                  <a:pt x="436770" y="1493668"/>
                  <a:pt x="458621" y="1460500"/>
                </a:cubicBezTo>
                <a:close/>
                <a:moveTo>
                  <a:pt x="167387" y="1423988"/>
                </a:moveTo>
                <a:cubicBezTo>
                  <a:pt x="167387" y="1423988"/>
                  <a:pt x="174892" y="1431132"/>
                  <a:pt x="182396" y="1438276"/>
                </a:cubicBezTo>
                <a:cubicBezTo>
                  <a:pt x="171139" y="1445419"/>
                  <a:pt x="163635" y="1452563"/>
                  <a:pt x="152378" y="1452563"/>
                </a:cubicBezTo>
                <a:cubicBezTo>
                  <a:pt x="148626" y="1452563"/>
                  <a:pt x="144874" y="1445419"/>
                  <a:pt x="141121" y="1441848"/>
                </a:cubicBezTo>
                <a:cubicBezTo>
                  <a:pt x="148626" y="1434704"/>
                  <a:pt x="156130" y="1427560"/>
                  <a:pt x="167387" y="1423988"/>
                </a:cubicBezTo>
                <a:close/>
                <a:moveTo>
                  <a:pt x="1606860" y="1393825"/>
                </a:moveTo>
                <a:cubicBezTo>
                  <a:pt x="1617813" y="1393825"/>
                  <a:pt x="1628767" y="1397635"/>
                  <a:pt x="1639721" y="1401445"/>
                </a:cubicBezTo>
                <a:cubicBezTo>
                  <a:pt x="1639721" y="1401445"/>
                  <a:pt x="1639721" y="1405255"/>
                  <a:pt x="1639721" y="1405255"/>
                </a:cubicBezTo>
                <a:cubicBezTo>
                  <a:pt x="1625116" y="1409065"/>
                  <a:pt x="1614162" y="1412875"/>
                  <a:pt x="1603208" y="1397635"/>
                </a:cubicBezTo>
                <a:cubicBezTo>
                  <a:pt x="1606860" y="1397635"/>
                  <a:pt x="1606860" y="1393825"/>
                  <a:pt x="1606860" y="1393825"/>
                </a:cubicBezTo>
                <a:close/>
                <a:moveTo>
                  <a:pt x="1640298" y="1331913"/>
                </a:moveTo>
                <a:cubicBezTo>
                  <a:pt x="1647514" y="1331913"/>
                  <a:pt x="1651122" y="1331913"/>
                  <a:pt x="1661946" y="1331913"/>
                </a:cubicBezTo>
                <a:cubicBezTo>
                  <a:pt x="1661946" y="1335542"/>
                  <a:pt x="1661946" y="1346427"/>
                  <a:pt x="1658338" y="1346427"/>
                </a:cubicBezTo>
                <a:cubicBezTo>
                  <a:pt x="1647514" y="1350056"/>
                  <a:pt x="1636690" y="1357313"/>
                  <a:pt x="1622258" y="1342799"/>
                </a:cubicBezTo>
                <a:cubicBezTo>
                  <a:pt x="1629474" y="1339170"/>
                  <a:pt x="1636690" y="1335542"/>
                  <a:pt x="1640298" y="1331913"/>
                </a:cubicBezTo>
                <a:close/>
                <a:moveTo>
                  <a:pt x="1768011" y="1234215"/>
                </a:moveTo>
                <a:cubicBezTo>
                  <a:pt x="1770293" y="1233752"/>
                  <a:pt x="1772119" y="1233752"/>
                  <a:pt x="1772119" y="1235604"/>
                </a:cubicBezTo>
                <a:cubicBezTo>
                  <a:pt x="1775770" y="1235604"/>
                  <a:pt x="1779421" y="1239308"/>
                  <a:pt x="1779421" y="1243013"/>
                </a:cubicBezTo>
                <a:cubicBezTo>
                  <a:pt x="1775770" y="1246717"/>
                  <a:pt x="1772119" y="1254125"/>
                  <a:pt x="1768467" y="1254125"/>
                </a:cubicBezTo>
                <a:cubicBezTo>
                  <a:pt x="1761165" y="1254125"/>
                  <a:pt x="1753862" y="1250421"/>
                  <a:pt x="1742908" y="1246717"/>
                </a:cubicBezTo>
                <a:cubicBezTo>
                  <a:pt x="1753862" y="1243013"/>
                  <a:pt x="1757513" y="1239308"/>
                  <a:pt x="1761165" y="1235604"/>
                </a:cubicBezTo>
                <a:cubicBezTo>
                  <a:pt x="1762991" y="1235604"/>
                  <a:pt x="1765729" y="1234678"/>
                  <a:pt x="1768011" y="1234215"/>
                </a:cubicBezTo>
                <a:close/>
                <a:moveTo>
                  <a:pt x="1847820" y="1195388"/>
                </a:moveTo>
                <a:cubicBezTo>
                  <a:pt x="1877211" y="1195388"/>
                  <a:pt x="1902929" y="1195388"/>
                  <a:pt x="1928646" y="1195388"/>
                </a:cubicBezTo>
                <a:cubicBezTo>
                  <a:pt x="1917624" y="1225021"/>
                  <a:pt x="1895581" y="1243542"/>
                  <a:pt x="1866189" y="1250951"/>
                </a:cubicBezTo>
                <a:cubicBezTo>
                  <a:pt x="1869863" y="1258359"/>
                  <a:pt x="1877211" y="1269471"/>
                  <a:pt x="1873537" y="1269471"/>
                </a:cubicBezTo>
                <a:cubicBezTo>
                  <a:pt x="1866189" y="1276880"/>
                  <a:pt x="1855167" y="1280584"/>
                  <a:pt x="1844146" y="1284288"/>
                </a:cubicBezTo>
                <a:cubicBezTo>
                  <a:pt x="1836798" y="1284288"/>
                  <a:pt x="1825776" y="1284288"/>
                  <a:pt x="1814754" y="1284288"/>
                </a:cubicBezTo>
                <a:cubicBezTo>
                  <a:pt x="1807406" y="1284288"/>
                  <a:pt x="1803732" y="1280584"/>
                  <a:pt x="1803732" y="1276880"/>
                </a:cubicBezTo>
                <a:cubicBezTo>
                  <a:pt x="1800058" y="1273176"/>
                  <a:pt x="1803732" y="1265767"/>
                  <a:pt x="1803732" y="1265767"/>
                </a:cubicBezTo>
                <a:cubicBezTo>
                  <a:pt x="1814754" y="1258359"/>
                  <a:pt x="1818428" y="1250951"/>
                  <a:pt x="1803732" y="1243542"/>
                </a:cubicBezTo>
                <a:cubicBezTo>
                  <a:pt x="1800058" y="1243542"/>
                  <a:pt x="1800058" y="1236134"/>
                  <a:pt x="1800058" y="1232430"/>
                </a:cubicBezTo>
                <a:cubicBezTo>
                  <a:pt x="1800058" y="1232430"/>
                  <a:pt x="1803732" y="1232430"/>
                  <a:pt x="1803732" y="1228726"/>
                </a:cubicBezTo>
                <a:cubicBezTo>
                  <a:pt x="1807406" y="1232430"/>
                  <a:pt x="1811080" y="1239838"/>
                  <a:pt x="1811080" y="1243542"/>
                </a:cubicBezTo>
                <a:cubicBezTo>
                  <a:pt x="1829450" y="1232430"/>
                  <a:pt x="1858841" y="1236134"/>
                  <a:pt x="1847820" y="1195388"/>
                </a:cubicBezTo>
                <a:close/>
                <a:moveTo>
                  <a:pt x="677696" y="996950"/>
                </a:moveTo>
                <a:cubicBezTo>
                  <a:pt x="688412" y="1000654"/>
                  <a:pt x="695556" y="1004358"/>
                  <a:pt x="706271" y="1008063"/>
                </a:cubicBezTo>
                <a:cubicBezTo>
                  <a:pt x="688412" y="1019175"/>
                  <a:pt x="684840" y="1019175"/>
                  <a:pt x="677696" y="996950"/>
                </a:cubicBezTo>
                <a:close/>
                <a:moveTo>
                  <a:pt x="491958" y="927100"/>
                </a:moveTo>
                <a:cubicBezTo>
                  <a:pt x="502436" y="930708"/>
                  <a:pt x="505929" y="934316"/>
                  <a:pt x="509421" y="934316"/>
                </a:cubicBezTo>
                <a:cubicBezTo>
                  <a:pt x="509421" y="945140"/>
                  <a:pt x="509421" y="952356"/>
                  <a:pt x="509421" y="966788"/>
                </a:cubicBezTo>
                <a:cubicBezTo>
                  <a:pt x="505929" y="966788"/>
                  <a:pt x="498943" y="966788"/>
                  <a:pt x="491958" y="966788"/>
                </a:cubicBezTo>
                <a:cubicBezTo>
                  <a:pt x="491958" y="952356"/>
                  <a:pt x="491958" y="941532"/>
                  <a:pt x="491958" y="927100"/>
                </a:cubicBezTo>
                <a:close/>
                <a:moveTo>
                  <a:pt x="441159" y="879475"/>
                </a:moveTo>
                <a:cubicBezTo>
                  <a:pt x="448303" y="883126"/>
                  <a:pt x="455447" y="886778"/>
                  <a:pt x="462590" y="890429"/>
                </a:cubicBezTo>
                <a:cubicBezTo>
                  <a:pt x="466162" y="894080"/>
                  <a:pt x="466162" y="897732"/>
                  <a:pt x="469734" y="901383"/>
                </a:cubicBezTo>
                <a:cubicBezTo>
                  <a:pt x="469734" y="908686"/>
                  <a:pt x="466162" y="912337"/>
                  <a:pt x="462590" y="915988"/>
                </a:cubicBezTo>
                <a:cubicBezTo>
                  <a:pt x="459018" y="915988"/>
                  <a:pt x="455447" y="912337"/>
                  <a:pt x="448303" y="908686"/>
                </a:cubicBezTo>
                <a:cubicBezTo>
                  <a:pt x="441159" y="905034"/>
                  <a:pt x="434015" y="897732"/>
                  <a:pt x="426871" y="890429"/>
                </a:cubicBezTo>
                <a:cubicBezTo>
                  <a:pt x="430443" y="886778"/>
                  <a:pt x="437587" y="883126"/>
                  <a:pt x="441159" y="879475"/>
                </a:cubicBezTo>
                <a:close/>
                <a:moveTo>
                  <a:pt x="360725" y="835025"/>
                </a:moveTo>
                <a:cubicBezTo>
                  <a:pt x="371837" y="838729"/>
                  <a:pt x="379246" y="842434"/>
                  <a:pt x="390358" y="846138"/>
                </a:cubicBezTo>
                <a:cubicBezTo>
                  <a:pt x="382950" y="868363"/>
                  <a:pt x="364429" y="860955"/>
                  <a:pt x="345908" y="857250"/>
                </a:cubicBezTo>
                <a:cubicBezTo>
                  <a:pt x="353317" y="846138"/>
                  <a:pt x="357021" y="838729"/>
                  <a:pt x="360725" y="835025"/>
                </a:cubicBezTo>
                <a:close/>
                <a:moveTo>
                  <a:pt x="2281071" y="657821"/>
                </a:moveTo>
                <a:cubicBezTo>
                  <a:pt x="2277455" y="669132"/>
                  <a:pt x="2277455" y="676672"/>
                  <a:pt x="2273839" y="684213"/>
                </a:cubicBezTo>
                <a:cubicBezTo>
                  <a:pt x="2255759" y="684213"/>
                  <a:pt x="2234063" y="684213"/>
                  <a:pt x="2215983" y="684213"/>
                </a:cubicBezTo>
                <a:cubicBezTo>
                  <a:pt x="2226831" y="680443"/>
                  <a:pt x="2234063" y="654050"/>
                  <a:pt x="2252143" y="665361"/>
                </a:cubicBezTo>
                <a:cubicBezTo>
                  <a:pt x="2262991" y="661591"/>
                  <a:pt x="2270223" y="661591"/>
                  <a:pt x="2281071" y="657821"/>
                </a:cubicBezTo>
                <a:close/>
                <a:moveTo>
                  <a:pt x="2322066" y="588963"/>
                </a:moveTo>
                <a:cubicBezTo>
                  <a:pt x="2318425" y="596266"/>
                  <a:pt x="2318425" y="599917"/>
                  <a:pt x="2314783" y="603568"/>
                </a:cubicBezTo>
                <a:cubicBezTo>
                  <a:pt x="2322066" y="607220"/>
                  <a:pt x="2325708" y="607220"/>
                  <a:pt x="2336634" y="614522"/>
                </a:cubicBezTo>
                <a:cubicBezTo>
                  <a:pt x="2311141" y="625476"/>
                  <a:pt x="2292931" y="618174"/>
                  <a:pt x="2274721" y="618174"/>
                </a:cubicBezTo>
                <a:cubicBezTo>
                  <a:pt x="2274721" y="618174"/>
                  <a:pt x="2274721" y="607220"/>
                  <a:pt x="2274721" y="603568"/>
                </a:cubicBezTo>
                <a:cubicBezTo>
                  <a:pt x="2289289" y="599917"/>
                  <a:pt x="2303857" y="592614"/>
                  <a:pt x="2322066" y="588963"/>
                </a:cubicBezTo>
                <a:close/>
                <a:moveTo>
                  <a:pt x="2325748" y="518206"/>
                </a:moveTo>
                <a:cubicBezTo>
                  <a:pt x="2329376" y="514350"/>
                  <a:pt x="2336633" y="522061"/>
                  <a:pt x="2336633" y="522061"/>
                </a:cubicBezTo>
                <a:cubicBezTo>
                  <a:pt x="2336633" y="529772"/>
                  <a:pt x="2336633" y="537483"/>
                  <a:pt x="2333005" y="541338"/>
                </a:cubicBezTo>
                <a:cubicBezTo>
                  <a:pt x="2325748" y="537483"/>
                  <a:pt x="2318490" y="533627"/>
                  <a:pt x="2311233" y="529772"/>
                </a:cubicBezTo>
                <a:cubicBezTo>
                  <a:pt x="2314862" y="525916"/>
                  <a:pt x="2322119" y="518206"/>
                  <a:pt x="2325748" y="518206"/>
                </a:cubicBezTo>
                <a:close/>
                <a:moveTo>
                  <a:pt x="2362351" y="265113"/>
                </a:moveTo>
                <a:cubicBezTo>
                  <a:pt x="2365843" y="265113"/>
                  <a:pt x="2372829" y="268742"/>
                  <a:pt x="2376321" y="268742"/>
                </a:cubicBezTo>
                <a:cubicBezTo>
                  <a:pt x="2376321" y="272370"/>
                  <a:pt x="2376321" y="275999"/>
                  <a:pt x="2376321" y="279627"/>
                </a:cubicBezTo>
                <a:cubicBezTo>
                  <a:pt x="2372829" y="283256"/>
                  <a:pt x="2365843" y="283256"/>
                  <a:pt x="2358858" y="290513"/>
                </a:cubicBezTo>
                <a:cubicBezTo>
                  <a:pt x="2358858" y="279627"/>
                  <a:pt x="2358858" y="272370"/>
                  <a:pt x="2362351" y="265113"/>
                </a:cubicBezTo>
                <a:close/>
                <a:moveTo>
                  <a:pt x="309396" y="260350"/>
                </a:moveTo>
                <a:cubicBezTo>
                  <a:pt x="316805" y="260350"/>
                  <a:pt x="324213" y="260350"/>
                  <a:pt x="331621" y="260350"/>
                </a:cubicBezTo>
                <a:cubicBezTo>
                  <a:pt x="331621" y="264319"/>
                  <a:pt x="327917" y="272256"/>
                  <a:pt x="327917" y="276225"/>
                </a:cubicBezTo>
                <a:cubicBezTo>
                  <a:pt x="320509" y="276225"/>
                  <a:pt x="313100" y="272256"/>
                  <a:pt x="309396" y="272256"/>
                </a:cubicBezTo>
                <a:cubicBezTo>
                  <a:pt x="309396" y="268288"/>
                  <a:pt x="309396" y="264319"/>
                  <a:pt x="309396" y="260350"/>
                </a:cubicBezTo>
                <a:close/>
                <a:moveTo>
                  <a:pt x="1016628" y="59171"/>
                </a:moveTo>
                <a:cubicBezTo>
                  <a:pt x="1023772" y="55563"/>
                  <a:pt x="1030915" y="66387"/>
                  <a:pt x="1038059" y="73603"/>
                </a:cubicBezTo>
                <a:cubicBezTo>
                  <a:pt x="1034487" y="80819"/>
                  <a:pt x="1027343" y="88035"/>
                  <a:pt x="1016628" y="95251"/>
                </a:cubicBezTo>
                <a:cubicBezTo>
                  <a:pt x="1009484" y="88035"/>
                  <a:pt x="1002340" y="84427"/>
                  <a:pt x="995196" y="77211"/>
                </a:cubicBezTo>
                <a:cubicBezTo>
                  <a:pt x="1002340" y="69995"/>
                  <a:pt x="1009484" y="62779"/>
                  <a:pt x="1016628" y="59171"/>
                </a:cubicBezTo>
                <a:close/>
                <a:moveTo>
                  <a:pt x="2085326" y="33338"/>
                </a:moveTo>
                <a:cubicBezTo>
                  <a:pt x="2099915" y="33338"/>
                  <a:pt x="2114503" y="40695"/>
                  <a:pt x="2125444" y="44374"/>
                </a:cubicBezTo>
                <a:cubicBezTo>
                  <a:pt x="2129091" y="48053"/>
                  <a:pt x="2132738" y="55410"/>
                  <a:pt x="2136385" y="62767"/>
                </a:cubicBezTo>
                <a:cubicBezTo>
                  <a:pt x="2147327" y="81160"/>
                  <a:pt x="2140033" y="114268"/>
                  <a:pt x="2125444" y="128982"/>
                </a:cubicBezTo>
                <a:cubicBezTo>
                  <a:pt x="2132738" y="128982"/>
                  <a:pt x="2132738" y="136340"/>
                  <a:pt x="2143680" y="128982"/>
                </a:cubicBezTo>
                <a:cubicBezTo>
                  <a:pt x="2161915" y="110589"/>
                  <a:pt x="2202033" y="121625"/>
                  <a:pt x="2209327" y="147375"/>
                </a:cubicBezTo>
                <a:cubicBezTo>
                  <a:pt x="2212974" y="165768"/>
                  <a:pt x="2212974" y="187840"/>
                  <a:pt x="2220269" y="206233"/>
                </a:cubicBezTo>
                <a:cubicBezTo>
                  <a:pt x="2223916" y="220948"/>
                  <a:pt x="2231210" y="231984"/>
                  <a:pt x="2234857" y="243020"/>
                </a:cubicBezTo>
                <a:cubicBezTo>
                  <a:pt x="2242151" y="254055"/>
                  <a:pt x="2245798" y="268770"/>
                  <a:pt x="2253092" y="283484"/>
                </a:cubicBezTo>
                <a:cubicBezTo>
                  <a:pt x="2271328" y="279806"/>
                  <a:pt x="2282269" y="290842"/>
                  <a:pt x="2282269" y="312913"/>
                </a:cubicBezTo>
                <a:cubicBezTo>
                  <a:pt x="2282269" y="316592"/>
                  <a:pt x="2282269" y="320271"/>
                  <a:pt x="2285916" y="323949"/>
                </a:cubicBezTo>
                <a:cubicBezTo>
                  <a:pt x="2285916" y="327628"/>
                  <a:pt x="2289563" y="331306"/>
                  <a:pt x="2289563" y="334985"/>
                </a:cubicBezTo>
                <a:cubicBezTo>
                  <a:pt x="2274975" y="360735"/>
                  <a:pt x="2289563" y="379128"/>
                  <a:pt x="2304152" y="401200"/>
                </a:cubicBezTo>
                <a:cubicBezTo>
                  <a:pt x="2285916" y="390164"/>
                  <a:pt x="2278622" y="397522"/>
                  <a:pt x="2274975" y="412236"/>
                </a:cubicBezTo>
                <a:cubicBezTo>
                  <a:pt x="2267681" y="426951"/>
                  <a:pt x="2278622" y="452701"/>
                  <a:pt x="2293210" y="460058"/>
                </a:cubicBezTo>
                <a:cubicBezTo>
                  <a:pt x="2296858" y="460058"/>
                  <a:pt x="2300505" y="463737"/>
                  <a:pt x="2300505" y="467415"/>
                </a:cubicBezTo>
                <a:cubicBezTo>
                  <a:pt x="2300505" y="478451"/>
                  <a:pt x="2307799" y="485808"/>
                  <a:pt x="2322387" y="489487"/>
                </a:cubicBezTo>
                <a:cubicBezTo>
                  <a:pt x="2326034" y="489487"/>
                  <a:pt x="2329681" y="493166"/>
                  <a:pt x="2333328" y="493166"/>
                </a:cubicBezTo>
                <a:cubicBezTo>
                  <a:pt x="2333328" y="496844"/>
                  <a:pt x="2329681" y="496844"/>
                  <a:pt x="2329681" y="500523"/>
                </a:cubicBezTo>
                <a:cubicBezTo>
                  <a:pt x="2322387" y="496844"/>
                  <a:pt x="2315093" y="496844"/>
                  <a:pt x="2307799" y="496844"/>
                </a:cubicBezTo>
                <a:cubicBezTo>
                  <a:pt x="2296858" y="493166"/>
                  <a:pt x="2289563" y="493166"/>
                  <a:pt x="2282269" y="493166"/>
                </a:cubicBezTo>
                <a:cubicBezTo>
                  <a:pt x="2274975" y="493166"/>
                  <a:pt x="2267681" y="493166"/>
                  <a:pt x="2264034" y="496844"/>
                </a:cubicBezTo>
                <a:cubicBezTo>
                  <a:pt x="2264034" y="500523"/>
                  <a:pt x="2267681" y="507880"/>
                  <a:pt x="2267681" y="515237"/>
                </a:cubicBezTo>
                <a:cubicBezTo>
                  <a:pt x="2267681" y="515237"/>
                  <a:pt x="2271328" y="518916"/>
                  <a:pt x="2271328" y="522595"/>
                </a:cubicBezTo>
                <a:cubicBezTo>
                  <a:pt x="2267681" y="526273"/>
                  <a:pt x="2260387" y="529952"/>
                  <a:pt x="2256740" y="529952"/>
                </a:cubicBezTo>
                <a:cubicBezTo>
                  <a:pt x="2256740" y="544666"/>
                  <a:pt x="2242151" y="559381"/>
                  <a:pt x="2220269" y="563060"/>
                </a:cubicBezTo>
                <a:cubicBezTo>
                  <a:pt x="2205680" y="563060"/>
                  <a:pt x="2198386" y="570417"/>
                  <a:pt x="2198386" y="588810"/>
                </a:cubicBezTo>
                <a:cubicBezTo>
                  <a:pt x="2198386" y="596167"/>
                  <a:pt x="2198386" y="607203"/>
                  <a:pt x="2194739" y="614560"/>
                </a:cubicBezTo>
                <a:cubicBezTo>
                  <a:pt x="2180151" y="625596"/>
                  <a:pt x="2176504" y="643989"/>
                  <a:pt x="2169209" y="658704"/>
                </a:cubicBezTo>
                <a:cubicBezTo>
                  <a:pt x="2165562" y="666061"/>
                  <a:pt x="2169209" y="673418"/>
                  <a:pt x="2169209" y="680775"/>
                </a:cubicBezTo>
                <a:cubicBezTo>
                  <a:pt x="2169209" y="688133"/>
                  <a:pt x="2169209" y="695490"/>
                  <a:pt x="2169209" y="702847"/>
                </a:cubicBezTo>
                <a:cubicBezTo>
                  <a:pt x="2187445" y="691811"/>
                  <a:pt x="2202033" y="699169"/>
                  <a:pt x="2212974" y="717562"/>
                </a:cubicBezTo>
                <a:cubicBezTo>
                  <a:pt x="2205680" y="721240"/>
                  <a:pt x="2198386" y="724919"/>
                  <a:pt x="2183798" y="728597"/>
                </a:cubicBezTo>
                <a:cubicBezTo>
                  <a:pt x="2194739" y="735955"/>
                  <a:pt x="2202033" y="739633"/>
                  <a:pt x="2205680" y="739633"/>
                </a:cubicBezTo>
                <a:cubicBezTo>
                  <a:pt x="2202033" y="746991"/>
                  <a:pt x="2198386" y="754348"/>
                  <a:pt x="2198386" y="761705"/>
                </a:cubicBezTo>
                <a:cubicBezTo>
                  <a:pt x="2191092" y="772741"/>
                  <a:pt x="2202033" y="772741"/>
                  <a:pt x="2209327" y="776420"/>
                </a:cubicBezTo>
                <a:cubicBezTo>
                  <a:pt x="2220269" y="783777"/>
                  <a:pt x="2223916" y="805849"/>
                  <a:pt x="2212974" y="816884"/>
                </a:cubicBezTo>
                <a:cubicBezTo>
                  <a:pt x="2202033" y="827920"/>
                  <a:pt x="2202033" y="842635"/>
                  <a:pt x="2212974" y="849992"/>
                </a:cubicBezTo>
                <a:cubicBezTo>
                  <a:pt x="2234857" y="861028"/>
                  <a:pt x="2242151" y="879421"/>
                  <a:pt x="2253092" y="894135"/>
                </a:cubicBezTo>
                <a:cubicBezTo>
                  <a:pt x="2267681" y="916207"/>
                  <a:pt x="2285916" y="934600"/>
                  <a:pt x="2300505" y="956672"/>
                </a:cubicBezTo>
                <a:cubicBezTo>
                  <a:pt x="2307799" y="952993"/>
                  <a:pt x="2315093" y="949315"/>
                  <a:pt x="2322387" y="945636"/>
                </a:cubicBezTo>
                <a:cubicBezTo>
                  <a:pt x="2322387" y="956672"/>
                  <a:pt x="2315093" y="967708"/>
                  <a:pt x="2318740" y="975065"/>
                </a:cubicBezTo>
                <a:cubicBezTo>
                  <a:pt x="2322387" y="982422"/>
                  <a:pt x="2333328" y="986101"/>
                  <a:pt x="2336976" y="993458"/>
                </a:cubicBezTo>
                <a:cubicBezTo>
                  <a:pt x="2358858" y="1008173"/>
                  <a:pt x="2355211" y="1011851"/>
                  <a:pt x="2351564" y="1033923"/>
                </a:cubicBezTo>
                <a:cubicBezTo>
                  <a:pt x="2344270" y="1052316"/>
                  <a:pt x="2336976" y="1070709"/>
                  <a:pt x="2351564" y="1089102"/>
                </a:cubicBezTo>
                <a:cubicBezTo>
                  <a:pt x="2355211" y="1092781"/>
                  <a:pt x="2351564" y="1111174"/>
                  <a:pt x="2347917" y="1118531"/>
                </a:cubicBezTo>
                <a:cubicBezTo>
                  <a:pt x="2329681" y="1140603"/>
                  <a:pt x="2304152" y="1158996"/>
                  <a:pt x="2285916" y="1181068"/>
                </a:cubicBezTo>
                <a:cubicBezTo>
                  <a:pt x="2274975" y="1195782"/>
                  <a:pt x="2271328" y="1214175"/>
                  <a:pt x="2264034" y="1232569"/>
                </a:cubicBezTo>
                <a:cubicBezTo>
                  <a:pt x="2260387" y="1232569"/>
                  <a:pt x="2264034" y="1239926"/>
                  <a:pt x="2267681" y="1239926"/>
                </a:cubicBezTo>
                <a:cubicBezTo>
                  <a:pt x="2278622" y="1258319"/>
                  <a:pt x="2274975" y="1269355"/>
                  <a:pt x="2264034" y="1287748"/>
                </a:cubicBezTo>
                <a:cubicBezTo>
                  <a:pt x="2260387" y="1295105"/>
                  <a:pt x="2253092" y="1302462"/>
                  <a:pt x="2245798" y="1302462"/>
                </a:cubicBezTo>
                <a:cubicBezTo>
                  <a:pt x="2234857" y="1306141"/>
                  <a:pt x="2227563" y="1306141"/>
                  <a:pt x="2220269" y="1295105"/>
                </a:cubicBezTo>
                <a:cubicBezTo>
                  <a:pt x="2216622" y="1287748"/>
                  <a:pt x="2205680" y="1284069"/>
                  <a:pt x="2198386" y="1276712"/>
                </a:cubicBezTo>
                <a:cubicBezTo>
                  <a:pt x="2187445" y="1265676"/>
                  <a:pt x="2180151" y="1258319"/>
                  <a:pt x="2169209" y="1247283"/>
                </a:cubicBezTo>
                <a:cubicBezTo>
                  <a:pt x="2165562" y="1247283"/>
                  <a:pt x="2158268" y="1247283"/>
                  <a:pt x="2154621" y="1247283"/>
                </a:cubicBezTo>
                <a:cubicBezTo>
                  <a:pt x="2125444" y="1254640"/>
                  <a:pt x="2099915" y="1247283"/>
                  <a:pt x="2088973" y="1221533"/>
                </a:cubicBezTo>
                <a:cubicBezTo>
                  <a:pt x="2081679" y="1210497"/>
                  <a:pt x="2074385" y="1203140"/>
                  <a:pt x="2067091" y="1195782"/>
                </a:cubicBezTo>
                <a:cubicBezTo>
                  <a:pt x="2063444" y="1192104"/>
                  <a:pt x="2059797" y="1188425"/>
                  <a:pt x="2052502" y="1184746"/>
                </a:cubicBezTo>
                <a:cubicBezTo>
                  <a:pt x="2045208" y="1177389"/>
                  <a:pt x="2026973" y="1173711"/>
                  <a:pt x="2016031" y="1177389"/>
                </a:cubicBezTo>
                <a:cubicBezTo>
                  <a:pt x="2001443" y="1181068"/>
                  <a:pt x="1986855" y="1177389"/>
                  <a:pt x="1979561" y="1192104"/>
                </a:cubicBezTo>
                <a:cubicBezTo>
                  <a:pt x="1975913" y="1195782"/>
                  <a:pt x="1968619" y="1192104"/>
                  <a:pt x="1964972" y="1192104"/>
                </a:cubicBezTo>
                <a:cubicBezTo>
                  <a:pt x="1964972" y="1184746"/>
                  <a:pt x="1968619" y="1177389"/>
                  <a:pt x="1968619" y="1173711"/>
                </a:cubicBezTo>
                <a:cubicBezTo>
                  <a:pt x="1968619" y="1162675"/>
                  <a:pt x="1968619" y="1155317"/>
                  <a:pt x="1954031" y="1158996"/>
                </a:cubicBezTo>
                <a:cubicBezTo>
                  <a:pt x="1943090" y="1162675"/>
                  <a:pt x="1928501" y="1158996"/>
                  <a:pt x="1917560" y="1158996"/>
                </a:cubicBezTo>
                <a:cubicBezTo>
                  <a:pt x="1902972" y="1158996"/>
                  <a:pt x="1892030" y="1158996"/>
                  <a:pt x="1881089" y="1166353"/>
                </a:cubicBezTo>
                <a:cubicBezTo>
                  <a:pt x="1877442" y="1170032"/>
                  <a:pt x="1873795" y="1173711"/>
                  <a:pt x="1866501" y="1173711"/>
                </a:cubicBezTo>
                <a:cubicBezTo>
                  <a:pt x="1840971" y="1177389"/>
                  <a:pt x="1815441" y="1177389"/>
                  <a:pt x="1789912" y="1184746"/>
                </a:cubicBezTo>
                <a:cubicBezTo>
                  <a:pt x="1797206" y="1192104"/>
                  <a:pt x="1804500" y="1195782"/>
                  <a:pt x="1815441" y="1199461"/>
                </a:cubicBezTo>
                <a:cubicBezTo>
                  <a:pt x="1811794" y="1203140"/>
                  <a:pt x="1811794" y="1206818"/>
                  <a:pt x="1811794" y="1206818"/>
                </a:cubicBezTo>
                <a:cubicBezTo>
                  <a:pt x="1797206" y="1210497"/>
                  <a:pt x="1782618" y="1214175"/>
                  <a:pt x="1764382" y="1221533"/>
                </a:cubicBezTo>
                <a:cubicBezTo>
                  <a:pt x="1757088" y="1206818"/>
                  <a:pt x="1775323" y="1181068"/>
                  <a:pt x="1746147" y="1184746"/>
                </a:cubicBezTo>
                <a:cubicBezTo>
                  <a:pt x="1749794" y="1173711"/>
                  <a:pt x="1749794" y="1162675"/>
                  <a:pt x="1753441" y="1151639"/>
                </a:cubicBezTo>
                <a:cubicBezTo>
                  <a:pt x="1738852" y="1155317"/>
                  <a:pt x="1727911" y="1162675"/>
                  <a:pt x="1720617" y="1173711"/>
                </a:cubicBezTo>
                <a:cubicBezTo>
                  <a:pt x="1706029" y="1188425"/>
                  <a:pt x="1713323" y="1206818"/>
                  <a:pt x="1706029" y="1221533"/>
                </a:cubicBezTo>
                <a:cubicBezTo>
                  <a:pt x="1698734" y="1243604"/>
                  <a:pt x="1687793" y="1261997"/>
                  <a:pt x="1676852" y="1280391"/>
                </a:cubicBezTo>
                <a:cubicBezTo>
                  <a:pt x="1669558" y="1287748"/>
                  <a:pt x="1654969" y="1287748"/>
                  <a:pt x="1644028" y="1287748"/>
                </a:cubicBezTo>
                <a:cubicBezTo>
                  <a:pt x="1625793" y="1284069"/>
                  <a:pt x="1618498" y="1287748"/>
                  <a:pt x="1614851" y="1302462"/>
                </a:cubicBezTo>
                <a:cubicBezTo>
                  <a:pt x="1614851" y="1309820"/>
                  <a:pt x="1611204" y="1317177"/>
                  <a:pt x="1607557" y="1324534"/>
                </a:cubicBezTo>
                <a:cubicBezTo>
                  <a:pt x="1600263" y="1335570"/>
                  <a:pt x="1592969" y="1342927"/>
                  <a:pt x="1589322" y="1353963"/>
                </a:cubicBezTo>
                <a:cubicBezTo>
                  <a:pt x="1589322" y="1357642"/>
                  <a:pt x="1592969" y="1364999"/>
                  <a:pt x="1596616" y="1368677"/>
                </a:cubicBezTo>
                <a:cubicBezTo>
                  <a:pt x="1600263" y="1368677"/>
                  <a:pt x="1603910" y="1364999"/>
                  <a:pt x="1611204" y="1364999"/>
                </a:cubicBezTo>
                <a:cubicBezTo>
                  <a:pt x="1611204" y="1361320"/>
                  <a:pt x="1611204" y="1357642"/>
                  <a:pt x="1614851" y="1350284"/>
                </a:cubicBezTo>
                <a:cubicBezTo>
                  <a:pt x="1622146" y="1357642"/>
                  <a:pt x="1625793" y="1361320"/>
                  <a:pt x="1640381" y="1372356"/>
                </a:cubicBezTo>
                <a:cubicBezTo>
                  <a:pt x="1614851" y="1379713"/>
                  <a:pt x="1592969" y="1383392"/>
                  <a:pt x="1578380" y="1387071"/>
                </a:cubicBezTo>
                <a:cubicBezTo>
                  <a:pt x="1571086" y="1398106"/>
                  <a:pt x="1567439" y="1405464"/>
                  <a:pt x="1560145" y="1409142"/>
                </a:cubicBezTo>
                <a:cubicBezTo>
                  <a:pt x="1552851" y="1420178"/>
                  <a:pt x="1545557" y="1431214"/>
                  <a:pt x="1538262" y="1438571"/>
                </a:cubicBezTo>
                <a:cubicBezTo>
                  <a:pt x="1530968" y="1445929"/>
                  <a:pt x="1523674" y="1449607"/>
                  <a:pt x="1512733" y="1453286"/>
                </a:cubicBezTo>
                <a:cubicBezTo>
                  <a:pt x="1509086" y="1456964"/>
                  <a:pt x="1505439" y="1453286"/>
                  <a:pt x="1501791" y="1456964"/>
                </a:cubicBezTo>
                <a:cubicBezTo>
                  <a:pt x="1487203" y="1460643"/>
                  <a:pt x="1472615" y="1456964"/>
                  <a:pt x="1465321" y="1442250"/>
                </a:cubicBezTo>
                <a:cubicBezTo>
                  <a:pt x="1454379" y="1464322"/>
                  <a:pt x="1443438" y="1449607"/>
                  <a:pt x="1436144" y="1442250"/>
                </a:cubicBezTo>
                <a:cubicBezTo>
                  <a:pt x="1425203" y="1445929"/>
                  <a:pt x="1410614" y="1445929"/>
                  <a:pt x="1399673" y="1453286"/>
                </a:cubicBezTo>
                <a:cubicBezTo>
                  <a:pt x="1370496" y="1460643"/>
                  <a:pt x="1352261" y="1442250"/>
                  <a:pt x="1326731" y="1438571"/>
                </a:cubicBezTo>
                <a:cubicBezTo>
                  <a:pt x="1323084" y="1438571"/>
                  <a:pt x="1319437" y="1434893"/>
                  <a:pt x="1315790" y="1434893"/>
                </a:cubicBezTo>
                <a:cubicBezTo>
                  <a:pt x="1286613" y="1423857"/>
                  <a:pt x="1282966" y="1427535"/>
                  <a:pt x="1275672" y="1460643"/>
                </a:cubicBezTo>
                <a:cubicBezTo>
                  <a:pt x="1286613" y="1456964"/>
                  <a:pt x="1290260" y="1456964"/>
                  <a:pt x="1297554" y="1453286"/>
                </a:cubicBezTo>
                <a:cubicBezTo>
                  <a:pt x="1304848" y="1456964"/>
                  <a:pt x="1308496" y="1464322"/>
                  <a:pt x="1319437" y="1471679"/>
                </a:cubicBezTo>
                <a:cubicBezTo>
                  <a:pt x="1304848" y="1482715"/>
                  <a:pt x="1308496" y="1508465"/>
                  <a:pt x="1286613" y="1515822"/>
                </a:cubicBezTo>
                <a:cubicBezTo>
                  <a:pt x="1272025" y="1519501"/>
                  <a:pt x="1253789" y="1526858"/>
                  <a:pt x="1235554" y="1534215"/>
                </a:cubicBezTo>
                <a:cubicBezTo>
                  <a:pt x="1224612" y="1541573"/>
                  <a:pt x="1210024" y="1548930"/>
                  <a:pt x="1199083" y="1559966"/>
                </a:cubicBezTo>
                <a:cubicBezTo>
                  <a:pt x="1188142" y="1567323"/>
                  <a:pt x="1180847" y="1574680"/>
                  <a:pt x="1177200" y="1582037"/>
                </a:cubicBezTo>
                <a:cubicBezTo>
                  <a:pt x="1173553" y="1585716"/>
                  <a:pt x="1169906" y="1593073"/>
                  <a:pt x="1169906" y="1596752"/>
                </a:cubicBezTo>
                <a:cubicBezTo>
                  <a:pt x="1173553" y="1611466"/>
                  <a:pt x="1162612" y="1611466"/>
                  <a:pt x="1155318" y="1607788"/>
                </a:cubicBezTo>
                <a:cubicBezTo>
                  <a:pt x="1111553" y="1589395"/>
                  <a:pt x="1075082" y="1567323"/>
                  <a:pt x="1045905" y="1530537"/>
                </a:cubicBezTo>
                <a:cubicBezTo>
                  <a:pt x="1034964" y="1515822"/>
                  <a:pt x="1027669" y="1497429"/>
                  <a:pt x="1020375" y="1475357"/>
                </a:cubicBezTo>
                <a:cubicBezTo>
                  <a:pt x="1013081" y="1456964"/>
                  <a:pt x="1005787" y="1434893"/>
                  <a:pt x="998493" y="1412821"/>
                </a:cubicBezTo>
                <a:cubicBezTo>
                  <a:pt x="994846" y="1409142"/>
                  <a:pt x="991199" y="1401785"/>
                  <a:pt x="983904" y="1394428"/>
                </a:cubicBezTo>
                <a:cubicBezTo>
                  <a:pt x="962022" y="1420178"/>
                  <a:pt x="932845" y="1420178"/>
                  <a:pt x="903668" y="1423857"/>
                </a:cubicBezTo>
                <a:cubicBezTo>
                  <a:pt x="863550" y="1431214"/>
                  <a:pt x="834374" y="1453286"/>
                  <a:pt x="816138" y="1490072"/>
                </a:cubicBezTo>
                <a:cubicBezTo>
                  <a:pt x="805197" y="1508465"/>
                  <a:pt x="794256" y="1526858"/>
                  <a:pt x="768726" y="1534215"/>
                </a:cubicBezTo>
                <a:cubicBezTo>
                  <a:pt x="754138" y="1537894"/>
                  <a:pt x="735902" y="1556287"/>
                  <a:pt x="721314" y="1567323"/>
                </a:cubicBezTo>
                <a:cubicBezTo>
                  <a:pt x="703078" y="1585716"/>
                  <a:pt x="688490" y="1615145"/>
                  <a:pt x="662960" y="1626181"/>
                </a:cubicBezTo>
                <a:cubicBezTo>
                  <a:pt x="637431" y="1633538"/>
                  <a:pt x="619195" y="1629860"/>
                  <a:pt x="600960" y="1626181"/>
                </a:cubicBezTo>
                <a:cubicBezTo>
                  <a:pt x="582724" y="1618824"/>
                  <a:pt x="564489" y="1607788"/>
                  <a:pt x="549900" y="1596752"/>
                </a:cubicBezTo>
                <a:cubicBezTo>
                  <a:pt x="535312" y="1585716"/>
                  <a:pt x="538959" y="1559966"/>
                  <a:pt x="542606" y="1541573"/>
                </a:cubicBezTo>
                <a:cubicBezTo>
                  <a:pt x="553547" y="1512144"/>
                  <a:pt x="579077" y="1519501"/>
                  <a:pt x="593665" y="1504786"/>
                </a:cubicBezTo>
                <a:cubicBezTo>
                  <a:pt x="611901" y="1493751"/>
                  <a:pt x="633783" y="1486393"/>
                  <a:pt x="655666" y="1475357"/>
                </a:cubicBezTo>
                <a:cubicBezTo>
                  <a:pt x="662960" y="1475357"/>
                  <a:pt x="666607" y="1468000"/>
                  <a:pt x="670254" y="1464322"/>
                </a:cubicBezTo>
                <a:cubicBezTo>
                  <a:pt x="692137" y="1445929"/>
                  <a:pt x="717667" y="1423857"/>
                  <a:pt x="743196" y="1405464"/>
                </a:cubicBezTo>
                <a:cubicBezTo>
                  <a:pt x="757785" y="1394428"/>
                  <a:pt x="776020" y="1383392"/>
                  <a:pt x="790608" y="1368677"/>
                </a:cubicBezTo>
                <a:cubicBezTo>
                  <a:pt x="797903" y="1357642"/>
                  <a:pt x="805197" y="1342927"/>
                  <a:pt x="808844" y="1328213"/>
                </a:cubicBezTo>
                <a:cubicBezTo>
                  <a:pt x="786961" y="1346606"/>
                  <a:pt x="761432" y="1328213"/>
                  <a:pt x="739549" y="1335570"/>
                </a:cubicBezTo>
                <a:cubicBezTo>
                  <a:pt x="717667" y="1342927"/>
                  <a:pt x="695784" y="1339249"/>
                  <a:pt x="673902" y="1331891"/>
                </a:cubicBezTo>
                <a:cubicBezTo>
                  <a:pt x="677549" y="1302462"/>
                  <a:pt x="699431" y="1291426"/>
                  <a:pt x="721314" y="1284069"/>
                </a:cubicBezTo>
                <a:cubicBezTo>
                  <a:pt x="746843" y="1276712"/>
                  <a:pt x="754138" y="1254640"/>
                  <a:pt x="761432" y="1236247"/>
                </a:cubicBezTo>
                <a:cubicBezTo>
                  <a:pt x="765079" y="1232569"/>
                  <a:pt x="761432" y="1225211"/>
                  <a:pt x="761432" y="1221533"/>
                </a:cubicBezTo>
                <a:cubicBezTo>
                  <a:pt x="754138" y="1203140"/>
                  <a:pt x="728608" y="1192104"/>
                  <a:pt x="710372" y="1192104"/>
                </a:cubicBezTo>
                <a:cubicBezTo>
                  <a:pt x="703078" y="1192104"/>
                  <a:pt x="699431" y="1188425"/>
                  <a:pt x="695784" y="1184746"/>
                </a:cubicBezTo>
                <a:cubicBezTo>
                  <a:pt x="695784" y="1184746"/>
                  <a:pt x="695784" y="1181068"/>
                  <a:pt x="695784" y="1181068"/>
                </a:cubicBezTo>
                <a:cubicBezTo>
                  <a:pt x="699431" y="1181068"/>
                  <a:pt x="706725" y="1181068"/>
                  <a:pt x="714020" y="1177389"/>
                </a:cubicBezTo>
                <a:cubicBezTo>
                  <a:pt x="703078" y="1166353"/>
                  <a:pt x="695784" y="1170032"/>
                  <a:pt x="684843" y="1177389"/>
                </a:cubicBezTo>
                <a:cubicBezTo>
                  <a:pt x="673902" y="1192104"/>
                  <a:pt x="659313" y="1199461"/>
                  <a:pt x="637431" y="1195782"/>
                </a:cubicBezTo>
                <a:cubicBezTo>
                  <a:pt x="633783" y="1192104"/>
                  <a:pt x="630136" y="1195782"/>
                  <a:pt x="626489" y="1195782"/>
                </a:cubicBezTo>
                <a:cubicBezTo>
                  <a:pt x="615548" y="1195782"/>
                  <a:pt x="604607" y="1203140"/>
                  <a:pt x="604607" y="1184746"/>
                </a:cubicBezTo>
                <a:cubicBezTo>
                  <a:pt x="604607" y="1177389"/>
                  <a:pt x="593665" y="1170032"/>
                  <a:pt x="586371" y="1166353"/>
                </a:cubicBezTo>
                <a:cubicBezTo>
                  <a:pt x="582724" y="1162675"/>
                  <a:pt x="579077" y="1162675"/>
                  <a:pt x="575430" y="1162675"/>
                </a:cubicBezTo>
                <a:cubicBezTo>
                  <a:pt x="568136" y="1158996"/>
                  <a:pt x="557195" y="1155317"/>
                  <a:pt x="553547" y="1147960"/>
                </a:cubicBezTo>
                <a:cubicBezTo>
                  <a:pt x="553547" y="1144282"/>
                  <a:pt x="560842" y="1133246"/>
                  <a:pt x="568136" y="1125889"/>
                </a:cubicBezTo>
                <a:cubicBezTo>
                  <a:pt x="568136" y="1125889"/>
                  <a:pt x="568136" y="1122210"/>
                  <a:pt x="564489" y="1118531"/>
                </a:cubicBezTo>
                <a:cubicBezTo>
                  <a:pt x="582724" y="1096460"/>
                  <a:pt x="608254" y="1096460"/>
                  <a:pt x="633783" y="1096460"/>
                </a:cubicBezTo>
                <a:cubicBezTo>
                  <a:pt x="644725" y="1096460"/>
                  <a:pt x="662960" y="1096460"/>
                  <a:pt x="673902" y="1089102"/>
                </a:cubicBezTo>
                <a:cubicBezTo>
                  <a:pt x="684843" y="1081745"/>
                  <a:pt x="692137" y="1067031"/>
                  <a:pt x="688490" y="1048637"/>
                </a:cubicBezTo>
                <a:cubicBezTo>
                  <a:pt x="684843" y="1044959"/>
                  <a:pt x="688490" y="1041280"/>
                  <a:pt x="688490" y="1033923"/>
                </a:cubicBezTo>
                <a:cubicBezTo>
                  <a:pt x="717667" y="1030244"/>
                  <a:pt x="724961" y="1008173"/>
                  <a:pt x="710372" y="986101"/>
                </a:cubicBezTo>
                <a:cubicBezTo>
                  <a:pt x="717667" y="982422"/>
                  <a:pt x="724961" y="978744"/>
                  <a:pt x="732255" y="978744"/>
                </a:cubicBezTo>
                <a:cubicBezTo>
                  <a:pt x="732255" y="975065"/>
                  <a:pt x="735902" y="975065"/>
                  <a:pt x="735902" y="975065"/>
                </a:cubicBezTo>
                <a:cubicBezTo>
                  <a:pt x="732255" y="971386"/>
                  <a:pt x="724961" y="967708"/>
                  <a:pt x="717667" y="960351"/>
                </a:cubicBezTo>
                <a:cubicBezTo>
                  <a:pt x="717667" y="967708"/>
                  <a:pt x="717667" y="971386"/>
                  <a:pt x="714020" y="978744"/>
                </a:cubicBezTo>
                <a:cubicBezTo>
                  <a:pt x="710372" y="967708"/>
                  <a:pt x="710372" y="964029"/>
                  <a:pt x="710372" y="960351"/>
                </a:cubicBezTo>
                <a:cubicBezTo>
                  <a:pt x="706725" y="945636"/>
                  <a:pt x="699431" y="934600"/>
                  <a:pt x="688490" y="934600"/>
                </a:cubicBezTo>
                <a:cubicBezTo>
                  <a:pt x="670254" y="934600"/>
                  <a:pt x="648372" y="938279"/>
                  <a:pt x="633783" y="945636"/>
                </a:cubicBezTo>
                <a:cubicBezTo>
                  <a:pt x="615548" y="956672"/>
                  <a:pt x="600960" y="956672"/>
                  <a:pt x="586371" y="945636"/>
                </a:cubicBezTo>
                <a:cubicBezTo>
                  <a:pt x="579077" y="941957"/>
                  <a:pt x="564489" y="941957"/>
                  <a:pt x="557195" y="938279"/>
                </a:cubicBezTo>
                <a:cubicBezTo>
                  <a:pt x="549900" y="934600"/>
                  <a:pt x="542606" y="930922"/>
                  <a:pt x="535312" y="927243"/>
                </a:cubicBezTo>
                <a:cubicBezTo>
                  <a:pt x="509782" y="916207"/>
                  <a:pt x="491547" y="894135"/>
                  <a:pt x="476959" y="875742"/>
                </a:cubicBezTo>
                <a:cubicBezTo>
                  <a:pt x="466017" y="861028"/>
                  <a:pt x="451429" y="853671"/>
                  <a:pt x="440488" y="842635"/>
                </a:cubicBezTo>
                <a:cubicBezTo>
                  <a:pt x="440488" y="846313"/>
                  <a:pt x="440488" y="846313"/>
                  <a:pt x="440488" y="849992"/>
                </a:cubicBezTo>
                <a:cubicBezTo>
                  <a:pt x="433193" y="849992"/>
                  <a:pt x="425899" y="849992"/>
                  <a:pt x="418605" y="849992"/>
                </a:cubicBezTo>
                <a:cubicBezTo>
                  <a:pt x="418605" y="846313"/>
                  <a:pt x="422252" y="838956"/>
                  <a:pt x="422252" y="831599"/>
                </a:cubicBezTo>
                <a:cubicBezTo>
                  <a:pt x="425899" y="831599"/>
                  <a:pt x="425899" y="831599"/>
                  <a:pt x="429546" y="831599"/>
                </a:cubicBezTo>
                <a:cubicBezTo>
                  <a:pt x="422252" y="824242"/>
                  <a:pt x="414958" y="813206"/>
                  <a:pt x="404017" y="813206"/>
                </a:cubicBezTo>
                <a:cubicBezTo>
                  <a:pt x="389428" y="813206"/>
                  <a:pt x="371193" y="813206"/>
                  <a:pt x="356604" y="816884"/>
                </a:cubicBezTo>
                <a:cubicBezTo>
                  <a:pt x="349310" y="820563"/>
                  <a:pt x="338369" y="838956"/>
                  <a:pt x="338369" y="849992"/>
                </a:cubicBezTo>
                <a:cubicBezTo>
                  <a:pt x="338369" y="864706"/>
                  <a:pt x="331075" y="872064"/>
                  <a:pt x="327428" y="883100"/>
                </a:cubicBezTo>
                <a:cubicBezTo>
                  <a:pt x="323781" y="905171"/>
                  <a:pt x="309192" y="916207"/>
                  <a:pt x="294604" y="927243"/>
                </a:cubicBezTo>
                <a:cubicBezTo>
                  <a:pt x="280016" y="938279"/>
                  <a:pt x="269074" y="952993"/>
                  <a:pt x="243545" y="949315"/>
                </a:cubicBezTo>
                <a:cubicBezTo>
                  <a:pt x="221662" y="941957"/>
                  <a:pt x="203427" y="938279"/>
                  <a:pt x="185191" y="923564"/>
                </a:cubicBezTo>
                <a:cubicBezTo>
                  <a:pt x="166956" y="908850"/>
                  <a:pt x="148720" y="894135"/>
                  <a:pt x="130485" y="879421"/>
                </a:cubicBezTo>
                <a:cubicBezTo>
                  <a:pt x="130485" y="875742"/>
                  <a:pt x="130485" y="875742"/>
                  <a:pt x="126838" y="875742"/>
                </a:cubicBezTo>
                <a:cubicBezTo>
                  <a:pt x="119543" y="835277"/>
                  <a:pt x="86720" y="816884"/>
                  <a:pt x="72131" y="783777"/>
                </a:cubicBezTo>
                <a:cubicBezTo>
                  <a:pt x="61190" y="765384"/>
                  <a:pt x="57543" y="746991"/>
                  <a:pt x="46602" y="724919"/>
                </a:cubicBezTo>
                <a:cubicBezTo>
                  <a:pt x="42955" y="713883"/>
                  <a:pt x="35660" y="702847"/>
                  <a:pt x="28366" y="691811"/>
                </a:cubicBezTo>
                <a:cubicBezTo>
                  <a:pt x="24719" y="684454"/>
                  <a:pt x="17425" y="677097"/>
                  <a:pt x="17425" y="669740"/>
                </a:cubicBezTo>
                <a:cubicBezTo>
                  <a:pt x="17425" y="647668"/>
                  <a:pt x="24719" y="629275"/>
                  <a:pt x="21072" y="607203"/>
                </a:cubicBezTo>
                <a:cubicBezTo>
                  <a:pt x="21072" y="603524"/>
                  <a:pt x="28366" y="592489"/>
                  <a:pt x="35660" y="588810"/>
                </a:cubicBezTo>
                <a:cubicBezTo>
                  <a:pt x="42955" y="581453"/>
                  <a:pt x="50249" y="577774"/>
                  <a:pt x="39307" y="566738"/>
                </a:cubicBezTo>
                <a:cubicBezTo>
                  <a:pt x="28366" y="555702"/>
                  <a:pt x="21072" y="537309"/>
                  <a:pt x="10131" y="526273"/>
                </a:cubicBezTo>
                <a:cubicBezTo>
                  <a:pt x="-8105" y="504202"/>
                  <a:pt x="-811" y="478451"/>
                  <a:pt x="24719" y="467415"/>
                </a:cubicBezTo>
                <a:cubicBezTo>
                  <a:pt x="35660" y="463737"/>
                  <a:pt x="42955" y="452701"/>
                  <a:pt x="53896" y="445344"/>
                </a:cubicBezTo>
                <a:cubicBezTo>
                  <a:pt x="64837" y="437986"/>
                  <a:pt x="72131" y="426951"/>
                  <a:pt x="86720" y="415915"/>
                </a:cubicBezTo>
                <a:cubicBezTo>
                  <a:pt x="90367" y="412236"/>
                  <a:pt x="101308" y="415915"/>
                  <a:pt x="104955" y="412236"/>
                </a:cubicBezTo>
                <a:cubicBezTo>
                  <a:pt x="112249" y="404879"/>
                  <a:pt x="119543" y="397522"/>
                  <a:pt x="123191" y="386486"/>
                </a:cubicBezTo>
                <a:cubicBezTo>
                  <a:pt x="126838" y="371771"/>
                  <a:pt x="134132" y="364414"/>
                  <a:pt x="148720" y="364414"/>
                </a:cubicBezTo>
                <a:cubicBezTo>
                  <a:pt x="174250" y="357057"/>
                  <a:pt x="199780" y="353378"/>
                  <a:pt x="228956" y="349700"/>
                </a:cubicBezTo>
                <a:cubicBezTo>
                  <a:pt x="236250" y="346021"/>
                  <a:pt x="247192" y="342342"/>
                  <a:pt x="254486" y="338664"/>
                </a:cubicBezTo>
                <a:cubicBezTo>
                  <a:pt x="280016" y="334985"/>
                  <a:pt x="305545" y="327628"/>
                  <a:pt x="331075" y="320271"/>
                </a:cubicBezTo>
                <a:cubicBezTo>
                  <a:pt x="352957" y="312913"/>
                  <a:pt x="374840" y="301877"/>
                  <a:pt x="396722" y="290842"/>
                </a:cubicBezTo>
                <a:cubicBezTo>
                  <a:pt x="411311" y="283484"/>
                  <a:pt x="418605" y="268770"/>
                  <a:pt x="429546" y="265091"/>
                </a:cubicBezTo>
                <a:cubicBezTo>
                  <a:pt x="440488" y="261413"/>
                  <a:pt x="451429" y="261413"/>
                  <a:pt x="462370" y="261413"/>
                </a:cubicBezTo>
                <a:cubicBezTo>
                  <a:pt x="466017" y="261413"/>
                  <a:pt x="469664" y="261413"/>
                  <a:pt x="469664" y="257734"/>
                </a:cubicBezTo>
                <a:cubicBezTo>
                  <a:pt x="469664" y="250377"/>
                  <a:pt x="473311" y="239341"/>
                  <a:pt x="476959" y="231984"/>
                </a:cubicBezTo>
                <a:cubicBezTo>
                  <a:pt x="484253" y="235662"/>
                  <a:pt x="491547" y="239341"/>
                  <a:pt x="498841" y="243020"/>
                </a:cubicBezTo>
                <a:cubicBezTo>
                  <a:pt x="498841" y="246698"/>
                  <a:pt x="498841" y="250377"/>
                  <a:pt x="495194" y="250377"/>
                </a:cubicBezTo>
                <a:cubicBezTo>
                  <a:pt x="506135" y="246698"/>
                  <a:pt x="513429" y="239341"/>
                  <a:pt x="517077" y="235662"/>
                </a:cubicBezTo>
                <a:cubicBezTo>
                  <a:pt x="528018" y="239341"/>
                  <a:pt x="538959" y="235662"/>
                  <a:pt x="546253" y="239341"/>
                </a:cubicBezTo>
                <a:cubicBezTo>
                  <a:pt x="575430" y="250377"/>
                  <a:pt x="600960" y="235662"/>
                  <a:pt x="626489" y="235662"/>
                </a:cubicBezTo>
                <a:cubicBezTo>
                  <a:pt x="648372" y="235662"/>
                  <a:pt x="670254" y="228305"/>
                  <a:pt x="688490" y="220948"/>
                </a:cubicBezTo>
                <a:cubicBezTo>
                  <a:pt x="692137" y="220948"/>
                  <a:pt x="692137" y="217269"/>
                  <a:pt x="695784" y="213591"/>
                </a:cubicBezTo>
                <a:cubicBezTo>
                  <a:pt x="688490" y="206233"/>
                  <a:pt x="681196" y="195197"/>
                  <a:pt x="695784" y="184162"/>
                </a:cubicBezTo>
                <a:cubicBezTo>
                  <a:pt x="684843" y="165768"/>
                  <a:pt x="699431" y="151054"/>
                  <a:pt x="706725" y="136340"/>
                </a:cubicBezTo>
                <a:cubicBezTo>
                  <a:pt x="714020" y="121625"/>
                  <a:pt x="721314" y="103232"/>
                  <a:pt x="732255" y="99553"/>
                </a:cubicBezTo>
                <a:cubicBezTo>
                  <a:pt x="754138" y="92196"/>
                  <a:pt x="776020" y="84839"/>
                  <a:pt x="794256" y="73803"/>
                </a:cubicBezTo>
                <a:cubicBezTo>
                  <a:pt x="808844" y="88517"/>
                  <a:pt x="827079" y="73803"/>
                  <a:pt x="845315" y="81160"/>
                </a:cubicBezTo>
                <a:cubicBezTo>
                  <a:pt x="859903" y="88517"/>
                  <a:pt x="881786" y="92196"/>
                  <a:pt x="896374" y="99553"/>
                </a:cubicBezTo>
                <a:cubicBezTo>
                  <a:pt x="900021" y="99553"/>
                  <a:pt x="907315" y="106911"/>
                  <a:pt x="907315" y="110589"/>
                </a:cubicBezTo>
                <a:cubicBezTo>
                  <a:pt x="903668" y="121625"/>
                  <a:pt x="910963" y="125304"/>
                  <a:pt x="921904" y="121625"/>
                </a:cubicBezTo>
                <a:cubicBezTo>
                  <a:pt x="936492" y="121625"/>
                  <a:pt x="947433" y="128982"/>
                  <a:pt x="958375" y="140018"/>
                </a:cubicBezTo>
                <a:cubicBezTo>
                  <a:pt x="965669" y="147375"/>
                  <a:pt x="980257" y="154733"/>
                  <a:pt x="991199" y="151054"/>
                </a:cubicBezTo>
                <a:cubicBezTo>
                  <a:pt x="1005787" y="147375"/>
                  <a:pt x="1016728" y="154733"/>
                  <a:pt x="1027669" y="165768"/>
                </a:cubicBezTo>
                <a:cubicBezTo>
                  <a:pt x="1038611" y="173126"/>
                  <a:pt x="1045905" y="184162"/>
                  <a:pt x="1060493" y="176804"/>
                </a:cubicBezTo>
                <a:cubicBezTo>
                  <a:pt x="1064140" y="173126"/>
                  <a:pt x="1071435" y="176804"/>
                  <a:pt x="1078729" y="176804"/>
                </a:cubicBezTo>
                <a:cubicBezTo>
                  <a:pt x="1100611" y="180483"/>
                  <a:pt x="1118847" y="184162"/>
                  <a:pt x="1137082" y="169447"/>
                </a:cubicBezTo>
                <a:cubicBezTo>
                  <a:pt x="1144376" y="162090"/>
                  <a:pt x="1166259" y="169447"/>
                  <a:pt x="1180847" y="165768"/>
                </a:cubicBezTo>
                <a:cubicBezTo>
                  <a:pt x="1195436" y="158411"/>
                  <a:pt x="1213671" y="154733"/>
                  <a:pt x="1220965" y="143697"/>
                </a:cubicBezTo>
                <a:cubicBezTo>
                  <a:pt x="1242848" y="106911"/>
                  <a:pt x="1279319" y="117946"/>
                  <a:pt x="1312143" y="110589"/>
                </a:cubicBezTo>
                <a:cubicBezTo>
                  <a:pt x="1326731" y="106911"/>
                  <a:pt x="1344966" y="117946"/>
                  <a:pt x="1359555" y="125304"/>
                </a:cubicBezTo>
                <a:cubicBezTo>
                  <a:pt x="1363202" y="125304"/>
                  <a:pt x="1366849" y="125304"/>
                  <a:pt x="1374143" y="125304"/>
                </a:cubicBezTo>
                <a:cubicBezTo>
                  <a:pt x="1392379" y="125304"/>
                  <a:pt x="1410614" y="128982"/>
                  <a:pt x="1428850" y="143697"/>
                </a:cubicBezTo>
                <a:cubicBezTo>
                  <a:pt x="1428850" y="143697"/>
                  <a:pt x="1436144" y="143697"/>
                  <a:pt x="1439791" y="143697"/>
                </a:cubicBezTo>
                <a:cubicBezTo>
                  <a:pt x="1458026" y="143697"/>
                  <a:pt x="1476262" y="151054"/>
                  <a:pt x="1490850" y="162090"/>
                </a:cubicBezTo>
                <a:cubicBezTo>
                  <a:pt x="1498144" y="169447"/>
                  <a:pt x="1509086" y="173126"/>
                  <a:pt x="1520027" y="176804"/>
                </a:cubicBezTo>
                <a:cubicBezTo>
                  <a:pt x="1538262" y="184162"/>
                  <a:pt x="1552851" y="191519"/>
                  <a:pt x="1567439" y="202555"/>
                </a:cubicBezTo>
                <a:cubicBezTo>
                  <a:pt x="1571086" y="206233"/>
                  <a:pt x="1574733" y="206233"/>
                  <a:pt x="1582027" y="206233"/>
                </a:cubicBezTo>
                <a:cubicBezTo>
                  <a:pt x="1600263" y="206233"/>
                  <a:pt x="1618498" y="213591"/>
                  <a:pt x="1636734" y="220948"/>
                </a:cubicBezTo>
                <a:cubicBezTo>
                  <a:pt x="1654969" y="228305"/>
                  <a:pt x="1658616" y="228305"/>
                  <a:pt x="1665911" y="206233"/>
                </a:cubicBezTo>
                <a:cubicBezTo>
                  <a:pt x="1669558" y="187840"/>
                  <a:pt x="1673205" y="169447"/>
                  <a:pt x="1680499" y="151054"/>
                </a:cubicBezTo>
                <a:cubicBezTo>
                  <a:pt x="1680499" y="147375"/>
                  <a:pt x="1687793" y="143697"/>
                  <a:pt x="1695087" y="140018"/>
                </a:cubicBezTo>
                <a:cubicBezTo>
                  <a:pt x="1698734" y="136340"/>
                  <a:pt x="1702382" y="136340"/>
                  <a:pt x="1713323" y="128982"/>
                </a:cubicBezTo>
                <a:cubicBezTo>
                  <a:pt x="1724264" y="140018"/>
                  <a:pt x="1738852" y="151054"/>
                  <a:pt x="1753441" y="165768"/>
                </a:cubicBezTo>
                <a:cubicBezTo>
                  <a:pt x="1753441" y="165768"/>
                  <a:pt x="1757088" y="169447"/>
                  <a:pt x="1757088" y="169447"/>
                </a:cubicBezTo>
                <a:cubicBezTo>
                  <a:pt x="1749794" y="187840"/>
                  <a:pt x="1771676" y="198876"/>
                  <a:pt x="1768029" y="213591"/>
                </a:cubicBezTo>
                <a:cubicBezTo>
                  <a:pt x="1768029" y="231984"/>
                  <a:pt x="1771676" y="250377"/>
                  <a:pt x="1771676" y="265091"/>
                </a:cubicBezTo>
                <a:cubicBezTo>
                  <a:pt x="1768029" y="283484"/>
                  <a:pt x="1775323" y="290842"/>
                  <a:pt x="1793559" y="290842"/>
                </a:cubicBezTo>
                <a:cubicBezTo>
                  <a:pt x="1797206" y="290842"/>
                  <a:pt x="1804500" y="294520"/>
                  <a:pt x="1808147" y="294520"/>
                </a:cubicBezTo>
                <a:cubicBezTo>
                  <a:pt x="1822736" y="298199"/>
                  <a:pt x="1826383" y="290842"/>
                  <a:pt x="1830030" y="279806"/>
                </a:cubicBezTo>
                <a:cubicBezTo>
                  <a:pt x="1830030" y="272448"/>
                  <a:pt x="1833677" y="265091"/>
                  <a:pt x="1837324" y="257734"/>
                </a:cubicBezTo>
                <a:cubicBezTo>
                  <a:pt x="1851912" y="268770"/>
                  <a:pt x="1859207" y="265091"/>
                  <a:pt x="1870148" y="254055"/>
                </a:cubicBezTo>
                <a:cubicBezTo>
                  <a:pt x="1892030" y="231984"/>
                  <a:pt x="1892030" y="209912"/>
                  <a:pt x="1888383" y="184162"/>
                </a:cubicBezTo>
                <a:cubicBezTo>
                  <a:pt x="1888383" y="173126"/>
                  <a:pt x="1913913" y="158411"/>
                  <a:pt x="1924854" y="158411"/>
                </a:cubicBezTo>
                <a:cubicBezTo>
                  <a:pt x="1946737" y="162090"/>
                  <a:pt x="1954031" y="169447"/>
                  <a:pt x="1957678" y="187840"/>
                </a:cubicBezTo>
                <a:cubicBezTo>
                  <a:pt x="1957678" y="195197"/>
                  <a:pt x="1961325" y="198876"/>
                  <a:pt x="1964972" y="202555"/>
                </a:cubicBezTo>
                <a:cubicBezTo>
                  <a:pt x="1972266" y="209912"/>
                  <a:pt x="1975913" y="217269"/>
                  <a:pt x="1979561" y="224626"/>
                </a:cubicBezTo>
                <a:cubicBezTo>
                  <a:pt x="1997796" y="224626"/>
                  <a:pt x="2019679" y="224626"/>
                  <a:pt x="2037914" y="220948"/>
                </a:cubicBezTo>
                <a:cubicBezTo>
                  <a:pt x="2056150" y="220948"/>
                  <a:pt x="2074385" y="213591"/>
                  <a:pt x="2096267" y="206233"/>
                </a:cubicBezTo>
                <a:cubicBezTo>
                  <a:pt x="2103562" y="202555"/>
                  <a:pt x="2096267" y="184162"/>
                  <a:pt x="2081679" y="176804"/>
                </a:cubicBezTo>
                <a:cubicBezTo>
                  <a:pt x="2052502" y="162090"/>
                  <a:pt x="2023326" y="147375"/>
                  <a:pt x="1990502" y="125304"/>
                </a:cubicBezTo>
                <a:cubicBezTo>
                  <a:pt x="2005090" y="110589"/>
                  <a:pt x="2016031" y="95875"/>
                  <a:pt x="2026973" y="81160"/>
                </a:cubicBezTo>
                <a:cubicBezTo>
                  <a:pt x="2037914" y="66446"/>
                  <a:pt x="2045208" y="55410"/>
                  <a:pt x="2056150" y="44374"/>
                </a:cubicBezTo>
                <a:cubicBezTo>
                  <a:pt x="2063444" y="37017"/>
                  <a:pt x="2074385" y="33338"/>
                  <a:pt x="2085326" y="33338"/>
                </a:cubicBezTo>
                <a:close/>
                <a:moveTo>
                  <a:pt x="976675" y="0"/>
                </a:moveTo>
                <a:cubicBezTo>
                  <a:pt x="987788" y="0"/>
                  <a:pt x="995196" y="3704"/>
                  <a:pt x="995196" y="18521"/>
                </a:cubicBezTo>
                <a:cubicBezTo>
                  <a:pt x="991492" y="22225"/>
                  <a:pt x="987788" y="29634"/>
                  <a:pt x="984084" y="33338"/>
                </a:cubicBezTo>
                <a:cubicBezTo>
                  <a:pt x="976675" y="25930"/>
                  <a:pt x="969267" y="18521"/>
                  <a:pt x="965562" y="11113"/>
                </a:cubicBezTo>
                <a:cubicBezTo>
                  <a:pt x="961858" y="3704"/>
                  <a:pt x="969267" y="0"/>
                  <a:pt x="976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02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xmlns="" id="{3802E818-47C5-43B1-97AF-46E1F72C9B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5747" y="818147"/>
            <a:ext cx="6625390" cy="5696953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xmlns="" id="{4EC94461-AE03-42FD-BE53-B25DFC32C0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37410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17D1F5C-FD4A-4CA6-968F-DC59062DB1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67325" y="1274165"/>
            <a:ext cx="3614153" cy="1291236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PUT TITLE</a:t>
            </a:r>
          </a:p>
          <a:p>
            <a:pPr lvl="0"/>
            <a:r>
              <a:rPr lang="en-US" dirty="0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5581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6227DED5-865E-437B-B8DE-1A3333A51C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7999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xmlns="" id="{2FD3939F-83DD-4FCB-ACEF-99E4DD48AF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79805" y="1898745"/>
            <a:ext cx="3078296" cy="3860610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xmlns="" id="{F4327570-3C99-4084-B52C-BAF2F10557A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56851" y="1898745"/>
            <a:ext cx="3078296" cy="3860610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xmlns="" id="{131BB07B-7B86-4744-B889-BC047DFBCC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33898" y="1898745"/>
            <a:ext cx="3078296" cy="386061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xmlns="" id="{B48BD5A2-C926-4C95-9D0F-081C72AE92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78063" y="386862"/>
            <a:ext cx="7540625" cy="649896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xmlns="" id="{19C98647-FA60-40A5-9C47-7374343137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39821" y="1036758"/>
            <a:ext cx="3312358" cy="195654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>
              <a:defRPr sz="1000">
                <a:latin typeface="+mn-lt"/>
              </a:defRPr>
            </a:lvl2pPr>
            <a:lvl3pPr>
              <a:defRPr sz="1000">
                <a:latin typeface="+mn-lt"/>
              </a:defRPr>
            </a:lvl3pPr>
            <a:lvl4pPr>
              <a:defRPr sz="1000">
                <a:latin typeface="+mn-lt"/>
              </a:defRPr>
            </a:lvl4pPr>
            <a:lvl5pPr>
              <a:defRPr sz="1000">
                <a:latin typeface="+mn-lt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04656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xmlns="" id="{0FC68499-6956-4C0A-8E9D-D16787D225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7571" y="620486"/>
            <a:ext cx="10776857" cy="5617027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83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xmlns="" id="{81537151-2450-44EB-A188-C1B55E3E9D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10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1EC167C-154C-409C-825D-B2028E93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2729AD3-F024-480C-8BDC-311B81B4F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E4A484-FB19-4F3D-B734-25BCC92C0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FB498-9EE4-48E9-990A-14CAD36AE8DB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19BC4E-69E6-44BE-ABBB-45C708129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6591A5-CE29-49B2-BD05-4C40F4EC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3D740-AB0F-4996-8FC0-6400BB488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8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4" r:id="rId2"/>
    <p:sldLayoutId id="2147483655" r:id="rId3"/>
    <p:sldLayoutId id="2147483653" r:id="rId4"/>
    <p:sldLayoutId id="2147483654" r:id="rId5"/>
    <p:sldLayoutId id="2147483656" r:id="rId6"/>
    <p:sldLayoutId id="2147483661" r:id="rId7"/>
    <p:sldLayoutId id="2147483652" r:id="rId8"/>
    <p:sldLayoutId id="2147483650" r:id="rId9"/>
    <p:sldLayoutId id="2147483657" r:id="rId10"/>
    <p:sldLayoutId id="2147483658" r:id="rId11"/>
    <p:sldLayoutId id="2147483659" r:id="rId12"/>
    <p:sldLayoutId id="2147483660" r:id="rId13"/>
    <p:sldLayoutId id="2147483662" r:id="rId14"/>
    <p:sldLayoutId id="2147483674" r:id="rId15"/>
    <p:sldLayoutId id="2147483671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2" r:id="rId23"/>
    <p:sldLayoutId id="2147483673" r:id="rId24"/>
    <p:sldLayoutId id="2147483675" r:id="rId25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>
      <p:transition spd="med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DDF6F460-CECD-4E34-BED1-0A8782C67A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3" b="6813"/>
          <a:stretch/>
        </p:blipFill>
        <p:spPr>
          <a:xfrm>
            <a:off x="0" y="0"/>
            <a:ext cx="12192000" cy="6858000"/>
          </a:xfr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B45C9DD-F4CD-4537-8C05-0D89892D3C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xmlns="" id="{580DEDFA-5C68-42F7-BF99-EA06EBA4D726}"/>
              </a:ext>
            </a:extLst>
          </p:cNvPr>
          <p:cNvSpPr/>
          <p:nvPr/>
        </p:nvSpPr>
        <p:spPr>
          <a:xfrm>
            <a:off x="5691577" y="5791701"/>
            <a:ext cx="808846" cy="3713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xmlns="" id="{85C61A92-EF86-4844-ACEA-B4CD94FEBD80}"/>
              </a:ext>
            </a:extLst>
          </p:cNvPr>
          <p:cNvSpPr txBox="1"/>
          <p:nvPr/>
        </p:nvSpPr>
        <p:spPr>
          <a:xfrm>
            <a:off x="5114797" y="5785104"/>
            <a:ext cx="1962408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2"/>
                </a:solidFill>
                <a:cs typeface="+mn-ea"/>
                <a:sym typeface="+mn-lt"/>
              </a:rPr>
              <a:t>Let’s Go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1BF227D9-7CC3-4683-9FE0-E7C9ED0CC9FD}"/>
              </a:ext>
            </a:extLst>
          </p:cNvPr>
          <p:cNvGrpSpPr/>
          <p:nvPr/>
        </p:nvGrpSpPr>
        <p:grpSpPr>
          <a:xfrm>
            <a:off x="2525183" y="2076994"/>
            <a:ext cx="7141634" cy="1831930"/>
            <a:chOff x="0" y="1588"/>
            <a:chExt cx="4691063" cy="1203324"/>
          </a:xfrm>
          <a:solidFill>
            <a:schemeClr val="bg2"/>
          </a:solidFill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2887F571-6B13-4849-9F34-40AD747DB6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20638"/>
              <a:ext cx="1090613" cy="1062037"/>
            </a:xfrm>
            <a:custGeom>
              <a:avLst/>
              <a:gdLst>
                <a:gd name="T0" fmla="*/ 218 w 300"/>
                <a:gd name="T1" fmla="*/ 45 h 288"/>
                <a:gd name="T2" fmla="*/ 245 w 300"/>
                <a:gd name="T3" fmla="*/ 38 h 288"/>
                <a:gd name="T4" fmla="*/ 270 w 300"/>
                <a:gd name="T5" fmla="*/ 30 h 288"/>
                <a:gd name="T6" fmla="*/ 295 w 300"/>
                <a:gd name="T7" fmla="*/ 18 h 288"/>
                <a:gd name="T8" fmla="*/ 296 w 300"/>
                <a:gd name="T9" fmla="*/ 1 h 288"/>
                <a:gd name="T10" fmla="*/ 283 w 300"/>
                <a:gd name="T11" fmla="*/ 4 h 288"/>
                <a:gd name="T12" fmla="*/ 233 w 300"/>
                <a:gd name="T13" fmla="*/ 24 h 288"/>
                <a:gd name="T14" fmla="*/ 216 w 300"/>
                <a:gd name="T15" fmla="*/ 29 h 288"/>
                <a:gd name="T16" fmla="*/ 174 w 300"/>
                <a:gd name="T17" fmla="*/ 36 h 288"/>
                <a:gd name="T18" fmla="*/ 157 w 300"/>
                <a:gd name="T19" fmla="*/ 38 h 288"/>
                <a:gd name="T20" fmla="*/ 144 w 300"/>
                <a:gd name="T21" fmla="*/ 40 h 288"/>
                <a:gd name="T22" fmla="*/ 128 w 300"/>
                <a:gd name="T23" fmla="*/ 41 h 288"/>
                <a:gd name="T24" fmla="*/ 107 w 300"/>
                <a:gd name="T25" fmla="*/ 47 h 288"/>
                <a:gd name="T26" fmla="*/ 56 w 300"/>
                <a:gd name="T27" fmla="*/ 63 h 288"/>
                <a:gd name="T28" fmla="*/ 32 w 300"/>
                <a:gd name="T29" fmla="*/ 76 h 288"/>
                <a:gd name="T30" fmla="*/ 9 w 300"/>
                <a:gd name="T31" fmla="*/ 93 h 288"/>
                <a:gd name="T32" fmla="*/ 0 w 300"/>
                <a:gd name="T33" fmla="*/ 105 h 288"/>
                <a:gd name="T34" fmla="*/ 13 w 300"/>
                <a:gd name="T35" fmla="*/ 116 h 288"/>
                <a:gd name="T36" fmla="*/ 16 w 300"/>
                <a:gd name="T37" fmla="*/ 113 h 288"/>
                <a:gd name="T38" fmla="*/ 32 w 300"/>
                <a:gd name="T39" fmla="*/ 101 h 288"/>
                <a:gd name="T40" fmla="*/ 48 w 300"/>
                <a:gd name="T41" fmla="*/ 91 h 288"/>
                <a:gd name="T42" fmla="*/ 71 w 300"/>
                <a:gd name="T43" fmla="*/ 80 h 288"/>
                <a:gd name="T44" fmla="*/ 99 w 300"/>
                <a:gd name="T45" fmla="*/ 69 h 288"/>
                <a:gd name="T46" fmla="*/ 119 w 300"/>
                <a:gd name="T47" fmla="*/ 64 h 288"/>
                <a:gd name="T48" fmla="*/ 121 w 300"/>
                <a:gd name="T49" fmla="*/ 72 h 288"/>
                <a:gd name="T50" fmla="*/ 102 w 300"/>
                <a:gd name="T51" fmla="*/ 128 h 288"/>
                <a:gd name="T52" fmla="*/ 91 w 300"/>
                <a:gd name="T53" fmla="*/ 160 h 288"/>
                <a:gd name="T54" fmla="*/ 79 w 300"/>
                <a:gd name="T55" fmla="*/ 196 h 288"/>
                <a:gd name="T56" fmla="*/ 69 w 300"/>
                <a:gd name="T57" fmla="*/ 232 h 288"/>
                <a:gd name="T58" fmla="*/ 65 w 300"/>
                <a:gd name="T59" fmla="*/ 260 h 288"/>
                <a:gd name="T60" fmla="*/ 72 w 300"/>
                <a:gd name="T61" fmla="*/ 279 h 288"/>
                <a:gd name="T62" fmla="*/ 84 w 300"/>
                <a:gd name="T63" fmla="*/ 286 h 288"/>
                <a:gd name="T64" fmla="*/ 92 w 300"/>
                <a:gd name="T65" fmla="*/ 286 h 288"/>
                <a:gd name="T66" fmla="*/ 91 w 300"/>
                <a:gd name="T67" fmla="*/ 282 h 288"/>
                <a:gd name="T68" fmla="*/ 86 w 300"/>
                <a:gd name="T69" fmla="*/ 263 h 288"/>
                <a:gd name="T70" fmla="*/ 93 w 300"/>
                <a:gd name="T71" fmla="*/ 224 h 288"/>
                <a:gd name="T72" fmla="*/ 116 w 300"/>
                <a:gd name="T73" fmla="*/ 153 h 288"/>
                <a:gd name="T74" fmla="*/ 129 w 300"/>
                <a:gd name="T75" fmla="*/ 117 h 288"/>
                <a:gd name="T76" fmla="*/ 143 w 300"/>
                <a:gd name="T77" fmla="*/ 74 h 288"/>
                <a:gd name="T78" fmla="*/ 148 w 300"/>
                <a:gd name="T79" fmla="*/ 58 h 288"/>
                <a:gd name="T80" fmla="*/ 164 w 300"/>
                <a:gd name="T81" fmla="*/ 55 h 288"/>
                <a:gd name="T82" fmla="*/ 202 w 300"/>
                <a:gd name="T83" fmla="*/ 49 h 288"/>
                <a:gd name="T84" fmla="*/ 77 w 300"/>
                <a:gd name="T85" fmla="*/ 251 h 288"/>
                <a:gd name="T86" fmla="*/ 79 w 300"/>
                <a:gd name="T87" fmla="*/ 240 h 288"/>
                <a:gd name="T88" fmla="*/ 80 w 300"/>
                <a:gd name="T89" fmla="*/ 236 h 288"/>
                <a:gd name="T90" fmla="*/ 80 w 300"/>
                <a:gd name="T91" fmla="*/ 236 h 288"/>
                <a:gd name="T92" fmla="*/ 84 w 300"/>
                <a:gd name="T93" fmla="*/ 217 h 288"/>
                <a:gd name="T94" fmla="*/ 85 w 300"/>
                <a:gd name="T95" fmla="*/ 21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" h="288">
                  <a:moveTo>
                    <a:pt x="218" y="45"/>
                  </a:moveTo>
                  <a:cubicBezTo>
                    <a:pt x="218" y="45"/>
                    <a:pt x="218" y="45"/>
                    <a:pt x="218" y="45"/>
                  </a:cubicBezTo>
                  <a:cubicBezTo>
                    <a:pt x="226" y="43"/>
                    <a:pt x="233" y="41"/>
                    <a:pt x="241" y="39"/>
                  </a:cubicBezTo>
                  <a:cubicBezTo>
                    <a:pt x="243" y="38"/>
                    <a:pt x="244" y="38"/>
                    <a:pt x="245" y="38"/>
                  </a:cubicBezTo>
                  <a:cubicBezTo>
                    <a:pt x="248" y="37"/>
                    <a:pt x="251" y="37"/>
                    <a:pt x="254" y="36"/>
                  </a:cubicBezTo>
                  <a:cubicBezTo>
                    <a:pt x="259" y="34"/>
                    <a:pt x="264" y="32"/>
                    <a:pt x="270" y="30"/>
                  </a:cubicBezTo>
                  <a:cubicBezTo>
                    <a:pt x="274" y="29"/>
                    <a:pt x="277" y="28"/>
                    <a:pt x="281" y="26"/>
                  </a:cubicBezTo>
                  <a:cubicBezTo>
                    <a:pt x="286" y="24"/>
                    <a:pt x="290" y="20"/>
                    <a:pt x="295" y="18"/>
                  </a:cubicBezTo>
                  <a:cubicBezTo>
                    <a:pt x="298" y="17"/>
                    <a:pt x="299" y="14"/>
                    <a:pt x="300" y="11"/>
                  </a:cubicBezTo>
                  <a:cubicBezTo>
                    <a:pt x="300" y="8"/>
                    <a:pt x="300" y="4"/>
                    <a:pt x="296" y="1"/>
                  </a:cubicBezTo>
                  <a:cubicBezTo>
                    <a:pt x="295" y="0"/>
                    <a:pt x="294" y="0"/>
                    <a:pt x="292" y="0"/>
                  </a:cubicBezTo>
                  <a:cubicBezTo>
                    <a:pt x="289" y="1"/>
                    <a:pt x="286" y="2"/>
                    <a:pt x="283" y="4"/>
                  </a:cubicBezTo>
                  <a:cubicBezTo>
                    <a:pt x="275" y="9"/>
                    <a:pt x="266" y="12"/>
                    <a:pt x="257" y="16"/>
                  </a:cubicBezTo>
                  <a:cubicBezTo>
                    <a:pt x="249" y="19"/>
                    <a:pt x="241" y="21"/>
                    <a:pt x="233" y="24"/>
                  </a:cubicBezTo>
                  <a:cubicBezTo>
                    <a:pt x="232" y="25"/>
                    <a:pt x="231" y="25"/>
                    <a:pt x="230" y="25"/>
                  </a:cubicBezTo>
                  <a:cubicBezTo>
                    <a:pt x="225" y="26"/>
                    <a:pt x="221" y="27"/>
                    <a:pt x="216" y="29"/>
                  </a:cubicBezTo>
                  <a:cubicBezTo>
                    <a:pt x="211" y="30"/>
                    <a:pt x="206" y="31"/>
                    <a:pt x="201" y="32"/>
                  </a:cubicBezTo>
                  <a:cubicBezTo>
                    <a:pt x="192" y="33"/>
                    <a:pt x="183" y="34"/>
                    <a:pt x="174" y="36"/>
                  </a:cubicBezTo>
                  <a:cubicBezTo>
                    <a:pt x="169" y="37"/>
                    <a:pt x="165" y="38"/>
                    <a:pt x="161" y="38"/>
                  </a:cubicBezTo>
                  <a:cubicBezTo>
                    <a:pt x="159" y="38"/>
                    <a:pt x="158" y="38"/>
                    <a:pt x="157" y="38"/>
                  </a:cubicBezTo>
                  <a:cubicBezTo>
                    <a:pt x="154" y="39"/>
                    <a:pt x="152" y="39"/>
                    <a:pt x="149" y="39"/>
                  </a:cubicBezTo>
                  <a:cubicBezTo>
                    <a:pt x="148" y="39"/>
                    <a:pt x="146" y="39"/>
                    <a:pt x="144" y="40"/>
                  </a:cubicBezTo>
                  <a:cubicBezTo>
                    <a:pt x="140" y="41"/>
                    <a:pt x="136" y="41"/>
                    <a:pt x="133" y="39"/>
                  </a:cubicBezTo>
                  <a:cubicBezTo>
                    <a:pt x="131" y="39"/>
                    <a:pt x="129" y="39"/>
                    <a:pt x="128" y="41"/>
                  </a:cubicBezTo>
                  <a:cubicBezTo>
                    <a:pt x="128" y="42"/>
                    <a:pt x="126" y="43"/>
                    <a:pt x="125" y="43"/>
                  </a:cubicBezTo>
                  <a:cubicBezTo>
                    <a:pt x="119" y="44"/>
                    <a:pt x="113" y="45"/>
                    <a:pt x="107" y="47"/>
                  </a:cubicBezTo>
                  <a:cubicBezTo>
                    <a:pt x="103" y="48"/>
                    <a:pt x="99" y="49"/>
                    <a:pt x="94" y="50"/>
                  </a:cubicBezTo>
                  <a:cubicBezTo>
                    <a:pt x="81" y="54"/>
                    <a:pt x="68" y="59"/>
                    <a:pt x="56" y="63"/>
                  </a:cubicBezTo>
                  <a:cubicBezTo>
                    <a:pt x="50" y="66"/>
                    <a:pt x="44" y="69"/>
                    <a:pt x="38" y="72"/>
                  </a:cubicBezTo>
                  <a:cubicBezTo>
                    <a:pt x="36" y="74"/>
                    <a:pt x="34" y="75"/>
                    <a:pt x="32" y="76"/>
                  </a:cubicBezTo>
                  <a:cubicBezTo>
                    <a:pt x="30" y="77"/>
                    <a:pt x="29" y="78"/>
                    <a:pt x="28" y="79"/>
                  </a:cubicBezTo>
                  <a:cubicBezTo>
                    <a:pt x="21" y="83"/>
                    <a:pt x="14" y="87"/>
                    <a:pt x="9" y="93"/>
                  </a:cubicBezTo>
                  <a:cubicBezTo>
                    <a:pt x="7" y="95"/>
                    <a:pt x="4" y="97"/>
                    <a:pt x="2" y="99"/>
                  </a:cubicBezTo>
                  <a:cubicBezTo>
                    <a:pt x="0" y="101"/>
                    <a:pt x="0" y="103"/>
                    <a:pt x="0" y="105"/>
                  </a:cubicBezTo>
                  <a:cubicBezTo>
                    <a:pt x="1" y="109"/>
                    <a:pt x="3" y="111"/>
                    <a:pt x="5" y="114"/>
                  </a:cubicBezTo>
                  <a:cubicBezTo>
                    <a:pt x="7" y="116"/>
                    <a:pt x="10" y="116"/>
                    <a:pt x="13" y="116"/>
                  </a:cubicBezTo>
                  <a:cubicBezTo>
                    <a:pt x="13" y="116"/>
                    <a:pt x="13" y="116"/>
                    <a:pt x="14" y="115"/>
                  </a:cubicBezTo>
                  <a:cubicBezTo>
                    <a:pt x="15" y="115"/>
                    <a:pt x="15" y="114"/>
                    <a:pt x="16" y="113"/>
                  </a:cubicBezTo>
                  <a:cubicBezTo>
                    <a:pt x="21" y="109"/>
                    <a:pt x="25" y="104"/>
                    <a:pt x="31" y="101"/>
                  </a:cubicBezTo>
                  <a:cubicBezTo>
                    <a:pt x="31" y="101"/>
                    <a:pt x="31" y="101"/>
                    <a:pt x="32" y="101"/>
                  </a:cubicBezTo>
                  <a:cubicBezTo>
                    <a:pt x="36" y="99"/>
                    <a:pt x="40" y="96"/>
                    <a:pt x="44" y="94"/>
                  </a:cubicBezTo>
                  <a:cubicBezTo>
                    <a:pt x="45" y="93"/>
                    <a:pt x="47" y="92"/>
                    <a:pt x="48" y="91"/>
                  </a:cubicBezTo>
                  <a:cubicBezTo>
                    <a:pt x="49" y="90"/>
                    <a:pt x="50" y="90"/>
                    <a:pt x="51" y="89"/>
                  </a:cubicBezTo>
                  <a:cubicBezTo>
                    <a:pt x="57" y="86"/>
                    <a:pt x="64" y="83"/>
                    <a:pt x="71" y="80"/>
                  </a:cubicBezTo>
                  <a:cubicBezTo>
                    <a:pt x="79" y="76"/>
                    <a:pt x="88" y="73"/>
                    <a:pt x="97" y="70"/>
                  </a:cubicBezTo>
                  <a:cubicBezTo>
                    <a:pt x="98" y="70"/>
                    <a:pt x="99" y="70"/>
                    <a:pt x="99" y="69"/>
                  </a:cubicBezTo>
                  <a:cubicBezTo>
                    <a:pt x="103" y="68"/>
                    <a:pt x="108" y="67"/>
                    <a:pt x="112" y="66"/>
                  </a:cubicBezTo>
                  <a:cubicBezTo>
                    <a:pt x="114" y="65"/>
                    <a:pt x="117" y="64"/>
                    <a:pt x="119" y="64"/>
                  </a:cubicBezTo>
                  <a:cubicBezTo>
                    <a:pt x="123" y="63"/>
                    <a:pt x="124" y="64"/>
                    <a:pt x="123" y="68"/>
                  </a:cubicBezTo>
                  <a:cubicBezTo>
                    <a:pt x="122" y="69"/>
                    <a:pt x="121" y="71"/>
                    <a:pt x="121" y="72"/>
                  </a:cubicBezTo>
                  <a:cubicBezTo>
                    <a:pt x="119" y="79"/>
                    <a:pt x="117" y="86"/>
                    <a:pt x="114" y="93"/>
                  </a:cubicBezTo>
                  <a:cubicBezTo>
                    <a:pt x="110" y="105"/>
                    <a:pt x="106" y="116"/>
                    <a:pt x="102" y="128"/>
                  </a:cubicBezTo>
                  <a:cubicBezTo>
                    <a:pt x="101" y="129"/>
                    <a:pt x="101" y="130"/>
                    <a:pt x="101" y="131"/>
                  </a:cubicBezTo>
                  <a:cubicBezTo>
                    <a:pt x="97" y="140"/>
                    <a:pt x="94" y="150"/>
                    <a:pt x="91" y="160"/>
                  </a:cubicBezTo>
                  <a:cubicBezTo>
                    <a:pt x="90" y="163"/>
                    <a:pt x="89" y="167"/>
                    <a:pt x="87" y="171"/>
                  </a:cubicBezTo>
                  <a:cubicBezTo>
                    <a:pt x="84" y="179"/>
                    <a:pt x="81" y="187"/>
                    <a:pt x="79" y="196"/>
                  </a:cubicBezTo>
                  <a:cubicBezTo>
                    <a:pt x="78" y="202"/>
                    <a:pt x="77" y="207"/>
                    <a:pt x="74" y="213"/>
                  </a:cubicBezTo>
                  <a:cubicBezTo>
                    <a:pt x="72" y="219"/>
                    <a:pt x="70" y="225"/>
                    <a:pt x="69" y="232"/>
                  </a:cubicBezTo>
                  <a:cubicBezTo>
                    <a:pt x="68" y="236"/>
                    <a:pt x="68" y="241"/>
                    <a:pt x="67" y="246"/>
                  </a:cubicBezTo>
                  <a:cubicBezTo>
                    <a:pt x="65" y="250"/>
                    <a:pt x="65" y="255"/>
                    <a:pt x="65" y="260"/>
                  </a:cubicBezTo>
                  <a:cubicBezTo>
                    <a:pt x="65" y="261"/>
                    <a:pt x="65" y="263"/>
                    <a:pt x="65" y="264"/>
                  </a:cubicBezTo>
                  <a:cubicBezTo>
                    <a:pt x="66" y="270"/>
                    <a:pt x="69" y="274"/>
                    <a:pt x="72" y="279"/>
                  </a:cubicBezTo>
                  <a:cubicBezTo>
                    <a:pt x="73" y="281"/>
                    <a:pt x="75" y="282"/>
                    <a:pt x="77" y="283"/>
                  </a:cubicBezTo>
                  <a:cubicBezTo>
                    <a:pt x="80" y="284"/>
                    <a:pt x="82" y="285"/>
                    <a:pt x="84" y="286"/>
                  </a:cubicBezTo>
                  <a:cubicBezTo>
                    <a:pt x="85" y="287"/>
                    <a:pt x="86" y="287"/>
                    <a:pt x="88" y="288"/>
                  </a:cubicBezTo>
                  <a:cubicBezTo>
                    <a:pt x="89" y="288"/>
                    <a:pt x="91" y="288"/>
                    <a:pt x="92" y="286"/>
                  </a:cubicBezTo>
                  <a:cubicBezTo>
                    <a:pt x="93" y="286"/>
                    <a:pt x="94" y="285"/>
                    <a:pt x="93" y="284"/>
                  </a:cubicBezTo>
                  <a:cubicBezTo>
                    <a:pt x="92" y="283"/>
                    <a:pt x="92" y="282"/>
                    <a:pt x="91" y="282"/>
                  </a:cubicBezTo>
                  <a:cubicBezTo>
                    <a:pt x="89" y="280"/>
                    <a:pt x="88" y="278"/>
                    <a:pt x="87" y="275"/>
                  </a:cubicBezTo>
                  <a:cubicBezTo>
                    <a:pt x="86" y="271"/>
                    <a:pt x="85" y="267"/>
                    <a:pt x="86" y="263"/>
                  </a:cubicBezTo>
                  <a:cubicBezTo>
                    <a:pt x="86" y="258"/>
                    <a:pt x="87" y="254"/>
                    <a:pt x="88" y="249"/>
                  </a:cubicBezTo>
                  <a:cubicBezTo>
                    <a:pt x="89" y="241"/>
                    <a:pt x="91" y="233"/>
                    <a:pt x="93" y="224"/>
                  </a:cubicBezTo>
                  <a:cubicBezTo>
                    <a:pt x="96" y="213"/>
                    <a:pt x="99" y="201"/>
                    <a:pt x="104" y="190"/>
                  </a:cubicBezTo>
                  <a:cubicBezTo>
                    <a:pt x="108" y="178"/>
                    <a:pt x="112" y="166"/>
                    <a:pt x="116" y="153"/>
                  </a:cubicBezTo>
                  <a:cubicBezTo>
                    <a:pt x="117" y="150"/>
                    <a:pt x="118" y="146"/>
                    <a:pt x="119" y="143"/>
                  </a:cubicBezTo>
                  <a:cubicBezTo>
                    <a:pt x="122" y="134"/>
                    <a:pt x="126" y="126"/>
                    <a:pt x="129" y="117"/>
                  </a:cubicBezTo>
                  <a:cubicBezTo>
                    <a:pt x="131" y="110"/>
                    <a:pt x="133" y="104"/>
                    <a:pt x="135" y="97"/>
                  </a:cubicBezTo>
                  <a:cubicBezTo>
                    <a:pt x="138" y="90"/>
                    <a:pt x="140" y="82"/>
                    <a:pt x="143" y="74"/>
                  </a:cubicBezTo>
                  <a:cubicBezTo>
                    <a:pt x="143" y="72"/>
                    <a:pt x="145" y="70"/>
                    <a:pt x="145" y="67"/>
                  </a:cubicBezTo>
                  <a:cubicBezTo>
                    <a:pt x="145" y="64"/>
                    <a:pt x="146" y="61"/>
                    <a:pt x="148" y="58"/>
                  </a:cubicBezTo>
                  <a:cubicBezTo>
                    <a:pt x="150" y="58"/>
                    <a:pt x="151" y="57"/>
                    <a:pt x="152" y="57"/>
                  </a:cubicBezTo>
                  <a:cubicBezTo>
                    <a:pt x="156" y="56"/>
                    <a:pt x="160" y="56"/>
                    <a:pt x="164" y="55"/>
                  </a:cubicBezTo>
                  <a:cubicBezTo>
                    <a:pt x="168" y="55"/>
                    <a:pt x="172" y="54"/>
                    <a:pt x="176" y="54"/>
                  </a:cubicBezTo>
                  <a:cubicBezTo>
                    <a:pt x="185" y="52"/>
                    <a:pt x="193" y="50"/>
                    <a:pt x="202" y="49"/>
                  </a:cubicBezTo>
                  <a:cubicBezTo>
                    <a:pt x="207" y="48"/>
                    <a:pt x="213" y="48"/>
                    <a:pt x="218" y="45"/>
                  </a:cubicBezTo>
                  <a:close/>
                  <a:moveTo>
                    <a:pt x="77" y="251"/>
                  </a:moveTo>
                  <a:cubicBezTo>
                    <a:pt x="77" y="244"/>
                    <a:pt x="78" y="241"/>
                    <a:pt x="80" y="237"/>
                  </a:cubicBezTo>
                  <a:cubicBezTo>
                    <a:pt x="80" y="238"/>
                    <a:pt x="79" y="239"/>
                    <a:pt x="79" y="240"/>
                  </a:cubicBezTo>
                  <a:cubicBezTo>
                    <a:pt x="80" y="243"/>
                    <a:pt x="79" y="247"/>
                    <a:pt x="77" y="251"/>
                  </a:cubicBezTo>
                  <a:close/>
                  <a:moveTo>
                    <a:pt x="80" y="236"/>
                  </a:moveTo>
                  <a:cubicBezTo>
                    <a:pt x="80" y="235"/>
                    <a:pt x="80" y="234"/>
                    <a:pt x="80" y="233"/>
                  </a:cubicBezTo>
                  <a:cubicBezTo>
                    <a:pt x="81" y="234"/>
                    <a:pt x="80" y="235"/>
                    <a:pt x="80" y="236"/>
                  </a:cubicBezTo>
                  <a:close/>
                  <a:moveTo>
                    <a:pt x="85" y="217"/>
                  </a:moveTo>
                  <a:cubicBezTo>
                    <a:pt x="84" y="217"/>
                    <a:pt x="84" y="217"/>
                    <a:pt x="84" y="217"/>
                  </a:cubicBezTo>
                  <a:cubicBezTo>
                    <a:pt x="85" y="216"/>
                    <a:pt x="85" y="217"/>
                    <a:pt x="85" y="217"/>
                  </a:cubicBezTo>
                  <a:cubicBezTo>
                    <a:pt x="85" y="217"/>
                    <a:pt x="85" y="217"/>
                    <a:pt x="85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CB164985-6C44-496C-A882-AAEE671D0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223838"/>
              <a:ext cx="166688" cy="223837"/>
            </a:xfrm>
            <a:custGeom>
              <a:avLst/>
              <a:gdLst>
                <a:gd name="T0" fmla="*/ 22 w 46"/>
                <a:gd name="T1" fmla="*/ 7 h 61"/>
                <a:gd name="T2" fmla="*/ 4 w 46"/>
                <a:gd name="T3" fmla="*/ 40 h 61"/>
                <a:gd name="T4" fmla="*/ 0 w 46"/>
                <a:gd name="T5" fmla="*/ 58 h 61"/>
                <a:gd name="T6" fmla="*/ 8 w 46"/>
                <a:gd name="T7" fmla="*/ 60 h 61"/>
                <a:gd name="T8" fmla="*/ 23 w 46"/>
                <a:gd name="T9" fmla="*/ 52 h 61"/>
                <a:gd name="T10" fmla="*/ 32 w 46"/>
                <a:gd name="T11" fmla="*/ 35 h 61"/>
                <a:gd name="T12" fmla="*/ 42 w 46"/>
                <a:gd name="T13" fmla="*/ 18 h 61"/>
                <a:gd name="T14" fmla="*/ 44 w 46"/>
                <a:gd name="T15" fmla="*/ 9 h 61"/>
                <a:gd name="T16" fmla="*/ 32 w 46"/>
                <a:gd name="T17" fmla="*/ 0 h 61"/>
                <a:gd name="T18" fmla="*/ 22 w 46"/>
                <a:gd name="T1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1">
                  <a:moveTo>
                    <a:pt x="22" y="7"/>
                  </a:moveTo>
                  <a:cubicBezTo>
                    <a:pt x="16" y="18"/>
                    <a:pt x="10" y="29"/>
                    <a:pt x="4" y="40"/>
                  </a:cubicBezTo>
                  <a:cubicBezTo>
                    <a:pt x="1" y="45"/>
                    <a:pt x="0" y="51"/>
                    <a:pt x="0" y="58"/>
                  </a:cubicBezTo>
                  <a:cubicBezTo>
                    <a:pt x="3" y="59"/>
                    <a:pt x="6" y="59"/>
                    <a:pt x="8" y="60"/>
                  </a:cubicBezTo>
                  <a:cubicBezTo>
                    <a:pt x="16" y="61"/>
                    <a:pt x="20" y="59"/>
                    <a:pt x="23" y="52"/>
                  </a:cubicBezTo>
                  <a:cubicBezTo>
                    <a:pt x="26" y="46"/>
                    <a:pt x="29" y="41"/>
                    <a:pt x="32" y="35"/>
                  </a:cubicBezTo>
                  <a:cubicBezTo>
                    <a:pt x="35" y="30"/>
                    <a:pt x="39" y="24"/>
                    <a:pt x="42" y="18"/>
                  </a:cubicBezTo>
                  <a:cubicBezTo>
                    <a:pt x="44" y="16"/>
                    <a:pt x="46" y="12"/>
                    <a:pt x="44" y="9"/>
                  </a:cubicBezTo>
                  <a:cubicBezTo>
                    <a:pt x="42" y="4"/>
                    <a:pt x="37" y="1"/>
                    <a:pt x="32" y="0"/>
                  </a:cubicBezTo>
                  <a:cubicBezTo>
                    <a:pt x="27" y="0"/>
                    <a:pt x="24" y="3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08CC0530-B3F7-442C-BECC-575F6153C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223838"/>
              <a:ext cx="166688" cy="223837"/>
            </a:xfrm>
            <a:custGeom>
              <a:avLst/>
              <a:gdLst>
                <a:gd name="T0" fmla="*/ 9 w 46"/>
                <a:gd name="T1" fmla="*/ 60 h 61"/>
                <a:gd name="T2" fmla="*/ 24 w 46"/>
                <a:gd name="T3" fmla="*/ 52 h 61"/>
                <a:gd name="T4" fmla="*/ 33 w 46"/>
                <a:gd name="T5" fmla="*/ 35 h 61"/>
                <a:gd name="T6" fmla="*/ 43 w 46"/>
                <a:gd name="T7" fmla="*/ 18 h 61"/>
                <a:gd name="T8" fmla="*/ 45 w 46"/>
                <a:gd name="T9" fmla="*/ 9 h 61"/>
                <a:gd name="T10" fmla="*/ 32 w 46"/>
                <a:gd name="T11" fmla="*/ 0 h 61"/>
                <a:gd name="T12" fmla="*/ 22 w 46"/>
                <a:gd name="T13" fmla="*/ 7 h 61"/>
                <a:gd name="T14" fmla="*/ 4 w 46"/>
                <a:gd name="T15" fmla="*/ 40 h 61"/>
                <a:gd name="T16" fmla="*/ 1 w 46"/>
                <a:gd name="T17" fmla="*/ 58 h 61"/>
                <a:gd name="T18" fmla="*/ 9 w 46"/>
                <a:gd name="T1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1">
                  <a:moveTo>
                    <a:pt x="9" y="60"/>
                  </a:moveTo>
                  <a:cubicBezTo>
                    <a:pt x="17" y="61"/>
                    <a:pt x="20" y="59"/>
                    <a:pt x="24" y="52"/>
                  </a:cubicBezTo>
                  <a:cubicBezTo>
                    <a:pt x="27" y="46"/>
                    <a:pt x="29" y="41"/>
                    <a:pt x="33" y="35"/>
                  </a:cubicBezTo>
                  <a:cubicBezTo>
                    <a:pt x="36" y="30"/>
                    <a:pt x="39" y="24"/>
                    <a:pt x="43" y="18"/>
                  </a:cubicBezTo>
                  <a:cubicBezTo>
                    <a:pt x="45" y="16"/>
                    <a:pt x="46" y="12"/>
                    <a:pt x="45" y="9"/>
                  </a:cubicBezTo>
                  <a:cubicBezTo>
                    <a:pt x="42" y="4"/>
                    <a:pt x="38" y="1"/>
                    <a:pt x="32" y="0"/>
                  </a:cubicBezTo>
                  <a:cubicBezTo>
                    <a:pt x="27" y="0"/>
                    <a:pt x="25" y="3"/>
                    <a:pt x="22" y="7"/>
                  </a:cubicBezTo>
                  <a:cubicBezTo>
                    <a:pt x="16" y="18"/>
                    <a:pt x="10" y="29"/>
                    <a:pt x="4" y="40"/>
                  </a:cubicBezTo>
                  <a:cubicBezTo>
                    <a:pt x="2" y="45"/>
                    <a:pt x="0" y="51"/>
                    <a:pt x="1" y="58"/>
                  </a:cubicBezTo>
                  <a:cubicBezTo>
                    <a:pt x="4" y="59"/>
                    <a:pt x="6" y="59"/>
                    <a:pt x="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1E8B922C-9D7E-4D74-A6FE-912ED66F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100" y="1588"/>
              <a:ext cx="4017963" cy="1203324"/>
            </a:xfrm>
            <a:custGeom>
              <a:avLst/>
              <a:gdLst>
                <a:gd name="T0" fmla="*/ 1041 w 1105"/>
                <a:gd name="T1" fmla="*/ 108 h 326"/>
                <a:gd name="T2" fmla="*/ 984 w 1105"/>
                <a:gd name="T3" fmla="*/ 173 h 326"/>
                <a:gd name="T4" fmla="*/ 949 w 1105"/>
                <a:gd name="T5" fmla="*/ 148 h 326"/>
                <a:gd name="T6" fmla="*/ 860 w 1105"/>
                <a:gd name="T7" fmla="*/ 206 h 326"/>
                <a:gd name="T8" fmla="*/ 848 w 1105"/>
                <a:gd name="T9" fmla="*/ 171 h 326"/>
                <a:gd name="T10" fmla="*/ 827 w 1105"/>
                <a:gd name="T11" fmla="*/ 98 h 326"/>
                <a:gd name="T12" fmla="*/ 708 w 1105"/>
                <a:gd name="T13" fmla="*/ 215 h 326"/>
                <a:gd name="T14" fmla="*/ 718 w 1105"/>
                <a:gd name="T15" fmla="*/ 135 h 326"/>
                <a:gd name="T16" fmla="*/ 626 w 1105"/>
                <a:gd name="T17" fmla="*/ 225 h 326"/>
                <a:gd name="T18" fmla="*/ 659 w 1105"/>
                <a:gd name="T19" fmla="*/ 152 h 326"/>
                <a:gd name="T20" fmla="*/ 613 w 1105"/>
                <a:gd name="T21" fmla="*/ 166 h 326"/>
                <a:gd name="T22" fmla="*/ 551 w 1105"/>
                <a:gd name="T23" fmla="*/ 202 h 326"/>
                <a:gd name="T24" fmla="*/ 569 w 1105"/>
                <a:gd name="T25" fmla="*/ 135 h 326"/>
                <a:gd name="T26" fmla="*/ 485 w 1105"/>
                <a:gd name="T27" fmla="*/ 273 h 326"/>
                <a:gd name="T28" fmla="*/ 459 w 1105"/>
                <a:gd name="T29" fmla="*/ 211 h 326"/>
                <a:gd name="T30" fmla="*/ 548 w 1105"/>
                <a:gd name="T31" fmla="*/ 112 h 326"/>
                <a:gd name="T32" fmla="*/ 600 w 1105"/>
                <a:gd name="T33" fmla="*/ 22 h 326"/>
                <a:gd name="T34" fmla="*/ 497 w 1105"/>
                <a:gd name="T35" fmla="*/ 79 h 326"/>
                <a:gd name="T36" fmla="*/ 394 w 1105"/>
                <a:gd name="T37" fmla="*/ 222 h 326"/>
                <a:gd name="T38" fmla="*/ 430 w 1105"/>
                <a:gd name="T39" fmla="*/ 136 h 326"/>
                <a:gd name="T40" fmla="*/ 333 w 1105"/>
                <a:gd name="T41" fmla="*/ 184 h 326"/>
                <a:gd name="T42" fmla="*/ 288 w 1105"/>
                <a:gd name="T43" fmla="*/ 176 h 326"/>
                <a:gd name="T44" fmla="*/ 262 w 1105"/>
                <a:gd name="T45" fmla="*/ 152 h 326"/>
                <a:gd name="T46" fmla="*/ 217 w 1105"/>
                <a:gd name="T47" fmla="*/ 211 h 326"/>
                <a:gd name="T48" fmla="*/ 188 w 1105"/>
                <a:gd name="T49" fmla="*/ 138 h 326"/>
                <a:gd name="T50" fmla="*/ 120 w 1105"/>
                <a:gd name="T51" fmla="*/ 152 h 326"/>
                <a:gd name="T52" fmla="*/ 29 w 1105"/>
                <a:gd name="T53" fmla="*/ 256 h 326"/>
                <a:gd name="T54" fmla="*/ 43 w 1105"/>
                <a:gd name="T55" fmla="*/ 152 h 326"/>
                <a:gd name="T56" fmla="*/ 20 w 1105"/>
                <a:gd name="T57" fmla="*/ 113 h 326"/>
                <a:gd name="T58" fmla="*/ 43 w 1105"/>
                <a:gd name="T59" fmla="*/ 166 h 326"/>
                <a:gd name="T60" fmla="*/ 47 w 1105"/>
                <a:gd name="T61" fmla="*/ 256 h 326"/>
                <a:gd name="T62" fmla="*/ 170 w 1105"/>
                <a:gd name="T63" fmla="*/ 169 h 326"/>
                <a:gd name="T64" fmla="*/ 188 w 1105"/>
                <a:gd name="T65" fmla="*/ 263 h 326"/>
                <a:gd name="T66" fmla="*/ 257 w 1105"/>
                <a:gd name="T67" fmla="*/ 239 h 326"/>
                <a:gd name="T68" fmla="*/ 312 w 1105"/>
                <a:gd name="T69" fmla="*/ 182 h 326"/>
                <a:gd name="T70" fmla="*/ 398 w 1105"/>
                <a:gd name="T71" fmla="*/ 230 h 326"/>
                <a:gd name="T72" fmla="*/ 426 w 1105"/>
                <a:gd name="T73" fmla="*/ 263 h 326"/>
                <a:gd name="T74" fmla="*/ 495 w 1105"/>
                <a:gd name="T75" fmla="*/ 276 h 326"/>
                <a:gd name="T76" fmla="*/ 596 w 1105"/>
                <a:gd name="T77" fmla="*/ 192 h 326"/>
                <a:gd name="T78" fmla="*/ 660 w 1105"/>
                <a:gd name="T79" fmla="*/ 215 h 326"/>
                <a:gd name="T80" fmla="*/ 741 w 1105"/>
                <a:gd name="T81" fmla="*/ 197 h 326"/>
                <a:gd name="T82" fmla="*/ 805 w 1105"/>
                <a:gd name="T83" fmla="*/ 205 h 326"/>
                <a:gd name="T84" fmla="*/ 848 w 1105"/>
                <a:gd name="T85" fmla="*/ 221 h 326"/>
                <a:gd name="T86" fmla="*/ 912 w 1105"/>
                <a:gd name="T87" fmla="*/ 184 h 326"/>
                <a:gd name="T88" fmla="*/ 992 w 1105"/>
                <a:gd name="T89" fmla="*/ 174 h 326"/>
                <a:gd name="T90" fmla="*/ 956 w 1105"/>
                <a:gd name="T91" fmla="*/ 246 h 326"/>
                <a:gd name="T92" fmla="*/ 1008 w 1105"/>
                <a:gd name="T93" fmla="*/ 299 h 326"/>
                <a:gd name="T94" fmla="*/ 1052 w 1105"/>
                <a:gd name="T95" fmla="*/ 192 h 326"/>
                <a:gd name="T96" fmla="*/ 484 w 1105"/>
                <a:gd name="T97" fmla="*/ 149 h 326"/>
                <a:gd name="T98" fmla="*/ 516 w 1105"/>
                <a:gd name="T99" fmla="*/ 129 h 326"/>
                <a:gd name="T100" fmla="*/ 23 w 1105"/>
                <a:gd name="T101" fmla="*/ 221 h 326"/>
                <a:gd name="T102" fmla="*/ 117 w 1105"/>
                <a:gd name="T103" fmla="*/ 218 h 326"/>
                <a:gd name="T104" fmla="*/ 455 w 1105"/>
                <a:gd name="T105" fmla="*/ 196 h 326"/>
                <a:gd name="T106" fmla="*/ 451 w 1105"/>
                <a:gd name="T107" fmla="*/ 193 h 326"/>
                <a:gd name="T108" fmla="*/ 437 w 1105"/>
                <a:gd name="T109" fmla="*/ 262 h 326"/>
                <a:gd name="T110" fmla="*/ 790 w 1105"/>
                <a:gd name="T111" fmla="*/ 212 h 326"/>
                <a:gd name="T112" fmla="*/ 799 w 1105"/>
                <a:gd name="T113" fmla="*/ 199 h 326"/>
                <a:gd name="T114" fmla="*/ 802 w 1105"/>
                <a:gd name="T115" fmla="*/ 192 h 326"/>
                <a:gd name="T116" fmla="*/ 971 w 1105"/>
                <a:gd name="T117" fmla="*/ 313 h 326"/>
                <a:gd name="T118" fmla="*/ 992 w 1105"/>
                <a:gd name="T119" fmla="*/ 298 h 326"/>
                <a:gd name="T120" fmla="*/ 959 w 1105"/>
                <a:gd name="T121" fmla="*/ 312 h 326"/>
                <a:gd name="T122" fmla="*/ 972 w 1105"/>
                <a:gd name="T123" fmla="*/ 248 h 326"/>
                <a:gd name="T124" fmla="*/ 1027 w 1105"/>
                <a:gd name="T125" fmla="*/ 2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5" h="326">
                  <a:moveTo>
                    <a:pt x="1098" y="158"/>
                  </a:moveTo>
                  <a:cubicBezTo>
                    <a:pt x="1076" y="169"/>
                    <a:pt x="1055" y="182"/>
                    <a:pt x="1034" y="192"/>
                  </a:cubicBezTo>
                  <a:cubicBezTo>
                    <a:pt x="1023" y="184"/>
                    <a:pt x="1013" y="177"/>
                    <a:pt x="1002" y="169"/>
                  </a:cubicBezTo>
                  <a:cubicBezTo>
                    <a:pt x="1003" y="166"/>
                    <a:pt x="1004" y="163"/>
                    <a:pt x="1006" y="160"/>
                  </a:cubicBezTo>
                  <a:cubicBezTo>
                    <a:pt x="1010" y="151"/>
                    <a:pt x="1017" y="144"/>
                    <a:pt x="1025" y="137"/>
                  </a:cubicBezTo>
                  <a:cubicBezTo>
                    <a:pt x="1030" y="133"/>
                    <a:pt x="1036" y="128"/>
                    <a:pt x="1041" y="124"/>
                  </a:cubicBezTo>
                  <a:cubicBezTo>
                    <a:pt x="1046" y="120"/>
                    <a:pt x="1046" y="113"/>
                    <a:pt x="1041" y="108"/>
                  </a:cubicBezTo>
                  <a:cubicBezTo>
                    <a:pt x="1040" y="107"/>
                    <a:pt x="1039" y="106"/>
                    <a:pt x="1037" y="105"/>
                  </a:cubicBezTo>
                  <a:cubicBezTo>
                    <a:pt x="1033" y="101"/>
                    <a:pt x="1031" y="101"/>
                    <a:pt x="1027" y="105"/>
                  </a:cubicBezTo>
                  <a:cubicBezTo>
                    <a:pt x="1017" y="112"/>
                    <a:pt x="1010" y="121"/>
                    <a:pt x="1002" y="129"/>
                  </a:cubicBezTo>
                  <a:cubicBezTo>
                    <a:pt x="999" y="132"/>
                    <a:pt x="996" y="135"/>
                    <a:pt x="994" y="139"/>
                  </a:cubicBezTo>
                  <a:cubicBezTo>
                    <a:pt x="992" y="142"/>
                    <a:pt x="990" y="146"/>
                    <a:pt x="988" y="150"/>
                  </a:cubicBezTo>
                  <a:cubicBezTo>
                    <a:pt x="985" y="157"/>
                    <a:pt x="985" y="161"/>
                    <a:pt x="988" y="166"/>
                  </a:cubicBezTo>
                  <a:cubicBezTo>
                    <a:pt x="986" y="169"/>
                    <a:pt x="985" y="171"/>
                    <a:pt x="984" y="173"/>
                  </a:cubicBezTo>
                  <a:cubicBezTo>
                    <a:pt x="977" y="188"/>
                    <a:pt x="969" y="202"/>
                    <a:pt x="959" y="215"/>
                  </a:cubicBezTo>
                  <a:cubicBezTo>
                    <a:pt x="954" y="222"/>
                    <a:pt x="948" y="227"/>
                    <a:pt x="943" y="233"/>
                  </a:cubicBezTo>
                  <a:cubicBezTo>
                    <a:pt x="939" y="237"/>
                    <a:pt x="934" y="240"/>
                    <a:pt x="929" y="240"/>
                  </a:cubicBezTo>
                  <a:cubicBezTo>
                    <a:pt x="927" y="238"/>
                    <a:pt x="926" y="235"/>
                    <a:pt x="926" y="232"/>
                  </a:cubicBezTo>
                  <a:cubicBezTo>
                    <a:pt x="926" y="229"/>
                    <a:pt x="926" y="226"/>
                    <a:pt x="926" y="223"/>
                  </a:cubicBezTo>
                  <a:cubicBezTo>
                    <a:pt x="928" y="209"/>
                    <a:pt x="931" y="195"/>
                    <a:pt x="935" y="182"/>
                  </a:cubicBezTo>
                  <a:cubicBezTo>
                    <a:pt x="940" y="170"/>
                    <a:pt x="943" y="159"/>
                    <a:pt x="949" y="148"/>
                  </a:cubicBezTo>
                  <a:cubicBezTo>
                    <a:pt x="952" y="141"/>
                    <a:pt x="949" y="134"/>
                    <a:pt x="942" y="131"/>
                  </a:cubicBezTo>
                  <a:cubicBezTo>
                    <a:pt x="938" y="129"/>
                    <a:pt x="933" y="130"/>
                    <a:pt x="929" y="130"/>
                  </a:cubicBezTo>
                  <a:cubicBezTo>
                    <a:pt x="926" y="135"/>
                    <a:pt x="924" y="139"/>
                    <a:pt x="921" y="143"/>
                  </a:cubicBezTo>
                  <a:cubicBezTo>
                    <a:pt x="915" y="150"/>
                    <a:pt x="909" y="158"/>
                    <a:pt x="904" y="166"/>
                  </a:cubicBezTo>
                  <a:cubicBezTo>
                    <a:pt x="894" y="180"/>
                    <a:pt x="885" y="193"/>
                    <a:pt x="874" y="205"/>
                  </a:cubicBezTo>
                  <a:cubicBezTo>
                    <a:pt x="870" y="208"/>
                    <a:pt x="867" y="212"/>
                    <a:pt x="861" y="213"/>
                  </a:cubicBezTo>
                  <a:cubicBezTo>
                    <a:pt x="860" y="209"/>
                    <a:pt x="860" y="209"/>
                    <a:pt x="860" y="206"/>
                  </a:cubicBezTo>
                  <a:cubicBezTo>
                    <a:pt x="865" y="187"/>
                    <a:pt x="872" y="169"/>
                    <a:pt x="881" y="151"/>
                  </a:cubicBezTo>
                  <a:cubicBezTo>
                    <a:pt x="882" y="148"/>
                    <a:pt x="883" y="145"/>
                    <a:pt x="884" y="142"/>
                  </a:cubicBezTo>
                  <a:cubicBezTo>
                    <a:pt x="885" y="140"/>
                    <a:pt x="885" y="139"/>
                    <a:pt x="884" y="137"/>
                  </a:cubicBezTo>
                  <a:cubicBezTo>
                    <a:pt x="882" y="133"/>
                    <a:pt x="879" y="130"/>
                    <a:pt x="874" y="128"/>
                  </a:cubicBezTo>
                  <a:cubicBezTo>
                    <a:pt x="869" y="126"/>
                    <a:pt x="865" y="128"/>
                    <a:pt x="863" y="133"/>
                  </a:cubicBezTo>
                  <a:cubicBezTo>
                    <a:pt x="861" y="138"/>
                    <a:pt x="860" y="143"/>
                    <a:pt x="858" y="147"/>
                  </a:cubicBezTo>
                  <a:cubicBezTo>
                    <a:pt x="855" y="155"/>
                    <a:pt x="851" y="163"/>
                    <a:pt x="848" y="171"/>
                  </a:cubicBezTo>
                  <a:cubicBezTo>
                    <a:pt x="842" y="177"/>
                    <a:pt x="834" y="183"/>
                    <a:pt x="825" y="187"/>
                  </a:cubicBezTo>
                  <a:cubicBezTo>
                    <a:pt x="822" y="188"/>
                    <a:pt x="818" y="189"/>
                    <a:pt x="814" y="191"/>
                  </a:cubicBezTo>
                  <a:cubicBezTo>
                    <a:pt x="815" y="187"/>
                    <a:pt x="816" y="185"/>
                    <a:pt x="818" y="182"/>
                  </a:cubicBezTo>
                  <a:cubicBezTo>
                    <a:pt x="823" y="172"/>
                    <a:pt x="828" y="162"/>
                    <a:pt x="830" y="151"/>
                  </a:cubicBezTo>
                  <a:cubicBezTo>
                    <a:pt x="830" y="150"/>
                    <a:pt x="831" y="149"/>
                    <a:pt x="831" y="148"/>
                  </a:cubicBezTo>
                  <a:cubicBezTo>
                    <a:pt x="835" y="136"/>
                    <a:pt x="838" y="124"/>
                    <a:pt x="836" y="111"/>
                  </a:cubicBezTo>
                  <a:cubicBezTo>
                    <a:pt x="836" y="104"/>
                    <a:pt x="833" y="101"/>
                    <a:pt x="827" y="98"/>
                  </a:cubicBezTo>
                  <a:cubicBezTo>
                    <a:pt x="823" y="97"/>
                    <a:pt x="819" y="96"/>
                    <a:pt x="815" y="97"/>
                  </a:cubicBezTo>
                  <a:cubicBezTo>
                    <a:pt x="811" y="97"/>
                    <a:pt x="807" y="98"/>
                    <a:pt x="805" y="101"/>
                  </a:cubicBezTo>
                  <a:cubicBezTo>
                    <a:pt x="793" y="114"/>
                    <a:pt x="782" y="128"/>
                    <a:pt x="775" y="144"/>
                  </a:cubicBezTo>
                  <a:cubicBezTo>
                    <a:pt x="774" y="146"/>
                    <a:pt x="773" y="147"/>
                    <a:pt x="772" y="149"/>
                  </a:cubicBezTo>
                  <a:cubicBezTo>
                    <a:pt x="765" y="151"/>
                    <a:pt x="761" y="155"/>
                    <a:pt x="759" y="161"/>
                  </a:cubicBezTo>
                  <a:cubicBezTo>
                    <a:pt x="758" y="163"/>
                    <a:pt x="757" y="165"/>
                    <a:pt x="756" y="167"/>
                  </a:cubicBezTo>
                  <a:cubicBezTo>
                    <a:pt x="743" y="186"/>
                    <a:pt x="727" y="202"/>
                    <a:pt x="708" y="215"/>
                  </a:cubicBezTo>
                  <a:cubicBezTo>
                    <a:pt x="705" y="217"/>
                    <a:pt x="701" y="219"/>
                    <a:pt x="697" y="218"/>
                  </a:cubicBezTo>
                  <a:cubicBezTo>
                    <a:pt x="696" y="214"/>
                    <a:pt x="697" y="211"/>
                    <a:pt x="698" y="207"/>
                  </a:cubicBezTo>
                  <a:cubicBezTo>
                    <a:pt x="700" y="197"/>
                    <a:pt x="705" y="188"/>
                    <a:pt x="709" y="179"/>
                  </a:cubicBezTo>
                  <a:cubicBezTo>
                    <a:pt x="713" y="171"/>
                    <a:pt x="718" y="163"/>
                    <a:pt x="723" y="155"/>
                  </a:cubicBezTo>
                  <a:cubicBezTo>
                    <a:pt x="725" y="152"/>
                    <a:pt x="726" y="149"/>
                    <a:pt x="726" y="146"/>
                  </a:cubicBezTo>
                  <a:cubicBezTo>
                    <a:pt x="726" y="142"/>
                    <a:pt x="725" y="140"/>
                    <a:pt x="722" y="138"/>
                  </a:cubicBezTo>
                  <a:cubicBezTo>
                    <a:pt x="720" y="137"/>
                    <a:pt x="719" y="136"/>
                    <a:pt x="718" y="135"/>
                  </a:cubicBezTo>
                  <a:cubicBezTo>
                    <a:pt x="713" y="133"/>
                    <a:pt x="710" y="133"/>
                    <a:pt x="706" y="137"/>
                  </a:cubicBezTo>
                  <a:cubicBezTo>
                    <a:pt x="705" y="138"/>
                    <a:pt x="704" y="140"/>
                    <a:pt x="703" y="142"/>
                  </a:cubicBezTo>
                  <a:cubicBezTo>
                    <a:pt x="697" y="153"/>
                    <a:pt x="692" y="164"/>
                    <a:pt x="687" y="176"/>
                  </a:cubicBezTo>
                  <a:cubicBezTo>
                    <a:pt x="685" y="180"/>
                    <a:pt x="683" y="185"/>
                    <a:pt x="681" y="190"/>
                  </a:cubicBezTo>
                  <a:cubicBezTo>
                    <a:pt x="672" y="197"/>
                    <a:pt x="662" y="204"/>
                    <a:pt x="653" y="212"/>
                  </a:cubicBezTo>
                  <a:cubicBezTo>
                    <a:pt x="648" y="215"/>
                    <a:pt x="642" y="219"/>
                    <a:pt x="636" y="222"/>
                  </a:cubicBezTo>
                  <a:cubicBezTo>
                    <a:pt x="633" y="223"/>
                    <a:pt x="629" y="224"/>
                    <a:pt x="626" y="225"/>
                  </a:cubicBezTo>
                  <a:cubicBezTo>
                    <a:pt x="623" y="225"/>
                    <a:pt x="621" y="225"/>
                    <a:pt x="621" y="223"/>
                  </a:cubicBezTo>
                  <a:cubicBezTo>
                    <a:pt x="619" y="218"/>
                    <a:pt x="617" y="214"/>
                    <a:pt x="618" y="209"/>
                  </a:cubicBezTo>
                  <a:cubicBezTo>
                    <a:pt x="620" y="201"/>
                    <a:pt x="623" y="194"/>
                    <a:pt x="626" y="186"/>
                  </a:cubicBezTo>
                  <a:cubicBezTo>
                    <a:pt x="631" y="174"/>
                    <a:pt x="638" y="162"/>
                    <a:pt x="646" y="151"/>
                  </a:cubicBezTo>
                  <a:cubicBezTo>
                    <a:pt x="651" y="146"/>
                    <a:pt x="655" y="141"/>
                    <a:pt x="660" y="136"/>
                  </a:cubicBezTo>
                  <a:cubicBezTo>
                    <a:pt x="661" y="138"/>
                    <a:pt x="661" y="140"/>
                    <a:pt x="660" y="142"/>
                  </a:cubicBezTo>
                  <a:cubicBezTo>
                    <a:pt x="660" y="146"/>
                    <a:pt x="659" y="149"/>
                    <a:pt x="659" y="152"/>
                  </a:cubicBezTo>
                  <a:cubicBezTo>
                    <a:pt x="658" y="156"/>
                    <a:pt x="660" y="158"/>
                    <a:pt x="664" y="158"/>
                  </a:cubicBezTo>
                  <a:cubicBezTo>
                    <a:pt x="665" y="159"/>
                    <a:pt x="666" y="158"/>
                    <a:pt x="668" y="158"/>
                  </a:cubicBezTo>
                  <a:cubicBezTo>
                    <a:pt x="669" y="153"/>
                    <a:pt x="671" y="141"/>
                    <a:pt x="671" y="138"/>
                  </a:cubicBezTo>
                  <a:cubicBezTo>
                    <a:pt x="670" y="137"/>
                    <a:pt x="670" y="136"/>
                    <a:pt x="670" y="135"/>
                  </a:cubicBezTo>
                  <a:cubicBezTo>
                    <a:pt x="669" y="128"/>
                    <a:pt x="665" y="124"/>
                    <a:pt x="658" y="123"/>
                  </a:cubicBezTo>
                  <a:cubicBezTo>
                    <a:pt x="649" y="122"/>
                    <a:pt x="641" y="124"/>
                    <a:pt x="635" y="131"/>
                  </a:cubicBezTo>
                  <a:cubicBezTo>
                    <a:pt x="627" y="142"/>
                    <a:pt x="618" y="153"/>
                    <a:pt x="613" y="166"/>
                  </a:cubicBezTo>
                  <a:cubicBezTo>
                    <a:pt x="613" y="166"/>
                    <a:pt x="613" y="166"/>
                    <a:pt x="613" y="166"/>
                  </a:cubicBezTo>
                  <a:cubicBezTo>
                    <a:pt x="611" y="165"/>
                    <a:pt x="610" y="165"/>
                    <a:pt x="609" y="164"/>
                  </a:cubicBezTo>
                  <a:cubicBezTo>
                    <a:pt x="608" y="164"/>
                    <a:pt x="608" y="165"/>
                    <a:pt x="608" y="165"/>
                  </a:cubicBezTo>
                  <a:cubicBezTo>
                    <a:pt x="596" y="185"/>
                    <a:pt x="579" y="202"/>
                    <a:pt x="559" y="215"/>
                  </a:cubicBezTo>
                  <a:cubicBezTo>
                    <a:pt x="556" y="217"/>
                    <a:pt x="553" y="219"/>
                    <a:pt x="548" y="218"/>
                  </a:cubicBezTo>
                  <a:cubicBezTo>
                    <a:pt x="547" y="214"/>
                    <a:pt x="548" y="211"/>
                    <a:pt x="549" y="207"/>
                  </a:cubicBezTo>
                  <a:cubicBezTo>
                    <a:pt x="549" y="206"/>
                    <a:pt x="550" y="204"/>
                    <a:pt x="551" y="202"/>
                  </a:cubicBezTo>
                  <a:cubicBezTo>
                    <a:pt x="552" y="199"/>
                    <a:pt x="554" y="197"/>
                    <a:pt x="555" y="195"/>
                  </a:cubicBezTo>
                  <a:cubicBezTo>
                    <a:pt x="554" y="195"/>
                    <a:pt x="554" y="195"/>
                    <a:pt x="553" y="195"/>
                  </a:cubicBezTo>
                  <a:cubicBezTo>
                    <a:pt x="556" y="189"/>
                    <a:pt x="558" y="184"/>
                    <a:pt x="561" y="179"/>
                  </a:cubicBezTo>
                  <a:cubicBezTo>
                    <a:pt x="565" y="171"/>
                    <a:pt x="570" y="163"/>
                    <a:pt x="574" y="155"/>
                  </a:cubicBezTo>
                  <a:cubicBezTo>
                    <a:pt x="576" y="152"/>
                    <a:pt x="577" y="149"/>
                    <a:pt x="577" y="146"/>
                  </a:cubicBezTo>
                  <a:cubicBezTo>
                    <a:pt x="577" y="142"/>
                    <a:pt x="576" y="140"/>
                    <a:pt x="573" y="138"/>
                  </a:cubicBezTo>
                  <a:cubicBezTo>
                    <a:pt x="572" y="137"/>
                    <a:pt x="570" y="136"/>
                    <a:pt x="569" y="135"/>
                  </a:cubicBezTo>
                  <a:cubicBezTo>
                    <a:pt x="564" y="133"/>
                    <a:pt x="561" y="133"/>
                    <a:pt x="558" y="137"/>
                  </a:cubicBezTo>
                  <a:cubicBezTo>
                    <a:pt x="556" y="138"/>
                    <a:pt x="555" y="140"/>
                    <a:pt x="554" y="142"/>
                  </a:cubicBezTo>
                  <a:cubicBezTo>
                    <a:pt x="549" y="153"/>
                    <a:pt x="543" y="164"/>
                    <a:pt x="538" y="176"/>
                  </a:cubicBezTo>
                  <a:cubicBezTo>
                    <a:pt x="534" y="184"/>
                    <a:pt x="530" y="193"/>
                    <a:pt x="530" y="202"/>
                  </a:cubicBezTo>
                  <a:cubicBezTo>
                    <a:pt x="529" y="205"/>
                    <a:pt x="529" y="208"/>
                    <a:pt x="530" y="211"/>
                  </a:cubicBezTo>
                  <a:cubicBezTo>
                    <a:pt x="520" y="228"/>
                    <a:pt x="508" y="245"/>
                    <a:pt x="500" y="254"/>
                  </a:cubicBezTo>
                  <a:cubicBezTo>
                    <a:pt x="497" y="261"/>
                    <a:pt x="490" y="267"/>
                    <a:pt x="485" y="273"/>
                  </a:cubicBezTo>
                  <a:cubicBezTo>
                    <a:pt x="481" y="278"/>
                    <a:pt x="477" y="283"/>
                    <a:pt x="474" y="288"/>
                  </a:cubicBezTo>
                  <a:cubicBezTo>
                    <a:pt x="468" y="298"/>
                    <a:pt x="459" y="302"/>
                    <a:pt x="449" y="308"/>
                  </a:cubicBezTo>
                  <a:cubicBezTo>
                    <a:pt x="448" y="307"/>
                    <a:pt x="447" y="306"/>
                    <a:pt x="447" y="305"/>
                  </a:cubicBezTo>
                  <a:cubicBezTo>
                    <a:pt x="446" y="302"/>
                    <a:pt x="445" y="299"/>
                    <a:pt x="445" y="296"/>
                  </a:cubicBezTo>
                  <a:cubicBezTo>
                    <a:pt x="444" y="288"/>
                    <a:pt x="445" y="281"/>
                    <a:pt x="446" y="273"/>
                  </a:cubicBezTo>
                  <a:cubicBezTo>
                    <a:pt x="446" y="260"/>
                    <a:pt x="449" y="249"/>
                    <a:pt x="451" y="237"/>
                  </a:cubicBezTo>
                  <a:cubicBezTo>
                    <a:pt x="454" y="228"/>
                    <a:pt x="456" y="220"/>
                    <a:pt x="459" y="211"/>
                  </a:cubicBezTo>
                  <a:cubicBezTo>
                    <a:pt x="461" y="205"/>
                    <a:pt x="463" y="199"/>
                    <a:pt x="466" y="192"/>
                  </a:cubicBezTo>
                  <a:cubicBezTo>
                    <a:pt x="467" y="189"/>
                    <a:pt x="469" y="185"/>
                    <a:pt x="470" y="182"/>
                  </a:cubicBezTo>
                  <a:cubicBezTo>
                    <a:pt x="471" y="178"/>
                    <a:pt x="473" y="175"/>
                    <a:pt x="477" y="174"/>
                  </a:cubicBezTo>
                  <a:cubicBezTo>
                    <a:pt x="482" y="173"/>
                    <a:pt x="486" y="171"/>
                    <a:pt x="490" y="167"/>
                  </a:cubicBezTo>
                  <a:cubicBezTo>
                    <a:pt x="493" y="165"/>
                    <a:pt x="496" y="162"/>
                    <a:pt x="498" y="160"/>
                  </a:cubicBezTo>
                  <a:cubicBezTo>
                    <a:pt x="509" y="152"/>
                    <a:pt x="519" y="143"/>
                    <a:pt x="529" y="133"/>
                  </a:cubicBezTo>
                  <a:cubicBezTo>
                    <a:pt x="535" y="126"/>
                    <a:pt x="541" y="118"/>
                    <a:pt x="548" y="112"/>
                  </a:cubicBezTo>
                  <a:cubicBezTo>
                    <a:pt x="549" y="111"/>
                    <a:pt x="550" y="110"/>
                    <a:pt x="551" y="109"/>
                  </a:cubicBezTo>
                  <a:cubicBezTo>
                    <a:pt x="553" y="103"/>
                    <a:pt x="557" y="98"/>
                    <a:pt x="561" y="94"/>
                  </a:cubicBezTo>
                  <a:cubicBezTo>
                    <a:pt x="564" y="92"/>
                    <a:pt x="566" y="89"/>
                    <a:pt x="567" y="87"/>
                  </a:cubicBezTo>
                  <a:cubicBezTo>
                    <a:pt x="573" y="80"/>
                    <a:pt x="577" y="72"/>
                    <a:pt x="584" y="66"/>
                  </a:cubicBezTo>
                  <a:cubicBezTo>
                    <a:pt x="586" y="65"/>
                    <a:pt x="586" y="63"/>
                    <a:pt x="587" y="61"/>
                  </a:cubicBezTo>
                  <a:cubicBezTo>
                    <a:pt x="588" y="60"/>
                    <a:pt x="588" y="58"/>
                    <a:pt x="589" y="57"/>
                  </a:cubicBezTo>
                  <a:cubicBezTo>
                    <a:pt x="595" y="46"/>
                    <a:pt x="598" y="35"/>
                    <a:pt x="600" y="22"/>
                  </a:cubicBezTo>
                  <a:cubicBezTo>
                    <a:pt x="600" y="18"/>
                    <a:pt x="599" y="13"/>
                    <a:pt x="598" y="9"/>
                  </a:cubicBezTo>
                  <a:cubicBezTo>
                    <a:pt x="597" y="6"/>
                    <a:pt x="595" y="4"/>
                    <a:pt x="592" y="3"/>
                  </a:cubicBezTo>
                  <a:cubicBezTo>
                    <a:pt x="585" y="0"/>
                    <a:pt x="579" y="0"/>
                    <a:pt x="572" y="1"/>
                  </a:cubicBezTo>
                  <a:cubicBezTo>
                    <a:pt x="563" y="3"/>
                    <a:pt x="556" y="8"/>
                    <a:pt x="549" y="14"/>
                  </a:cubicBezTo>
                  <a:cubicBezTo>
                    <a:pt x="542" y="21"/>
                    <a:pt x="535" y="28"/>
                    <a:pt x="529" y="36"/>
                  </a:cubicBezTo>
                  <a:cubicBezTo>
                    <a:pt x="525" y="40"/>
                    <a:pt x="521" y="45"/>
                    <a:pt x="518" y="49"/>
                  </a:cubicBezTo>
                  <a:cubicBezTo>
                    <a:pt x="511" y="59"/>
                    <a:pt x="504" y="69"/>
                    <a:pt x="497" y="79"/>
                  </a:cubicBezTo>
                  <a:cubicBezTo>
                    <a:pt x="494" y="84"/>
                    <a:pt x="491" y="89"/>
                    <a:pt x="489" y="93"/>
                  </a:cubicBezTo>
                  <a:cubicBezTo>
                    <a:pt x="485" y="100"/>
                    <a:pt x="480" y="107"/>
                    <a:pt x="477" y="114"/>
                  </a:cubicBezTo>
                  <a:cubicBezTo>
                    <a:pt x="473" y="122"/>
                    <a:pt x="469" y="130"/>
                    <a:pt x="465" y="138"/>
                  </a:cubicBezTo>
                  <a:cubicBezTo>
                    <a:pt x="462" y="144"/>
                    <a:pt x="459" y="151"/>
                    <a:pt x="457" y="157"/>
                  </a:cubicBezTo>
                  <a:cubicBezTo>
                    <a:pt x="455" y="156"/>
                    <a:pt x="453" y="157"/>
                    <a:pt x="451" y="160"/>
                  </a:cubicBezTo>
                  <a:cubicBezTo>
                    <a:pt x="446" y="166"/>
                    <a:pt x="442" y="172"/>
                    <a:pt x="438" y="179"/>
                  </a:cubicBezTo>
                  <a:cubicBezTo>
                    <a:pt x="426" y="196"/>
                    <a:pt x="413" y="211"/>
                    <a:pt x="394" y="222"/>
                  </a:cubicBezTo>
                  <a:cubicBezTo>
                    <a:pt x="388" y="225"/>
                    <a:pt x="382" y="226"/>
                    <a:pt x="376" y="225"/>
                  </a:cubicBezTo>
                  <a:cubicBezTo>
                    <a:pt x="372" y="219"/>
                    <a:pt x="371" y="214"/>
                    <a:pt x="372" y="208"/>
                  </a:cubicBezTo>
                  <a:cubicBezTo>
                    <a:pt x="374" y="199"/>
                    <a:pt x="377" y="191"/>
                    <a:pt x="382" y="183"/>
                  </a:cubicBezTo>
                  <a:cubicBezTo>
                    <a:pt x="383" y="181"/>
                    <a:pt x="384" y="179"/>
                    <a:pt x="386" y="178"/>
                  </a:cubicBezTo>
                  <a:cubicBezTo>
                    <a:pt x="390" y="175"/>
                    <a:pt x="395" y="173"/>
                    <a:pt x="398" y="171"/>
                  </a:cubicBezTo>
                  <a:cubicBezTo>
                    <a:pt x="409" y="164"/>
                    <a:pt x="417" y="157"/>
                    <a:pt x="425" y="147"/>
                  </a:cubicBezTo>
                  <a:cubicBezTo>
                    <a:pt x="428" y="144"/>
                    <a:pt x="429" y="140"/>
                    <a:pt x="430" y="136"/>
                  </a:cubicBezTo>
                  <a:cubicBezTo>
                    <a:pt x="431" y="131"/>
                    <a:pt x="429" y="128"/>
                    <a:pt x="426" y="125"/>
                  </a:cubicBezTo>
                  <a:cubicBezTo>
                    <a:pt x="420" y="121"/>
                    <a:pt x="414" y="121"/>
                    <a:pt x="408" y="123"/>
                  </a:cubicBezTo>
                  <a:cubicBezTo>
                    <a:pt x="403" y="125"/>
                    <a:pt x="400" y="129"/>
                    <a:pt x="396" y="132"/>
                  </a:cubicBezTo>
                  <a:cubicBezTo>
                    <a:pt x="385" y="140"/>
                    <a:pt x="377" y="151"/>
                    <a:pt x="370" y="162"/>
                  </a:cubicBezTo>
                  <a:cubicBezTo>
                    <a:pt x="370" y="162"/>
                    <a:pt x="369" y="162"/>
                    <a:pt x="369" y="162"/>
                  </a:cubicBezTo>
                  <a:cubicBezTo>
                    <a:pt x="361" y="170"/>
                    <a:pt x="353" y="176"/>
                    <a:pt x="343" y="180"/>
                  </a:cubicBezTo>
                  <a:cubicBezTo>
                    <a:pt x="340" y="182"/>
                    <a:pt x="336" y="183"/>
                    <a:pt x="333" y="184"/>
                  </a:cubicBezTo>
                  <a:cubicBezTo>
                    <a:pt x="327" y="186"/>
                    <a:pt x="325" y="184"/>
                    <a:pt x="323" y="179"/>
                  </a:cubicBezTo>
                  <a:cubicBezTo>
                    <a:pt x="321" y="174"/>
                    <a:pt x="322" y="170"/>
                    <a:pt x="323" y="166"/>
                  </a:cubicBezTo>
                  <a:cubicBezTo>
                    <a:pt x="325" y="159"/>
                    <a:pt x="328" y="154"/>
                    <a:pt x="331" y="148"/>
                  </a:cubicBezTo>
                  <a:cubicBezTo>
                    <a:pt x="333" y="146"/>
                    <a:pt x="334" y="144"/>
                    <a:pt x="335" y="141"/>
                  </a:cubicBezTo>
                  <a:cubicBezTo>
                    <a:pt x="336" y="133"/>
                    <a:pt x="335" y="128"/>
                    <a:pt x="326" y="128"/>
                  </a:cubicBezTo>
                  <a:cubicBezTo>
                    <a:pt x="324" y="128"/>
                    <a:pt x="323" y="128"/>
                    <a:pt x="322" y="127"/>
                  </a:cubicBezTo>
                  <a:cubicBezTo>
                    <a:pt x="310" y="143"/>
                    <a:pt x="298" y="159"/>
                    <a:pt x="288" y="176"/>
                  </a:cubicBezTo>
                  <a:cubicBezTo>
                    <a:pt x="278" y="193"/>
                    <a:pt x="268" y="210"/>
                    <a:pt x="257" y="227"/>
                  </a:cubicBezTo>
                  <a:cubicBezTo>
                    <a:pt x="257" y="227"/>
                    <a:pt x="257" y="227"/>
                    <a:pt x="257" y="227"/>
                  </a:cubicBezTo>
                  <a:cubicBezTo>
                    <a:pt x="256" y="220"/>
                    <a:pt x="255" y="213"/>
                    <a:pt x="254" y="206"/>
                  </a:cubicBezTo>
                  <a:cubicBezTo>
                    <a:pt x="254" y="200"/>
                    <a:pt x="257" y="193"/>
                    <a:pt x="256" y="186"/>
                  </a:cubicBezTo>
                  <a:cubicBezTo>
                    <a:pt x="256" y="186"/>
                    <a:pt x="256" y="186"/>
                    <a:pt x="256" y="185"/>
                  </a:cubicBezTo>
                  <a:cubicBezTo>
                    <a:pt x="257" y="179"/>
                    <a:pt x="259" y="172"/>
                    <a:pt x="260" y="165"/>
                  </a:cubicBezTo>
                  <a:cubicBezTo>
                    <a:pt x="261" y="161"/>
                    <a:pt x="261" y="156"/>
                    <a:pt x="262" y="152"/>
                  </a:cubicBezTo>
                  <a:cubicBezTo>
                    <a:pt x="262" y="148"/>
                    <a:pt x="261" y="145"/>
                    <a:pt x="258" y="143"/>
                  </a:cubicBezTo>
                  <a:cubicBezTo>
                    <a:pt x="255" y="139"/>
                    <a:pt x="251" y="137"/>
                    <a:pt x="246" y="137"/>
                  </a:cubicBezTo>
                  <a:cubicBezTo>
                    <a:pt x="240" y="136"/>
                    <a:pt x="235" y="139"/>
                    <a:pt x="236" y="146"/>
                  </a:cubicBezTo>
                  <a:cubicBezTo>
                    <a:pt x="236" y="148"/>
                    <a:pt x="236" y="150"/>
                    <a:pt x="236" y="153"/>
                  </a:cubicBezTo>
                  <a:cubicBezTo>
                    <a:pt x="236" y="157"/>
                    <a:pt x="235" y="162"/>
                    <a:pt x="235" y="166"/>
                  </a:cubicBezTo>
                  <a:cubicBezTo>
                    <a:pt x="235" y="167"/>
                    <a:pt x="234" y="168"/>
                    <a:pt x="234" y="169"/>
                  </a:cubicBezTo>
                  <a:cubicBezTo>
                    <a:pt x="229" y="183"/>
                    <a:pt x="224" y="197"/>
                    <a:pt x="217" y="211"/>
                  </a:cubicBezTo>
                  <a:cubicBezTo>
                    <a:pt x="209" y="226"/>
                    <a:pt x="201" y="240"/>
                    <a:pt x="189" y="252"/>
                  </a:cubicBezTo>
                  <a:cubicBezTo>
                    <a:pt x="186" y="255"/>
                    <a:pt x="183" y="258"/>
                    <a:pt x="178" y="259"/>
                  </a:cubicBezTo>
                  <a:cubicBezTo>
                    <a:pt x="177" y="258"/>
                    <a:pt x="177" y="257"/>
                    <a:pt x="177" y="256"/>
                  </a:cubicBezTo>
                  <a:cubicBezTo>
                    <a:pt x="174" y="241"/>
                    <a:pt x="175" y="227"/>
                    <a:pt x="180" y="212"/>
                  </a:cubicBezTo>
                  <a:cubicBezTo>
                    <a:pt x="184" y="199"/>
                    <a:pt x="189" y="186"/>
                    <a:pt x="194" y="174"/>
                  </a:cubicBezTo>
                  <a:cubicBezTo>
                    <a:pt x="196" y="168"/>
                    <a:pt x="199" y="163"/>
                    <a:pt x="202" y="158"/>
                  </a:cubicBezTo>
                  <a:cubicBezTo>
                    <a:pt x="206" y="148"/>
                    <a:pt x="199" y="138"/>
                    <a:pt x="188" y="138"/>
                  </a:cubicBezTo>
                  <a:cubicBezTo>
                    <a:pt x="184" y="137"/>
                    <a:pt x="183" y="143"/>
                    <a:pt x="178" y="142"/>
                  </a:cubicBezTo>
                  <a:cubicBezTo>
                    <a:pt x="178" y="142"/>
                    <a:pt x="177" y="143"/>
                    <a:pt x="176" y="144"/>
                  </a:cubicBezTo>
                  <a:cubicBezTo>
                    <a:pt x="175" y="145"/>
                    <a:pt x="174" y="147"/>
                    <a:pt x="173" y="148"/>
                  </a:cubicBezTo>
                  <a:cubicBezTo>
                    <a:pt x="170" y="145"/>
                    <a:pt x="167" y="141"/>
                    <a:pt x="165" y="138"/>
                  </a:cubicBezTo>
                  <a:cubicBezTo>
                    <a:pt x="159" y="132"/>
                    <a:pt x="147" y="129"/>
                    <a:pt x="139" y="133"/>
                  </a:cubicBezTo>
                  <a:cubicBezTo>
                    <a:pt x="135" y="135"/>
                    <a:pt x="131" y="138"/>
                    <a:pt x="128" y="141"/>
                  </a:cubicBezTo>
                  <a:cubicBezTo>
                    <a:pt x="125" y="145"/>
                    <a:pt x="123" y="149"/>
                    <a:pt x="120" y="152"/>
                  </a:cubicBezTo>
                  <a:cubicBezTo>
                    <a:pt x="109" y="165"/>
                    <a:pt x="104" y="179"/>
                    <a:pt x="100" y="194"/>
                  </a:cubicBezTo>
                  <a:cubicBezTo>
                    <a:pt x="100" y="195"/>
                    <a:pt x="100" y="196"/>
                    <a:pt x="100" y="197"/>
                  </a:cubicBezTo>
                  <a:cubicBezTo>
                    <a:pt x="96" y="201"/>
                    <a:pt x="93" y="206"/>
                    <a:pt x="89" y="211"/>
                  </a:cubicBezTo>
                  <a:cubicBezTo>
                    <a:pt x="80" y="222"/>
                    <a:pt x="69" y="232"/>
                    <a:pt x="57" y="241"/>
                  </a:cubicBezTo>
                  <a:cubicBezTo>
                    <a:pt x="54" y="243"/>
                    <a:pt x="51" y="245"/>
                    <a:pt x="48" y="247"/>
                  </a:cubicBezTo>
                  <a:cubicBezTo>
                    <a:pt x="43" y="250"/>
                    <a:pt x="42" y="251"/>
                    <a:pt x="37" y="253"/>
                  </a:cubicBezTo>
                  <a:cubicBezTo>
                    <a:pt x="34" y="255"/>
                    <a:pt x="31" y="256"/>
                    <a:pt x="29" y="256"/>
                  </a:cubicBezTo>
                  <a:cubicBezTo>
                    <a:pt x="27" y="251"/>
                    <a:pt x="28" y="251"/>
                    <a:pt x="29" y="247"/>
                  </a:cubicBezTo>
                  <a:cubicBezTo>
                    <a:pt x="32" y="239"/>
                    <a:pt x="34" y="230"/>
                    <a:pt x="37" y="222"/>
                  </a:cubicBezTo>
                  <a:cubicBezTo>
                    <a:pt x="41" y="212"/>
                    <a:pt x="46" y="203"/>
                    <a:pt x="51" y="195"/>
                  </a:cubicBezTo>
                  <a:cubicBezTo>
                    <a:pt x="57" y="187"/>
                    <a:pt x="62" y="179"/>
                    <a:pt x="68" y="171"/>
                  </a:cubicBezTo>
                  <a:cubicBezTo>
                    <a:pt x="71" y="166"/>
                    <a:pt x="72" y="162"/>
                    <a:pt x="67" y="157"/>
                  </a:cubicBezTo>
                  <a:cubicBezTo>
                    <a:pt x="63" y="152"/>
                    <a:pt x="57" y="149"/>
                    <a:pt x="50" y="151"/>
                  </a:cubicBezTo>
                  <a:cubicBezTo>
                    <a:pt x="47" y="151"/>
                    <a:pt x="45" y="151"/>
                    <a:pt x="43" y="152"/>
                  </a:cubicBezTo>
                  <a:cubicBezTo>
                    <a:pt x="39" y="153"/>
                    <a:pt x="35" y="154"/>
                    <a:pt x="31" y="155"/>
                  </a:cubicBezTo>
                  <a:cubicBezTo>
                    <a:pt x="26" y="156"/>
                    <a:pt x="24" y="156"/>
                    <a:pt x="19" y="155"/>
                  </a:cubicBezTo>
                  <a:cubicBezTo>
                    <a:pt x="19" y="154"/>
                    <a:pt x="19" y="153"/>
                    <a:pt x="20" y="153"/>
                  </a:cubicBezTo>
                  <a:cubicBezTo>
                    <a:pt x="24" y="145"/>
                    <a:pt x="30" y="138"/>
                    <a:pt x="37" y="132"/>
                  </a:cubicBezTo>
                  <a:cubicBezTo>
                    <a:pt x="42" y="127"/>
                    <a:pt x="42" y="121"/>
                    <a:pt x="37" y="116"/>
                  </a:cubicBezTo>
                  <a:cubicBezTo>
                    <a:pt x="35" y="115"/>
                    <a:pt x="34" y="113"/>
                    <a:pt x="32" y="112"/>
                  </a:cubicBezTo>
                  <a:cubicBezTo>
                    <a:pt x="29" y="110"/>
                    <a:pt x="22" y="110"/>
                    <a:pt x="20" y="113"/>
                  </a:cubicBezTo>
                  <a:cubicBezTo>
                    <a:pt x="15" y="120"/>
                    <a:pt x="10" y="127"/>
                    <a:pt x="5" y="134"/>
                  </a:cubicBezTo>
                  <a:cubicBezTo>
                    <a:pt x="3" y="137"/>
                    <a:pt x="2" y="140"/>
                    <a:pt x="1" y="143"/>
                  </a:cubicBezTo>
                  <a:cubicBezTo>
                    <a:pt x="0" y="146"/>
                    <a:pt x="0" y="148"/>
                    <a:pt x="1" y="151"/>
                  </a:cubicBezTo>
                  <a:cubicBezTo>
                    <a:pt x="5" y="160"/>
                    <a:pt x="13" y="164"/>
                    <a:pt x="21" y="167"/>
                  </a:cubicBezTo>
                  <a:cubicBezTo>
                    <a:pt x="22" y="168"/>
                    <a:pt x="23" y="168"/>
                    <a:pt x="24" y="167"/>
                  </a:cubicBezTo>
                  <a:cubicBezTo>
                    <a:pt x="30" y="167"/>
                    <a:pt x="36" y="167"/>
                    <a:pt x="42" y="165"/>
                  </a:cubicBezTo>
                  <a:cubicBezTo>
                    <a:pt x="42" y="165"/>
                    <a:pt x="42" y="166"/>
                    <a:pt x="43" y="166"/>
                  </a:cubicBezTo>
                  <a:cubicBezTo>
                    <a:pt x="37" y="175"/>
                    <a:pt x="31" y="185"/>
                    <a:pt x="27" y="195"/>
                  </a:cubicBezTo>
                  <a:cubicBezTo>
                    <a:pt x="25" y="201"/>
                    <a:pt x="23" y="206"/>
                    <a:pt x="20" y="211"/>
                  </a:cubicBezTo>
                  <a:cubicBezTo>
                    <a:pt x="18" y="217"/>
                    <a:pt x="16" y="223"/>
                    <a:pt x="13" y="229"/>
                  </a:cubicBezTo>
                  <a:cubicBezTo>
                    <a:pt x="7" y="241"/>
                    <a:pt x="12" y="253"/>
                    <a:pt x="19" y="260"/>
                  </a:cubicBezTo>
                  <a:cubicBezTo>
                    <a:pt x="20" y="262"/>
                    <a:pt x="23" y="263"/>
                    <a:pt x="25" y="265"/>
                  </a:cubicBezTo>
                  <a:cubicBezTo>
                    <a:pt x="32" y="270"/>
                    <a:pt x="35" y="264"/>
                    <a:pt x="44" y="259"/>
                  </a:cubicBezTo>
                  <a:cubicBezTo>
                    <a:pt x="44" y="258"/>
                    <a:pt x="47" y="256"/>
                    <a:pt x="47" y="256"/>
                  </a:cubicBezTo>
                  <a:cubicBezTo>
                    <a:pt x="59" y="250"/>
                    <a:pt x="67" y="244"/>
                    <a:pt x="76" y="235"/>
                  </a:cubicBezTo>
                  <a:cubicBezTo>
                    <a:pt x="82" y="230"/>
                    <a:pt x="87" y="224"/>
                    <a:pt x="93" y="218"/>
                  </a:cubicBezTo>
                  <a:cubicBezTo>
                    <a:pt x="95" y="216"/>
                    <a:pt x="98" y="213"/>
                    <a:pt x="100" y="210"/>
                  </a:cubicBezTo>
                  <a:cubicBezTo>
                    <a:pt x="101" y="215"/>
                    <a:pt x="104" y="220"/>
                    <a:pt x="109" y="225"/>
                  </a:cubicBezTo>
                  <a:cubicBezTo>
                    <a:pt x="116" y="230"/>
                    <a:pt x="124" y="230"/>
                    <a:pt x="130" y="225"/>
                  </a:cubicBezTo>
                  <a:cubicBezTo>
                    <a:pt x="135" y="222"/>
                    <a:pt x="138" y="217"/>
                    <a:pt x="142" y="213"/>
                  </a:cubicBezTo>
                  <a:cubicBezTo>
                    <a:pt x="152" y="199"/>
                    <a:pt x="162" y="185"/>
                    <a:pt x="170" y="169"/>
                  </a:cubicBezTo>
                  <a:cubicBezTo>
                    <a:pt x="171" y="167"/>
                    <a:pt x="172" y="165"/>
                    <a:pt x="173" y="164"/>
                  </a:cubicBezTo>
                  <a:cubicBezTo>
                    <a:pt x="173" y="164"/>
                    <a:pt x="174" y="164"/>
                    <a:pt x="174" y="164"/>
                  </a:cubicBezTo>
                  <a:cubicBezTo>
                    <a:pt x="172" y="171"/>
                    <a:pt x="169" y="178"/>
                    <a:pt x="167" y="184"/>
                  </a:cubicBezTo>
                  <a:cubicBezTo>
                    <a:pt x="163" y="197"/>
                    <a:pt x="158" y="209"/>
                    <a:pt x="157" y="222"/>
                  </a:cubicBezTo>
                  <a:cubicBezTo>
                    <a:pt x="156" y="231"/>
                    <a:pt x="156" y="240"/>
                    <a:pt x="159" y="249"/>
                  </a:cubicBezTo>
                  <a:cubicBezTo>
                    <a:pt x="162" y="257"/>
                    <a:pt x="168" y="263"/>
                    <a:pt x="176" y="265"/>
                  </a:cubicBezTo>
                  <a:cubicBezTo>
                    <a:pt x="180" y="266"/>
                    <a:pt x="184" y="266"/>
                    <a:pt x="188" y="263"/>
                  </a:cubicBezTo>
                  <a:cubicBezTo>
                    <a:pt x="194" y="260"/>
                    <a:pt x="198" y="254"/>
                    <a:pt x="202" y="249"/>
                  </a:cubicBezTo>
                  <a:cubicBezTo>
                    <a:pt x="208" y="240"/>
                    <a:pt x="213" y="230"/>
                    <a:pt x="218" y="221"/>
                  </a:cubicBezTo>
                  <a:cubicBezTo>
                    <a:pt x="224" y="212"/>
                    <a:pt x="229" y="203"/>
                    <a:pt x="233" y="193"/>
                  </a:cubicBezTo>
                  <a:cubicBezTo>
                    <a:pt x="233" y="197"/>
                    <a:pt x="233" y="201"/>
                    <a:pt x="233" y="205"/>
                  </a:cubicBezTo>
                  <a:cubicBezTo>
                    <a:pt x="233" y="209"/>
                    <a:pt x="232" y="213"/>
                    <a:pt x="233" y="217"/>
                  </a:cubicBezTo>
                  <a:cubicBezTo>
                    <a:pt x="235" y="229"/>
                    <a:pt x="240" y="238"/>
                    <a:pt x="254" y="239"/>
                  </a:cubicBezTo>
                  <a:cubicBezTo>
                    <a:pt x="255" y="239"/>
                    <a:pt x="256" y="239"/>
                    <a:pt x="257" y="239"/>
                  </a:cubicBezTo>
                  <a:cubicBezTo>
                    <a:pt x="262" y="240"/>
                    <a:pt x="266" y="238"/>
                    <a:pt x="268" y="233"/>
                  </a:cubicBezTo>
                  <a:cubicBezTo>
                    <a:pt x="269" y="231"/>
                    <a:pt x="269" y="229"/>
                    <a:pt x="270" y="227"/>
                  </a:cubicBezTo>
                  <a:cubicBezTo>
                    <a:pt x="276" y="215"/>
                    <a:pt x="283" y="204"/>
                    <a:pt x="289" y="192"/>
                  </a:cubicBezTo>
                  <a:cubicBezTo>
                    <a:pt x="291" y="189"/>
                    <a:pt x="293" y="185"/>
                    <a:pt x="295" y="182"/>
                  </a:cubicBezTo>
                  <a:cubicBezTo>
                    <a:pt x="298" y="178"/>
                    <a:pt x="300" y="173"/>
                    <a:pt x="304" y="169"/>
                  </a:cubicBezTo>
                  <a:cubicBezTo>
                    <a:pt x="305" y="171"/>
                    <a:pt x="305" y="172"/>
                    <a:pt x="306" y="173"/>
                  </a:cubicBezTo>
                  <a:cubicBezTo>
                    <a:pt x="307" y="177"/>
                    <a:pt x="309" y="180"/>
                    <a:pt x="312" y="182"/>
                  </a:cubicBezTo>
                  <a:cubicBezTo>
                    <a:pt x="317" y="186"/>
                    <a:pt x="322" y="190"/>
                    <a:pt x="329" y="191"/>
                  </a:cubicBezTo>
                  <a:cubicBezTo>
                    <a:pt x="337" y="193"/>
                    <a:pt x="344" y="192"/>
                    <a:pt x="349" y="186"/>
                  </a:cubicBezTo>
                  <a:cubicBezTo>
                    <a:pt x="352" y="183"/>
                    <a:pt x="355" y="181"/>
                    <a:pt x="358" y="179"/>
                  </a:cubicBezTo>
                  <a:cubicBezTo>
                    <a:pt x="359" y="178"/>
                    <a:pt x="361" y="178"/>
                    <a:pt x="362" y="177"/>
                  </a:cubicBezTo>
                  <a:cubicBezTo>
                    <a:pt x="360" y="182"/>
                    <a:pt x="358" y="187"/>
                    <a:pt x="356" y="192"/>
                  </a:cubicBezTo>
                  <a:cubicBezTo>
                    <a:pt x="351" y="206"/>
                    <a:pt x="358" y="227"/>
                    <a:pt x="376" y="234"/>
                  </a:cubicBezTo>
                  <a:cubicBezTo>
                    <a:pt x="384" y="237"/>
                    <a:pt x="392" y="235"/>
                    <a:pt x="398" y="230"/>
                  </a:cubicBezTo>
                  <a:cubicBezTo>
                    <a:pt x="401" y="227"/>
                    <a:pt x="404" y="225"/>
                    <a:pt x="407" y="222"/>
                  </a:cubicBezTo>
                  <a:cubicBezTo>
                    <a:pt x="412" y="218"/>
                    <a:pt x="417" y="214"/>
                    <a:pt x="422" y="209"/>
                  </a:cubicBezTo>
                  <a:cubicBezTo>
                    <a:pt x="432" y="199"/>
                    <a:pt x="440" y="188"/>
                    <a:pt x="449" y="176"/>
                  </a:cubicBezTo>
                  <a:cubicBezTo>
                    <a:pt x="448" y="180"/>
                    <a:pt x="446" y="183"/>
                    <a:pt x="445" y="187"/>
                  </a:cubicBezTo>
                  <a:cubicBezTo>
                    <a:pt x="442" y="195"/>
                    <a:pt x="438" y="203"/>
                    <a:pt x="436" y="211"/>
                  </a:cubicBezTo>
                  <a:cubicBezTo>
                    <a:pt x="432" y="227"/>
                    <a:pt x="428" y="242"/>
                    <a:pt x="427" y="259"/>
                  </a:cubicBezTo>
                  <a:cubicBezTo>
                    <a:pt x="427" y="260"/>
                    <a:pt x="426" y="262"/>
                    <a:pt x="426" y="263"/>
                  </a:cubicBezTo>
                  <a:cubicBezTo>
                    <a:pt x="424" y="271"/>
                    <a:pt x="424" y="279"/>
                    <a:pt x="424" y="286"/>
                  </a:cubicBezTo>
                  <a:cubicBezTo>
                    <a:pt x="425" y="289"/>
                    <a:pt x="425" y="292"/>
                    <a:pt x="426" y="294"/>
                  </a:cubicBezTo>
                  <a:cubicBezTo>
                    <a:pt x="429" y="305"/>
                    <a:pt x="436" y="312"/>
                    <a:pt x="446" y="315"/>
                  </a:cubicBezTo>
                  <a:cubicBezTo>
                    <a:pt x="453" y="318"/>
                    <a:pt x="461" y="318"/>
                    <a:pt x="467" y="312"/>
                  </a:cubicBezTo>
                  <a:cubicBezTo>
                    <a:pt x="470" y="309"/>
                    <a:pt x="472" y="305"/>
                    <a:pt x="475" y="303"/>
                  </a:cubicBezTo>
                  <a:cubicBezTo>
                    <a:pt x="480" y="300"/>
                    <a:pt x="482" y="295"/>
                    <a:pt x="485" y="290"/>
                  </a:cubicBezTo>
                  <a:cubicBezTo>
                    <a:pt x="488" y="285"/>
                    <a:pt x="491" y="281"/>
                    <a:pt x="495" y="276"/>
                  </a:cubicBezTo>
                  <a:cubicBezTo>
                    <a:pt x="502" y="267"/>
                    <a:pt x="513" y="259"/>
                    <a:pt x="516" y="248"/>
                  </a:cubicBezTo>
                  <a:cubicBezTo>
                    <a:pt x="517" y="246"/>
                    <a:pt x="526" y="237"/>
                    <a:pt x="527" y="235"/>
                  </a:cubicBezTo>
                  <a:cubicBezTo>
                    <a:pt x="530" y="232"/>
                    <a:pt x="534" y="227"/>
                    <a:pt x="538" y="221"/>
                  </a:cubicBezTo>
                  <a:cubicBezTo>
                    <a:pt x="538" y="221"/>
                    <a:pt x="538" y="222"/>
                    <a:pt x="538" y="222"/>
                  </a:cubicBezTo>
                  <a:cubicBezTo>
                    <a:pt x="545" y="228"/>
                    <a:pt x="551" y="229"/>
                    <a:pt x="559" y="225"/>
                  </a:cubicBezTo>
                  <a:cubicBezTo>
                    <a:pt x="560" y="224"/>
                    <a:pt x="562" y="223"/>
                    <a:pt x="564" y="222"/>
                  </a:cubicBezTo>
                  <a:cubicBezTo>
                    <a:pt x="575" y="213"/>
                    <a:pt x="586" y="203"/>
                    <a:pt x="596" y="192"/>
                  </a:cubicBezTo>
                  <a:cubicBezTo>
                    <a:pt x="600" y="188"/>
                    <a:pt x="603" y="184"/>
                    <a:pt x="606" y="180"/>
                  </a:cubicBezTo>
                  <a:cubicBezTo>
                    <a:pt x="604" y="185"/>
                    <a:pt x="602" y="191"/>
                    <a:pt x="601" y="196"/>
                  </a:cubicBezTo>
                  <a:cubicBezTo>
                    <a:pt x="600" y="201"/>
                    <a:pt x="600" y="207"/>
                    <a:pt x="601" y="211"/>
                  </a:cubicBezTo>
                  <a:cubicBezTo>
                    <a:pt x="606" y="223"/>
                    <a:pt x="614" y="232"/>
                    <a:pt x="627" y="234"/>
                  </a:cubicBezTo>
                  <a:cubicBezTo>
                    <a:pt x="631" y="235"/>
                    <a:pt x="634" y="234"/>
                    <a:pt x="637" y="232"/>
                  </a:cubicBezTo>
                  <a:cubicBezTo>
                    <a:pt x="641" y="229"/>
                    <a:pt x="645" y="227"/>
                    <a:pt x="649" y="224"/>
                  </a:cubicBezTo>
                  <a:cubicBezTo>
                    <a:pt x="652" y="220"/>
                    <a:pt x="657" y="218"/>
                    <a:pt x="660" y="215"/>
                  </a:cubicBezTo>
                  <a:cubicBezTo>
                    <a:pt x="666" y="211"/>
                    <a:pt x="672" y="206"/>
                    <a:pt x="678" y="201"/>
                  </a:cubicBezTo>
                  <a:cubicBezTo>
                    <a:pt x="678" y="201"/>
                    <a:pt x="678" y="202"/>
                    <a:pt x="678" y="202"/>
                  </a:cubicBezTo>
                  <a:cubicBezTo>
                    <a:pt x="678" y="207"/>
                    <a:pt x="678" y="212"/>
                    <a:pt x="681" y="215"/>
                  </a:cubicBezTo>
                  <a:cubicBezTo>
                    <a:pt x="683" y="218"/>
                    <a:pt x="685" y="220"/>
                    <a:pt x="687" y="222"/>
                  </a:cubicBezTo>
                  <a:cubicBezTo>
                    <a:pt x="693" y="228"/>
                    <a:pt x="700" y="229"/>
                    <a:pt x="707" y="225"/>
                  </a:cubicBezTo>
                  <a:cubicBezTo>
                    <a:pt x="709" y="224"/>
                    <a:pt x="711" y="223"/>
                    <a:pt x="712" y="222"/>
                  </a:cubicBezTo>
                  <a:cubicBezTo>
                    <a:pt x="722" y="214"/>
                    <a:pt x="732" y="206"/>
                    <a:pt x="741" y="197"/>
                  </a:cubicBezTo>
                  <a:cubicBezTo>
                    <a:pt x="741" y="197"/>
                    <a:pt x="740" y="197"/>
                    <a:pt x="740" y="198"/>
                  </a:cubicBezTo>
                  <a:cubicBezTo>
                    <a:pt x="739" y="201"/>
                    <a:pt x="739" y="204"/>
                    <a:pt x="738" y="208"/>
                  </a:cubicBezTo>
                  <a:cubicBezTo>
                    <a:pt x="738" y="216"/>
                    <a:pt x="740" y="223"/>
                    <a:pt x="746" y="229"/>
                  </a:cubicBezTo>
                  <a:cubicBezTo>
                    <a:pt x="752" y="236"/>
                    <a:pt x="760" y="240"/>
                    <a:pt x="769" y="241"/>
                  </a:cubicBezTo>
                  <a:cubicBezTo>
                    <a:pt x="772" y="241"/>
                    <a:pt x="774" y="240"/>
                    <a:pt x="776" y="238"/>
                  </a:cubicBezTo>
                  <a:cubicBezTo>
                    <a:pt x="778" y="234"/>
                    <a:pt x="782" y="232"/>
                    <a:pt x="785" y="229"/>
                  </a:cubicBezTo>
                  <a:cubicBezTo>
                    <a:pt x="793" y="222"/>
                    <a:pt x="800" y="214"/>
                    <a:pt x="805" y="205"/>
                  </a:cubicBezTo>
                  <a:cubicBezTo>
                    <a:pt x="806" y="203"/>
                    <a:pt x="807" y="202"/>
                    <a:pt x="808" y="201"/>
                  </a:cubicBezTo>
                  <a:cubicBezTo>
                    <a:pt x="812" y="201"/>
                    <a:pt x="816" y="200"/>
                    <a:pt x="819" y="199"/>
                  </a:cubicBezTo>
                  <a:cubicBezTo>
                    <a:pt x="821" y="199"/>
                    <a:pt x="823" y="199"/>
                    <a:pt x="824" y="198"/>
                  </a:cubicBezTo>
                  <a:cubicBezTo>
                    <a:pt x="828" y="194"/>
                    <a:pt x="833" y="192"/>
                    <a:pt x="838" y="189"/>
                  </a:cubicBezTo>
                  <a:cubicBezTo>
                    <a:pt x="840" y="188"/>
                    <a:pt x="843" y="186"/>
                    <a:pt x="845" y="184"/>
                  </a:cubicBezTo>
                  <a:cubicBezTo>
                    <a:pt x="844" y="189"/>
                    <a:pt x="842" y="194"/>
                    <a:pt x="841" y="198"/>
                  </a:cubicBezTo>
                  <a:cubicBezTo>
                    <a:pt x="838" y="208"/>
                    <a:pt x="840" y="216"/>
                    <a:pt x="848" y="221"/>
                  </a:cubicBezTo>
                  <a:cubicBezTo>
                    <a:pt x="856" y="225"/>
                    <a:pt x="860" y="227"/>
                    <a:pt x="866" y="222"/>
                  </a:cubicBezTo>
                  <a:cubicBezTo>
                    <a:pt x="875" y="215"/>
                    <a:pt x="883" y="209"/>
                    <a:pt x="889" y="199"/>
                  </a:cubicBezTo>
                  <a:cubicBezTo>
                    <a:pt x="891" y="197"/>
                    <a:pt x="893" y="194"/>
                    <a:pt x="895" y="192"/>
                  </a:cubicBezTo>
                  <a:cubicBezTo>
                    <a:pt x="897" y="189"/>
                    <a:pt x="900" y="185"/>
                    <a:pt x="903" y="182"/>
                  </a:cubicBezTo>
                  <a:cubicBezTo>
                    <a:pt x="906" y="177"/>
                    <a:pt x="909" y="172"/>
                    <a:pt x="912" y="168"/>
                  </a:cubicBezTo>
                  <a:cubicBezTo>
                    <a:pt x="914" y="164"/>
                    <a:pt x="917" y="161"/>
                    <a:pt x="919" y="157"/>
                  </a:cubicBezTo>
                  <a:cubicBezTo>
                    <a:pt x="917" y="167"/>
                    <a:pt x="915" y="175"/>
                    <a:pt x="912" y="184"/>
                  </a:cubicBezTo>
                  <a:cubicBezTo>
                    <a:pt x="908" y="197"/>
                    <a:pt x="906" y="210"/>
                    <a:pt x="906" y="223"/>
                  </a:cubicBezTo>
                  <a:cubicBezTo>
                    <a:pt x="906" y="228"/>
                    <a:pt x="907" y="232"/>
                    <a:pt x="910" y="236"/>
                  </a:cubicBezTo>
                  <a:cubicBezTo>
                    <a:pt x="913" y="241"/>
                    <a:pt x="917" y="244"/>
                    <a:pt x="922" y="247"/>
                  </a:cubicBezTo>
                  <a:cubicBezTo>
                    <a:pt x="932" y="251"/>
                    <a:pt x="940" y="250"/>
                    <a:pt x="948" y="243"/>
                  </a:cubicBezTo>
                  <a:cubicBezTo>
                    <a:pt x="954" y="238"/>
                    <a:pt x="959" y="232"/>
                    <a:pt x="963" y="225"/>
                  </a:cubicBezTo>
                  <a:cubicBezTo>
                    <a:pt x="973" y="210"/>
                    <a:pt x="982" y="194"/>
                    <a:pt x="990" y="177"/>
                  </a:cubicBezTo>
                  <a:cubicBezTo>
                    <a:pt x="990" y="176"/>
                    <a:pt x="991" y="175"/>
                    <a:pt x="992" y="174"/>
                  </a:cubicBezTo>
                  <a:cubicBezTo>
                    <a:pt x="992" y="173"/>
                    <a:pt x="992" y="173"/>
                    <a:pt x="993" y="172"/>
                  </a:cubicBezTo>
                  <a:cubicBezTo>
                    <a:pt x="993" y="172"/>
                    <a:pt x="993" y="172"/>
                    <a:pt x="993" y="172"/>
                  </a:cubicBezTo>
                  <a:cubicBezTo>
                    <a:pt x="999" y="178"/>
                    <a:pt x="1005" y="183"/>
                    <a:pt x="1013" y="186"/>
                  </a:cubicBezTo>
                  <a:cubicBezTo>
                    <a:pt x="1018" y="188"/>
                    <a:pt x="1022" y="193"/>
                    <a:pt x="1023" y="199"/>
                  </a:cubicBezTo>
                  <a:cubicBezTo>
                    <a:pt x="1021" y="200"/>
                    <a:pt x="1019" y="202"/>
                    <a:pt x="1017" y="203"/>
                  </a:cubicBezTo>
                  <a:cubicBezTo>
                    <a:pt x="1014" y="206"/>
                    <a:pt x="1010" y="208"/>
                    <a:pt x="1006" y="210"/>
                  </a:cubicBezTo>
                  <a:cubicBezTo>
                    <a:pt x="989" y="221"/>
                    <a:pt x="973" y="233"/>
                    <a:pt x="956" y="246"/>
                  </a:cubicBezTo>
                  <a:cubicBezTo>
                    <a:pt x="954" y="248"/>
                    <a:pt x="952" y="250"/>
                    <a:pt x="950" y="252"/>
                  </a:cubicBezTo>
                  <a:cubicBezTo>
                    <a:pt x="945" y="258"/>
                    <a:pt x="940" y="264"/>
                    <a:pt x="936" y="270"/>
                  </a:cubicBezTo>
                  <a:cubicBezTo>
                    <a:pt x="932" y="275"/>
                    <a:pt x="928" y="279"/>
                    <a:pt x="926" y="285"/>
                  </a:cubicBezTo>
                  <a:cubicBezTo>
                    <a:pt x="923" y="296"/>
                    <a:pt x="924" y="305"/>
                    <a:pt x="932" y="313"/>
                  </a:cubicBezTo>
                  <a:cubicBezTo>
                    <a:pt x="940" y="320"/>
                    <a:pt x="949" y="322"/>
                    <a:pt x="958" y="324"/>
                  </a:cubicBezTo>
                  <a:cubicBezTo>
                    <a:pt x="970" y="326"/>
                    <a:pt x="981" y="322"/>
                    <a:pt x="991" y="315"/>
                  </a:cubicBezTo>
                  <a:cubicBezTo>
                    <a:pt x="997" y="311"/>
                    <a:pt x="1002" y="305"/>
                    <a:pt x="1008" y="299"/>
                  </a:cubicBezTo>
                  <a:cubicBezTo>
                    <a:pt x="1016" y="290"/>
                    <a:pt x="1023" y="281"/>
                    <a:pt x="1029" y="271"/>
                  </a:cubicBezTo>
                  <a:cubicBezTo>
                    <a:pt x="1032" y="267"/>
                    <a:pt x="1034" y="262"/>
                    <a:pt x="1037" y="257"/>
                  </a:cubicBezTo>
                  <a:cubicBezTo>
                    <a:pt x="1040" y="251"/>
                    <a:pt x="1043" y="243"/>
                    <a:pt x="1044" y="236"/>
                  </a:cubicBezTo>
                  <a:cubicBezTo>
                    <a:pt x="1045" y="226"/>
                    <a:pt x="1046" y="217"/>
                    <a:pt x="1042" y="208"/>
                  </a:cubicBezTo>
                  <a:cubicBezTo>
                    <a:pt x="1039" y="202"/>
                    <a:pt x="1040" y="202"/>
                    <a:pt x="1042" y="196"/>
                  </a:cubicBezTo>
                  <a:cubicBezTo>
                    <a:pt x="1042" y="196"/>
                    <a:pt x="1042" y="195"/>
                    <a:pt x="1042" y="195"/>
                  </a:cubicBezTo>
                  <a:cubicBezTo>
                    <a:pt x="1046" y="194"/>
                    <a:pt x="1049" y="194"/>
                    <a:pt x="1052" y="192"/>
                  </a:cubicBezTo>
                  <a:cubicBezTo>
                    <a:pt x="1060" y="189"/>
                    <a:pt x="1068" y="184"/>
                    <a:pt x="1076" y="180"/>
                  </a:cubicBezTo>
                  <a:cubicBezTo>
                    <a:pt x="1080" y="178"/>
                    <a:pt x="1084" y="176"/>
                    <a:pt x="1086" y="172"/>
                  </a:cubicBezTo>
                  <a:cubicBezTo>
                    <a:pt x="1089" y="174"/>
                    <a:pt x="1092" y="173"/>
                    <a:pt x="1094" y="171"/>
                  </a:cubicBezTo>
                  <a:cubicBezTo>
                    <a:pt x="1096" y="169"/>
                    <a:pt x="1099" y="168"/>
                    <a:pt x="1102" y="168"/>
                  </a:cubicBezTo>
                  <a:cubicBezTo>
                    <a:pt x="1103" y="168"/>
                    <a:pt x="1104" y="167"/>
                    <a:pt x="1105" y="166"/>
                  </a:cubicBezTo>
                  <a:cubicBezTo>
                    <a:pt x="1104" y="162"/>
                    <a:pt x="1101" y="161"/>
                    <a:pt x="1098" y="158"/>
                  </a:cubicBezTo>
                  <a:close/>
                  <a:moveTo>
                    <a:pt x="484" y="149"/>
                  </a:moveTo>
                  <a:cubicBezTo>
                    <a:pt x="486" y="143"/>
                    <a:pt x="489" y="137"/>
                    <a:pt x="492" y="131"/>
                  </a:cubicBezTo>
                  <a:cubicBezTo>
                    <a:pt x="501" y="113"/>
                    <a:pt x="511" y="95"/>
                    <a:pt x="523" y="78"/>
                  </a:cubicBezTo>
                  <a:cubicBezTo>
                    <a:pt x="533" y="62"/>
                    <a:pt x="545" y="46"/>
                    <a:pt x="559" y="33"/>
                  </a:cubicBezTo>
                  <a:cubicBezTo>
                    <a:pt x="570" y="24"/>
                    <a:pt x="573" y="21"/>
                    <a:pt x="588" y="13"/>
                  </a:cubicBezTo>
                  <a:cubicBezTo>
                    <a:pt x="590" y="17"/>
                    <a:pt x="589" y="21"/>
                    <a:pt x="589" y="24"/>
                  </a:cubicBezTo>
                  <a:cubicBezTo>
                    <a:pt x="588" y="40"/>
                    <a:pt x="580" y="54"/>
                    <a:pt x="571" y="66"/>
                  </a:cubicBezTo>
                  <a:cubicBezTo>
                    <a:pt x="555" y="89"/>
                    <a:pt x="536" y="110"/>
                    <a:pt x="516" y="129"/>
                  </a:cubicBezTo>
                  <a:cubicBezTo>
                    <a:pt x="506" y="139"/>
                    <a:pt x="494" y="148"/>
                    <a:pt x="483" y="158"/>
                  </a:cubicBezTo>
                  <a:cubicBezTo>
                    <a:pt x="483" y="159"/>
                    <a:pt x="481" y="159"/>
                    <a:pt x="479" y="159"/>
                  </a:cubicBezTo>
                  <a:cubicBezTo>
                    <a:pt x="481" y="156"/>
                    <a:pt x="482" y="152"/>
                    <a:pt x="484" y="149"/>
                  </a:cubicBezTo>
                  <a:close/>
                  <a:moveTo>
                    <a:pt x="419" y="139"/>
                  </a:moveTo>
                  <a:cubicBezTo>
                    <a:pt x="416" y="146"/>
                    <a:pt x="409" y="153"/>
                    <a:pt x="396" y="161"/>
                  </a:cubicBezTo>
                  <a:cubicBezTo>
                    <a:pt x="402" y="152"/>
                    <a:pt x="411" y="146"/>
                    <a:pt x="419" y="139"/>
                  </a:cubicBezTo>
                  <a:close/>
                  <a:moveTo>
                    <a:pt x="23" y="221"/>
                  </a:moveTo>
                  <a:cubicBezTo>
                    <a:pt x="22" y="218"/>
                    <a:pt x="24" y="217"/>
                    <a:pt x="25" y="214"/>
                  </a:cubicBezTo>
                  <a:cubicBezTo>
                    <a:pt x="25" y="218"/>
                    <a:pt x="25" y="220"/>
                    <a:pt x="23" y="221"/>
                  </a:cubicBezTo>
                  <a:close/>
                  <a:moveTo>
                    <a:pt x="166" y="161"/>
                  </a:moveTo>
                  <a:cubicBezTo>
                    <a:pt x="157" y="176"/>
                    <a:pt x="148" y="191"/>
                    <a:pt x="137" y="205"/>
                  </a:cubicBezTo>
                  <a:cubicBezTo>
                    <a:pt x="134" y="209"/>
                    <a:pt x="131" y="212"/>
                    <a:pt x="127" y="215"/>
                  </a:cubicBezTo>
                  <a:cubicBezTo>
                    <a:pt x="125" y="217"/>
                    <a:pt x="122" y="219"/>
                    <a:pt x="118" y="219"/>
                  </a:cubicBezTo>
                  <a:cubicBezTo>
                    <a:pt x="118" y="219"/>
                    <a:pt x="117" y="218"/>
                    <a:pt x="117" y="218"/>
                  </a:cubicBezTo>
                  <a:cubicBezTo>
                    <a:pt x="116" y="212"/>
                    <a:pt x="116" y="206"/>
                    <a:pt x="118" y="200"/>
                  </a:cubicBezTo>
                  <a:cubicBezTo>
                    <a:pt x="123" y="184"/>
                    <a:pt x="130" y="169"/>
                    <a:pt x="141" y="155"/>
                  </a:cubicBezTo>
                  <a:cubicBezTo>
                    <a:pt x="145" y="151"/>
                    <a:pt x="149" y="148"/>
                    <a:pt x="152" y="143"/>
                  </a:cubicBezTo>
                  <a:cubicBezTo>
                    <a:pt x="152" y="141"/>
                    <a:pt x="154" y="141"/>
                    <a:pt x="155" y="139"/>
                  </a:cubicBezTo>
                  <a:cubicBezTo>
                    <a:pt x="163" y="144"/>
                    <a:pt x="164" y="151"/>
                    <a:pt x="168" y="157"/>
                  </a:cubicBezTo>
                  <a:cubicBezTo>
                    <a:pt x="167" y="158"/>
                    <a:pt x="167" y="160"/>
                    <a:pt x="166" y="161"/>
                  </a:cubicBezTo>
                  <a:close/>
                  <a:moveTo>
                    <a:pt x="455" y="196"/>
                  </a:moveTo>
                  <a:cubicBezTo>
                    <a:pt x="455" y="196"/>
                    <a:pt x="455" y="196"/>
                    <a:pt x="454" y="196"/>
                  </a:cubicBezTo>
                  <a:cubicBezTo>
                    <a:pt x="454" y="196"/>
                    <a:pt x="454" y="196"/>
                    <a:pt x="454" y="195"/>
                  </a:cubicBezTo>
                  <a:cubicBezTo>
                    <a:pt x="455" y="195"/>
                    <a:pt x="455" y="194"/>
                    <a:pt x="455" y="193"/>
                  </a:cubicBezTo>
                  <a:cubicBezTo>
                    <a:pt x="455" y="193"/>
                    <a:pt x="456" y="193"/>
                    <a:pt x="456" y="193"/>
                  </a:cubicBezTo>
                  <a:cubicBezTo>
                    <a:pt x="456" y="194"/>
                    <a:pt x="456" y="195"/>
                    <a:pt x="455" y="196"/>
                  </a:cubicBezTo>
                  <a:close/>
                  <a:moveTo>
                    <a:pt x="450" y="192"/>
                  </a:moveTo>
                  <a:cubicBezTo>
                    <a:pt x="450" y="192"/>
                    <a:pt x="451" y="192"/>
                    <a:pt x="451" y="193"/>
                  </a:cubicBezTo>
                  <a:cubicBezTo>
                    <a:pt x="450" y="193"/>
                    <a:pt x="450" y="194"/>
                    <a:pt x="450" y="195"/>
                  </a:cubicBezTo>
                  <a:cubicBezTo>
                    <a:pt x="449" y="195"/>
                    <a:pt x="449" y="195"/>
                    <a:pt x="449" y="195"/>
                  </a:cubicBezTo>
                  <a:cubicBezTo>
                    <a:pt x="449" y="194"/>
                    <a:pt x="449" y="193"/>
                    <a:pt x="450" y="192"/>
                  </a:cubicBezTo>
                  <a:close/>
                  <a:moveTo>
                    <a:pt x="435" y="263"/>
                  </a:moveTo>
                  <a:cubicBezTo>
                    <a:pt x="435" y="263"/>
                    <a:pt x="435" y="262"/>
                    <a:pt x="434" y="262"/>
                  </a:cubicBezTo>
                  <a:cubicBezTo>
                    <a:pt x="437" y="261"/>
                    <a:pt x="437" y="261"/>
                    <a:pt x="437" y="261"/>
                  </a:cubicBezTo>
                  <a:cubicBezTo>
                    <a:pt x="437" y="261"/>
                    <a:pt x="437" y="262"/>
                    <a:pt x="437" y="262"/>
                  </a:cubicBezTo>
                  <a:cubicBezTo>
                    <a:pt x="437" y="262"/>
                    <a:pt x="436" y="263"/>
                    <a:pt x="435" y="263"/>
                  </a:cubicBezTo>
                  <a:close/>
                  <a:moveTo>
                    <a:pt x="443" y="209"/>
                  </a:moveTo>
                  <a:cubicBezTo>
                    <a:pt x="444" y="208"/>
                    <a:pt x="444" y="207"/>
                    <a:pt x="444" y="206"/>
                  </a:cubicBezTo>
                  <a:cubicBezTo>
                    <a:pt x="445" y="206"/>
                    <a:pt x="445" y="206"/>
                    <a:pt x="445" y="206"/>
                  </a:cubicBezTo>
                  <a:cubicBezTo>
                    <a:pt x="445" y="207"/>
                    <a:pt x="445" y="208"/>
                    <a:pt x="444" y="209"/>
                  </a:cubicBezTo>
                  <a:cubicBezTo>
                    <a:pt x="444" y="209"/>
                    <a:pt x="444" y="209"/>
                    <a:pt x="443" y="209"/>
                  </a:cubicBezTo>
                  <a:close/>
                  <a:moveTo>
                    <a:pt x="790" y="212"/>
                  </a:moveTo>
                  <a:cubicBezTo>
                    <a:pt x="786" y="217"/>
                    <a:pt x="782" y="221"/>
                    <a:pt x="778" y="225"/>
                  </a:cubicBezTo>
                  <a:cubicBezTo>
                    <a:pt x="773" y="229"/>
                    <a:pt x="767" y="230"/>
                    <a:pt x="762" y="232"/>
                  </a:cubicBezTo>
                  <a:cubicBezTo>
                    <a:pt x="758" y="229"/>
                    <a:pt x="758" y="226"/>
                    <a:pt x="758" y="223"/>
                  </a:cubicBezTo>
                  <a:cubicBezTo>
                    <a:pt x="758" y="212"/>
                    <a:pt x="760" y="202"/>
                    <a:pt x="766" y="193"/>
                  </a:cubicBezTo>
                  <a:cubicBezTo>
                    <a:pt x="769" y="189"/>
                    <a:pt x="771" y="185"/>
                    <a:pt x="774" y="180"/>
                  </a:cubicBezTo>
                  <a:cubicBezTo>
                    <a:pt x="779" y="184"/>
                    <a:pt x="782" y="188"/>
                    <a:pt x="786" y="191"/>
                  </a:cubicBezTo>
                  <a:cubicBezTo>
                    <a:pt x="790" y="194"/>
                    <a:pt x="795" y="196"/>
                    <a:pt x="799" y="199"/>
                  </a:cubicBezTo>
                  <a:cubicBezTo>
                    <a:pt x="797" y="204"/>
                    <a:pt x="794" y="208"/>
                    <a:pt x="790" y="212"/>
                  </a:cubicBezTo>
                  <a:close/>
                  <a:moveTo>
                    <a:pt x="802" y="192"/>
                  </a:moveTo>
                  <a:cubicBezTo>
                    <a:pt x="794" y="190"/>
                    <a:pt x="790" y="186"/>
                    <a:pt x="790" y="178"/>
                  </a:cubicBezTo>
                  <a:cubicBezTo>
                    <a:pt x="789" y="170"/>
                    <a:pt x="790" y="162"/>
                    <a:pt x="793" y="155"/>
                  </a:cubicBezTo>
                  <a:cubicBezTo>
                    <a:pt x="800" y="139"/>
                    <a:pt x="810" y="125"/>
                    <a:pt x="823" y="114"/>
                  </a:cubicBezTo>
                  <a:cubicBezTo>
                    <a:pt x="824" y="113"/>
                    <a:pt x="825" y="113"/>
                    <a:pt x="825" y="113"/>
                  </a:cubicBezTo>
                  <a:cubicBezTo>
                    <a:pt x="829" y="128"/>
                    <a:pt x="813" y="180"/>
                    <a:pt x="802" y="192"/>
                  </a:cubicBezTo>
                  <a:close/>
                  <a:moveTo>
                    <a:pt x="1022" y="203"/>
                  </a:moveTo>
                  <a:cubicBezTo>
                    <a:pt x="1023" y="203"/>
                    <a:pt x="1023" y="203"/>
                    <a:pt x="1023" y="203"/>
                  </a:cubicBezTo>
                  <a:cubicBezTo>
                    <a:pt x="1023" y="204"/>
                    <a:pt x="1022" y="205"/>
                    <a:pt x="1022" y="205"/>
                  </a:cubicBezTo>
                  <a:cubicBezTo>
                    <a:pt x="1021" y="205"/>
                    <a:pt x="1021" y="205"/>
                    <a:pt x="1021" y="205"/>
                  </a:cubicBezTo>
                  <a:cubicBezTo>
                    <a:pt x="1021" y="204"/>
                    <a:pt x="1022" y="204"/>
                    <a:pt x="1022" y="203"/>
                  </a:cubicBezTo>
                  <a:close/>
                  <a:moveTo>
                    <a:pt x="972" y="315"/>
                  </a:moveTo>
                  <a:cubicBezTo>
                    <a:pt x="972" y="314"/>
                    <a:pt x="971" y="314"/>
                    <a:pt x="971" y="313"/>
                  </a:cubicBezTo>
                  <a:cubicBezTo>
                    <a:pt x="971" y="313"/>
                    <a:pt x="971" y="312"/>
                    <a:pt x="971" y="312"/>
                  </a:cubicBezTo>
                  <a:cubicBezTo>
                    <a:pt x="972" y="313"/>
                    <a:pt x="972" y="313"/>
                    <a:pt x="973" y="314"/>
                  </a:cubicBezTo>
                  <a:cubicBezTo>
                    <a:pt x="973" y="314"/>
                    <a:pt x="973" y="315"/>
                    <a:pt x="972" y="315"/>
                  </a:cubicBezTo>
                  <a:close/>
                  <a:moveTo>
                    <a:pt x="989" y="305"/>
                  </a:moveTo>
                  <a:cubicBezTo>
                    <a:pt x="988" y="306"/>
                    <a:pt x="986" y="306"/>
                    <a:pt x="984" y="306"/>
                  </a:cubicBezTo>
                  <a:cubicBezTo>
                    <a:pt x="985" y="305"/>
                    <a:pt x="987" y="303"/>
                    <a:pt x="988" y="302"/>
                  </a:cubicBezTo>
                  <a:cubicBezTo>
                    <a:pt x="989" y="301"/>
                    <a:pt x="991" y="299"/>
                    <a:pt x="992" y="298"/>
                  </a:cubicBezTo>
                  <a:cubicBezTo>
                    <a:pt x="993" y="302"/>
                    <a:pt x="990" y="303"/>
                    <a:pt x="989" y="305"/>
                  </a:cubicBezTo>
                  <a:close/>
                  <a:moveTo>
                    <a:pt x="1027" y="226"/>
                  </a:moveTo>
                  <a:cubicBezTo>
                    <a:pt x="1024" y="237"/>
                    <a:pt x="1019" y="248"/>
                    <a:pt x="1015" y="258"/>
                  </a:cubicBezTo>
                  <a:cubicBezTo>
                    <a:pt x="1011" y="266"/>
                    <a:pt x="1007" y="273"/>
                    <a:pt x="1001" y="279"/>
                  </a:cubicBezTo>
                  <a:cubicBezTo>
                    <a:pt x="1000" y="280"/>
                    <a:pt x="1000" y="281"/>
                    <a:pt x="999" y="282"/>
                  </a:cubicBezTo>
                  <a:cubicBezTo>
                    <a:pt x="993" y="284"/>
                    <a:pt x="990" y="288"/>
                    <a:pt x="987" y="293"/>
                  </a:cubicBezTo>
                  <a:cubicBezTo>
                    <a:pt x="980" y="302"/>
                    <a:pt x="970" y="308"/>
                    <a:pt x="959" y="312"/>
                  </a:cubicBezTo>
                  <a:cubicBezTo>
                    <a:pt x="956" y="313"/>
                    <a:pt x="953" y="312"/>
                    <a:pt x="949" y="312"/>
                  </a:cubicBezTo>
                  <a:cubicBezTo>
                    <a:pt x="942" y="313"/>
                    <a:pt x="938" y="309"/>
                    <a:pt x="935" y="303"/>
                  </a:cubicBezTo>
                  <a:cubicBezTo>
                    <a:pt x="934" y="302"/>
                    <a:pt x="933" y="299"/>
                    <a:pt x="934" y="297"/>
                  </a:cubicBezTo>
                  <a:cubicBezTo>
                    <a:pt x="936" y="290"/>
                    <a:pt x="938" y="283"/>
                    <a:pt x="943" y="277"/>
                  </a:cubicBezTo>
                  <a:cubicBezTo>
                    <a:pt x="948" y="271"/>
                    <a:pt x="952" y="265"/>
                    <a:pt x="957" y="259"/>
                  </a:cubicBezTo>
                  <a:cubicBezTo>
                    <a:pt x="960" y="255"/>
                    <a:pt x="964" y="252"/>
                    <a:pt x="969" y="250"/>
                  </a:cubicBezTo>
                  <a:cubicBezTo>
                    <a:pt x="970" y="250"/>
                    <a:pt x="971" y="249"/>
                    <a:pt x="972" y="248"/>
                  </a:cubicBezTo>
                  <a:cubicBezTo>
                    <a:pt x="980" y="240"/>
                    <a:pt x="990" y="235"/>
                    <a:pt x="998" y="228"/>
                  </a:cubicBezTo>
                  <a:cubicBezTo>
                    <a:pt x="1001" y="226"/>
                    <a:pt x="1003" y="224"/>
                    <a:pt x="1004" y="222"/>
                  </a:cubicBezTo>
                  <a:cubicBezTo>
                    <a:pt x="1006" y="219"/>
                    <a:pt x="1008" y="218"/>
                    <a:pt x="1010" y="218"/>
                  </a:cubicBezTo>
                  <a:cubicBezTo>
                    <a:pt x="1014" y="217"/>
                    <a:pt x="1018" y="216"/>
                    <a:pt x="1022" y="213"/>
                  </a:cubicBezTo>
                  <a:cubicBezTo>
                    <a:pt x="1020" y="212"/>
                    <a:pt x="1019" y="212"/>
                    <a:pt x="1017" y="211"/>
                  </a:cubicBezTo>
                  <a:cubicBezTo>
                    <a:pt x="1021" y="210"/>
                    <a:pt x="1024" y="209"/>
                    <a:pt x="1027" y="209"/>
                  </a:cubicBezTo>
                  <a:cubicBezTo>
                    <a:pt x="1029" y="213"/>
                    <a:pt x="1029" y="220"/>
                    <a:pt x="1027" y="226"/>
                  </a:cubicBezTo>
                  <a:close/>
                  <a:moveTo>
                    <a:pt x="1042" y="195"/>
                  </a:moveTo>
                  <a:cubicBezTo>
                    <a:pt x="1042" y="195"/>
                    <a:pt x="1042" y="195"/>
                    <a:pt x="104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1C11D05-A5ED-4D44-8196-A746ED9A47BD}"/>
              </a:ext>
            </a:extLst>
          </p:cNvPr>
          <p:cNvSpPr/>
          <p:nvPr/>
        </p:nvSpPr>
        <p:spPr>
          <a:xfrm>
            <a:off x="462524" y="453381"/>
            <a:ext cx="1041580" cy="3713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C4BF7F5-79B8-4E2E-AF22-96F04E6014B9}"/>
              </a:ext>
            </a:extLst>
          </p:cNvPr>
          <p:cNvSpPr txBox="1"/>
          <p:nvPr/>
        </p:nvSpPr>
        <p:spPr>
          <a:xfrm>
            <a:off x="462524" y="423724"/>
            <a:ext cx="2848712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bg2"/>
                </a:solidFill>
                <a:cs typeface="+mn-ea"/>
                <a:sym typeface="+mn-lt"/>
              </a:rPr>
              <a:t>Travel agency     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powerpoint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template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A845329-D782-45FC-B3F3-0CF0AF5E60DD}"/>
              </a:ext>
            </a:extLst>
          </p:cNvPr>
          <p:cNvSpPr txBox="1"/>
          <p:nvPr/>
        </p:nvSpPr>
        <p:spPr>
          <a:xfrm>
            <a:off x="4114847" y="4061183"/>
            <a:ext cx="396230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In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rhoncus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a,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venenatis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vitae,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Nullam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dictum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felis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pede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mollis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058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3D887FCA-1468-4D8D-B35A-429EF97DCC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766" y="1986281"/>
            <a:ext cx="5844610" cy="3896407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A0FFF1FC-A8AA-498F-A532-0071B5A56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WHAT YOU GET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6E9EA121-38D1-4BE4-BDAE-E38F343912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29E4B1D-87DA-4F35-875F-8C3062334170}"/>
              </a:ext>
            </a:extLst>
          </p:cNvPr>
          <p:cNvSpPr/>
          <p:nvPr/>
        </p:nvSpPr>
        <p:spPr>
          <a:xfrm>
            <a:off x="5524169" y="1890523"/>
            <a:ext cx="5281534" cy="155187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95000"/>
              </a:schemeClr>
            </a:solidFill>
          </a:ln>
          <a:effectLst>
            <a:outerShdw blurRad="228600" dist="50800" dir="5400000" algn="ctr" rotWithShape="0">
              <a:srgbClr val="000000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E0AD7BD-8D86-464C-9B4E-7B55C072E0DA}"/>
              </a:ext>
            </a:extLst>
          </p:cNvPr>
          <p:cNvSpPr/>
          <p:nvPr/>
        </p:nvSpPr>
        <p:spPr>
          <a:xfrm>
            <a:off x="6259875" y="2192803"/>
            <a:ext cx="561474" cy="56147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86E3E9-5A50-45CD-B274-5EA0DB33BE9D}"/>
              </a:ext>
            </a:extLst>
          </p:cNvPr>
          <p:cNvSpPr txBox="1"/>
          <p:nvPr/>
        </p:nvSpPr>
        <p:spPr>
          <a:xfrm>
            <a:off x="7075714" y="1995143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Shareable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E2E3B6-69F0-4BB0-91DA-07F01BB42928}"/>
              </a:ext>
            </a:extLst>
          </p:cNvPr>
          <p:cNvSpPr txBox="1"/>
          <p:nvPr/>
        </p:nvSpPr>
        <p:spPr>
          <a:xfrm>
            <a:off x="7075714" y="2349728"/>
            <a:ext cx="3171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In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enim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rhoncus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a,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venenatis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vitae,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Nullam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dictum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felis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eu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pede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mollis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pretium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65BECDC4-512E-44E2-8E18-5C38478C5E49}"/>
              </a:ext>
            </a:extLst>
          </p:cNvPr>
          <p:cNvSpPr/>
          <p:nvPr/>
        </p:nvSpPr>
        <p:spPr>
          <a:xfrm>
            <a:off x="7189265" y="3874665"/>
            <a:ext cx="561474" cy="56147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53E6A4D-AF4E-4467-92CE-F5AF1CA9295D}"/>
              </a:ext>
            </a:extLst>
          </p:cNvPr>
          <p:cNvSpPr txBox="1"/>
          <p:nvPr/>
        </p:nvSpPr>
        <p:spPr>
          <a:xfrm>
            <a:off x="8005104" y="3677005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Shareable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EEB654A-0727-43B4-ABF3-FD8F6B80374A}"/>
              </a:ext>
            </a:extLst>
          </p:cNvPr>
          <p:cNvSpPr txBox="1"/>
          <p:nvPr/>
        </p:nvSpPr>
        <p:spPr>
          <a:xfrm>
            <a:off x="8005104" y="4031590"/>
            <a:ext cx="3171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1E9841BD-1356-48AF-B6D0-E8C3A9D6F651}"/>
              </a:ext>
            </a:extLst>
          </p:cNvPr>
          <p:cNvSpPr/>
          <p:nvPr/>
        </p:nvSpPr>
        <p:spPr>
          <a:xfrm>
            <a:off x="7189265" y="5165943"/>
            <a:ext cx="561474" cy="561474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AADE229-8874-4C7A-A7CD-D37C2BA4C3EE}"/>
              </a:ext>
            </a:extLst>
          </p:cNvPr>
          <p:cNvSpPr txBox="1"/>
          <p:nvPr/>
        </p:nvSpPr>
        <p:spPr>
          <a:xfrm>
            <a:off x="8005104" y="4968283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Shareable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266D21F-4146-4E9A-8CCF-E014C8A2582C}"/>
              </a:ext>
            </a:extLst>
          </p:cNvPr>
          <p:cNvSpPr txBox="1"/>
          <p:nvPr/>
        </p:nvSpPr>
        <p:spPr>
          <a:xfrm>
            <a:off x="8005104" y="5322868"/>
            <a:ext cx="3171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F3204D5-62C9-44F3-A697-BF60438921D0}"/>
              </a:ext>
            </a:extLst>
          </p:cNvPr>
          <p:cNvSpPr txBox="1"/>
          <p:nvPr/>
        </p:nvSpPr>
        <p:spPr>
          <a:xfrm>
            <a:off x="6253718" y="2206868"/>
            <a:ext cx="561474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1D18986-E805-4A62-B8A7-FC6D8137C9CE}"/>
              </a:ext>
            </a:extLst>
          </p:cNvPr>
          <p:cNvSpPr txBox="1"/>
          <p:nvPr/>
        </p:nvSpPr>
        <p:spPr>
          <a:xfrm>
            <a:off x="7183108" y="3888730"/>
            <a:ext cx="561474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0BD49E14-6D35-4540-A03E-3CCDB42F370D}"/>
              </a:ext>
            </a:extLst>
          </p:cNvPr>
          <p:cNvSpPr txBox="1"/>
          <p:nvPr/>
        </p:nvSpPr>
        <p:spPr>
          <a:xfrm>
            <a:off x="7183108" y="5180008"/>
            <a:ext cx="561474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420324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150">
            <a:extLst>
              <a:ext uri="{FF2B5EF4-FFF2-40B4-BE49-F238E27FC236}">
                <a16:creationId xmlns:a16="http://schemas.microsoft.com/office/drawing/2014/main" xmlns="" id="{94B7ED95-C745-43DA-B613-8CC671A359A4}"/>
              </a:ext>
            </a:extLst>
          </p:cNvPr>
          <p:cNvGrpSpPr/>
          <p:nvPr/>
        </p:nvGrpSpPr>
        <p:grpSpPr>
          <a:xfrm>
            <a:off x="930979" y="1903751"/>
            <a:ext cx="4176817" cy="3700124"/>
            <a:chOff x="1588" y="0"/>
            <a:chExt cx="4910137" cy="434975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7E9012AC-A7BB-4526-979D-FBC84F77B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75" y="1538288"/>
              <a:ext cx="549275" cy="276225"/>
            </a:xfrm>
            <a:custGeom>
              <a:avLst/>
              <a:gdLst>
                <a:gd name="T0" fmla="*/ 113 w 151"/>
                <a:gd name="T1" fmla="*/ 0 h 75"/>
                <a:gd name="T2" fmla="*/ 38 w 151"/>
                <a:gd name="T3" fmla="*/ 0 h 75"/>
                <a:gd name="T4" fmla="*/ 0 w 151"/>
                <a:gd name="T5" fmla="*/ 37 h 75"/>
                <a:gd name="T6" fmla="*/ 0 w 151"/>
                <a:gd name="T7" fmla="*/ 75 h 75"/>
                <a:gd name="T8" fmla="*/ 18 w 151"/>
                <a:gd name="T9" fmla="*/ 75 h 75"/>
                <a:gd name="T10" fmla="*/ 18 w 151"/>
                <a:gd name="T11" fmla="*/ 66 h 75"/>
                <a:gd name="T12" fmla="*/ 49 w 151"/>
                <a:gd name="T13" fmla="*/ 35 h 75"/>
                <a:gd name="T14" fmla="*/ 102 w 151"/>
                <a:gd name="T15" fmla="*/ 35 h 75"/>
                <a:gd name="T16" fmla="*/ 133 w 151"/>
                <a:gd name="T17" fmla="*/ 66 h 75"/>
                <a:gd name="T18" fmla="*/ 133 w 151"/>
                <a:gd name="T19" fmla="*/ 75 h 75"/>
                <a:gd name="T20" fmla="*/ 151 w 151"/>
                <a:gd name="T21" fmla="*/ 75 h 75"/>
                <a:gd name="T22" fmla="*/ 151 w 151"/>
                <a:gd name="T23" fmla="*/ 37 h 75"/>
                <a:gd name="T24" fmla="*/ 113 w 151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75">
                  <a:moveTo>
                    <a:pt x="113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49"/>
                    <a:pt x="32" y="35"/>
                    <a:pt x="49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19" y="35"/>
                    <a:pt x="133" y="49"/>
                    <a:pt x="133" y="66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1" y="17"/>
                    <a:pt x="134" y="0"/>
                    <a:pt x="113" y="0"/>
                  </a:cubicBezTo>
                </a:path>
              </a:pathLst>
            </a:custGeom>
            <a:solidFill>
              <a:srgbClr val="995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C24F9062-BB8E-4AC4-B8B0-A9CEEA57C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5" y="4156075"/>
              <a:ext cx="192087" cy="190500"/>
            </a:xfrm>
            <a:custGeom>
              <a:avLst/>
              <a:gdLst>
                <a:gd name="T0" fmla="*/ 40 w 53"/>
                <a:gd name="T1" fmla="*/ 52 h 52"/>
                <a:gd name="T2" fmla="*/ 13 w 53"/>
                <a:gd name="T3" fmla="*/ 52 h 52"/>
                <a:gd name="T4" fmla="*/ 0 w 53"/>
                <a:gd name="T5" fmla="*/ 39 h 52"/>
                <a:gd name="T6" fmla="*/ 0 w 53"/>
                <a:gd name="T7" fmla="*/ 13 h 52"/>
                <a:gd name="T8" fmla="*/ 13 w 53"/>
                <a:gd name="T9" fmla="*/ 0 h 52"/>
                <a:gd name="T10" fmla="*/ 40 w 53"/>
                <a:gd name="T11" fmla="*/ 0 h 52"/>
                <a:gd name="T12" fmla="*/ 53 w 53"/>
                <a:gd name="T13" fmla="*/ 13 h 52"/>
                <a:gd name="T14" fmla="*/ 53 w 53"/>
                <a:gd name="T15" fmla="*/ 39 h 52"/>
                <a:gd name="T16" fmla="*/ 40 w 53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2">
                  <a:moveTo>
                    <a:pt x="40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6" y="52"/>
                    <a:pt x="0" y="46"/>
                    <a:pt x="0" y="3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7" y="0"/>
                    <a:pt x="53" y="6"/>
                    <a:pt x="53" y="13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F04E048F-70DF-4457-85EE-A3EB76BE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963" y="4156075"/>
              <a:ext cx="193675" cy="190500"/>
            </a:xfrm>
            <a:custGeom>
              <a:avLst/>
              <a:gdLst>
                <a:gd name="T0" fmla="*/ 39 w 53"/>
                <a:gd name="T1" fmla="*/ 52 h 52"/>
                <a:gd name="T2" fmla="*/ 13 w 53"/>
                <a:gd name="T3" fmla="*/ 52 h 52"/>
                <a:gd name="T4" fmla="*/ 0 w 53"/>
                <a:gd name="T5" fmla="*/ 39 h 52"/>
                <a:gd name="T6" fmla="*/ 0 w 53"/>
                <a:gd name="T7" fmla="*/ 13 h 52"/>
                <a:gd name="T8" fmla="*/ 13 w 53"/>
                <a:gd name="T9" fmla="*/ 0 h 52"/>
                <a:gd name="T10" fmla="*/ 39 w 53"/>
                <a:gd name="T11" fmla="*/ 0 h 52"/>
                <a:gd name="T12" fmla="*/ 53 w 53"/>
                <a:gd name="T13" fmla="*/ 13 h 52"/>
                <a:gd name="T14" fmla="*/ 53 w 53"/>
                <a:gd name="T15" fmla="*/ 39 h 52"/>
                <a:gd name="T16" fmla="*/ 39 w 53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2">
                  <a:moveTo>
                    <a:pt x="39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6" y="52"/>
                    <a:pt x="0" y="46"/>
                    <a:pt x="0" y="3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3" y="6"/>
                    <a:pt x="53" y="13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6"/>
                    <a:pt x="47" y="52"/>
                    <a:pt x="39" y="52"/>
                  </a:cubicBezTo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F0A8B052-A072-44B1-8035-74B34289E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1784350"/>
              <a:ext cx="1771650" cy="2444750"/>
            </a:xfrm>
            <a:custGeom>
              <a:avLst/>
              <a:gdLst>
                <a:gd name="T0" fmla="*/ 409 w 487"/>
                <a:gd name="T1" fmla="*/ 667 h 667"/>
                <a:gd name="T2" fmla="*/ 78 w 487"/>
                <a:gd name="T3" fmla="*/ 667 h 667"/>
                <a:gd name="T4" fmla="*/ 0 w 487"/>
                <a:gd name="T5" fmla="*/ 589 h 667"/>
                <a:gd name="T6" fmla="*/ 0 w 487"/>
                <a:gd name="T7" fmla="*/ 78 h 667"/>
                <a:gd name="T8" fmla="*/ 78 w 487"/>
                <a:gd name="T9" fmla="*/ 0 h 667"/>
                <a:gd name="T10" fmla="*/ 409 w 487"/>
                <a:gd name="T11" fmla="*/ 0 h 667"/>
                <a:gd name="T12" fmla="*/ 487 w 487"/>
                <a:gd name="T13" fmla="*/ 78 h 667"/>
                <a:gd name="T14" fmla="*/ 487 w 487"/>
                <a:gd name="T15" fmla="*/ 589 h 667"/>
                <a:gd name="T16" fmla="*/ 409 w 487"/>
                <a:gd name="T17" fmla="*/ 667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7" h="667">
                  <a:moveTo>
                    <a:pt x="409" y="667"/>
                  </a:moveTo>
                  <a:cubicBezTo>
                    <a:pt x="78" y="667"/>
                    <a:pt x="78" y="667"/>
                    <a:pt x="78" y="667"/>
                  </a:cubicBezTo>
                  <a:cubicBezTo>
                    <a:pt x="35" y="667"/>
                    <a:pt x="0" y="632"/>
                    <a:pt x="0" y="58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52" y="0"/>
                    <a:pt x="487" y="35"/>
                    <a:pt x="487" y="78"/>
                  </a:cubicBezTo>
                  <a:cubicBezTo>
                    <a:pt x="487" y="589"/>
                    <a:pt x="487" y="589"/>
                    <a:pt x="487" y="589"/>
                  </a:cubicBezTo>
                  <a:cubicBezTo>
                    <a:pt x="487" y="632"/>
                    <a:pt x="452" y="667"/>
                    <a:pt x="409" y="667"/>
                  </a:cubicBezTo>
                </a:path>
              </a:pathLst>
            </a:custGeom>
            <a:solidFill>
              <a:srgbClr val="FF9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674F4F38-E2C5-4AB8-B44F-726B8351F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938" y="1784350"/>
              <a:ext cx="214312" cy="98425"/>
            </a:xfrm>
            <a:custGeom>
              <a:avLst/>
              <a:gdLst>
                <a:gd name="T0" fmla="*/ 59 w 59"/>
                <a:gd name="T1" fmla="*/ 0 h 27"/>
                <a:gd name="T2" fmla="*/ 38 w 59"/>
                <a:gd name="T3" fmla="*/ 0 h 27"/>
                <a:gd name="T4" fmla="*/ 20 w 59"/>
                <a:gd name="T5" fmla="*/ 0 h 27"/>
                <a:gd name="T6" fmla="*/ 0 w 59"/>
                <a:gd name="T7" fmla="*/ 0 h 27"/>
                <a:gd name="T8" fmla="*/ 59 w 59"/>
                <a:gd name="T9" fmla="*/ 27 h 27"/>
                <a:gd name="T10" fmla="*/ 59 w 5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7">
                  <a:moveTo>
                    <a:pt x="5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44" y="11"/>
                    <a:pt x="59" y="27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E58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6F6EEA3B-9293-4130-ACDC-B5C7FE8C4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3738563"/>
              <a:ext cx="884237" cy="490538"/>
            </a:xfrm>
            <a:custGeom>
              <a:avLst/>
              <a:gdLst>
                <a:gd name="T0" fmla="*/ 0 w 243"/>
                <a:gd name="T1" fmla="*/ 0 h 134"/>
                <a:gd name="T2" fmla="*/ 0 w 243"/>
                <a:gd name="T3" fmla="*/ 56 h 134"/>
                <a:gd name="T4" fmla="*/ 78 w 243"/>
                <a:gd name="T5" fmla="*/ 134 h 134"/>
                <a:gd name="T6" fmla="*/ 243 w 243"/>
                <a:gd name="T7" fmla="*/ 134 h 134"/>
                <a:gd name="T8" fmla="*/ 243 w 243"/>
                <a:gd name="T9" fmla="*/ 78 h 134"/>
                <a:gd name="T10" fmla="*/ 78 w 243"/>
                <a:gd name="T11" fmla="*/ 78 h 134"/>
                <a:gd name="T12" fmla="*/ 0 w 243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34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99"/>
                    <a:pt x="35" y="134"/>
                    <a:pt x="78" y="134"/>
                  </a:cubicBezTo>
                  <a:cubicBezTo>
                    <a:pt x="243" y="134"/>
                    <a:pt x="243" y="134"/>
                    <a:pt x="243" y="134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35" y="78"/>
                    <a:pt x="0" y="43"/>
                    <a:pt x="0" y="0"/>
                  </a:cubicBezTo>
                </a:path>
              </a:pathLst>
            </a:custGeom>
            <a:solidFill>
              <a:srgbClr val="E58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9EF33C68-B8AD-45E4-A7E9-3315ADACA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38" y="2055813"/>
              <a:ext cx="160337" cy="1901825"/>
            </a:xfrm>
            <a:custGeom>
              <a:avLst/>
              <a:gdLst>
                <a:gd name="T0" fmla="*/ 22 w 44"/>
                <a:gd name="T1" fmla="*/ 519 h 519"/>
                <a:gd name="T2" fmla="*/ 0 w 44"/>
                <a:gd name="T3" fmla="*/ 497 h 519"/>
                <a:gd name="T4" fmla="*/ 0 w 44"/>
                <a:gd name="T5" fmla="*/ 22 h 519"/>
                <a:gd name="T6" fmla="*/ 22 w 44"/>
                <a:gd name="T7" fmla="*/ 0 h 519"/>
                <a:gd name="T8" fmla="*/ 44 w 44"/>
                <a:gd name="T9" fmla="*/ 22 h 519"/>
                <a:gd name="T10" fmla="*/ 44 w 44"/>
                <a:gd name="T11" fmla="*/ 497 h 519"/>
                <a:gd name="T12" fmla="*/ 22 w 44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9">
                  <a:moveTo>
                    <a:pt x="22" y="519"/>
                  </a:moveTo>
                  <a:cubicBezTo>
                    <a:pt x="10" y="519"/>
                    <a:pt x="0" y="509"/>
                    <a:pt x="0" y="49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497"/>
                    <a:pt x="44" y="497"/>
                    <a:pt x="44" y="497"/>
                  </a:cubicBezTo>
                  <a:cubicBezTo>
                    <a:pt x="44" y="509"/>
                    <a:pt x="34" y="519"/>
                    <a:pt x="22" y="519"/>
                  </a:cubicBezTo>
                </a:path>
              </a:pathLst>
            </a:custGeom>
            <a:solidFill>
              <a:srgbClr val="B36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448520F7-FE77-4368-85A6-AE312E814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213" y="2055813"/>
              <a:ext cx="80962" cy="1901825"/>
            </a:xfrm>
            <a:custGeom>
              <a:avLst/>
              <a:gdLst>
                <a:gd name="T0" fmla="*/ 0 w 22"/>
                <a:gd name="T1" fmla="*/ 519 h 519"/>
                <a:gd name="T2" fmla="*/ 0 w 22"/>
                <a:gd name="T3" fmla="*/ 519 h 519"/>
                <a:gd name="T4" fmla="*/ 0 w 22"/>
                <a:gd name="T5" fmla="*/ 519 h 519"/>
                <a:gd name="T6" fmla="*/ 0 w 22"/>
                <a:gd name="T7" fmla="*/ 0 h 519"/>
                <a:gd name="T8" fmla="*/ 0 w 22"/>
                <a:gd name="T9" fmla="*/ 0 h 519"/>
                <a:gd name="T10" fmla="*/ 0 w 22"/>
                <a:gd name="T11" fmla="*/ 0 h 519"/>
                <a:gd name="T12" fmla="*/ 22 w 22"/>
                <a:gd name="T13" fmla="*/ 22 h 519"/>
                <a:gd name="T14" fmla="*/ 22 w 22"/>
                <a:gd name="T15" fmla="*/ 497 h 519"/>
                <a:gd name="T16" fmla="*/ 22 w 22"/>
                <a:gd name="T17" fmla="*/ 497 h 519"/>
                <a:gd name="T18" fmla="*/ 22 w 22"/>
                <a:gd name="T19" fmla="*/ 22 h 519"/>
                <a:gd name="T20" fmla="*/ 0 w 22"/>
                <a:gd name="T21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519">
                  <a:moveTo>
                    <a:pt x="0" y="519"/>
                  </a:moveTo>
                  <a:cubicBezTo>
                    <a:pt x="0" y="519"/>
                    <a:pt x="0" y="519"/>
                    <a:pt x="0" y="519"/>
                  </a:cubicBezTo>
                  <a:cubicBezTo>
                    <a:pt x="0" y="519"/>
                    <a:pt x="0" y="519"/>
                    <a:pt x="0" y="51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2" y="10"/>
                    <a:pt x="22" y="22"/>
                  </a:cubicBezTo>
                  <a:cubicBezTo>
                    <a:pt x="22" y="497"/>
                    <a:pt x="22" y="497"/>
                    <a:pt x="22" y="497"/>
                  </a:cubicBezTo>
                  <a:cubicBezTo>
                    <a:pt x="22" y="497"/>
                    <a:pt x="22" y="497"/>
                    <a:pt x="22" y="49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0"/>
                    <a:pt x="12" y="0"/>
                    <a:pt x="0" y="0"/>
                  </a:cubicBezTo>
                </a:path>
              </a:pathLst>
            </a:custGeom>
            <a:solidFill>
              <a:srgbClr val="E58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4F829901-F1DF-43E8-9D99-E91C45130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8" y="2055813"/>
              <a:ext cx="109537" cy="1901825"/>
            </a:xfrm>
            <a:custGeom>
              <a:avLst/>
              <a:gdLst>
                <a:gd name="T0" fmla="*/ 8 w 30"/>
                <a:gd name="T1" fmla="*/ 0 h 519"/>
                <a:gd name="T2" fmla="*/ 8 w 30"/>
                <a:gd name="T3" fmla="*/ 0 h 519"/>
                <a:gd name="T4" fmla="*/ 0 w 30"/>
                <a:gd name="T5" fmla="*/ 2 h 519"/>
                <a:gd name="T6" fmla="*/ 13 w 30"/>
                <a:gd name="T7" fmla="*/ 22 h 519"/>
                <a:gd name="T8" fmla="*/ 13 w 30"/>
                <a:gd name="T9" fmla="*/ 497 h 519"/>
                <a:gd name="T10" fmla="*/ 0 w 30"/>
                <a:gd name="T11" fmla="*/ 517 h 519"/>
                <a:gd name="T12" fmla="*/ 8 w 30"/>
                <a:gd name="T13" fmla="*/ 519 h 519"/>
                <a:gd name="T14" fmla="*/ 8 w 30"/>
                <a:gd name="T15" fmla="*/ 519 h 519"/>
                <a:gd name="T16" fmla="*/ 8 w 30"/>
                <a:gd name="T17" fmla="*/ 519 h 519"/>
                <a:gd name="T18" fmla="*/ 30 w 30"/>
                <a:gd name="T19" fmla="*/ 497 h 519"/>
                <a:gd name="T20" fmla="*/ 30 w 30"/>
                <a:gd name="T21" fmla="*/ 22 h 519"/>
                <a:gd name="T22" fmla="*/ 8 w 30"/>
                <a:gd name="T23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519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1"/>
                    <a:pt x="0" y="2"/>
                  </a:cubicBezTo>
                  <a:cubicBezTo>
                    <a:pt x="7" y="5"/>
                    <a:pt x="13" y="13"/>
                    <a:pt x="13" y="22"/>
                  </a:cubicBezTo>
                  <a:cubicBezTo>
                    <a:pt x="13" y="497"/>
                    <a:pt x="13" y="497"/>
                    <a:pt x="13" y="497"/>
                  </a:cubicBezTo>
                  <a:cubicBezTo>
                    <a:pt x="13" y="506"/>
                    <a:pt x="7" y="514"/>
                    <a:pt x="0" y="517"/>
                  </a:cubicBezTo>
                  <a:cubicBezTo>
                    <a:pt x="2" y="519"/>
                    <a:pt x="5" y="519"/>
                    <a:pt x="8" y="519"/>
                  </a:cubicBezTo>
                  <a:cubicBezTo>
                    <a:pt x="8" y="519"/>
                    <a:pt x="8" y="519"/>
                    <a:pt x="8" y="519"/>
                  </a:cubicBezTo>
                  <a:cubicBezTo>
                    <a:pt x="8" y="519"/>
                    <a:pt x="8" y="519"/>
                    <a:pt x="8" y="519"/>
                  </a:cubicBezTo>
                  <a:cubicBezTo>
                    <a:pt x="20" y="519"/>
                    <a:pt x="30" y="509"/>
                    <a:pt x="30" y="49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10"/>
                    <a:pt x="20" y="0"/>
                    <a:pt x="8" y="0"/>
                  </a:cubicBezTo>
                </a:path>
              </a:pathLst>
            </a:custGeom>
            <a:solidFill>
              <a:srgbClr val="A15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7A5E9BE9-97D9-412D-95C4-7801F02CA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75" y="2055813"/>
              <a:ext cx="160337" cy="1901825"/>
            </a:xfrm>
            <a:custGeom>
              <a:avLst/>
              <a:gdLst>
                <a:gd name="T0" fmla="*/ 22 w 44"/>
                <a:gd name="T1" fmla="*/ 519 h 519"/>
                <a:gd name="T2" fmla="*/ 0 w 44"/>
                <a:gd name="T3" fmla="*/ 497 h 519"/>
                <a:gd name="T4" fmla="*/ 0 w 44"/>
                <a:gd name="T5" fmla="*/ 22 h 519"/>
                <a:gd name="T6" fmla="*/ 22 w 44"/>
                <a:gd name="T7" fmla="*/ 0 h 519"/>
                <a:gd name="T8" fmla="*/ 44 w 44"/>
                <a:gd name="T9" fmla="*/ 22 h 519"/>
                <a:gd name="T10" fmla="*/ 44 w 44"/>
                <a:gd name="T11" fmla="*/ 497 h 519"/>
                <a:gd name="T12" fmla="*/ 22 w 44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9">
                  <a:moveTo>
                    <a:pt x="22" y="519"/>
                  </a:moveTo>
                  <a:cubicBezTo>
                    <a:pt x="10" y="519"/>
                    <a:pt x="0" y="509"/>
                    <a:pt x="0" y="49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497"/>
                    <a:pt x="44" y="497"/>
                    <a:pt x="44" y="497"/>
                  </a:cubicBezTo>
                  <a:cubicBezTo>
                    <a:pt x="44" y="509"/>
                    <a:pt x="34" y="519"/>
                    <a:pt x="22" y="519"/>
                  </a:cubicBezTo>
                </a:path>
              </a:pathLst>
            </a:custGeom>
            <a:solidFill>
              <a:srgbClr val="B36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1B19AA62-73ED-4C69-9221-320862EBB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150" y="2055813"/>
              <a:ext cx="80962" cy="1901825"/>
            </a:xfrm>
            <a:custGeom>
              <a:avLst/>
              <a:gdLst>
                <a:gd name="T0" fmla="*/ 0 w 22"/>
                <a:gd name="T1" fmla="*/ 519 h 519"/>
                <a:gd name="T2" fmla="*/ 0 w 22"/>
                <a:gd name="T3" fmla="*/ 519 h 519"/>
                <a:gd name="T4" fmla="*/ 0 w 22"/>
                <a:gd name="T5" fmla="*/ 519 h 519"/>
                <a:gd name="T6" fmla="*/ 0 w 22"/>
                <a:gd name="T7" fmla="*/ 0 h 519"/>
                <a:gd name="T8" fmla="*/ 0 w 22"/>
                <a:gd name="T9" fmla="*/ 0 h 519"/>
                <a:gd name="T10" fmla="*/ 0 w 22"/>
                <a:gd name="T11" fmla="*/ 0 h 519"/>
                <a:gd name="T12" fmla="*/ 22 w 22"/>
                <a:gd name="T13" fmla="*/ 22 h 519"/>
                <a:gd name="T14" fmla="*/ 22 w 22"/>
                <a:gd name="T15" fmla="*/ 497 h 519"/>
                <a:gd name="T16" fmla="*/ 22 w 22"/>
                <a:gd name="T17" fmla="*/ 497 h 519"/>
                <a:gd name="T18" fmla="*/ 22 w 22"/>
                <a:gd name="T19" fmla="*/ 22 h 519"/>
                <a:gd name="T20" fmla="*/ 0 w 22"/>
                <a:gd name="T21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519">
                  <a:moveTo>
                    <a:pt x="0" y="519"/>
                  </a:moveTo>
                  <a:cubicBezTo>
                    <a:pt x="0" y="519"/>
                    <a:pt x="0" y="519"/>
                    <a:pt x="0" y="519"/>
                  </a:cubicBezTo>
                  <a:cubicBezTo>
                    <a:pt x="0" y="519"/>
                    <a:pt x="0" y="519"/>
                    <a:pt x="0" y="51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2" y="10"/>
                    <a:pt x="22" y="22"/>
                  </a:cubicBezTo>
                  <a:cubicBezTo>
                    <a:pt x="22" y="497"/>
                    <a:pt x="22" y="497"/>
                    <a:pt x="22" y="497"/>
                  </a:cubicBezTo>
                  <a:cubicBezTo>
                    <a:pt x="22" y="497"/>
                    <a:pt x="22" y="497"/>
                    <a:pt x="22" y="49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0"/>
                    <a:pt x="12" y="0"/>
                    <a:pt x="0" y="0"/>
                  </a:cubicBezTo>
                </a:path>
              </a:pathLst>
            </a:custGeom>
            <a:solidFill>
              <a:srgbClr val="E58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A7078AE2-614D-4C38-8822-1E7AF5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575" y="2055813"/>
              <a:ext cx="109537" cy="1901825"/>
            </a:xfrm>
            <a:custGeom>
              <a:avLst/>
              <a:gdLst>
                <a:gd name="T0" fmla="*/ 8 w 30"/>
                <a:gd name="T1" fmla="*/ 0 h 519"/>
                <a:gd name="T2" fmla="*/ 8 w 30"/>
                <a:gd name="T3" fmla="*/ 0 h 519"/>
                <a:gd name="T4" fmla="*/ 0 w 30"/>
                <a:gd name="T5" fmla="*/ 2 h 519"/>
                <a:gd name="T6" fmla="*/ 13 w 30"/>
                <a:gd name="T7" fmla="*/ 22 h 519"/>
                <a:gd name="T8" fmla="*/ 13 w 30"/>
                <a:gd name="T9" fmla="*/ 497 h 519"/>
                <a:gd name="T10" fmla="*/ 0 w 30"/>
                <a:gd name="T11" fmla="*/ 517 h 519"/>
                <a:gd name="T12" fmla="*/ 8 w 30"/>
                <a:gd name="T13" fmla="*/ 519 h 519"/>
                <a:gd name="T14" fmla="*/ 8 w 30"/>
                <a:gd name="T15" fmla="*/ 519 h 519"/>
                <a:gd name="T16" fmla="*/ 8 w 30"/>
                <a:gd name="T17" fmla="*/ 519 h 519"/>
                <a:gd name="T18" fmla="*/ 30 w 30"/>
                <a:gd name="T19" fmla="*/ 497 h 519"/>
                <a:gd name="T20" fmla="*/ 30 w 30"/>
                <a:gd name="T21" fmla="*/ 22 h 519"/>
                <a:gd name="T22" fmla="*/ 8 w 30"/>
                <a:gd name="T23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519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1"/>
                    <a:pt x="0" y="2"/>
                  </a:cubicBezTo>
                  <a:cubicBezTo>
                    <a:pt x="7" y="5"/>
                    <a:pt x="13" y="13"/>
                    <a:pt x="13" y="22"/>
                  </a:cubicBezTo>
                  <a:cubicBezTo>
                    <a:pt x="13" y="497"/>
                    <a:pt x="13" y="497"/>
                    <a:pt x="13" y="497"/>
                  </a:cubicBezTo>
                  <a:cubicBezTo>
                    <a:pt x="13" y="506"/>
                    <a:pt x="7" y="514"/>
                    <a:pt x="0" y="517"/>
                  </a:cubicBezTo>
                  <a:cubicBezTo>
                    <a:pt x="2" y="519"/>
                    <a:pt x="5" y="519"/>
                    <a:pt x="8" y="519"/>
                  </a:cubicBezTo>
                  <a:cubicBezTo>
                    <a:pt x="8" y="519"/>
                    <a:pt x="8" y="519"/>
                    <a:pt x="8" y="519"/>
                  </a:cubicBezTo>
                  <a:cubicBezTo>
                    <a:pt x="8" y="519"/>
                    <a:pt x="8" y="519"/>
                    <a:pt x="8" y="519"/>
                  </a:cubicBezTo>
                  <a:cubicBezTo>
                    <a:pt x="20" y="519"/>
                    <a:pt x="30" y="509"/>
                    <a:pt x="30" y="49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10"/>
                    <a:pt x="20" y="0"/>
                    <a:pt x="8" y="0"/>
                  </a:cubicBezTo>
                </a:path>
              </a:pathLst>
            </a:custGeom>
            <a:solidFill>
              <a:srgbClr val="A15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C9FF6D2A-F516-45E6-B592-F962A4548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2055813"/>
              <a:ext cx="160337" cy="1901825"/>
            </a:xfrm>
            <a:custGeom>
              <a:avLst/>
              <a:gdLst>
                <a:gd name="T0" fmla="*/ 22 w 44"/>
                <a:gd name="T1" fmla="*/ 519 h 519"/>
                <a:gd name="T2" fmla="*/ 0 w 44"/>
                <a:gd name="T3" fmla="*/ 497 h 519"/>
                <a:gd name="T4" fmla="*/ 0 w 44"/>
                <a:gd name="T5" fmla="*/ 22 h 519"/>
                <a:gd name="T6" fmla="*/ 22 w 44"/>
                <a:gd name="T7" fmla="*/ 0 h 519"/>
                <a:gd name="T8" fmla="*/ 44 w 44"/>
                <a:gd name="T9" fmla="*/ 22 h 519"/>
                <a:gd name="T10" fmla="*/ 44 w 44"/>
                <a:gd name="T11" fmla="*/ 497 h 519"/>
                <a:gd name="T12" fmla="*/ 22 w 44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9">
                  <a:moveTo>
                    <a:pt x="22" y="519"/>
                  </a:moveTo>
                  <a:cubicBezTo>
                    <a:pt x="10" y="519"/>
                    <a:pt x="0" y="509"/>
                    <a:pt x="0" y="49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497"/>
                    <a:pt x="44" y="497"/>
                    <a:pt x="44" y="497"/>
                  </a:cubicBezTo>
                  <a:cubicBezTo>
                    <a:pt x="44" y="509"/>
                    <a:pt x="34" y="519"/>
                    <a:pt x="22" y="519"/>
                  </a:cubicBezTo>
                </a:path>
              </a:pathLst>
            </a:custGeom>
            <a:solidFill>
              <a:srgbClr val="B36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B507D9C3-BF60-47BA-9E6E-267516A77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2055813"/>
              <a:ext cx="79375" cy="963613"/>
            </a:xfrm>
            <a:custGeom>
              <a:avLst/>
              <a:gdLst>
                <a:gd name="T0" fmla="*/ 0 w 22"/>
                <a:gd name="T1" fmla="*/ 0 h 263"/>
                <a:gd name="T2" fmla="*/ 0 w 22"/>
                <a:gd name="T3" fmla="*/ 0 h 263"/>
                <a:gd name="T4" fmla="*/ 0 w 22"/>
                <a:gd name="T5" fmla="*/ 0 h 263"/>
                <a:gd name="T6" fmla="*/ 22 w 22"/>
                <a:gd name="T7" fmla="*/ 22 h 263"/>
                <a:gd name="T8" fmla="*/ 22 w 22"/>
                <a:gd name="T9" fmla="*/ 263 h 263"/>
                <a:gd name="T10" fmla="*/ 22 w 22"/>
                <a:gd name="T11" fmla="*/ 22 h 263"/>
                <a:gd name="T12" fmla="*/ 0 w 22"/>
                <a:gd name="T1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22" y="10"/>
                    <a:pt x="22" y="2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0"/>
                    <a:pt x="12" y="0"/>
                    <a:pt x="0" y="0"/>
                  </a:cubicBezTo>
                </a:path>
              </a:pathLst>
            </a:custGeom>
            <a:solidFill>
              <a:srgbClr val="E58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EB31D92F-E2B6-4071-8694-B760FDB17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8" y="2055813"/>
              <a:ext cx="112712" cy="963613"/>
            </a:xfrm>
            <a:custGeom>
              <a:avLst/>
              <a:gdLst>
                <a:gd name="T0" fmla="*/ 9 w 31"/>
                <a:gd name="T1" fmla="*/ 0 h 263"/>
                <a:gd name="T2" fmla="*/ 9 w 31"/>
                <a:gd name="T3" fmla="*/ 0 h 263"/>
                <a:gd name="T4" fmla="*/ 0 w 31"/>
                <a:gd name="T5" fmla="*/ 2 h 263"/>
                <a:gd name="T6" fmla="*/ 14 w 31"/>
                <a:gd name="T7" fmla="*/ 22 h 263"/>
                <a:gd name="T8" fmla="*/ 14 w 31"/>
                <a:gd name="T9" fmla="*/ 263 h 263"/>
                <a:gd name="T10" fmla="*/ 31 w 31"/>
                <a:gd name="T11" fmla="*/ 263 h 263"/>
                <a:gd name="T12" fmla="*/ 31 w 31"/>
                <a:gd name="T13" fmla="*/ 22 h 263"/>
                <a:gd name="T14" fmla="*/ 9 w 31"/>
                <a:gd name="T1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63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1"/>
                    <a:pt x="0" y="2"/>
                  </a:cubicBezTo>
                  <a:cubicBezTo>
                    <a:pt x="8" y="5"/>
                    <a:pt x="14" y="13"/>
                    <a:pt x="14" y="22"/>
                  </a:cubicBezTo>
                  <a:cubicBezTo>
                    <a:pt x="14" y="263"/>
                    <a:pt x="14" y="263"/>
                    <a:pt x="14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0"/>
                    <a:pt x="21" y="0"/>
                    <a:pt x="9" y="0"/>
                  </a:cubicBezTo>
                </a:path>
              </a:pathLst>
            </a:custGeom>
            <a:solidFill>
              <a:srgbClr val="A15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DEFD75C6-13D7-462A-92FA-17A9D836B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650" y="2055813"/>
              <a:ext cx="160337" cy="1901825"/>
            </a:xfrm>
            <a:custGeom>
              <a:avLst/>
              <a:gdLst>
                <a:gd name="T0" fmla="*/ 22 w 44"/>
                <a:gd name="T1" fmla="*/ 519 h 519"/>
                <a:gd name="T2" fmla="*/ 0 w 44"/>
                <a:gd name="T3" fmla="*/ 497 h 519"/>
                <a:gd name="T4" fmla="*/ 0 w 44"/>
                <a:gd name="T5" fmla="*/ 22 h 519"/>
                <a:gd name="T6" fmla="*/ 22 w 44"/>
                <a:gd name="T7" fmla="*/ 0 h 519"/>
                <a:gd name="T8" fmla="*/ 44 w 44"/>
                <a:gd name="T9" fmla="*/ 22 h 519"/>
                <a:gd name="T10" fmla="*/ 44 w 44"/>
                <a:gd name="T11" fmla="*/ 497 h 519"/>
                <a:gd name="T12" fmla="*/ 22 w 44"/>
                <a:gd name="T13" fmla="*/ 51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9">
                  <a:moveTo>
                    <a:pt x="22" y="519"/>
                  </a:moveTo>
                  <a:cubicBezTo>
                    <a:pt x="10" y="519"/>
                    <a:pt x="0" y="509"/>
                    <a:pt x="0" y="49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497"/>
                    <a:pt x="44" y="497"/>
                    <a:pt x="44" y="497"/>
                  </a:cubicBezTo>
                  <a:cubicBezTo>
                    <a:pt x="44" y="509"/>
                    <a:pt x="34" y="519"/>
                    <a:pt x="22" y="519"/>
                  </a:cubicBezTo>
                </a:path>
              </a:pathLst>
            </a:custGeom>
            <a:solidFill>
              <a:srgbClr val="B36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xmlns="" id="{A3AE9E14-37EB-420C-B9CA-DD7EB5979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2925" y="2455863"/>
              <a:ext cx="233362" cy="233363"/>
            </a:xfrm>
            <a:custGeom>
              <a:avLst/>
              <a:gdLst>
                <a:gd name="T0" fmla="*/ 0 w 64"/>
                <a:gd name="T1" fmla="*/ 48 h 64"/>
                <a:gd name="T2" fmla="*/ 0 w 64"/>
                <a:gd name="T3" fmla="*/ 16 h 64"/>
                <a:gd name="T4" fmla="*/ 16 w 64"/>
                <a:gd name="T5" fmla="*/ 0 h 64"/>
                <a:gd name="T6" fmla="*/ 48 w 64"/>
                <a:gd name="T7" fmla="*/ 0 h 64"/>
                <a:gd name="T8" fmla="*/ 64 w 64"/>
                <a:gd name="T9" fmla="*/ 16 h 64"/>
                <a:gd name="T10" fmla="*/ 64 w 64"/>
                <a:gd name="T11" fmla="*/ 48 h 64"/>
                <a:gd name="T12" fmla="*/ 48 w 64"/>
                <a:gd name="T13" fmla="*/ 64 h 64"/>
                <a:gd name="T14" fmla="*/ 16 w 64"/>
                <a:gd name="T15" fmla="*/ 64 h 64"/>
                <a:gd name="T16" fmla="*/ 0 w 64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0" y="4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8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D901745D-4987-48A1-8FFB-60358D3FC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2925" y="3833813"/>
              <a:ext cx="233362" cy="234950"/>
            </a:xfrm>
            <a:custGeom>
              <a:avLst/>
              <a:gdLst>
                <a:gd name="T0" fmla="*/ 0 w 64"/>
                <a:gd name="T1" fmla="*/ 48 h 64"/>
                <a:gd name="T2" fmla="*/ 0 w 64"/>
                <a:gd name="T3" fmla="*/ 16 h 64"/>
                <a:gd name="T4" fmla="*/ 16 w 64"/>
                <a:gd name="T5" fmla="*/ 0 h 64"/>
                <a:gd name="T6" fmla="*/ 48 w 64"/>
                <a:gd name="T7" fmla="*/ 0 h 64"/>
                <a:gd name="T8" fmla="*/ 64 w 64"/>
                <a:gd name="T9" fmla="*/ 16 h 64"/>
                <a:gd name="T10" fmla="*/ 64 w 64"/>
                <a:gd name="T11" fmla="*/ 48 h 64"/>
                <a:gd name="T12" fmla="*/ 48 w 64"/>
                <a:gd name="T13" fmla="*/ 64 h 64"/>
                <a:gd name="T14" fmla="*/ 16 w 64"/>
                <a:gd name="T15" fmla="*/ 64 h 64"/>
                <a:gd name="T16" fmla="*/ 0 w 64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0" y="4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98D0DAC6-F8BA-48D1-8860-9ABFC6C86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3" y="2173288"/>
              <a:ext cx="2957512" cy="2176463"/>
            </a:xfrm>
            <a:custGeom>
              <a:avLst/>
              <a:gdLst>
                <a:gd name="T0" fmla="*/ 0 w 813"/>
                <a:gd name="T1" fmla="*/ 499 h 594"/>
                <a:gd name="T2" fmla="*/ 0 w 813"/>
                <a:gd name="T3" fmla="*/ 95 h 594"/>
                <a:gd name="T4" fmla="*/ 95 w 813"/>
                <a:gd name="T5" fmla="*/ 0 h 594"/>
                <a:gd name="T6" fmla="*/ 719 w 813"/>
                <a:gd name="T7" fmla="*/ 0 h 594"/>
                <a:gd name="T8" fmla="*/ 813 w 813"/>
                <a:gd name="T9" fmla="*/ 95 h 594"/>
                <a:gd name="T10" fmla="*/ 813 w 813"/>
                <a:gd name="T11" fmla="*/ 499 h 594"/>
                <a:gd name="T12" fmla="*/ 719 w 813"/>
                <a:gd name="T13" fmla="*/ 594 h 594"/>
                <a:gd name="T14" fmla="*/ 95 w 813"/>
                <a:gd name="T15" fmla="*/ 594 h 594"/>
                <a:gd name="T16" fmla="*/ 0 w 813"/>
                <a:gd name="T17" fmla="*/ 499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3" h="594">
                  <a:moveTo>
                    <a:pt x="0" y="499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771" y="0"/>
                    <a:pt x="813" y="43"/>
                    <a:pt x="813" y="95"/>
                  </a:cubicBezTo>
                  <a:cubicBezTo>
                    <a:pt x="813" y="499"/>
                    <a:pt x="813" y="499"/>
                    <a:pt x="813" y="499"/>
                  </a:cubicBezTo>
                  <a:cubicBezTo>
                    <a:pt x="813" y="552"/>
                    <a:pt x="771" y="594"/>
                    <a:pt x="719" y="594"/>
                  </a:cubicBezTo>
                  <a:cubicBezTo>
                    <a:pt x="95" y="594"/>
                    <a:pt x="95" y="594"/>
                    <a:pt x="95" y="594"/>
                  </a:cubicBezTo>
                  <a:cubicBezTo>
                    <a:pt x="43" y="594"/>
                    <a:pt x="0" y="552"/>
                    <a:pt x="0" y="499"/>
                  </a:cubicBezTo>
                </a:path>
              </a:pathLst>
            </a:custGeom>
            <a:solidFill>
              <a:srgbClr val="FF9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9F64EEA0-40BC-4AA6-A567-B6F778192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288" y="3433763"/>
              <a:ext cx="2738437" cy="915988"/>
            </a:xfrm>
            <a:custGeom>
              <a:avLst/>
              <a:gdLst>
                <a:gd name="T0" fmla="*/ 659 w 753"/>
                <a:gd name="T1" fmla="*/ 94 h 250"/>
                <a:gd name="T2" fmla="*/ 336 w 753"/>
                <a:gd name="T3" fmla="*/ 115 h 250"/>
                <a:gd name="T4" fmla="*/ 336 w 753"/>
                <a:gd name="T5" fmla="*/ 115 h 250"/>
                <a:gd name="T6" fmla="*/ 336 w 753"/>
                <a:gd name="T7" fmla="*/ 115 h 250"/>
                <a:gd name="T8" fmla="*/ 336 w 753"/>
                <a:gd name="T9" fmla="*/ 115 h 250"/>
                <a:gd name="T10" fmla="*/ 336 w 753"/>
                <a:gd name="T11" fmla="*/ 115 h 250"/>
                <a:gd name="T12" fmla="*/ 336 w 753"/>
                <a:gd name="T13" fmla="*/ 115 h 250"/>
                <a:gd name="T14" fmla="*/ 336 w 753"/>
                <a:gd name="T15" fmla="*/ 116 h 250"/>
                <a:gd name="T16" fmla="*/ 336 w 753"/>
                <a:gd name="T17" fmla="*/ 116 h 250"/>
                <a:gd name="T18" fmla="*/ 336 w 753"/>
                <a:gd name="T19" fmla="*/ 116 h 250"/>
                <a:gd name="T20" fmla="*/ 336 w 753"/>
                <a:gd name="T21" fmla="*/ 116 h 250"/>
                <a:gd name="T22" fmla="*/ 336 w 753"/>
                <a:gd name="T23" fmla="*/ 116 h 250"/>
                <a:gd name="T24" fmla="*/ 336 w 753"/>
                <a:gd name="T25" fmla="*/ 116 h 250"/>
                <a:gd name="T26" fmla="*/ 336 w 753"/>
                <a:gd name="T27" fmla="*/ 117 h 250"/>
                <a:gd name="T28" fmla="*/ 336 w 753"/>
                <a:gd name="T29" fmla="*/ 117 h 250"/>
                <a:gd name="T30" fmla="*/ 336 w 753"/>
                <a:gd name="T31" fmla="*/ 117 h 250"/>
                <a:gd name="T32" fmla="*/ 336 w 753"/>
                <a:gd name="T33" fmla="*/ 117 h 250"/>
                <a:gd name="T34" fmla="*/ 336 w 753"/>
                <a:gd name="T35" fmla="*/ 117 h 250"/>
                <a:gd name="T36" fmla="*/ 336 w 753"/>
                <a:gd name="T37" fmla="*/ 117 h 250"/>
                <a:gd name="T38" fmla="*/ 336 w 753"/>
                <a:gd name="T39" fmla="*/ 118 h 250"/>
                <a:gd name="T40" fmla="*/ 336 w 753"/>
                <a:gd name="T41" fmla="*/ 118 h 250"/>
                <a:gd name="T42" fmla="*/ 336 w 753"/>
                <a:gd name="T43" fmla="*/ 118 h 250"/>
                <a:gd name="T44" fmla="*/ 336 w 753"/>
                <a:gd name="T45" fmla="*/ 118 h 250"/>
                <a:gd name="T46" fmla="*/ 336 w 753"/>
                <a:gd name="T47" fmla="*/ 118 h 250"/>
                <a:gd name="T48" fmla="*/ 336 w 753"/>
                <a:gd name="T49" fmla="*/ 119 h 250"/>
                <a:gd name="T50" fmla="*/ 336 w 753"/>
                <a:gd name="T51" fmla="*/ 119 h 250"/>
                <a:gd name="T52" fmla="*/ 336 w 753"/>
                <a:gd name="T53" fmla="*/ 119 h 250"/>
                <a:gd name="T54" fmla="*/ 336 w 753"/>
                <a:gd name="T55" fmla="*/ 122 h 250"/>
                <a:gd name="T56" fmla="*/ 664 w 753"/>
                <a:gd name="T57" fmla="*/ 149 h 250"/>
                <a:gd name="T58" fmla="*/ 664 w 753"/>
                <a:gd name="T59" fmla="*/ 149 h 250"/>
                <a:gd name="T60" fmla="*/ 664 w 753"/>
                <a:gd name="T61" fmla="*/ 149 h 250"/>
                <a:gd name="T62" fmla="*/ 637 w 753"/>
                <a:gd name="T63" fmla="*/ 175 h 250"/>
                <a:gd name="T64" fmla="*/ 259 w 753"/>
                <a:gd name="T65" fmla="*/ 208 h 250"/>
                <a:gd name="T66" fmla="*/ 259 w 753"/>
                <a:gd name="T67" fmla="*/ 233 h 250"/>
                <a:gd name="T68" fmla="*/ 211 w 753"/>
                <a:gd name="T69" fmla="*/ 249 h 250"/>
                <a:gd name="T70" fmla="*/ 195 w 753"/>
                <a:gd name="T71" fmla="*/ 210 h 250"/>
                <a:gd name="T72" fmla="*/ 104 w 753"/>
                <a:gd name="T73" fmla="*/ 250 h 250"/>
                <a:gd name="T74" fmla="*/ 0 w 753"/>
                <a:gd name="T75" fmla="*/ 243 h 250"/>
                <a:gd name="T76" fmla="*/ 35 w 753"/>
                <a:gd name="T77" fmla="*/ 250 h 250"/>
                <a:gd name="T78" fmla="*/ 753 w 753"/>
                <a:gd name="T79" fmla="*/ 15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3" h="250">
                  <a:moveTo>
                    <a:pt x="753" y="0"/>
                  </a:moveTo>
                  <a:cubicBezTo>
                    <a:pt x="753" y="52"/>
                    <a:pt x="711" y="94"/>
                    <a:pt x="659" y="94"/>
                  </a:cubicBezTo>
                  <a:cubicBezTo>
                    <a:pt x="336" y="94"/>
                    <a:pt x="336" y="94"/>
                    <a:pt x="336" y="94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5"/>
                    <a:pt x="336" y="115"/>
                    <a:pt x="336" y="115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6"/>
                    <a:pt x="336" y="116"/>
                  </a:cubicBezTo>
                  <a:cubicBezTo>
                    <a:pt x="336" y="116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8"/>
                    <a:pt x="336" y="118"/>
                  </a:cubicBezTo>
                  <a:cubicBezTo>
                    <a:pt x="336" y="118"/>
                    <a:pt x="336" y="119"/>
                    <a:pt x="336" y="119"/>
                  </a:cubicBezTo>
                  <a:cubicBezTo>
                    <a:pt x="336" y="119"/>
                    <a:pt x="336" y="119"/>
                    <a:pt x="336" y="119"/>
                  </a:cubicBezTo>
                  <a:cubicBezTo>
                    <a:pt x="336" y="119"/>
                    <a:pt x="336" y="119"/>
                    <a:pt x="336" y="119"/>
                  </a:cubicBezTo>
                  <a:cubicBezTo>
                    <a:pt x="336" y="119"/>
                    <a:pt x="336" y="119"/>
                    <a:pt x="336" y="119"/>
                  </a:cubicBezTo>
                  <a:cubicBezTo>
                    <a:pt x="336" y="119"/>
                    <a:pt x="336" y="119"/>
                    <a:pt x="336" y="119"/>
                  </a:cubicBezTo>
                  <a:cubicBezTo>
                    <a:pt x="336" y="119"/>
                    <a:pt x="336" y="119"/>
                    <a:pt x="336" y="119"/>
                  </a:cubicBezTo>
                  <a:cubicBezTo>
                    <a:pt x="336" y="120"/>
                    <a:pt x="336" y="121"/>
                    <a:pt x="336" y="122"/>
                  </a:cubicBezTo>
                  <a:cubicBezTo>
                    <a:pt x="637" y="122"/>
                    <a:pt x="637" y="122"/>
                    <a:pt x="637" y="122"/>
                  </a:cubicBezTo>
                  <a:cubicBezTo>
                    <a:pt x="652" y="122"/>
                    <a:pt x="663" y="134"/>
                    <a:pt x="664" y="149"/>
                  </a:cubicBezTo>
                  <a:cubicBezTo>
                    <a:pt x="664" y="149"/>
                    <a:pt x="664" y="149"/>
                    <a:pt x="664" y="149"/>
                  </a:cubicBezTo>
                  <a:cubicBezTo>
                    <a:pt x="664" y="149"/>
                    <a:pt x="664" y="149"/>
                    <a:pt x="664" y="149"/>
                  </a:cubicBezTo>
                  <a:cubicBezTo>
                    <a:pt x="664" y="149"/>
                    <a:pt x="664" y="149"/>
                    <a:pt x="664" y="149"/>
                  </a:cubicBezTo>
                  <a:cubicBezTo>
                    <a:pt x="664" y="149"/>
                    <a:pt x="664" y="149"/>
                    <a:pt x="664" y="149"/>
                  </a:cubicBezTo>
                  <a:cubicBezTo>
                    <a:pt x="664" y="149"/>
                    <a:pt x="664" y="149"/>
                    <a:pt x="664" y="149"/>
                  </a:cubicBezTo>
                  <a:cubicBezTo>
                    <a:pt x="664" y="164"/>
                    <a:pt x="652" y="175"/>
                    <a:pt x="637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01" y="192"/>
                    <a:pt x="281" y="204"/>
                    <a:pt x="259" y="208"/>
                  </a:cubicBezTo>
                  <a:cubicBezTo>
                    <a:pt x="259" y="233"/>
                    <a:pt x="259" y="233"/>
                    <a:pt x="259" y="233"/>
                  </a:cubicBezTo>
                  <a:cubicBezTo>
                    <a:pt x="259" y="233"/>
                    <a:pt x="259" y="233"/>
                    <a:pt x="259" y="233"/>
                  </a:cubicBezTo>
                  <a:cubicBezTo>
                    <a:pt x="259" y="242"/>
                    <a:pt x="252" y="249"/>
                    <a:pt x="243" y="249"/>
                  </a:cubicBezTo>
                  <a:cubicBezTo>
                    <a:pt x="211" y="249"/>
                    <a:pt x="211" y="249"/>
                    <a:pt x="211" y="249"/>
                  </a:cubicBezTo>
                  <a:cubicBezTo>
                    <a:pt x="202" y="249"/>
                    <a:pt x="195" y="242"/>
                    <a:pt x="195" y="233"/>
                  </a:cubicBezTo>
                  <a:cubicBezTo>
                    <a:pt x="195" y="210"/>
                    <a:pt x="195" y="210"/>
                    <a:pt x="195" y="210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43" y="234"/>
                    <a:pt x="72" y="250"/>
                    <a:pt x="104" y="250"/>
                  </a:cubicBezTo>
                  <a:cubicBezTo>
                    <a:pt x="35" y="250"/>
                    <a:pt x="35" y="250"/>
                    <a:pt x="35" y="250"/>
                  </a:cubicBezTo>
                  <a:cubicBezTo>
                    <a:pt x="23" y="250"/>
                    <a:pt x="11" y="248"/>
                    <a:pt x="0" y="24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11" y="248"/>
                    <a:pt x="23" y="250"/>
                    <a:pt x="35" y="250"/>
                  </a:cubicBezTo>
                  <a:cubicBezTo>
                    <a:pt x="659" y="250"/>
                    <a:pt x="659" y="250"/>
                    <a:pt x="659" y="250"/>
                  </a:cubicBezTo>
                  <a:cubicBezTo>
                    <a:pt x="711" y="250"/>
                    <a:pt x="753" y="208"/>
                    <a:pt x="753" y="155"/>
                  </a:cubicBezTo>
                  <a:cubicBezTo>
                    <a:pt x="753" y="0"/>
                    <a:pt x="753" y="0"/>
                    <a:pt x="753" y="0"/>
                  </a:cubicBezTo>
                </a:path>
              </a:pathLst>
            </a:custGeom>
            <a:solidFill>
              <a:srgbClr val="E58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xmlns="" id="{E55F859D-6A97-4F0E-AFF9-AE37D7F34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288" y="4203700"/>
              <a:ext cx="377825" cy="146050"/>
            </a:xfrm>
            <a:custGeom>
              <a:avLst/>
              <a:gdLst>
                <a:gd name="T0" fmla="*/ 26 w 104"/>
                <a:gd name="T1" fmla="*/ 0 h 40"/>
                <a:gd name="T2" fmla="*/ 3 w 104"/>
                <a:gd name="T3" fmla="*/ 0 h 40"/>
                <a:gd name="T4" fmla="*/ 3 w 104"/>
                <a:gd name="T5" fmla="*/ 24 h 40"/>
                <a:gd name="T6" fmla="*/ 3 w 104"/>
                <a:gd name="T7" fmla="*/ 24 h 40"/>
                <a:gd name="T8" fmla="*/ 0 w 104"/>
                <a:gd name="T9" fmla="*/ 33 h 40"/>
                <a:gd name="T10" fmla="*/ 35 w 104"/>
                <a:gd name="T11" fmla="*/ 40 h 40"/>
                <a:gd name="T12" fmla="*/ 104 w 104"/>
                <a:gd name="T13" fmla="*/ 40 h 40"/>
                <a:gd name="T14" fmla="*/ 26 w 104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40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1" y="31"/>
                    <a:pt x="0" y="33"/>
                  </a:cubicBezTo>
                  <a:cubicBezTo>
                    <a:pt x="11" y="38"/>
                    <a:pt x="23" y="40"/>
                    <a:pt x="35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72" y="40"/>
                    <a:pt x="43" y="24"/>
                    <a:pt x="26" y="0"/>
                  </a:cubicBezTo>
                </a:path>
              </a:pathLst>
            </a:custGeom>
            <a:solidFill>
              <a:srgbClr val="CE7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xmlns="" id="{D87CEDAB-4386-4055-8765-C04036489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25" y="2447925"/>
              <a:ext cx="2305050" cy="193675"/>
            </a:xfrm>
            <a:custGeom>
              <a:avLst/>
              <a:gdLst>
                <a:gd name="T0" fmla="*/ 0 w 634"/>
                <a:gd name="T1" fmla="*/ 27 h 53"/>
                <a:gd name="T2" fmla="*/ 27 w 634"/>
                <a:gd name="T3" fmla="*/ 0 h 53"/>
                <a:gd name="T4" fmla="*/ 607 w 634"/>
                <a:gd name="T5" fmla="*/ 0 h 53"/>
                <a:gd name="T6" fmla="*/ 634 w 634"/>
                <a:gd name="T7" fmla="*/ 27 h 53"/>
                <a:gd name="T8" fmla="*/ 607 w 634"/>
                <a:gd name="T9" fmla="*/ 53 h 53"/>
                <a:gd name="T10" fmla="*/ 27 w 634"/>
                <a:gd name="T11" fmla="*/ 53 h 53"/>
                <a:gd name="T12" fmla="*/ 0 w 634"/>
                <a:gd name="T13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53">
                  <a:moveTo>
                    <a:pt x="0" y="27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22" y="0"/>
                    <a:pt x="634" y="12"/>
                    <a:pt x="634" y="27"/>
                  </a:cubicBezTo>
                  <a:cubicBezTo>
                    <a:pt x="634" y="41"/>
                    <a:pt x="622" y="53"/>
                    <a:pt x="60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1"/>
                    <a:pt x="0" y="27"/>
                  </a:cubicBezTo>
                </a:path>
              </a:pathLst>
            </a:custGeom>
            <a:solidFill>
              <a:srgbClr val="B36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xmlns="" id="{72156B27-4076-48D7-9CE9-56D1D88E2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75" y="2543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8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xmlns="" id="{DC850028-8FB9-4AC3-98C2-908502A1E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5663" y="2506663"/>
              <a:ext cx="1192212" cy="134938"/>
            </a:xfrm>
            <a:custGeom>
              <a:avLst/>
              <a:gdLst>
                <a:gd name="T0" fmla="*/ 326 w 328"/>
                <a:gd name="T1" fmla="*/ 0 h 37"/>
                <a:gd name="T2" fmla="*/ 301 w 328"/>
                <a:gd name="T3" fmla="*/ 17 h 37"/>
                <a:gd name="T4" fmla="*/ 0 w 328"/>
                <a:gd name="T5" fmla="*/ 17 h 37"/>
                <a:gd name="T6" fmla="*/ 0 w 328"/>
                <a:gd name="T7" fmla="*/ 37 h 37"/>
                <a:gd name="T8" fmla="*/ 301 w 328"/>
                <a:gd name="T9" fmla="*/ 37 h 37"/>
                <a:gd name="T10" fmla="*/ 328 w 328"/>
                <a:gd name="T11" fmla="*/ 11 h 37"/>
                <a:gd name="T12" fmla="*/ 328 w 328"/>
                <a:gd name="T13" fmla="*/ 11 h 37"/>
                <a:gd name="T14" fmla="*/ 328 w 328"/>
                <a:gd name="T15" fmla="*/ 10 h 37"/>
                <a:gd name="T16" fmla="*/ 328 w 328"/>
                <a:gd name="T17" fmla="*/ 10 h 37"/>
                <a:gd name="T18" fmla="*/ 326 w 328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7">
                  <a:moveTo>
                    <a:pt x="326" y="0"/>
                  </a:moveTo>
                  <a:cubicBezTo>
                    <a:pt x="322" y="10"/>
                    <a:pt x="312" y="17"/>
                    <a:pt x="30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16" y="37"/>
                    <a:pt x="328" y="25"/>
                    <a:pt x="328" y="11"/>
                  </a:cubicBezTo>
                  <a:cubicBezTo>
                    <a:pt x="328" y="11"/>
                    <a:pt x="328" y="11"/>
                    <a:pt x="328" y="11"/>
                  </a:cubicBezTo>
                  <a:cubicBezTo>
                    <a:pt x="328" y="11"/>
                    <a:pt x="328" y="10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7"/>
                    <a:pt x="327" y="3"/>
                    <a:pt x="326" y="0"/>
                  </a:cubicBezTo>
                </a:path>
              </a:pathLst>
            </a:custGeom>
            <a:solidFill>
              <a:srgbClr val="A1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xmlns="" id="{6DB30878-DDD8-4385-8A6C-281521667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25" y="2924175"/>
              <a:ext cx="2305050" cy="198438"/>
            </a:xfrm>
            <a:custGeom>
              <a:avLst/>
              <a:gdLst>
                <a:gd name="T0" fmla="*/ 0 w 634"/>
                <a:gd name="T1" fmla="*/ 27 h 54"/>
                <a:gd name="T2" fmla="*/ 27 w 634"/>
                <a:gd name="T3" fmla="*/ 0 h 54"/>
                <a:gd name="T4" fmla="*/ 607 w 634"/>
                <a:gd name="T5" fmla="*/ 0 h 54"/>
                <a:gd name="T6" fmla="*/ 634 w 634"/>
                <a:gd name="T7" fmla="*/ 27 h 54"/>
                <a:gd name="T8" fmla="*/ 607 w 634"/>
                <a:gd name="T9" fmla="*/ 54 h 54"/>
                <a:gd name="T10" fmla="*/ 27 w 634"/>
                <a:gd name="T11" fmla="*/ 54 h 54"/>
                <a:gd name="T12" fmla="*/ 0 w 634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54">
                  <a:moveTo>
                    <a:pt x="0" y="27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22" y="0"/>
                    <a:pt x="634" y="12"/>
                    <a:pt x="634" y="27"/>
                  </a:cubicBezTo>
                  <a:cubicBezTo>
                    <a:pt x="634" y="42"/>
                    <a:pt x="622" y="54"/>
                    <a:pt x="60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2" y="54"/>
                    <a:pt x="0" y="42"/>
                    <a:pt x="0" y="27"/>
                  </a:cubicBezTo>
                </a:path>
              </a:pathLst>
            </a:custGeom>
            <a:solidFill>
              <a:srgbClr val="B36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xmlns="" id="{6D066368-83F0-4C46-AD1C-CEE0D5CC5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75" y="3024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8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xmlns="" id="{0334EBDE-05B9-4BE1-987F-152226B06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5663" y="2986088"/>
              <a:ext cx="1192212" cy="136525"/>
            </a:xfrm>
            <a:custGeom>
              <a:avLst/>
              <a:gdLst>
                <a:gd name="T0" fmla="*/ 326 w 328"/>
                <a:gd name="T1" fmla="*/ 0 h 37"/>
                <a:gd name="T2" fmla="*/ 301 w 328"/>
                <a:gd name="T3" fmla="*/ 16 h 37"/>
                <a:gd name="T4" fmla="*/ 0 w 328"/>
                <a:gd name="T5" fmla="*/ 16 h 37"/>
                <a:gd name="T6" fmla="*/ 0 w 328"/>
                <a:gd name="T7" fmla="*/ 37 h 37"/>
                <a:gd name="T8" fmla="*/ 301 w 328"/>
                <a:gd name="T9" fmla="*/ 37 h 37"/>
                <a:gd name="T10" fmla="*/ 328 w 328"/>
                <a:gd name="T11" fmla="*/ 10 h 37"/>
                <a:gd name="T12" fmla="*/ 328 w 328"/>
                <a:gd name="T13" fmla="*/ 10 h 37"/>
                <a:gd name="T14" fmla="*/ 328 w 328"/>
                <a:gd name="T15" fmla="*/ 10 h 37"/>
                <a:gd name="T16" fmla="*/ 328 w 328"/>
                <a:gd name="T17" fmla="*/ 10 h 37"/>
                <a:gd name="T18" fmla="*/ 326 w 328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7">
                  <a:moveTo>
                    <a:pt x="326" y="0"/>
                  </a:moveTo>
                  <a:cubicBezTo>
                    <a:pt x="322" y="9"/>
                    <a:pt x="312" y="16"/>
                    <a:pt x="30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16" y="37"/>
                    <a:pt x="328" y="25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6"/>
                    <a:pt x="327" y="3"/>
                    <a:pt x="326" y="0"/>
                  </a:cubicBezTo>
                </a:path>
              </a:pathLst>
            </a:custGeom>
            <a:solidFill>
              <a:srgbClr val="A1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xmlns="" id="{2CA070BF-0CAB-40B6-B093-45654FFCF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25" y="3405188"/>
              <a:ext cx="2305050" cy="193675"/>
            </a:xfrm>
            <a:custGeom>
              <a:avLst/>
              <a:gdLst>
                <a:gd name="T0" fmla="*/ 0 w 634"/>
                <a:gd name="T1" fmla="*/ 26 h 53"/>
                <a:gd name="T2" fmla="*/ 27 w 634"/>
                <a:gd name="T3" fmla="*/ 0 h 53"/>
                <a:gd name="T4" fmla="*/ 607 w 634"/>
                <a:gd name="T5" fmla="*/ 0 h 53"/>
                <a:gd name="T6" fmla="*/ 634 w 634"/>
                <a:gd name="T7" fmla="*/ 26 h 53"/>
                <a:gd name="T8" fmla="*/ 607 w 634"/>
                <a:gd name="T9" fmla="*/ 53 h 53"/>
                <a:gd name="T10" fmla="*/ 27 w 634"/>
                <a:gd name="T11" fmla="*/ 53 h 53"/>
                <a:gd name="T12" fmla="*/ 0 w 634"/>
                <a:gd name="T13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53">
                  <a:moveTo>
                    <a:pt x="0" y="26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22" y="0"/>
                    <a:pt x="634" y="12"/>
                    <a:pt x="634" y="26"/>
                  </a:cubicBezTo>
                  <a:cubicBezTo>
                    <a:pt x="634" y="41"/>
                    <a:pt x="622" y="53"/>
                    <a:pt x="60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</a:path>
              </a:pathLst>
            </a:custGeom>
            <a:solidFill>
              <a:srgbClr val="B36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xmlns="" id="{D0385BA7-23BD-40F9-97CB-DE71CCEDC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75" y="3500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8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xmlns="" id="{99E9D054-412D-41AE-A873-24BA09862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5663" y="3463925"/>
              <a:ext cx="1192212" cy="134938"/>
            </a:xfrm>
            <a:custGeom>
              <a:avLst/>
              <a:gdLst>
                <a:gd name="T0" fmla="*/ 326 w 328"/>
                <a:gd name="T1" fmla="*/ 0 h 37"/>
                <a:gd name="T2" fmla="*/ 301 w 328"/>
                <a:gd name="T3" fmla="*/ 16 h 37"/>
                <a:gd name="T4" fmla="*/ 0 w 328"/>
                <a:gd name="T5" fmla="*/ 16 h 37"/>
                <a:gd name="T6" fmla="*/ 0 w 328"/>
                <a:gd name="T7" fmla="*/ 37 h 37"/>
                <a:gd name="T8" fmla="*/ 301 w 328"/>
                <a:gd name="T9" fmla="*/ 37 h 37"/>
                <a:gd name="T10" fmla="*/ 328 w 328"/>
                <a:gd name="T11" fmla="*/ 10 h 37"/>
                <a:gd name="T12" fmla="*/ 328 w 328"/>
                <a:gd name="T13" fmla="*/ 10 h 37"/>
                <a:gd name="T14" fmla="*/ 328 w 328"/>
                <a:gd name="T15" fmla="*/ 10 h 37"/>
                <a:gd name="T16" fmla="*/ 328 w 328"/>
                <a:gd name="T17" fmla="*/ 10 h 37"/>
                <a:gd name="T18" fmla="*/ 326 w 328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37">
                  <a:moveTo>
                    <a:pt x="326" y="0"/>
                  </a:moveTo>
                  <a:cubicBezTo>
                    <a:pt x="322" y="10"/>
                    <a:pt x="312" y="16"/>
                    <a:pt x="30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16" y="37"/>
                    <a:pt x="328" y="25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8" y="7"/>
                    <a:pt x="327" y="3"/>
                    <a:pt x="326" y="0"/>
                  </a:cubicBezTo>
                </a:path>
              </a:pathLst>
            </a:custGeom>
            <a:solidFill>
              <a:srgbClr val="A1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xmlns="" id="{37E74CEF-F36C-4D7B-B566-882F940F4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825" y="3881438"/>
              <a:ext cx="2305050" cy="193675"/>
            </a:xfrm>
            <a:custGeom>
              <a:avLst/>
              <a:gdLst>
                <a:gd name="T0" fmla="*/ 0 w 634"/>
                <a:gd name="T1" fmla="*/ 27 h 53"/>
                <a:gd name="T2" fmla="*/ 27 w 634"/>
                <a:gd name="T3" fmla="*/ 0 h 53"/>
                <a:gd name="T4" fmla="*/ 607 w 634"/>
                <a:gd name="T5" fmla="*/ 0 h 53"/>
                <a:gd name="T6" fmla="*/ 634 w 634"/>
                <a:gd name="T7" fmla="*/ 27 h 53"/>
                <a:gd name="T8" fmla="*/ 607 w 634"/>
                <a:gd name="T9" fmla="*/ 53 h 53"/>
                <a:gd name="T10" fmla="*/ 27 w 634"/>
                <a:gd name="T11" fmla="*/ 53 h 53"/>
                <a:gd name="T12" fmla="*/ 0 w 634"/>
                <a:gd name="T13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53">
                  <a:moveTo>
                    <a:pt x="0" y="27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22" y="0"/>
                    <a:pt x="634" y="12"/>
                    <a:pt x="634" y="27"/>
                  </a:cubicBezTo>
                  <a:cubicBezTo>
                    <a:pt x="634" y="42"/>
                    <a:pt x="622" y="53"/>
                    <a:pt x="60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2"/>
                    <a:pt x="0" y="27"/>
                  </a:cubicBezTo>
                </a:path>
              </a:pathLst>
            </a:custGeom>
            <a:solidFill>
              <a:srgbClr val="B36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xmlns="" id="{C100F59D-C2FA-43A9-9318-633339615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75" y="3979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7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77C42B03-D2A5-4E71-A675-3AD0583A0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9463" y="3943350"/>
              <a:ext cx="1268412" cy="131763"/>
            </a:xfrm>
            <a:custGeom>
              <a:avLst/>
              <a:gdLst>
                <a:gd name="T0" fmla="*/ 347 w 349"/>
                <a:gd name="T1" fmla="*/ 0 h 36"/>
                <a:gd name="T2" fmla="*/ 322 w 349"/>
                <a:gd name="T3" fmla="*/ 16 h 36"/>
                <a:gd name="T4" fmla="*/ 13 w 349"/>
                <a:gd name="T5" fmla="*/ 16 h 36"/>
                <a:gd name="T6" fmla="*/ 0 w 349"/>
                <a:gd name="T7" fmla="*/ 36 h 36"/>
                <a:gd name="T8" fmla="*/ 322 w 349"/>
                <a:gd name="T9" fmla="*/ 36 h 36"/>
                <a:gd name="T10" fmla="*/ 349 w 349"/>
                <a:gd name="T11" fmla="*/ 10 h 36"/>
                <a:gd name="T12" fmla="*/ 349 w 349"/>
                <a:gd name="T13" fmla="*/ 10 h 36"/>
                <a:gd name="T14" fmla="*/ 349 w 349"/>
                <a:gd name="T15" fmla="*/ 10 h 36"/>
                <a:gd name="T16" fmla="*/ 349 w 349"/>
                <a:gd name="T17" fmla="*/ 10 h 36"/>
                <a:gd name="T18" fmla="*/ 347 w 349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36">
                  <a:moveTo>
                    <a:pt x="347" y="0"/>
                  </a:moveTo>
                  <a:cubicBezTo>
                    <a:pt x="343" y="9"/>
                    <a:pt x="333" y="16"/>
                    <a:pt x="32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23"/>
                    <a:pt x="5" y="30"/>
                    <a:pt x="0" y="36"/>
                  </a:cubicBezTo>
                  <a:cubicBezTo>
                    <a:pt x="322" y="36"/>
                    <a:pt x="322" y="36"/>
                    <a:pt x="322" y="36"/>
                  </a:cubicBezTo>
                  <a:cubicBezTo>
                    <a:pt x="337" y="36"/>
                    <a:pt x="349" y="25"/>
                    <a:pt x="349" y="10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49" y="6"/>
                    <a:pt x="348" y="3"/>
                    <a:pt x="347" y="0"/>
                  </a:cubicBezTo>
                </a:path>
              </a:pathLst>
            </a:custGeom>
            <a:solidFill>
              <a:srgbClr val="A1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xmlns="" id="{29A9AB5E-A26E-4060-9A93-B113895F86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4375" y="0"/>
              <a:ext cx="665162" cy="2979738"/>
            </a:xfrm>
            <a:custGeom>
              <a:avLst/>
              <a:gdLst>
                <a:gd name="T0" fmla="*/ 137 w 183"/>
                <a:gd name="T1" fmla="*/ 0 h 813"/>
                <a:gd name="T2" fmla="*/ 46 w 183"/>
                <a:gd name="T3" fmla="*/ 0 h 813"/>
                <a:gd name="T4" fmla="*/ 0 w 183"/>
                <a:gd name="T5" fmla="*/ 46 h 813"/>
                <a:gd name="T6" fmla="*/ 0 w 183"/>
                <a:gd name="T7" fmla="*/ 813 h 813"/>
                <a:gd name="T8" fmla="*/ 183 w 183"/>
                <a:gd name="T9" fmla="*/ 813 h 813"/>
                <a:gd name="T10" fmla="*/ 183 w 183"/>
                <a:gd name="T11" fmla="*/ 46 h 813"/>
                <a:gd name="T12" fmla="*/ 137 w 183"/>
                <a:gd name="T13" fmla="*/ 0 h 813"/>
                <a:gd name="T14" fmla="*/ 162 w 183"/>
                <a:gd name="T15" fmla="*/ 770 h 813"/>
                <a:gd name="T16" fmla="*/ 21 w 183"/>
                <a:gd name="T17" fmla="*/ 770 h 813"/>
                <a:gd name="T18" fmla="*/ 21 w 183"/>
                <a:gd name="T19" fmla="*/ 81 h 813"/>
                <a:gd name="T20" fmla="*/ 59 w 183"/>
                <a:gd name="T21" fmla="*/ 43 h 813"/>
                <a:gd name="T22" fmla="*/ 123 w 183"/>
                <a:gd name="T23" fmla="*/ 43 h 813"/>
                <a:gd name="T24" fmla="*/ 162 w 183"/>
                <a:gd name="T25" fmla="*/ 81 h 813"/>
                <a:gd name="T26" fmla="*/ 162 w 183"/>
                <a:gd name="T27" fmla="*/ 77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3" h="813">
                  <a:moveTo>
                    <a:pt x="137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183" y="813"/>
                    <a:pt x="183" y="813"/>
                    <a:pt x="183" y="813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3" y="21"/>
                    <a:pt x="163" y="0"/>
                    <a:pt x="137" y="0"/>
                  </a:cubicBezTo>
                  <a:moveTo>
                    <a:pt x="162" y="770"/>
                  </a:moveTo>
                  <a:cubicBezTo>
                    <a:pt x="21" y="770"/>
                    <a:pt x="21" y="770"/>
                    <a:pt x="21" y="770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60"/>
                    <a:pt x="38" y="43"/>
                    <a:pt x="59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45" y="43"/>
                    <a:pt x="162" y="60"/>
                    <a:pt x="162" y="81"/>
                  </a:cubicBezTo>
                  <a:cubicBezTo>
                    <a:pt x="162" y="770"/>
                    <a:pt x="162" y="770"/>
                    <a:pt x="162" y="770"/>
                  </a:cubicBezTo>
                </a:path>
              </a:pathLst>
            </a:cu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xmlns="" id="{3924A216-FB10-4DD2-83A8-3695CC569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0"/>
              <a:ext cx="665162" cy="339725"/>
            </a:xfrm>
            <a:custGeom>
              <a:avLst/>
              <a:gdLst>
                <a:gd name="T0" fmla="*/ 137 w 183"/>
                <a:gd name="T1" fmla="*/ 0 h 93"/>
                <a:gd name="T2" fmla="*/ 46 w 183"/>
                <a:gd name="T3" fmla="*/ 0 h 93"/>
                <a:gd name="T4" fmla="*/ 0 w 183"/>
                <a:gd name="T5" fmla="*/ 46 h 93"/>
                <a:gd name="T6" fmla="*/ 0 w 183"/>
                <a:gd name="T7" fmla="*/ 93 h 93"/>
                <a:gd name="T8" fmla="*/ 21 w 183"/>
                <a:gd name="T9" fmla="*/ 93 h 93"/>
                <a:gd name="T10" fmla="*/ 21 w 183"/>
                <a:gd name="T11" fmla="*/ 81 h 93"/>
                <a:gd name="T12" fmla="*/ 59 w 183"/>
                <a:gd name="T13" fmla="*/ 43 h 93"/>
                <a:gd name="T14" fmla="*/ 123 w 183"/>
                <a:gd name="T15" fmla="*/ 43 h 93"/>
                <a:gd name="T16" fmla="*/ 162 w 183"/>
                <a:gd name="T17" fmla="*/ 81 h 93"/>
                <a:gd name="T18" fmla="*/ 162 w 183"/>
                <a:gd name="T19" fmla="*/ 93 h 93"/>
                <a:gd name="T20" fmla="*/ 183 w 183"/>
                <a:gd name="T21" fmla="*/ 93 h 93"/>
                <a:gd name="T22" fmla="*/ 183 w 183"/>
                <a:gd name="T23" fmla="*/ 46 h 93"/>
                <a:gd name="T24" fmla="*/ 137 w 183"/>
                <a:gd name="T2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93">
                  <a:moveTo>
                    <a:pt x="137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60"/>
                    <a:pt x="38" y="43"/>
                    <a:pt x="59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45" y="43"/>
                    <a:pt x="162" y="60"/>
                    <a:pt x="162" y="81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83" y="93"/>
                    <a:pt x="183" y="93"/>
                    <a:pt x="183" y="93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3" y="21"/>
                    <a:pt x="163" y="0"/>
                    <a:pt x="137" y="0"/>
                  </a:cubicBezTo>
                  <a:close/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xmlns="" id="{A6151801-B552-463C-84E2-E34FD121E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38" y="4111625"/>
              <a:ext cx="231775" cy="23495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6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6" y="64"/>
                    <a:pt x="48" y="64"/>
                  </a:cubicBezTo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8FBDE1F1-5B7A-445D-82DF-AF1B25321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4111625"/>
              <a:ext cx="231775" cy="234950"/>
            </a:xfrm>
            <a:custGeom>
              <a:avLst/>
              <a:gdLst>
                <a:gd name="T0" fmla="*/ 48 w 64"/>
                <a:gd name="T1" fmla="*/ 64 h 64"/>
                <a:gd name="T2" fmla="*/ 16 w 64"/>
                <a:gd name="T3" fmla="*/ 64 h 64"/>
                <a:gd name="T4" fmla="*/ 0 w 64"/>
                <a:gd name="T5" fmla="*/ 48 h 64"/>
                <a:gd name="T6" fmla="*/ 0 w 64"/>
                <a:gd name="T7" fmla="*/ 16 h 64"/>
                <a:gd name="T8" fmla="*/ 16 w 64"/>
                <a:gd name="T9" fmla="*/ 0 h 64"/>
                <a:gd name="T10" fmla="*/ 48 w 64"/>
                <a:gd name="T11" fmla="*/ 0 h 64"/>
                <a:gd name="T12" fmla="*/ 64 w 64"/>
                <a:gd name="T13" fmla="*/ 16 h 64"/>
                <a:gd name="T14" fmla="*/ 64 w 64"/>
                <a:gd name="T15" fmla="*/ 48 h 64"/>
                <a:gd name="T16" fmla="*/ 48 w 64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8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7" y="64"/>
                    <a:pt x="0" y="57"/>
                    <a:pt x="0" y="4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64" y="7"/>
                    <a:pt x="64" y="1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7"/>
                    <a:pt x="57" y="64"/>
                    <a:pt x="48" y="64"/>
                  </a:cubicBezTo>
                </a:path>
              </a:pathLst>
            </a:custGeom>
            <a:solidFill>
              <a:srgbClr val="202B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0D463E51-79E0-4036-AF39-5B2D87BA0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250" y="1223963"/>
              <a:ext cx="2157412" cy="2979738"/>
            </a:xfrm>
            <a:custGeom>
              <a:avLst/>
              <a:gdLst>
                <a:gd name="T0" fmla="*/ 499 w 593"/>
                <a:gd name="T1" fmla="*/ 813 h 813"/>
                <a:gd name="T2" fmla="*/ 94 w 593"/>
                <a:gd name="T3" fmla="*/ 813 h 813"/>
                <a:gd name="T4" fmla="*/ 0 w 593"/>
                <a:gd name="T5" fmla="*/ 718 h 813"/>
                <a:gd name="T6" fmla="*/ 0 w 593"/>
                <a:gd name="T7" fmla="*/ 94 h 813"/>
                <a:gd name="T8" fmla="*/ 94 w 593"/>
                <a:gd name="T9" fmla="*/ 0 h 813"/>
                <a:gd name="T10" fmla="*/ 499 w 593"/>
                <a:gd name="T11" fmla="*/ 0 h 813"/>
                <a:gd name="T12" fmla="*/ 593 w 593"/>
                <a:gd name="T13" fmla="*/ 94 h 813"/>
                <a:gd name="T14" fmla="*/ 593 w 593"/>
                <a:gd name="T15" fmla="*/ 718 h 813"/>
                <a:gd name="T16" fmla="*/ 499 w 593"/>
                <a:gd name="T17" fmla="*/ 81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3" h="813">
                  <a:moveTo>
                    <a:pt x="499" y="813"/>
                  </a:moveTo>
                  <a:cubicBezTo>
                    <a:pt x="94" y="813"/>
                    <a:pt x="94" y="813"/>
                    <a:pt x="94" y="813"/>
                  </a:cubicBezTo>
                  <a:cubicBezTo>
                    <a:pt x="42" y="813"/>
                    <a:pt x="0" y="770"/>
                    <a:pt x="0" y="71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499" y="0"/>
                    <a:pt x="499" y="0"/>
                    <a:pt x="499" y="0"/>
                  </a:cubicBezTo>
                  <a:cubicBezTo>
                    <a:pt x="551" y="0"/>
                    <a:pt x="593" y="42"/>
                    <a:pt x="593" y="94"/>
                  </a:cubicBezTo>
                  <a:cubicBezTo>
                    <a:pt x="593" y="718"/>
                    <a:pt x="593" y="718"/>
                    <a:pt x="593" y="718"/>
                  </a:cubicBezTo>
                  <a:cubicBezTo>
                    <a:pt x="593" y="770"/>
                    <a:pt x="551" y="813"/>
                    <a:pt x="499" y="813"/>
                  </a:cubicBezTo>
                </a:path>
              </a:pathLst>
            </a:custGeom>
            <a:solidFill>
              <a:srgbClr val="466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xmlns="" id="{FFA31230-AE8E-483B-A525-2CDD2345C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1223963"/>
              <a:ext cx="342900" cy="949325"/>
            </a:xfrm>
            <a:custGeom>
              <a:avLst/>
              <a:gdLst>
                <a:gd name="T0" fmla="*/ 0 w 94"/>
                <a:gd name="T1" fmla="*/ 0 h 259"/>
                <a:gd name="T2" fmla="*/ 0 w 94"/>
                <a:gd name="T3" fmla="*/ 0 h 259"/>
                <a:gd name="T4" fmla="*/ 94 w 94"/>
                <a:gd name="T5" fmla="*/ 94 h 259"/>
                <a:gd name="T6" fmla="*/ 94 w 94"/>
                <a:gd name="T7" fmla="*/ 259 h 259"/>
                <a:gd name="T8" fmla="*/ 94 w 94"/>
                <a:gd name="T9" fmla="*/ 94 h 259"/>
                <a:gd name="T10" fmla="*/ 0 w 94"/>
                <a:gd name="T1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25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94" y="42"/>
                    <a:pt x="94" y="94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42"/>
                    <a:pt x="52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xmlns="" id="{109E3815-3EAC-4F84-8A32-FC72832E1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025" y="1223963"/>
              <a:ext cx="909637" cy="2590800"/>
            </a:xfrm>
            <a:custGeom>
              <a:avLst/>
              <a:gdLst>
                <a:gd name="T0" fmla="*/ 131 w 250"/>
                <a:gd name="T1" fmla="*/ 0 h 707"/>
                <a:gd name="T2" fmla="*/ 45 w 250"/>
                <a:gd name="T3" fmla="*/ 0 h 707"/>
                <a:gd name="T4" fmla="*/ 24 w 250"/>
                <a:gd name="T5" fmla="*/ 0 h 707"/>
                <a:gd name="T6" fmla="*/ 0 w 250"/>
                <a:gd name="T7" fmla="*/ 0 h 707"/>
                <a:gd name="T8" fmla="*/ 95 w 250"/>
                <a:gd name="T9" fmla="*/ 94 h 707"/>
                <a:gd name="T10" fmla="*/ 95 w 250"/>
                <a:gd name="T11" fmla="*/ 707 h 707"/>
                <a:gd name="T12" fmla="*/ 125 w 250"/>
                <a:gd name="T13" fmla="*/ 707 h 707"/>
                <a:gd name="T14" fmla="*/ 122 w 250"/>
                <a:gd name="T15" fmla="*/ 696 h 707"/>
                <a:gd name="T16" fmla="*/ 122 w 250"/>
                <a:gd name="T17" fmla="*/ 116 h 707"/>
                <a:gd name="T18" fmla="*/ 149 w 250"/>
                <a:gd name="T19" fmla="*/ 90 h 707"/>
                <a:gd name="T20" fmla="*/ 149 w 250"/>
                <a:gd name="T21" fmla="*/ 90 h 707"/>
                <a:gd name="T22" fmla="*/ 149 w 250"/>
                <a:gd name="T23" fmla="*/ 90 h 707"/>
                <a:gd name="T24" fmla="*/ 149 w 250"/>
                <a:gd name="T25" fmla="*/ 90 h 707"/>
                <a:gd name="T26" fmla="*/ 176 w 250"/>
                <a:gd name="T27" fmla="*/ 116 h 707"/>
                <a:gd name="T28" fmla="*/ 176 w 250"/>
                <a:gd name="T29" fmla="*/ 533 h 707"/>
                <a:gd name="T30" fmla="*/ 182 w 250"/>
                <a:gd name="T31" fmla="*/ 533 h 707"/>
                <a:gd name="T32" fmla="*/ 182 w 250"/>
                <a:gd name="T33" fmla="*/ 533 h 707"/>
                <a:gd name="T34" fmla="*/ 186 w 250"/>
                <a:gd name="T35" fmla="*/ 533 h 707"/>
                <a:gd name="T36" fmla="*/ 186 w 250"/>
                <a:gd name="T37" fmla="*/ 478 h 707"/>
                <a:gd name="T38" fmla="*/ 186 w 250"/>
                <a:gd name="T39" fmla="*/ 412 h 707"/>
                <a:gd name="T40" fmla="*/ 250 w 250"/>
                <a:gd name="T41" fmla="*/ 412 h 707"/>
                <a:gd name="T42" fmla="*/ 250 w 250"/>
                <a:gd name="T43" fmla="*/ 387 h 707"/>
                <a:gd name="T44" fmla="*/ 250 w 250"/>
                <a:gd name="T45" fmla="*/ 367 h 707"/>
                <a:gd name="T46" fmla="*/ 250 w 250"/>
                <a:gd name="T47" fmla="*/ 334 h 707"/>
                <a:gd name="T48" fmla="*/ 250 w 250"/>
                <a:gd name="T49" fmla="*/ 259 h 707"/>
                <a:gd name="T50" fmla="*/ 250 w 250"/>
                <a:gd name="T51" fmla="*/ 94 h 707"/>
                <a:gd name="T52" fmla="*/ 156 w 250"/>
                <a:gd name="T53" fmla="*/ 0 h 707"/>
                <a:gd name="T54" fmla="*/ 143 w 250"/>
                <a:gd name="T55" fmla="*/ 1 h 707"/>
                <a:gd name="T56" fmla="*/ 131 w 250"/>
                <a:gd name="T57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707">
                  <a:moveTo>
                    <a:pt x="13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95" y="42"/>
                    <a:pt x="95" y="94"/>
                  </a:cubicBezTo>
                  <a:cubicBezTo>
                    <a:pt x="95" y="707"/>
                    <a:pt x="95" y="707"/>
                    <a:pt x="95" y="707"/>
                  </a:cubicBezTo>
                  <a:cubicBezTo>
                    <a:pt x="125" y="707"/>
                    <a:pt x="125" y="707"/>
                    <a:pt x="125" y="707"/>
                  </a:cubicBezTo>
                  <a:cubicBezTo>
                    <a:pt x="123" y="703"/>
                    <a:pt x="122" y="700"/>
                    <a:pt x="122" y="696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02"/>
                    <a:pt x="134" y="90"/>
                    <a:pt x="149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64" y="90"/>
                    <a:pt x="176" y="101"/>
                    <a:pt x="176" y="116"/>
                  </a:cubicBezTo>
                  <a:cubicBezTo>
                    <a:pt x="176" y="533"/>
                    <a:pt x="176" y="533"/>
                    <a:pt x="176" y="533"/>
                  </a:cubicBezTo>
                  <a:cubicBezTo>
                    <a:pt x="182" y="533"/>
                    <a:pt x="182" y="533"/>
                    <a:pt x="182" y="533"/>
                  </a:cubicBezTo>
                  <a:cubicBezTo>
                    <a:pt x="182" y="533"/>
                    <a:pt x="182" y="533"/>
                    <a:pt x="182" y="533"/>
                  </a:cubicBezTo>
                  <a:cubicBezTo>
                    <a:pt x="186" y="533"/>
                    <a:pt x="186" y="533"/>
                    <a:pt x="186" y="533"/>
                  </a:cubicBezTo>
                  <a:cubicBezTo>
                    <a:pt x="186" y="478"/>
                    <a:pt x="186" y="478"/>
                    <a:pt x="186" y="478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250" y="412"/>
                    <a:pt x="250" y="412"/>
                    <a:pt x="250" y="412"/>
                  </a:cubicBezTo>
                  <a:cubicBezTo>
                    <a:pt x="250" y="387"/>
                    <a:pt x="250" y="387"/>
                    <a:pt x="250" y="387"/>
                  </a:cubicBezTo>
                  <a:cubicBezTo>
                    <a:pt x="250" y="367"/>
                    <a:pt x="250" y="367"/>
                    <a:pt x="250" y="367"/>
                  </a:cubicBezTo>
                  <a:cubicBezTo>
                    <a:pt x="250" y="334"/>
                    <a:pt x="250" y="334"/>
                    <a:pt x="250" y="334"/>
                  </a:cubicBezTo>
                  <a:cubicBezTo>
                    <a:pt x="250" y="259"/>
                    <a:pt x="250" y="259"/>
                    <a:pt x="250" y="259"/>
                  </a:cubicBezTo>
                  <a:cubicBezTo>
                    <a:pt x="250" y="94"/>
                    <a:pt x="250" y="94"/>
                    <a:pt x="250" y="94"/>
                  </a:cubicBezTo>
                  <a:cubicBezTo>
                    <a:pt x="250" y="42"/>
                    <a:pt x="208" y="0"/>
                    <a:pt x="156" y="0"/>
                  </a:cubicBezTo>
                  <a:cubicBezTo>
                    <a:pt x="152" y="0"/>
                    <a:pt x="148" y="1"/>
                    <a:pt x="143" y="1"/>
                  </a:cubicBezTo>
                  <a:cubicBezTo>
                    <a:pt x="139" y="1"/>
                    <a:pt x="135" y="0"/>
                    <a:pt x="131" y="0"/>
                  </a:cubicBezTo>
                </a:path>
              </a:pathLst>
            </a:custGeom>
            <a:solidFill>
              <a:srgbClr val="3F5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xmlns="" id="{60A2E3A7-5B16-4B50-AC62-B4EACF88B2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0838" y="3951288"/>
              <a:ext cx="865187" cy="252413"/>
            </a:xfrm>
            <a:custGeom>
              <a:avLst/>
              <a:gdLst>
                <a:gd name="T0" fmla="*/ 40 w 238"/>
                <a:gd name="T1" fmla="*/ 0 h 69"/>
                <a:gd name="T2" fmla="*/ 0 w 238"/>
                <a:gd name="T3" fmla="*/ 0 h 69"/>
                <a:gd name="T4" fmla="*/ 0 w 238"/>
                <a:gd name="T5" fmla="*/ 63 h 69"/>
                <a:gd name="T6" fmla="*/ 0 w 238"/>
                <a:gd name="T7" fmla="*/ 63 h 69"/>
                <a:gd name="T8" fmla="*/ 0 w 238"/>
                <a:gd name="T9" fmla="*/ 69 h 69"/>
                <a:gd name="T10" fmla="*/ 83 w 238"/>
                <a:gd name="T11" fmla="*/ 69 h 69"/>
                <a:gd name="T12" fmla="*/ 66 w 238"/>
                <a:gd name="T13" fmla="*/ 69 h 69"/>
                <a:gd name="T14" fmla="*/ 66 w 238"/>
                <a:gd name="T15" fmla="*/ 42 h 69"/>
                <a:gd name="T16" fmla="*/ 40 w 238"/>
                <a:gd name="T17" fmla="*/ 0 h 69"/>
                <a:gd name="T18" fmla="*/ 230 w 238"/>
                <a:gd name="T19" fmla="*/ 0 h 69"/>
                <a:gd name="T20" fmla="*/ 191 w 238"/>
                <a:gd name="T21" fmla="*/ 0 h 69"/>
                <a:gd name="T22" fmla="*/ 185 w 238"/>
                <a:gd name="T23" fmla="*/ 4 h 69"/>
                <a:gd name="T24" fmla="*/ 180 w 238"/>
                <a:gd name="T25" fmla="*/ 4 h 69"/>
                <a:gd name="T26" fmla="*/ 155 w 238"/>
                <a:gd name="T27" fmla="*/ 44 h 69"/>
                <a:gd name="T28" fmla="*/ 155 w 238"/>
                <a:gd name="T29" fmla="*/ 69 h 69"/>
                <a:gd name="T30" fmla="*/ 238 w 238"/>
                <a:gd name="T31" fmla="*/ 69 h 69"/>
                <a:gd name="T32" fmla="*/ 238 w 238"/>
                <a:gd name="T33" fmla="*/ 69 h 69"/>
                <a:gd name="T34" fmla="*/ 230 w 238"/>
                <a:gd name="T35" fmla="*/ 69 h 69"/>
                <a:gd name="T36" fmla="*/ 230 w 238"/>
                <a:gd name="T37" fmla="*/ 12 h 69"/>
                <a:gd name="T38" fmla="*/ 230 w 238"/>
                <a:gd name="T3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8" h="6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53" y="32"/>
                    <a:pt x="43" y="17"/>
                    <a:pt x="40" y="0"/>
                  </a:cubicBezTo>
                  <a:moveTo>
                    <a:pt x="230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0" y="2"/>
                    <a:pt x="188" y="4"/>
                    <a:pt x="185" y="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7" y="20"/>
                    <a:pt x="168" y="35"/>
                    <a:pt x="155" y="44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12"/>
                    <a:pt x="230" y="12"/>
                    <a:pt x="230" y="12"/>
                  </a:cubicBezTo>
                  <a:cubicBezTo>
                    <a:pt x="230" y="0"/>
                    <a:pt x="230" y="0"/>
                    <a:pt x="230" y="0"/>
                  </a:cubicBezTo>
                </a:path>
              </a:pathLst>
            </a:custGeom>
            <a:solidFill>
              <a:srgbClr val="3F5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xmlns="" id="{3C0CC1FD-9CE3-47BC-9620-3E88971D1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5" y="4075113"/>
              <a:ext cx="204787" cy="120650"/>
            </a:xfrm>
            <a:custGeom>
              <a:avLst/>
              <a:gdLst>
                <a:gd name="T0" fmla="*/ 56 w 56"/>
                <a:gd name="T1" fmla="*/ 0 h 33"/>
                <a:gd name="T2" fmla="*/ 56 w 56"/>
                <a:gd name="T3" fmla="*/ 0 h 33"/>
                <a:gd name="T4" fmla="*/ 0 w 56"/>
                <a:gd name="T5" fmla="*/ 33 h 33"/>
                <a:gd name="T6" fmla="*/ 0 w 56"/>
                <a:gd name="T7" fmla="*/ 33 h 33"/>
                <a:gd name="T8" fmla="*/ 56 w 5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3"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2" y="17"/>
                    <a:pt x="22" y="29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2" y="29"/>
                    <a:pt x="42" y="17"/>
                    <a:pt x="56" y="0"/>
                  </a:cubicBezTo>
                </a:path>
              </a:pathLst>
            </a:custGeom>
            <a:solidFill>
              <a:srgbClr val="B97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xmlns="" id="{52349F79-B878-445C-A2BF-9B74D288F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4675" y="3856038"/>
              <a:ext cx="280987" cy="339725"/>
            </a:xfrm>
            <a:custGeom>
              <a:avLst/>
              <a:gdLst>
                <a:gd name="T0" fmla="*/ 0 w 77"/>
                <a:gd name="T1" fmla="*/ 93 h 93"/>
                <a:gd name="T2" fmla="*/ 56 w 77"/>
                <a:gd name="T3" fmla="*/ 60 h 93"/>
                <a:gd name="T4" fmla="*/ 69 w 77"/>
                <a:gd name="T5" fmla="*/ 40 h 93"/>
                <a:gd name="T6" fmla="*/ 77 w 77"/>
                <a:gd name="T7" fmla="*/ 4 h 93"/>
                <a:gd name="T8" fmla="*/ 77 w 77"/>
                <a:gd name="T9" fmla="*/ 4 h 93"/>
                <a:gd name="T10" fmla="*/ 77 w 77"/>
                <a:gd name="T11" fmla="*/ 4 h 93"/>
                <a:gd name="T12" fmla="*/ 77 w 77"/>
                <a:gd name="T13" fmla="*/ 4 h 93"/>
                <a:gd name="T14" fmla="*/ 77 w 77"/>
                <a:gd name="T15" fmla="*/ 4 h 93"/>
                <a:gd name="T16" fmla="*/ 77 w 77"/>
                <a:gd name="T17" fmla="*/ 3 h 93"/>
                <a:gd name="T18" fmla="*/ 77 w 77"/>
                <a:gd name="T19" fmla="*/ 3 h 93"/>
                <a:gd name="T20" fmla="*/ 77 w 77"/>
                <a:gd name="T21" fmla="*/ 3 h 93"/>
                <a:gd name="T22" fmla="*/ 77 w 77"/>
                <a:gd name="T23" fmla="*/ 3 h 93"/>
                <a:gd name="T24" fmla="*/ 77 w 77"/>
                <a:gd name="T25" fmla="*/ 3 h 93"/>
                <a:gd name="T26" fmla="*/ 77 w 77"/>
                <a:gd name="T27" fmla="*/ 3 h 93"/>
                <a:gd name="T28" fmla="*/ 77 w 77"/>
                <a:gd name="T29" fmla="*/ 2 h 93"/>
                <a:gd name="T30" fmla="*/ 77 w 77"/>
                <a:gd name="T31" fmla="*/ 2 h 93"/>
                <a:gd name="T32" fmla="*/ 77 w 77"/>
                <a:gd name="T33" fmla="*/ 2 h 93"/>
                <a:gd name="T34" fmla="*/ 77 w 77"/>
                <a:gd name="T35" fmla="*/ 2 h 93"/>
                <a:gd name="T36" fmla="*/ 77 w 77"/>
                <a:gd name="T37" fmla="*/ 2 h 93"/>
                <a:gd name="T38" fmla="*/ 77 w 77"/>
                <a:gd name="T39" fmla="*/ 2 h 93"/>
                <a:gd name="T40" fmla="*/ 77 w 77"/>
                <a:gd name="T41" fmla="*/ 2 h 93"/>
                <a:gd name="T42" fmla="*/ 77 w 77"/>
                <a:gd name="T43" fmla="*/ 2 h 93"/>
                <a:gd name="T44" fmla="*/ 77 w 77"/>
                <a:gd name="T45" fmla="*/ 2 h 93"/>
                <a:gd name="T46" fmla="*/ 77 w 77"/>
                <a:gd name="T47" fmla="*/ 2 h 93"/>
                <a:gd name="T48" fmla="*/ 77 w 77"/>
                <a:gd name="T49" fmla="*/ 2 h 93"/>
                <a:gd name="T50" fmla="*/ 77 w 77"/>
                <a:gd name="T51" fmla="*/ 1 h 93"/>
                <a:gd name="T52" fmla="*/ 77 w 77"/>
                <a:gd name="T53" fmla="*/ 1 h 93"/>
                <a:gd name="T54" fmla="*/ 77 w 77"/>
                <a:gd name="T55" fmla="*/ 1 h 93"/>
                <a:gd name="T56" fmla="*/ 77 w 77"/>
                <a:gd name="T57" fmla="*/ 1 h 93"/>
                <a:gd name="T58" fmla="*/ 77 w 77"/>
                <a:gd name="T59" fmla="*/ 1 h 93"/>
                <a:gd name="T60" fmla="*/ 77 w 77"/>
                <a:gd name="T61" fmla="*/ 1 h 93"/>
                <a:gd name="T62" fmla="*/ 77 w 77"/>
                <a:gd name="T63" fmla="*/ 1 h 93"/>
                <a:gd name="T64" fmla="*/ 77 w 77"/>
                <a:gd name="T65" fmla="*/ 0 h 93"/>
                <a:gd name="T66" fmla="*/ 77 w 77"/>
                <a:gd name="T67" fmla="*/ 0 h 93"/>
                <a:gd name="T68" fmla="*/ 77 w 77"/>
                <a:gd name="T69" fmla="*/ 0 h 93"/>
                <a:gd name="T70" fmla="*/ 77 w 77"/>
                <a:gd name="T71" fmla="*/ 0 h 93"/>
                <a:gd name="T72" fmla="*/ 77 w 77"/>
                <a:gd name="T73" fmla="*/ 0 h 93"/>
                <a:gd name="T74" fmla="*/ 77 w 77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77" y="4"/>
                  </a:moveTo>
                  <a:cubicBezTo>
                    <a:pt x="75" y="49"/>
                    <a:pt x="43" y="85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2" y="89"/>
                    <a:pt x="42" y="77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61" y="54"/>
                    <a:pt x="65" y="47"/>
                    <a:pt x="69" y="40"/>
                  </a:cubicBezTo>
                  <a:cubicBezTo>
                    <a:pt x="71" y="34"/>
                    <a:pt x="73" y="29"/>
                    <a:pt x="75" y="23"/>
                  </a:cubicBezTo>
                  <a:cubicBezTo>
                    <a:pt x="76" y="17"/>
                    <a:pt x="77" y="10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3"/>
                  </a:moveTo>
                  <a:cubicBezTo>
                    <a:pt x="77" y="3"/>
                    <a:pt x="77" y="4"/>
                    <a:pt x="77" y="4"/>
                  </a:cubicBezTo>
                  <a:cubicBezTo>
                    <a:pt x="77" y="4"/>
                    <a:pt x="77" y="3"/>
                    <a:pt x="77" y="3"/>
                  </a:cubicBezTo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moveTo>
                    <a:pt x="77" y="2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2"/>
                  </a:cubicBezTo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7" y="0"/>
                  </a:moveTo>
                  <a:cubicBezTo>
                    <a:pt x="77" y="0"/>
                    <a:pt x="77" y="1"/>
                    <a:pt x="77" y="1"/>
                  </a:cubicBezTo>
                  <a:cubicBezTo>
                    <a:pt x="77" y="1"/>
                    <a:pt x="77" y="1"/>
                    <a:pt x="77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395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xmlns="" id="{7C666F95-663E-4D4C-BC7E-410072C9A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125" y="1554163"/>
              <a:ext cx="192087" cy="2319338"/>
            </a:xfrm>
            <a:custGeom>
              <a:avLst/>
              <a:gdLst>
                <a:gd name="T0" fmla="*/ 27 w 53"/>
                <a:gd name="T1" fmla="*/ 633 h 633"/>
                <a:gd name="T2" fmla="*/ 0 w 53"/>
                <a:gd name="T3" fmla="*/ 606 h 633"/>
                <a:gd name="T4" fmla="*/ 0 w 53"/>
                <a:gd name="T5" fmla="*/ 26 h 633"/>
                <a:gd name="T6" fmla="*/ 27 w 53"/>
                <a:gd name="T7" fmla="*/ 0 h 633"/>
                <a:gd name="T8" fmla="*/ 53 w 53"/>
                <a:gd name="T9" fmla="*/ 26 h 633"/>
                <a:gd name="T10" fmla="*/ 53 w 53"/>
                <a:gd name="T11" fmla="*/ 606 h 633"/>
                <a:gd name="T12" fmla="*/ 27 w 53"/>
                <a:gd name="T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33">
                  <a:moveTo>
                    <a:pt x="27" y="633"/>
                  </a:moveTo>
                  <a:cubicBezTo>
                    <a:pt x="12" y="633"/>
                    <a:pt x="0" y="621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7" y="0"/>
                  </a:cubicBezTo>
                  <a:cubicBezTo>
                    <a:pt x="42" y="0"/>
                    <a:pt x="53" y="11"/>
                    <a:pt x="53" y="26"/>
                  </a:cubicBezTo>
                  <a:cubicBezTo>
                    <a:pt x="53" y="606"/>
                    <a:pt x="53" y="606"/>
                    <a:pt x="53" y="606"/>
                  </a:cubicBezTo>
                  <a:cubicBezTo>
                    <a:pt x="53" y="621"/>
                    <a:pt x="42" y="633"/>
                    <a:pt x="27" y="633"/>
                  </a:cubicBezTo>
                </a:path>
              </a:pathLst>
            </a:custGeom>
            <a:solidFill>
              <a:srgbClr val="384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xmlns="" id="{2957D02D-0855-48EC-B71F-7B85CB5F1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550" y="1554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F5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xmlns="" id="{130BD855-4F95-4928-A806-049D25689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1554163"/>
              <a:ext cx="130175" cy="2319338"/>
            </a:xfrm>
            <a:custGeom>
              <a:avLst/>
              <a:gdLst>
                <a:gd name="T0" fmla="*/ 10 w 36"/>
                <a:gd name="T1" fmla="*/ 0 h 633"/>
                <a:gd name="T2" fmla="*/ 10 w 36"/>
                <a:gd name="T3" fmla="*/ 0 h 633"/>
                <a:gd name="T4" fmla="*/ 10 w 36"/>
                <a:gd name="T5" fmla="*/ 0 h 633"/>
                <a:gd name="T6" fmla="*/ 10 w 36"/>
                <a:gd name="T7" fmla="*/ 0 h 633"/>
                <a:gd name="T8" fmla="*/ 0 w 36"/>
                <a:gd name="T9" fmla="*/ 2 h 633"/>
                <a:gd name="T10" fmla="*/ 16 w 36"/>
                <a:gd name="T11" fmla="*/ 26 h 633"/>
                <a:gd name="T12" fmla="*/ 16 w 36"/>
                <a:gd name="T13" fmla="*/ 606 h 633"/>
                <a:gd name="T14" fmla="*/ 14 w 36"/>
                <a:gd name="T15" fmla="*/ 617 h 633"/>
                <a:gd name="T16" fmla="*/ 14 w 36"/>
                <a:gd name="T17" fmla="*/ 633 h 633"/>
                <a:gd name="T18" fmla="*/ 36 w 36"/>
                <a:gd name="T19" fmla="*/ 606 h 633"/>
                <a:gd name="T20" fmla="*/ 36 w 36"/>
                <a:gd name="T21" fmla="*/ 26 h 633"/>
                <a:gd name="T22" fmla="*/ 10 w 36"/>
                <a:gd name="T23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633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9" y="6"/>
                    <a:pt x="16" y="15"/>
                    <a:pt x="16" y="26"/>
                  </a:cubicBezTo>
                  <a:cubicBezTo>
                    <a:pt x="16" y="606"/>
                    <a:pt x="16" y="606"/>
                    <a:pt x="16" y="606"/>
                  </a:cubicBezTo>
                  <a:cubicBezTo>
                    <a:pt x="16" y="610"/>
                    <a:pt x="15" y="614"/>
                    <a:pt x="14" y="617"/>
                  </a:cubicBezTo>
                  <a:cubicBezTo>
                    <a:pt x="14" y="633"/>
                    <a:pt x="14" y="633"/>
                    <a:pt x="14" y="633"/>
                  </a:cubicBezTo>
                  <a:cubicBezTo>
                    <a:pt x="26" y="631"/>
                    <a:pt x="36" y="620"/>
                    <a:pt x="36" y="60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11"/>
                    <a:pt x="25" y="0"/>
                    <a:pt x="10" y="0"/>
                  </a:cubicBezTo>
                </a:path>
              </a:pathLst>
            </a:custGeom>
            <a:solidFill>
              <a:srgbClr val="32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xmlns="" id="{737CE254-310C-46D9-BDD0-B123BC11E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1554163"/>
              <a:ext cx="192087" cy="2319338"/>
            </a:xfrm>
            <a:custGeom>
              <a:avLst/>
              <a:gdLst>
                <a:gd name="T0" fmla="*/ 26 w 53"/>
                <a:gd name="T1" fmla="*/ 633 h 633"/>
                <a:gd name="T2" fmla="*/ 0 w 53"/>
                <a:gd name="T3" fmla="*/ 606 h 633"/>
                <a:gd name="T4" fmla="*/ 0 w 53"/>
                <a:gd name="T5" fmla="*/ 26 h 633"/>
                <a:gd name="T6" fmla="*/ 26 w 53"/>
                <a:gd name="T7" fmla="*/ 0 h 633"/>
                <a:gd name="T8" fmla="*/ 53 w 53"/>
                <a:gd name="T9" fmla="*/ 26 h 633"/>
                <a:gd name="T10" fmla="*/ 53 w 53"/>
                <a:gd name="T11" fmla="*/ 606 h 633"/>
                <a:gd name="T12" fmla="*/ 26 w 53"/>
                <a:gd name="T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33">
                  <a:moveTo>
                    <a:pt x="26" y="633"/>
                  </a:moveTo>
                  <a:cubicBezTo>
                    <a:pt x="12" y="633"/>
                    <a:pt x="0" y="621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  <a:cubicBezTo>
                    <a:pt x="53" y="606"/>
                    <a:pt x="53" y="606"/>
                    <a:pt x="53" y="606"/>
                  </a:cubicBezTo>
                  <a:cubicBezTo>
                    <a:pt x="53" y="621"/>
                    <a:pt x="41" y="633"/>
                    <a:pt x="26" y="633"/>
                  </a:cubicBezTo>
                </a:path>
              </a:pathLst>
            </a:custGeom>
            <a:solidFill>
              <a:srgbClr val="384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xmlns="" id="{F507841C-A7F4-42C8-9E7C-E33D6FF5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038" y="1554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F5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xmlns="" id="{A0182C06-DBB4-4BEE-8CE9-CB301435A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1554163"/>
              <a:ext cx="134937" cy="1974850"/>
            </a:xfrm>
            <a:custGeom>
              <a:avLst/>
              <a:gdLst>
                <a:gd name="T0" fmla="*/ 10 w 37"/>
                <a:gd name="T1" fmla="*/ 0 h 539"/>
                <a:gd name="T2" fmla="*/ 10 w 37"/>
                <a:gd name="T3" fmla="*/ 0 h 539"/>
                <a:gd name="T4" fmla="*/ 10 w 37"/>
                <a:gd name="T5" fmla="*/ 0 h 539"/>
                <a:gd name="T6" fmla="*/ 10 w 37"/>
                <a:gd name="T7" fmla="*/ 0 h 539"/>
                <a:gd name="T8" fmla="*/ 0 w 37"/>
                <a:gd name="T9" fmla="*/ 2 h 539"/>
                <a:gd name="T10" fmla="*/ 16 w 37"/>
                <a:gd name="T11" fmla="*/ 26 h 539"/>
                <a:gd name="T12" fmla="*/ 16 w 37"/>
                <a:gd name="T13" fmla="*/ 525 h 539"/>
                <a:gd name="T14" fmla="*/ 22 w 37"/>
                <a:gd name="T15" fmla="*/ 531 h 539"/>
                <a:gd name="T16" fmla="*/ 24 w 37"/>
                <a:gd name="T17" fmla="*/ 531 h 539"/>
                <a:gd name="T18" fmla="*/ 37 w 37"/>
                <a:gd name="T19" fmla="*/ 539 h 539"/>
                <a:gd name="T20" fmla="*/ 37 w 37"/>
                <a:gd name="T21" fmla="*/ 26 h 539"/>
                <a:gd name="T22" fmla="*/ 10 w 37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539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10" y="6"/>
                    <a:pt x="16" y="15"/>
                    <a:pt x="16" y="26"/>
                  </a:cubicBezTo>
                  <a:cubicBezTo>
                    <a:pt x="16" y="525"/>
                    <a:pt x="16" y="525"/>
                    <a:pt x="16" y="525"/>
                  </a:cubicBezTo>
                  <a:cubicBezTo>
                    <a:pt x="19" y="527"/>
                    <a:pt x="21" y="529"/>
                    <a:pt x="22" y="531"/>
                  </a:cubicBezTo>
                  <a:cubicBezTo>
                    <a:pt x="24" y="531"/>
                    <a:pt x="24" y="531"/>
                    <a:pt x="24" y="531"/>
                  </a:cubicBezTo>
                  <a:cubicBezTo>
                    <a:pt x="29" y="531"/>
                    <a:pt x="34" y="534"/>
                    <a:pt x="37" y="53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1"/>
                    <a:pt x="25" y="0"/>
                    <a:pt x="10" y="0"/>
                  </a:cubicBezTo>
                </a:path>
              </a:pathLst>
            </a:custGeom>
            <a:solidFill>
              <a:srgbClr val="32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xmlns="" id="{1A070957-36CF-4587-96A5-3A0DF673D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1554163"/>
              <a:ext cx="192087" cy="2319338"/>
            </a:xfrm>
            <a:custGeom>
              <a:avLst/>
              <a:gdLst>
                <a:gd name="T0" fmla="*/ 27 w 53"/>
                <a:gd name="T1" fmla="*/ 633 h 633"/>
                <a:gd name="T2" fmla="*/ 0 w 53"/>
                <a:gd name="T3" fmla="*/ 606 h 633"/>
                <a:gd name="T4" fmla="*/ 0 w 53"/>
                <a:gd name="T5" fmla="*/ 26 h 633"/>
                <a:gd name="T6" fmla="*/ 27 w 53"/>
                <a:gd name="T7" fmla="*/ 0 h 633"/>
                <a:gd name="T8" fmla="*/ 53 w 53"/>
                <a:gd name="T9" fmla="*/ 26 h 633"/>
                <a:gd name="T10" fmla="*/ 53 w 53"/>
                <a:gd name="T11" fmla="*/ 606 h 633"/>
                <a:gd name="T12" fmla="*/ 27 w 53"/>
                <a:gd name="T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633">
                  <a:moveTo>
                    <a:pt x="27" y="633"/>
                  </a:moveTo>
                  <a:cubicBezTo>
                    <a:pt x="12" y="633"/>
                    <a:pt x="0" y="621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7" y="0"/>
                  </a:cubicBezTo>
                  <a:cubicBezTo>
                    <a:pt x="41" y="0"/>
                    <a:pt x="53" y="11"/>
                    <a:pt x="53" y="26"/>
                  </a:cubicBezTo>
                  <a:cubicBezTo>
                    <a:pt x="53" y="606"/>
                    <a:pt x="53" y="606"/>
                    <a:pt x="53" y="606"/>
                  </a:cubicBezTo>
                  <a:cubicBezTo>
                    <a:pt x="53" y="621"/>
                    <a:pt x="41" y="633"/>
                    <a:pt x="27" y="633"/>
                  </a:cubicBezTo>
                </a:path>
              </a:pathLst>
            </a:custGeom>
            <a:solidFill>
              <a:srgbClr val="384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xmlns="" id="{3FA3916A-58C2-4DCB-8CDE-8E51A87D5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113" y="15541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F5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xmlns="" id="{9B544D5D-C4E9-474F-93A0-C13C7C6C8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1554163"/>
              <a:ext cx="134937" cy="2260600"/>
            </a:xfrm>
            <a:custGeom>
              <a:avLst/>
              <a:gdLst>
                <a:gd name="T0" fmla="*/ 11 w 37"/>
                <a:gd name="T1" fmla="*/ 0 h 617"/>
                <a:gd name="T2" fmla="*/ 11 w 37"/>
                <a:gd name="T3" fmla="*/ 0 h 617"/>
                <a:gd name="T4" fmla="*/ 11 w 37"/>
                <a:gd name="T5" fmla="*/ 0 h 617"/>
                <a:gd name="T6" fmla="*/ 10 w 37"/>
                <a:gd name="T7" fmla="*/ 0 h 617"/>
                <a:gd name="T8" fmla="*/ 0 w 37"/>
                <a:gd name="T9" fmla="*/ 2 h 617"/>
                <a:gd name="T10" fmla="*/ 17 w 37"/>
                <a:gd name="T11" fmla="*/ 26 h 617"/>
                <a:gd name="T12" fmla="*/ 17 w 37"/>
                <a:gd name="T13" fmla="*/ 606 h 617"/>
                <a:gd name="T14" fmla="*/ 15 w 37"/>
                <a:gd name="T15" fmla="*/ 617 h 617"/>
                <a:gd name="T16" fmla="*/ 35 w 37"/>
                <a:gd name="T17" fmla="*/ 617 h 617"/>
                <a:gd name="T18" fmla="*/ 37 w 37"/>
                <a:gd name="T19" fmla="*/ 606 h 617"/>
                <a:gd name="T20" fmla="*/ 37 w 37"/>
                <a:gd name="T21" fmla="*/ 26 h 617"/>
                <a:gd name="T22" fmla="*/ 11 w 37"/>
                <a:gd name="T23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617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7" y="0"/>
                    <a:pt x="4" y="0"/>
                    <a:pt x="0" y="2"/>
                  </a:cubicBezTo>
                  <a:cubicBezTo>
                    <a:pt x="10" y="6"/>
                    <a:pt x="17" y="15"/>
                    <a:pt x="17" y="26"/>
                  </a:cubicBezTo>
                  <a:cubicBezTo>
                    <a:pt x="17" y="606"/>
                    <a:pt x="17" y="606"/>
                    <a:pt x="17" y="606"/>
                  </a:cubicBezTo>
                  <a:cubicBezTo>
                    <a:pt x="17" y="610"/>
                    <a:pt x="16" y="613"/>
                    <a:pt x="15" y="617"/>
                  </a:cubicBezTo>
                  <a:cubicBezTo>
                    <a:pt x="35" y="617"/>
                    <a:pt x="35" y="617"/>
                    <a:pt x="35" y="617"/>
                  </a:cubicBezTo>
                  <a:cubicBezTo>
                    <a:pt x="37" y="613"/>
                    <a:pt x="37" y="610"/>
                    <a:pt x="37" y="60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1"/>
                    <a:pt x="25" y="0"/>
                    <a:pt x="11" y="0"/>
                  </a:cubicBezTo>
                </a:path>
              </a:pathLst>
            </a:custGeom>
            <a:solidFill>
              <a:srgbClr val="32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xmlns="" id="{130DAE8E-2325-45E4-B7BF-27F9BC20F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938" y="1554163"/>
              <a:ext cx="196850" cy="2319338"/>
            </a:xfrm>
            <a:custGeom>
              <a:avLst/>
              <a:gdLst>
                <a:gd name="T0" fmla="*/ 27 w 54"/>
                <a:gd name="T1" fmla="*/ 633 h 633"/>
                <a:gd name="T2" fmla="*/ 0 w 54"/>
                <a:gd name="T3" fmla="*/ 606 h 633"/>
                <a:gd name="T4" fmla="*/ 0 w 54"/>
                <a:gd name="T5" fmla="*/ 26 h 633"/>
                <a:gd name="T6" fmla="*/ 27 w 54"/>
                <a:gd name="T7" fmla="*/ 0 h 633"/>
                <a:gd name="T8" fmla="*/ 54 w 54"/>
                <a:gd name="T9" fmla="*/ 26 h 633"/>
                <a:gd name="T10" fmla="*/ 54 w 54"/>
                <a:gd name="T11" fmla="*/ 606 h 633"/>
                <a:gd name="T12" fmla="*/ 27 w 54"/>
                <a:gd name="T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33">
                  <a:moveTo>
                    <a:pt x="27" y="633"/>
                  </a:moveTo>
                  <a:cubicBezTo>
                    <a:pt x="12" y="633"/>
                    <a:pt x="0" y="621"/>
                    <a:pt x="0" y="60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7" y="0"/>
                  </a:cubicBezTo>
                  <a:cubicBezTo>
                    <a:pt x="42" y="0"/>
                    <a:pt x="54" y="11"/>
                    <a:pt x="54" y="26"/>
                  </a:cubicBezTo>
                  <a:cubicBezTo>
                    <a:pt x="54" y="606"/>
                    <a:pt x="54" y="606"/>
                    <a:pt x="54" y="606"/>
                  </a:cubicBezTo>
                  <a:cubicBezTo>
                    <a:pt x="54" y="621"/>
                    <a:pt x="42" y="633"/>
                    <a:pt x="27" y="633"/>
                  </a:cubicBezTo>
                </a:path>
              </a:pathLst>
            </a:custGeom>
            <a:solidFill>
              <a:srgbClr val="384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xmlns="" id="{78CC3477-0F49-473F-8323-CEF4221C7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3" y="1554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95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xmlns="" id="{0E768828-6C9E-4AC7-9B01-C0200A05D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0850" y="1554163"/>
              <a:ext cx="134937" cy="1622425"/>
            </a:xfrm>
            <a:custGeom>
              <a:avLst/>
              <a:gdLst>
                <a:gd name="T0" fmla="*/ 10 w 37"/>
                <a:gd name="T1" fmla="*/ 0 h 443"/>
                <a:gd name="T2" fmla="*/ 10 w 37"/>
                <a:gd name="T3" fmla="*/ 0 h 443"/>
                <a:gd name="T4" fmla="*/ 10 w 37"/>
                <a:gd name="T5" fmla="*/ 0 h 443"/>
                <a:gd name="T6" fmla="*/ 10 w 37"/>
                <a:gd name="T7" fmla="*/ 0 h 443"/>
                <a:gd name="T8" fmla="*/ 0 w 37"/>
                <a:gd name="T9" fmla="*/ 2 h 443"/>
                <a:gd name="T10" fmla="*/ 16 w 37"/>
                <a:gd name="T11" fmla="*/ 26 h 443"/>
                <a:gd name="T12" fmla="*/ 16 w 37"/>
                <a:gd name="T13" fmla="*/ 443 h 443"/>
                <a:gd name="T14" fmla="*/ 37 w 37"/>
                <a:gd name="T15" fmla="*/ 443 h 443"/>
                <a:gd name="T16" fmla="*/ 37 w 37"/>
                <a:gd name="T17" fmla="*/ 26 h 443"/>
                <a:gd name="T18" fmla="*/ 10 w 37"/>
                <a:gd name="T1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43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9" y="6"/>
                    <a:pt x="16" y="15"/>
                    <a:pt x="16" y="26"/>
                  </a:cubicBezTo>
                  <a:cubicBezTo>
                    <a:pt x="16" y="443"/>
                    <a:pt x="16" y="443"/>
                    <a:pt x="16" y="443"/>
                  </a:cubicBezTo>
                  <a:cubicBezTo>
                    <a:pt x="37" y="443"/>
                    <a:pt x="37" y="443"/>
                    <a:pt x="37" y="44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1"/>
                    <a:pt x="25" y="0"/>
                    <a:pt x="10" y="0"/>
                  </a:cubicBezTo>
                </a:path>
              </a:pathLst>
            </a:custGeom>
            <a:solidFill>
              <a:srgbClr val="324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xmlns="" id="{D9A90BC3-E994-4E8C-B827-C42A38D7C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5663" y="3856038"/>
              <a:ext cx="0" cy="14288"/>
            </a:xfrm>
            <a:custGeom>
              <a:avLst/>
              <a:gdLst>
                <a:gd name="T0" fmla="*/ 4 h 4"/>
                <a:gd name="T1" fmla="*/ 4 h 4"/>
                <a:gd name="T2" fmla="*/ 4 h 4"/>
                <a:gd name="T3" fmla="*/ 4 h 4"/>
                <a:gd name="T4" fmla="*/ 3 h 4"/>
                <a:gd name="T5" fmla="*/ 3 h 4"/>
                <a:gd name="T6" fmla="*/ 3 h 4"/>
                <a:gd name="T7" fmla="*/ 3 h 4"/>
                <a:gd name="T8" fmla="*/ 3 h 4"/>
                <a:gd name="T9" fmla="*/ 3 h 4"/>
                <a:gd name="T10" fmla="*/ 3 h 4"/>
                <a:gd name="T11" fmla="*/ 3 h 4"/>
                <a:gd name="T12" fmla="*/ 2 h 4"/>
                <a:gd name="T13" fmla="*/ 2 h 4"/>
                <a:gd name="T14" fmla="*/ 2 h 4"/>
                <a:gd name="T15" fmla="*/ 2 h 4"/>
                <a:gd name="T16" fmla="*/ 2 h 4"/>
                <a:gd name="T17" fmla="*/ 2 h 4"/>
                <a:gd name="T18" fmla="*/ 2 h 4"/>
                <a:gd name="T19" fmla="*/ 2 h 4"/>
                <a:gd name="T20" fmla="*/ 2 h 4"/>
                <a:gd name="T21" fmla="*/ 2 h 4"/>
                <a:gd name="T22" fmla="*/ 1 h 4"/>
                <a:gd name="T23" fmla="*/ 1 h 4"/>
                <a:gd name="T24" fmla="*/ 1 h 4"/>
                <a:gd name="T25" fmla="*/ 1 h 4"/>
                <a:gd name="T26" fmla="*/ 1 h 4"/>
                <a:gd name="T27" fmla="*/ 1 h 4"/>
                <a:gd name="T28" fmla="*/ 1 h 4"/>
                <a:gd name="T29" fmla="*/ 1 h 4"/>
                <a:gd name="T30" fmla="*/ 0 h 4"/>
                <a:gd name="T31" fmla="*/ 0 h 4"/>
                <a:gd name="T32" fmla="*/ 0 h 4"/>
                <a:gd name="T33" fmla="*/ 0 h 4"/>
                <a:gd name="T34" fmla="*/ 0 h 4"/>
                <a:gd name="T3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77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xmlns="" id="{A0D19110-26AC-4227-9F32-6D45D33E3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4195763"/>
              <a:ext cx="231775" cy="150813"/>
            </a:xfrm>
            <a:custGeom>
              <a:avLst/>
              <a:gdLst>
                <a:gd name="T0" fmla="*/ 64 w 64"/>
                <a:gd name="T1" fmla="*/ 0 h 41"/>
                <a:gd name="T2" fmla="*/ 47 w 64"/>
                <a:gd name="T3" fmla="*/ 2 h 41"/>
                <a:gd name="T4" fmla="*/ 47 w 64"/>
                <a:gd name="T5" fmla="*/ 2 h 41"/>
                <a:gd name="T6" fmla="*/ 47 w 64"/>
                <a:gd name="T7" fmla="*/ 2 h 41"/>
                <a:gd name="T8" fmla="*/ 0 w 64"/>
                <a:gd name="T9" fmla="*/ 2 h 41"/>
                <a:gd name="T10" fmla="*/ 0 w 64"/>
                <a:gd name="T11" fmla="*/ 25 h 41"/>
                <a:gd name="T12" fmla="*/ 16 w 64"/>
                <a:gd name="T13" fmla="*/ 41 h 41"/>
                <a:gd name="T14" fmla="*/ 42 w 64"/>
                <a:gd name="T15" fmla="*/ 41 h 41"/>
                <a:gd name="T16" fmla="*/ 48 w 64"/>
                <a:gd name="T17" fmla="*/ 41 h 41"/>
                <a:gd name="T18" fmla="*/ 64 w 64"/>
                <a:gd name="T19" fmla="*/ 25 h 41"/>
                <a:gd name="T20" fmla="*/ 64 w 64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1">
                  <a:moveTo>
                    <a:pt x="64" y="0"/>
                  </a:moveTo>
                  <a:cubicBezTo>
                    <a:pt x="59" y="1"/>
                    <a:pt x="53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4"/>
                    <a:pt x="7" y="41"/>
                    <a:pt x="16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7" y="41"/>
                    <a:pt x="64" y="34"/>
                    <a:pt x="64" y="25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1A2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xmlns="" id="{C8C430F8-BB01-48AF-BDE0-E8AE635CB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3814763"/>
              <a:ext cx="374650" cy="136525"/>
            </a:xfrm>
            <a:custGeom>
              <a:avLst/>
              <a:gdLst>
                <a:gd name="T0" fmla="*/ 103 w 103"/>
                <a:gd name="T1" fmla="*/ 0 h 37"/>
                <a:gd name="T2" fmla="*/ 51 w 103"/>
                <a:gd name="T3" fmla="*/ 0 h 37"/>
                <a:gd name="T4" fmla="*/ 27 w 103"/>
                <a:gd name="T5" fmla="*/ 16 h 37"/>
                <a:gd name="T6" fmla="*/ 27 w 103"/>
                <a:gd name="T7" fmla="*/ 16 h 37"/>
                <a:gd name="T8" fmla="*/ 26 w 103"/>
                <a:gd name="T9" fmla="*/ 16 h 37"/>
                <a:gd name="T10" fmla="*/ 26 w 103"/>
                <a:gd name="T11" fmla="*/ 16 h 37"/>
                <a:gd name="T12" fmla="*/ 26 w 103"/>
                <a:gd name="T13" fmla="*/ 16 h 37"/>
                <a:gd name="T14" fmla="*/ 4 w 103"/>
                <a:gd name="T15" fmla="*/ 3 h 37"/>
                <a:gd name="T16" fmla="*/ 0 w 103"/>
                <a:gd name="T17" fmla="*/ 10 h 37"/>
                <a:gd name="T18" fmla="*/ 0 w 103"/>
                <a:gd name="T19" fmla="*/ 26 h 37"/>
                <a:gd name="T20" fmla="*/ 0 w 103"/>
                <a:gd name="T21" fmla="*/ 37 h 37"/>
                <a:gd name="T22" fmla="*/ 99 w 103"/>
                <a:gd name="T23" fmla="*/ 37 h 37"/>
                <a:gd name="T24" fmla="*/ 103 w 103"/>
                <a:gd name="T25" fmla="*/ 11 h 37"/>
                <a:gd name="T26" fmla="*/ 103 w 103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37">
                  <a:moveTo>
                    <a:pt x="103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9"/>
                    <a:pt x="38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17" y="16"/>
                    <a:pt x="8" y="10"/>
                    <a:pt x="4" y="3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101" y="29"/>
                    <a:pt x="103" y="20"/>
                    <a:pt x="103" y="1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384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xmlns="" id="{0750F065-92B8-4D31-9F50-1087B4F9B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225" y="2733675"/>
              <a:ext cx="579437" cy="1217613"/>
            </a:xfrm>
            <a:custGeom>
              <a:avLst/>
              <a:gdLst>
                <a:gd name="T0" fmla="*/ 159 w 159"/>
                <a:gd name="T1" fmla="*/ 0 h 332"/>
                <a:gd name="T2" fmla="*/ 95 w 159"/>
                <a:gd name="T3" fmla="*/ 0 h 332"/>
                <a:gd name="T4" fmla="*/ 95 w 159"/>
                <a:gd name="T5" fmla="*/ 66 h 332"/>
                <a:gd name="T6" fmla="*/ 95 w 159"/>
                <a:gd name="T7" fmla="*/ 121 h 332"/>
                <a:gd name="T8" fmla="*/ 91 w 159"/>
                <a:gd name="T9" fmla="*/ 121 h 332"/>
                <a:gd name="T10" fmla="*/ 91 w 159"/>
                <a:gd name="T11" fmla="*/ 121 h 332"/>
                <a:gd name="T12" fmla="*/ 85 w 159"/>
                <a:gd name="T13" fmla="*/ 121 h 332"/>
                <a:gd name="T14" fmla="*/ 85 w 159"/>
                <a:gd name="T15" fmla="*/ 284 h 332"/>
                <a:gd name="T16" fmla="*/ 85 w 159"/>
                <a:gd name="T17" fmla="*/ 284 h 332"/>
                <a:gd name="T18" fmla="*/ 58 w 159"/>
                <a:gd name="T19" fmla="*/ 311 h 332"/>
                <a:gd name="T20" fmla="*/ 58 w 159"/>
                <a:gd name="T21" fmla="*/ 311 h 332"/>
                <a:gd name="T22" fmla="*/ 58 w 159"/>
                <a:gd name="T23" fmla="*/ 311 h 332"/>
                <a:gd name="T24" fmla="*/ 58 w 159"/>
                <a:gd name="T25" fmla="*/ 311 h 332"/>
                <a:gd name="T26" fmla="*/ 58 w 159"/>
                <a:gd name="T27" fmla="*/ 311 h 332"/>
                <a:gd name="T28" fmla="*/ 34 w 159"/>
                <a:gd name="T29" fmla="*/ 295 h 332"/>
                <a:gd name="T30" fmla="*/ 4 w 159"/>
                <a:gd name="T31" fmla="*/ 295 h 332"/>
                <a:gd name="T32" fmla="*/ 4 w 159"/>
                <a:gd name="T33" fmla="*/ 306 h 332"/>
                <a:gd name="T34" fmla="*/ 0 w 159"/>
                <a:gd name="T35" fmla="*/ 332 h 332"/>
                <a:gd name="T36" fmla="*/ 65 w 159"/>
                <a:gd name="T37" fmla="*/ 332 h 332"/>
                <a:gd name="T38" fmla="*/ 159 w 159"/>
                <a:gd name="T39" fmla="*/ 237 h 332"/>
                <a:gd name="T40" fmla="*/ 159 w 159"/>
                <a:gd name="T41" fmla="*/ 236 h 332"/>
                <a:gd name="T42" fmla="*/ 159 w 159"/>
                <a:gd name="T43" fmla="*/ 215 h 332"/>
                <a:gd name="T44" fmla="*/ 159 w 159"/>
                <a:gd name="T45" fmla="*/ 183 h 332"/>
                <a:gd name="T46" fmla="*/ 159 w 159"/>
                <a:gd name="T47" fmla="*/ 106 h 332"/>
                <a:gd name="T48" fmla="*/ 159 w 159"/>
                <a:gd name="T49" fmla="*/ 85 h 332"/>
                <a:gd name="T50" fmla="*/ 159 w 159"/>
                <a:gd name="T51" fmla="*/ 52 h 332"/>
                <a:gd name="T52" fmla="*/ 159 w 159"/>
                <a:gd name="T5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332">
                  <a:moveTo>
                    <a:pt x="159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5" y="284"/>
                    <a:pt x="85" y="284"/>
                    <a:pt x="85" y="284"/>
                  </a:cubicBezTo>
                  <a:cubicBezTo>
                    <a:pt x="85" y="284"/>
                    <a:pt x="85" y="284"/>
                    <a:pt x="85" y="284"/>
                  </a:cubicBezTo>
                  <a:cubicBezTo>
                    <a:pt x="85" y="299"/>
                    <a:pt x="73" y="311"/>
                    <a:pt x="58" y="311"/>
                  </a:cubicBezTo>
                  <a:cubicBezTo>
                    <a:pt x="58" y="311"/>
                    <a:pt x="58" y="311"/>
                    <a:pt x="58" y="311"/>
                  </a:cubicBezTo>
                  <a:cubicBezTo>
                    <a:pt x="58" y="311"/>
                    <a:pt x="58" y="311"/>
                    <a:pt x="58" y="311"/>
                  </a:cubicBezTo>
                  <a:cubicBezTo>
                    <a:pt x="58" y="311"/>
                    <a:pt x="58" y="311"/>
                    <a:pt x="58" y="311"/>
                  </a:cubicBezTo>
                  <a:cubicBezTo>
                    <a:pt x="58" y="311"/>
                    <a:pt x="58" y="311"/>
                    <a:pt x="58" y="311"/>
                  </a:cubicBezTo>
                  <a:cubicBezTo>
                    <a:pt x="47" y="311"/>
                    <a:pt x="38" y="304"/>
                    <a:pt x="34" y="295"/>
                  </a:cubicBezTo>
                  <a:cubicBezTo>
                    <a:pt x="4" y="295"/>
                    <a:pt x="4" y="295"/>
                    <a:pt x="4" y="295"/>
                  </a:cubicBezTo>
                  <a:cubicBezTo>
                    <a:pt x="4" y="306"/>
                    <a:pt x="4" y="306"/>
                    <a:pt x="4" y="306"/>
                  </a:cubicBezTo>
                  <a:cubicBezTo>
                    <a:pt x="4" y="315"/>
                    <a:pt x="2" y="324"/>
                    <a:pt x="0" y="332"/>
                  </a:cubicBezTo>
                  <a:cubicBezTo>
                    <a:pt x="65" y="332"/>
                    <a:pt x="65" y="332"/>
                    <a:pt x="65" y="332"/>
                  </a:cubicBezTo>
                  <a:cubicBezTo>
                    <a:pt x="117" y="332"/>
                    <a:pt x="159" y="290"/>
                    <a:pt x="159" y="237"/>
                  </a:cubicBezTo>
                  <a:cubicBezTo>
                    <a:pt x="159" y="236"/>
                    <a:pt x="159" y="236"/>
                    <a:pt x="159" y="236"/>
                  </a:cubicBezTo>
                  <a:cubicBezTo>
                    <a:pt x="159" y="215"/>
                    <a:pt x="159" y="215"/>
                    <a:pt x="159" y="215"/>
                  </a:cubicBezTo>
                  <a:cubicBezTo>
                    <a:pt x="159" y="183"/>
                    <a:pt x="159" y="183"/>
                    <a:pt x="159" y="18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32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xmlns="" id="{1BAE767E-EFD8-4669-A00E-AA7870A29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3951288"/>
              <a:ext cx="358775" cy="252413"/>
            </a:xfrm>
            <a:custGeom>
              <a:avLst/>
              <a:gdLst>
                <a:gd name="T0" fmla="*/ 99 w 99"/>
                <a:gd name="T1" fmla="*/ 0 h 69"/>
                <a:gd name="T2" fmla="*/ 0 w 99"/>
                <a:gd name="T3" fmla="*/ 0 h 69"/>
                <a:gd name="T4" fmla="*/ 0 w 99"/>
                <a:gd name="T5" fmla="*/ 12 h 69"/>
                <a:gd name="T6" fmla="*/ 0 w 99"/>
                <a:gd name="T7" fmla="*/ 69 h 69"/>
                <a:gd name="T8" fmla="*/ 8 w 99"/>
                <a:gd name="T9" fmla="*/ 69 h 69"/>
                <a:gd name="T10" fmla="*/ 99 w 99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69">
                  <a:moveTo>
                    <a:pt x="9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1" y="69"/>
                    <a:pt x="87" y="40"/>
                    <a:pt x="99" y="0"/>
                  </a:cubicBezTo>
                </a:path>
              </a:pathLst>
            </a:custGeom>
            <a:solidFill>
              <a:srgbClr val="32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xmlns="" id="{4BAC98A2-EF66-4D9E-9964-9CD3C42CF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4195763"/>
              <a:ext cx="61912" cy="7938"/>
            </a:xfrm>
            <a:custGeom>
              <a:avLst/>
              <a:gdLst>
                <a:gd name="T0" fmla="*/ 17 w 17"/>
                <a:gd name="T1" fmla="*/ 0 h 2"/>
                <a:gd name="T2" fmla="*/ 0 w 17"/>
                <a:gd name="T3" fmla="*/ 2 h 2"/>
                <a:gd name="T4" fmla="*/ 0 w 17"/>
                <a:gd name="T5" fmla="*/ 2 h 2"/>
                <a:gd name="T6" fmla="*/ 17 w 17"/>
                <a:gd name="T7" fmla="*/ 0 h 2"/>
                <a:gd name="T8" fmla="*/ 17 w 1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">
                  <a:moveTo>
                    <a:pt x="17" y="0"/>
                  </a:moveTo>
                  <a:cubicBezTo>
                    <a:pt x="12" y="1"/>
                    <a:pt x="6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2"/>
                    <a:pt x="12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151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xmlns="" id="{5C24F87B-CCB4-4CF7-A61C-31DE775F8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025" y="3602038"/>
              <a:ext cx="909637" cy="601663"/>
            </a:xfrm>
            <a:custGeom>
              <a:avLst/>
              <a:gdLst>
                <a:gd name="T0" fmla="*/ 250 w 250"/>
                <a:gd name="T1" fmla="*/ 0 h 164"/>
                <a:gd name="T2" fmla="*/ 156 w 250"/>
                <a:gd name="T3" fmla="*/ 95 h 164"/>
                <a:gd name="T4" fmla="*/ 91 w 250"/>
                <a:gd name="T5" fmla="*/ 95 h 164"/>
                <a:gd name="T6" fmla="*/ 0 w 250"/>
                <a:gd name="T7" fmla="*/ 164 h 164"/>
                <a:gd name="T8" fmla="*/ 109 w 250"/>
                <a:gd name="T9" fmla="*/ 164 h 164"/>
                <a:gd name="T10" fmla="*/ 156 w 250"/>
                <a:gd name="T11" fmla="*/ 164 h 164"/>
                <a:gd name="T12" fmla="*/ 173 w 250"/>
                <a:gd name="T13" fmla="*/ 162 h 164"/>
                <a:gd name="T14" fmla="*/ 173 w 250"/>
                <a:gd name="T15" fmla="*/ 162 h 164"/>
                <a:gd name="T16" fmla="*/ 173 w 250"/>
                <a:gd name="T17" fmla="*/ 162 h 164"/>
                <a:gd name="T18" fmla="*/ 250 w 250"/>
                <a:gd name="T19" fmla="*/ 73 h 164"/>
                <a:gd name="T20" fmla="*/ 250 w 250"/>
                <a:gd name="T21" fmla="*/ 73 h 164"/>
                <a:gd name="T22" fmla="*/ 250 w 250"/>
                <a:gd name="T23" fmla="*/ 73 h 164"/>
                <a:gd name="T24" fmla="*/ 250 w 250"/>
                <a:gd name="T25" fmla="*/ 73 h 164"/>
                <a:gd name="T26" fmla="*/ 250 w 250"/>
                <a:gd name="T27" fmla="*/ 73 h 164"/>
                <a:gd name="T28" fmla="*/ 250 w 250"/>
                <a:gd name="T29" fmla="*/ 73 h 164"/>
                <a:gd name="T30" fmla="*/ 250 w 250"/>
                <a:gd name="T31" fmla="*/ 72 h 164"/>
                <a:gd name="T32" fmla="*/ 250 w 250"/>
                <a:gd name="T33" fmla="*/ 72 h 164"/>
                <a:gd name="T34" fmla="*/ 250 w 250"/>
                <a:gd name="T35" fmla="*/ 72 h 164"/>
                <a:gd name="T36" fmla="*/ 250 w 250"/>
                <a:gd name="T37" fmla="*/ 72 h 164"/>
                <a:gd name="T38" fmla="*/ 250 w 250"/>
                <a:gd name="T39" fmla="*/ 72 h 164"/>
                <a:gd name="T40" fmla="*/ 250 w 250"/>
                <a:gd name="T41" fmla="*/ 72 h 164"/>
                <a:gd name="T42" fmla="*/ 250 w 250"/>
                <a:gd name="T43" fmla="*/ 72 h 164"/>
                <a:gd name="T44" fmla="*/ 250 w 250"/>
                <a:gd name="T45" fmla="*/ 72 h 164"/>
                <a:gd name="T46" fmla="*/ 250 w 250"/>
                <a:gd name="T47" fmla="*/ 72 h 164"/>
                <a:gd name="T48" fmla="*/ 250 w 250"/>
                <a:gd name="T49" fmla="*/ 72 h 164"/>
                <a:gd name="T50" fmla="*/ 250 w 250"/>
                <a:gd name="T51" fmla="*/ 71 h 164"/>
                <a:gd name="T52" fmla="*/ 250 w 250"/>
                <a:gd name="T53" fmla="*/ 71 h 164"/>
                <a:gd name="T54" fmla="*/ 250 w 250"/>
                <a:gd name="T55" fmla="*/ 71 h 164"/>
                <a:gd name="T56" fmla="*/ 250 w 250"/>
                <a:gd name="T57" fmla="*/ 71 h 164"/>
                <a:gd name="T58" fmla="*/ 250 w 250"/>
                <a:gd name="T59" fmla="*/ 71 h 164"/>
                <a:gd name="T60" fmla="*/ 250 w 250"/>
                <a:gd name="T61" fmla="*/ 71 h 164"/>
                <a:gd name="T62" fmla="*/ 250 w 250"/>
                <a:gd name="T63" fmla="*/ 71 h 164"/>
                <a:gd name="T64" fmla="*/ 250 w 250"/>
                <a:gd name="T65" fmla="*/ 71 h 164"/>
                <a:gd name="T66" fmla="*/ 250 w 250"/>
                <a:gd name="T67" fmla="*/ 71 h 164"/>
                <a:gd name="T68" fmla="*/ 250 w 250"/>
                <a:gd name="T69" fmla="*/ 71 h 164"/>
                <a:gd name="T70" fmla="*/ 250 w 250"/>
                <a:gd name="T71" fmla="*/ 71 h 164"/>
                <a:gd name="T72" fmla="*/ 250 w 250"/>
                <a:gd name="T73" fmla="*/ 71 h 164"/>
                <a:gd name="T74" fmla="*/ 250 w 250"/>
                <a:gd name="T75" fmla="*/ 71 h 164"/>
                <a:gd name="T76" fmla="*/ 250 w 250"/>
                <a:gd name="T77" fmla="*/ 70 h 164"/>
                <a:gd name="T78" fmla="*/ 250 w 250"/>
                <a:gd name="T79" fmla="*/ 70 h 164"/>
                <a:gd name="T80" fmla="*/ 250 w 250"/>
                <a:gd name="T81" fmla="*/ 70 h 164"/>
                <a:gd name="T82" fmla="*/ 250 w 250"/>
                <a:gd name="T83" fmla="*/ 70 h 164"/>
                <a:gd name="T84" fmla="*/ 250 w 250"/>
                <a:gd name="T85" fmla="*/ 70 h 164"/>
                <a:gd name="T86" fmla="*/ 250 w 250"/>
                <a:gd name="T87" fmla="*/ 70 h 164"/>
                <a:gd name="T88" fmla="*/ 250 w 250"/>
                <a:gd name="T89" fmla="*/ 70 h 164"/>
                <a:gd name="T90" fmla="*/ 250 w 250"/>
                <a:gd name="T91" fmla="*/ 70 h 164"/>
                <a:gd name="T92" fmla="*/ 250 w 250"/>
                <a:gd name="T93" fmla="*/ 70 h 164"/>
                <a:gd name="T94" fmla="*/ 250 w 250"/>
                <a:gd name="T95" fmla="*/ 70 h 164"/>
                <a:gd name="T96" fmla="*/ 250 w 250"/>
                <a:gd name="T97" fmla="*/ 70 h 164"/>
                <a:gd name="T98" fmla="*/ 250 w 250"/>
                <a:gd name="T99" fmla="*/ 69 h 164"/>
                <a:gd name="T100" fmla="*/ 250 w 250"/>
                <a:gd name="T101" fmla="*/ 69 h 164"/>
                <a:gd name="T102" fmla="*/ 250 w 250"/>
                <a:gd name="T103" fmla="*/ 69 h 164"/>
                <a:gd name="T104" fmla="*/ 250 w 250"/>
                <a:gd name="T105" fmla="*/ 69 h 164"/>
                <a:gd name="T106" fmla="*/ 250 w 250"/>
                <a:gd name="T107" fmla="*/ 69 h 164"/>
                <a:gd name="T108" fmla="*/ 250 w 250"/>
                <a:gd name="T109" fmla="*/ 69 h 164"/>
                <a:gd name="T110" fmla="*/ 250 w 250"/>
                <a:gd name="T111" fmla="*/ 69 h 164"/>
                <a:gd name="T112" fmla="*/ 250 w 250"/>
                <a:gd name="T113" fmla="*/ 69 h 164"/>
                <a:gd name="T114" fmla="*/ 250 w 250"/>
                <a:gd name="T115" fmla="*/ 69 h 164"/>
                <a:gd name="T116" fmla="*/ 250 w 250"/>
                <a:gd name="T117" fmla="*/ 48 h 164"/>
                <a:gd name="T118" fmla="*/ 250 w 250"/>
                <a:gd name="T1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0" h="164">
                  <a:moveTo>
                    <a:pt x="250" y="0"/>
                  </a:moveTo>
                  <a:cubicBezTo>
                    <a:pt x="250" y="53"/>
                    <a:pt x="208" y="95"/>
                    <a:pt x="156" y="95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79" y="135"/>
                    <a:pt x="43" y="164"/>
                    <a:pt x="0" y="164"/>
                  </a:cubicBezTo>
                  <a:cubicBezTo>
                    <a:pt x="109" y="164"/>
                    <a:pt x="109" y="164"/>
                    <a:pt x="109" y="164"/>
                  </a:cubicBezTo>
                  <a:cubicBezTo>
                    <a:pt x="156" y="164"/>
                    <a:pt x="156" y="164"/>
                    <a:pt x="156" y="164"/>
                  </a:cubicBezTo>
                  <a:cubicBezTo>
                    <a:pt x="162" y="164"/>
                    <a:pt x="168" y="163"/>
                    <a:pt x="173" y="162"/>
                  </a:cubicBezTo>
                  <a:cubicBezTo>
                    <a:pt x="173" y="162"/>
                    <a:pt x="173" y="162"/>
                    <a:pt x="173" y="162"/>
                  </a:cubicBezTo>
                  <a:cubicBezTo>
                    <a:pt x="173" y="162"/>
                    <a:pt x="173" y="162"/>
                    <a:pt x="173" y="162"/>
                  </a:cubicBezTo>
                  <a:cubicBezTo>
                    <a:pt x="216" y="154"/>
                    <a:pt x="248" y="118"/>
                    <a:pt x="250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50" y="73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0" y="72"/>
                    <a:pt x="250" y="72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0" y="70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2E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xmlns="" id="{E14A2200-525B-4FCE-B30D-FF01339EC7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1738" y="3814763"/>
              <a:ext cx="169862" cy="58738"/>
            </a:xfrm>
            <a:custGeom>
              <a:avLst/>
              <a:gdLst>
                <a:gd name="T0" fmla="*/ 22 w 47"/>
                <a:gd name="T1" fmla="*/ 16 h 16"/>
                <a:gd name="T2" fmla="*/ 22 w 47"/>
                <a:gd name="T3" fmla="*/ 16 h 16"/>
                <a:gd name="T4" fmla="*/ 22 w 47"/>
                <a:gd name="T5" fmla="*/ 16 h 16"/>
                <a:gd name="T6" fmla="*/ 27 w 47"/>
                <a:gd name="T7" fmla="*/ 0 h 16"/>
                <a:gd name="T8" fmla="*/ 7 w 47"/>
                <a:gd name="T9" fmla="*/ 0 h 16"/>
                <a:gd name="T10" fmla="*/ 0 w 47"/>
                <a:gd name="T11" fmla="*/ 3 h 16"/>
                <a:gd name="T12" fmla="*/ 22 w 47"/>
                <a:gd name="T13" fmla="*/ 16 h 16"/>
                <a:gd name="T14" fmla="*/ 12 w 47"/>
                <a:gd name="T15" fmla="*/ 14 h 16"/>
                <a:gd name="T16" fmla="*/ 27 w 47"/>
                <a:gd name="T17" fmla="*/ 0 h 16"/>
                <a:gd name="T18" fmla="*/ 47 w 47"/>
                <a:gd name="T19" fmla="*/ 0 h 16"/>
                <a:gd name="T20" fmla="*/ 47 w 47"/>
                <a:gd name="T21" fmla="*/ 0 h 16"/>
                <a:gd name="T22" fmla="*/ 23 w 47"/>
                <a:gd name="T23" fmla="*/ 16 h 16"/>
                <a:gd name="T24" fmla="*/ 23 w 47"/>
                <a:gd name="T25" fmla="*/ 16 h 16"/>
                <a:gd name="T26" fmla="*/ 23 w 47"/>
                <a:gd name="T27" fmla="*/ 16 h 16"/>
                <a:gd name="T28" fmla="*/ 47 w 47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6"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2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4" y="10"/>
                    <a:pt x="13" y="16"/>
                    <a:pt x="22" y="16"/>
                  </a:cubicBezTo>
                  <a:cubicBezTo>
                    <a:pt x="19" y="16"/>
                    <a:pt x="15" y="15"/>
                    <a:pt x="12" y="14"/>
                  </a:cubicBezTo>
                  <a:cubicBezTo>
                    <a:pt x="19" y="11"/>
                    <a:pt x="24" y="6"/>
                    <a:pt x="27" y="0"/>
                  </a:cubicBezTo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3" y="9"/>
                    <a:pt x="34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34" y="16"/>
                    <a:pt x="43" y="9"/>
                    <a:pt x="47" y="0"/>
                  </a:cubicBezTo>
                </a:path>
              </a:pathLst>
            </a:custGeom>
            <a:solidFill>
              <a:srgbClr val="2D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F0DEF5AC-BD4E-4C9E-9FEB-BBE9A4B7E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1113" y="3873500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2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2D28455A-15EC-4F47-B167-B41435B7E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00" y="3814763"/>
              <a:ext cx="127000" cy="58738"/>
            </a:xfrm>
            <a:custGeom>
              <a:avLst/>
              <a:gdLst>
                <a:gd name="T0" fmla="*/ 35 w 35"/>
                <a:gd name="T1" fmla="*/ 0 h 16"/>
                <a:gd name="T2" fmla="*/ 15 w 35"/>
                <a:gd name="T3" fmla="*/ 0 h 16"/>
                <a:gd name="T4" fmla="*/ 0 w 35"/>
                <a:gd name="T5" fmla="*/ 14 h 16"/>
                <a:gd name="T6" fmla="*/ 10 w 35"/>
                <a:gd name="T7" fmla="*/ 16 h 16"/>
                <a:gd name="T8" fmla="*/ 10 w 35"/>
                <a:gd name="T9" fmla="*/ 16 h 16"/>
                <a:gd name="T10" fmla="*/ 10 w 35"/>
                <a:gd name="T11" fmla="*/ 16 h 16"/>
                <a:gd name="T12" fmla="*/ 11 w 35"/>
                <a:gd name="T13" fmla="*/ 16 h 16"/>
                <a:gd name="T14" fmla="*/ 11 w 35"/>
                <a:gd name="T15" fmla="*/ 16 h 16"/>
                <a:gd name="T16" fmla="*/ 35 w 3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6">
                  <a:moveTo>
                    <a:pt x="3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6"/>
                    <a:pt x="7" y="11"/>
                    <a:pt x="0" y="14"/>
                  </a:cubicBezTo>
                  <a:cubicBezTo>
                    <a:pt x="3" y="15"/>
                    <a:pt x="7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31" y="9"/>
                    <a:pt x="35" y="0"/>
                  </a:cubicBezTo>
                </a:path>
              </a:pathLst>
            </a:custGeom>
            <a:solidFill>
              <a:srgbClr val="28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xmlns="" id="{94B59207-BA99-4827-99B8-60FF06F7F6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0050" y="3176588"/>
              <a:ext cx="185737" cy="696913"/>
            </a:xfrm>
            <a:custGeom>
              <a:avLst/>
              <a:gdLst>
                <a:gd name="T0" fmla="*/ 24 w 51"/>
                <a:gd name="T1" fmla="*/ 190 h 190"/>
                <a:gd name="T2" fmla="*/ 24 w 51"/>
                <a:gd name="T3" fmla="*/ 190 h 190"/>
                <a:gd name="T4" fmla="*/ 24 w 51"/>
                <a:gd name="T5" fmla="*/ 190 h 190"/>
                <a:gd name="T6" fmla="*/ 51 w 51"/>
                <a:gd name="T7" fmla="*/ 163 h 190"/>
                <a:gd name="T8" fmla="*/ 24 w 51"/>
                <a:gd name="T9" fmla="*/ 190 h 190"/>
                <a:gd name="T10" fmla="*/ 24 w 51"/>
                <a:gd name="T11" fmla="*/ 190 h 190"/>
                <a:gd name="T12" fmla="*/ 24 w 51"/>
                <a:gd name="T13" fmla="*/ 190 h 190"/>
                <a:gd name="T14" fmla="*/ 51 w 51"/>
                <a:gd name="T15" fmla="*/ 163 h 190"/>
                <a:gd name="T16" fmla="*/ 51 w 51"/>
                <a:gd name="T17" fmla="*/ 163 h 190"/>
                <a:gd name="T18" fmla="*/ 30 w 51"/>
                <a:gd name="T19" fmla="*/ 0 h 190"/>
                <a:gd name="T20" fmla="*/ 26 w 51"/>
                <a:gd name="T21" fmla="*/ 0 h 190"/>
                <a:gd name="T22" fmla="*/ 26 w 51"/>
                <a:gd name="T23" fmla="*/ 174 h 190"/>
                <a:gd name="T24" fmla="*/ 0 w 51"/>
                <a:gd name="T25" fmla="*/ 174 h 190"/>
                <a:gd name="T26" fmla="*/ 24 w 51"/>
                <a:gd name="T27" fmla="*/ 190 h 190"/>
                <a:gd name="T28" fmla="*/ 14 w 51"/>
                <a:gd name="T29" fmla="*/ 188 h 190"/>
                <a:gd name="T30" fmla="*/ 30 w 51"/>
                <a:gd name="T31" fmla="*/ 163 h 190"/>
                <a:gd name="T32" fmla="*/ 30 w 51"/>
                <a:gd name="T3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190">
                  <a:moveTo>
                    <a:pt x="24" y="190"/>
                  </a:move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moveTo>
                    <a:pt x="51" y="163"/>
                  </a:moveTo>
                  <a:cubicBezTo>
                    <a:pt x="51" y="178"/>
                    <a:pt x="39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39" y="190"/>
                    <a:pt x="51" y="178"/>
                    <a:pt x="51" y="163"/>
                  </a:cubicBezTo>
                  <a:cubicBezTo>
                    <a:pt x="51" y="163"/>
                    <a:pt x="51" y="163"/>
                    <a:pt x="51" y="163"/>
                  </a:cubicBezTo>
                  <a:moveTo>
                    <a:pt x="3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4" y="183"/>
                    <a:pt x="13" y="190"/>
                    <a:pt x="24" y="190"/>
                  </a:cubicBezTo>
                  <a:cubicBezTo>
                    <a:pt x="20" y="190"/>
                    <a:pt x="17" y="189"/>
                    <a:pt x="14" y="188"/>
                  </a:cubicBezTo>
                  <a:cubicBezTo>
                    <a:pt x="23" y="184"/>
                    <a:pt x="30" y="174"/>
                    <a:pt x="30" y="163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2D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xmlns="" id="{02B2D6C0-1DE4-48BC-B9AF-42EB08F86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7363" y="3873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E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xmlns="" id="{AA2A704F-4CC8-4FD8-9732-708EA3F66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0850" y="3176588"/>
              <a:ext cx="134937" cy="696913"/>
            </a:xfrm>
            <a:custGeom>
              <a:avLst/>
              <a:gdLst>
                <a:gd name="T0" fmla="*/ 37 w 37"/>
                <a:gd name="T1" fmla="*/ 0 h 190"/>
                <a:gd name="T2" fmla="*/ 16 w 37"/>
                <a:gd name="T3" fmla="*/ 0 h 190"/>
                <a:gd name="T4" fmla="*/ 16 w 37"/>
                <a:gd name="T5" fmla="*/ 163 h 190"/>
                <a:gd name="T6" fmla="*/ 0 w 37"/>
                <a:gd name="T7" fmla="*/ 188 h 190"/>
                <a:gd name="T8" fmla="*/ 10 w 37"/>
                <a:gd name="T9" fmla="*/ 190 h 190"/>
                <a:gd name="T10" fmla="*/ 10 w 37"/>
                <a:gd name="T11" fmla="*/ 190 h 190"/>
                <a:gd name="T12" fmla="*/ 10 w 37"/>
                <a:gd name="T13" fmla="*/ 190 h 190"/>
                <a:gd name="T14" fmla="*/ 10 w 37"/>
                <a:gd name="T15" fmla="*/ 190 h 190"/>
                <a:gd name="T16" fmla="*/ 10 w 37"/>
                <a:gd name="T17" fmla="*/ 190 h 190"/>
                <a:gd name="T18" fmla="*/ 37 w 37"/>
                <a:gd name="T19" fmla="*/ 163 h 190"/>
                <a:gd name="T20" fmla="*/ 37 w 37"/>
                <a:gd name="T2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190">
                  <a:moveTo>
                    <a:pt x="3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16" y="174"/>
                    <a:pt x="9" y="184"/>
                    <a:pt x="0" y="188"/>
                  </a:cubicBezTo>
                  <a:cubicBezTo>
                    <a:pt x="3" y="189"/>
                    <a:pt x="6" y="190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25" y="190"/>
                    <a:pt x="37" y="178"/>
                    <a:pt x="37" y="163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28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xmlns="" id="{938F9301-C391-466E-AE0F-93DC027F6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250" y="2976563"/>
              <a:ext cx="269875" cy="42863"/>
            </a:xfrm>
            <a:custGeom>
              <a:avLst/>
              <a:gdLst>
                <a:gd name="T0" fmla="*/ 52 w 74"/>
                <a:gd name="T1" fmla="*/ 0 h 12"/>
                <a:gd name="T2" fmla="*/ 0 w 74"/>
                <a:gd name="T3" fmla="*/ 0 h 12"/>
                <a:gd name="T4" fmla="*/ 0 w 74"/>
                <a:gd name="T5" fmla="*/ 12 h 12"/>
                <a:gd name="T6" fmla="*/ 74 w 74"/>
                <a:gd name="T7" fmla="*/ 12 h 12"/>
                <a:gd name="T8" fmla="*/ 74 w 74"/>
                <a:gd name="T9" fmla="*/ 10 h 12"/>
                <a:gd name="T10" fmla="*/ 52 w 7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2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9" y="4"/>
                    <a:pt x="61" y="0"/>
                    <a:pt x="52" y="0"/>
                  </a:cubicBezTo>
                </a:path>
              </a:pathLst>
            </a:custGeom>
            <a:solidFill>
              <a:srgbClr val="384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xmlns="" id="{415A6628-D707-41B6-8058-8AB32320D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125" y="3013075"/>
              <a:ext cx="6350" cy="63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D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098B46C8-F109-4285-AFA0-77ACC3D97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563" y="700088"/>
              <a:ext cx="61912" cy="149225"/>
            </a:xfrm>
            <a:prstGeom prst="rect">
              <a:avLst/>
            </a:prstGeom>
            <a:solidFill>
              <a:srgbClr val="DE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xmlns="" id="{9666F6C1-3767-42F1-BBB9-87DB73EBC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563" y="700088"/>
              <a:ext cx="619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xmlns="" id="{5BB06666-6CA5-491D-983A-7DC1506B6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250" y="700088"/>
              <a:ext cx="22225" cy="149225"/>
            </a:xfrm>
            <a:prstGeom prst="rect">
              <a:avLst/>
            </a:prstGeom>
            <a:solidFill>
              <a:srgbClr val="B14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xmlns="" id="{79E853A0-E36C-4F5B-AB0C-D18633314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250" y="700088"/>
              <a:ext cx="22225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xmlns="" id="{D8D690B9-E9E1-47F3-9628-485DBF6CC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2275" y="655638"/>
              <a:ext cx="90487" cy="84138"/>
            </a:xfrm>
            <a:custGeom>
              <a:avLst/>
              <a:gdLst>
                <a:gd name="T0" fmla="*/ 20 w 25"/>
                <a:gd name="T1" fmla="*/ 23 h 23"/>
                <a:gd name="T2" fmla="*/ 5 w 25"/>
                <a:gd name="T3" fmla="*/ 23 h 23"/>
                <a:gd name="T4" fmla="*/ 0 w 25"/>
                <a:gd name="T5" fmla="*/ 18 h 23"/>
                <a:gd name="T6" fmla="*/ 0 w 25"/>
                <a:gd name="T7" fmla="*/ 5 h 23"/>
                <a:gd name="T8" fmla="*/ 5 w 25"/>
                <a:gd name="T9" fmla="*/ 0 h 23"/>
                <a:gd name="T10" fmla="*/ 20 w 25"/>
                <a:gd name="T11" fmla="*/ 0 h 23"/>
                <a:gd name="T12" fmla="*/ 25 w 25"/>
                <a:gd name="T13" fmla="*/ 5 h 23"/>
                <a:gd name="T14" fmla="*/ 25 w 25"/>
                <a:gd name="T15" fmla="*/ 18 h 23"/>
                <a:gd name="T16" fmla="*/ 20 w 2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0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5" y="3"/>
                    <a:pt x="25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1"/>
                    <a:pt x="22" y="23"/>
                    <a:pt x="20" y="23"/>
                  </a:cubicBezTo>
                  <a:close/>
                </a:path>
              </a:pathLst>
            </a:custGeom>
            <a:solidFill>
              <a:srgbClr val="9B4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xmlns="" id="{FB599026-5804-4BDE-B0D3-3AB485A35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6538" y="762000"/>
              <a:ext cx="461962" cy="465138"/>
            </a:xfrm>
            <a:prstGeom prst="ellipse">
              <a:avLst/>
            </a:prstGeom>
            <a:solidFill>
              <a:srgbClr val="DE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xmlns="" id="{85A1E69D-C0B9-445B-A414-E6D57BB0B1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1938" y="787400"/>
              <a:ext cx="411162" cy="414338"/>
            </a:xfrm>
            <a:custGeom>
              <a:avLst/>
              <a:gdLst>
                <a:gd name="T0" fmla="*/ 6 w 113"/>
                <a:gd name="T1" fmla="*/ 57 h 113"/>
                <a:gd name="T2" fmla="*/ 107 w 113"/>
                <a:gd name="T3" fmla="*/ 55 h 113"/>
                <a:gd name="T4" fmla="*/ 107 w 113"/>
                <a:gd name="T5" fmla="*/ 55 h 113"/>
                <a:gd name="T6" fmla="*/ 107 w 113"/>
                <a:gd name="T7" fmla="*/ 55 h 113"/>
                <a:gd name="T8" fmla="*/ 107 w 113"/>
                <a:gd name="T9" fmla="*/ 56 h 113"/>
                <a:gd name="T10" fmla="*/ 107 w 113"/>
                <a:gd name="T11" fmla="*/ 56 h 113"/>
                <a:gd name="T12" fmla="*/ 107 w 113"/>
                <a:gd name="T13" fmla="*/ 56 h 113"/>
                <a:gd name="T14" fmla="*/ 107 w 113"/>
                <a:gd name="T15" fmla="*/ 56 h 113"/>
                <a:gd name="T16" fmla="*/ 107 w 113"/>
                <a:gd name="T17" fmla="*/ 56 h 113"/>
                <a:gd name="T18" fmla="*/ 107 w 113"/>
                <a:gd name="T19" fmla="*/ 56 h 113"/>
                <a:gd name="T20" fmla="*/ 107 w 113"/>
                <a:gd name="T21" fmla="*/ 57 h 113"/>
                <a:gd name="T22" fmla="*/ 107 w 113"/>
                <a:gd name="T23" fmla="*/ 57 h 113"/>
                <a:gd name="T24" fmla="*/ 56 w 113"/>
                <a:gd name="T25" fmla="*/ 108 h 113"/>
                <a:gd name="T26" fmla="*/ 56 w 113"/>
                <a:gd name="T27" fmla="*/ 108 h 113"/>
                <a:gd name="T28" fmla="*/ 56 w 113"/>
                <a:gd name="T29" fmla="*/ 108 h 113"/>
                <a:gd name="T30" fmla="*/ 56 w 113"/>
                <a:gd name="T31" fmla="*/ 108 h 113"/>
                <a:gd name="T32" fmla="*/ 56 w 113"/>
                <a:gd name="T33" fmla="*/ 108 h 113"/>
                <a:gd name="T34" fmla="*/ 56 w 113"/>
                <a:gd name="T35" fmla="*/ 108 h 113"/>
                <a:gd name="T36" fmla="*/ 55 w 113"/>
                <a:gd name="T37" fmla="*/ 108 h 113"/>
                <a:gd name="T38" fmla="*/ 55 w 113"/>
                <a:gd name="T39" fmla="*/ 108 h 113"/>
                <a:gd name="T40" fmla="*/ 55 w 113"/>
                <a:gd name="T41" fmla="*/ 108 h 113"/>
                <a:gd name="T42" fmla="*/ 55 w 113"/>
                <a:gd name="T43" fmla="*/ 108 h 113"/>
                <a:gd name="T44" fmla="*/ 55 w 113"/>
                <a:gd name="T45" fmla="*/ 108 h 113"/>
                <a:gd name="T46" fmla="*/ 55 w 113"/>
                <a:gd name="T47" fmla="*/ 107 h 113"/>
                <a:gd name="T48" fmla="*/ 54 w 113"/>
                <a:gd name="T49" fmla="*/ 107 h 113"/>
                <a:gd name="T50" fmla="*/ 54 w 113"/>
                <a:gd name="T51" fmla="*/ 107 h 113"/>
                <a:gd name="T52" fmla="*/ 54 w 113"/>
                <a:gd name="T53" fmla="*/ 107 h 113"/>
                <a:gd name="T54" fmla="*/ 54 w 113"/>
                <a:gd name="T55" fmla="*/ 107 h 113"/>
                <a:gd name="T56" fmla="*/ 54 w 113"/>
                <a:gd name="T57" fmla="*/ 107 h 113"/>
                <a:gd name="T58" fmla="*/ 54 w 113"/>
                <a:gd name="T59" fmla="*/ 107 h 113"/>
                <a:gd name="T60" fmla="*/ 53 w 113"/>
                <a:gd name="T61" fmla="*/ 107 h 113"/>
                <a:gd name="T62" fmla="*/ 53 w 113"/>
                <a:gd name="T63" fmla="*/ 107 h 113"/>
                <a:gd name="T64" fmla="*/ 53 w 113"/>
                <a:gd name="T65" fmla="*/ 107 h 113"/>
                <a:gd name="T66" fmla="*/ 53 w 113"/>
                <a:gd name="T67" fmla="*/ 107 h 113"/>
                <a:gd name="T68" fmla="*/ 53 w 113"/>
                <a:gd name="T69" fmla="*/ 107 h 113"/>
                <a:gd name="T70" fmla="*/ 53 w 113"/>
                <a:gd name="T71" fmla="*/ 107 h 113"/>
                <a:gd name="T72" fmla="*/ 53 w 113"/>
                <a:gd name="T73" fmla="*/ 107 h 113"/>
                <a:gd name="T74" fmla="*/ 52 w 113"/>
                <a:gd name="T75" fmla="*/ 107 h 113"/>
                <a:gd name="T76" fmla="*/ 52 w 113"/>
                <a:gd name="T77" fmla="*/ 107 h 113"/>
                <a:gd name="T78" fmla="*/ 52 w 113"/>
                <a:gd name="T79" fmla="*/ 107 h 113"/>
                <a:gd name="T80" fmla="*/ 52 w 113"/>
                <a:gd name="T81" fmla="*/ 107 h 113"/>
                <a:gd name="T82" fmla="*/ 52 w 113"/>
                <a:gd name="T83" fmla="*/ 107 h 113"/>
                <a:gd name="T84" fmla="*/ 52 w 113"/>
                <a:gd name="T85" fmla="*/ 107 h 113"/>
                <a:gd name="T86" fmla="*/ 51 w 113"/>
                <a:gd name="T87" fmla="*/ 107 h 113"/>
                <a:gd name="T88" fmla="*/ 51 w 113"/>
                <a:gd name="T89" fmla="*/ 107 h 113"/>
                <a:gd name="T90" fmla="*/ 51 w 113"/>
                <a:gd name="T91" fmla="*/ 107 h 113"/>
                <a:gd name="T92" fmla="*/ 51 w 113"/>
                <a:gd name="T93" fmla="*/ 107 h 113"/>
                <a:gd name="T94" fmla="*/ 51 w 113"/>
                <a:gd name="T95" fmla="*/ 107 h 113"/>
                <a:gd name="T96" fmla="*/ 51 w 113"/>
                <a:gd name="T97" fmla="*/ 107 h 113"/>
                <a:gd name="T98" fmla="*/ 50 w 113"/>
                <a:gd name="T99" fmla="*/ 107 h 113"/>
                <a:gd name="T100" fmla="*/ 50 w 113"/>
                <a:gd name="T101" fmla="*/ 107 h 113"/>
                <a:gd name="T102" fmla="*/ 0 w 113"/>
                <a:gd name="T103" fmla="*/ 57 h 113"/>
                <a:gd name="T104" fmla="*/ 113 w 113"/>
                <a:gd name="T105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" h="113">
                  <a:moveTo>
                    <a:pt x="50" y="107"/>
                  </a:moveTo>
                  <a:cubicBezTo>
                    <a:pt x="25" y="104"/>
                    <a:pt x="6" y="83"/>
                    <a:pt x="6" y="57"/>
                  </a:cubicBezTo>
                  <a:cubicBezTo>
                    <a:pt x="6" y="29"/>
                    <a:pt x="28" y="6"/>
                    <a:pt x="56" y="6"/>
                  </a:cubicBezTo>
                  <a:cubicBezTo>
                    <a:pt x="84" y="6"/>
                    <a:pt x="106" y="28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6"/>
                    <a:pt x="107" y="57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7" y="85"/>
                    <a:pt x="84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7"/>
                    <a:pt x="52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moveTo>
                    <a:pt x="56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cubicBezTo>
                    <a:pt x="88" y="113"/>
                    <a:pt x="113" y="88"/>
                    <a:pt x="113" y="57"/>
                  </a:cubicBezTo>
                  <a:cubicBezTo>
                    <a:pt x="113" y="25"/>
                    <a:pt x="88" y="0"/>
                    <a:pt x="56" y="0"/>
                  </a:cubicBezTo>
                </a:path>
              </a:pathLst>
            </a:custGeom>
            <a:solidFill>
              <a:srgbClr val="B24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xmlns="" id="{E1AA8D42-6601-45D5-92EC-49A45E4FB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3" y="809625"/>
              <a:ext cx="366712" cy="373063"/>
            </a:xfrm>
            <a:prstGeom prst="ellipse">
              <a:avLst/>
            </a:prstGeom>
            <a:solidFill>
              <a:srgbClr val="F7E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xmlns="" id="{83FDFEEB-09EF-41D8-B90A-E138852BE2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989013"/>
              <a:ext cx="206375" cy="193675"/>
            </a:xfrm>
            <a:custGeom>
              <a:avLst/>
              <a:gdLst>
                <a:gd name="T0" fmla="*/ 6 w 57"/>
                <a:gd name="T1" fmla="*/ 53 h 53"/>
                <a:gd name="T2" fmla="*/ 6 w 57"/>
                <a:gd name="T3" fmla="*/ 53 h 53"/>
                <a:gd name="T4" fmla="*/ 6 w 57"/>
                <a:gd name="T5" fmla="*/ 53 h 53"/>
                <a:gd name="T6" fmla="*/ 6 w 57"/>
                <a:gd name="T7" fmla="*/ 53 h 53"/>
                <a:gd name="T8" fmla="*/ 6 w 57"/>
                <a:gd name="T9" fmla="*/ 53 h 53"/>
                <a:gd name="T10" fmla="*/ 5 w 57"/>
                <a:gd name="T11" fmla="*/ 53 h 53"/>
                <a:gd name="T12" fmla="*/ 5 w 57"/>
                <a:gd name="T13" fmla="*/ 53 h 53"/>
                <a:gd name="T14" fmla="*/ 5 w 57"/>
                <a:gd name="T15" fmla="*/ 53 h 53"/>
                <a:gd name="T16" fmla="*/ 5 w 57"/>
                <a:gd name="T17" fmla="*/ 53 h 53"/>
                <a:gd name="T18" fmla="*/ 5 w 57"/>
                <a:gd name="T19" fmla="*/ 53 h 53"/>
                <a:gd name="T20" fmla="*/ 5 w 57"/>
                <a:gd name="T21" fmla="*/ 52 h 53"/>
                <a:gd name="T22" fmla="*/ 4 w 57"/>
                <a:gd name="T23" fmla="*/ 52 h 53"/>
                <a:gd name="T24" fmla="*/ 4 w 57"/>
                <a:gd name="T25" fmla="*/ 52 h 53"/>
                <a:gd name="T26" fmla="*/ 4 w 57"/>
                <a:gd name="T27" fmla="*/ 52 h 53"/>
                <a:gd name="T28" fmla="*/ 4 w 57"/>
                <a:gd name="T29" fmla="*/ 52 h 53"/>
                <a:gd name="T30" fmla="*/ 4 w 57"/>
                <a:gd name="T31" fmla="*/ 52 h 53"/>
                <a:gd name="T32" fmla="*/ 4 w 57"/>
                <a:gd name="T33" fmla="*/ 52 h 53"/>
                <a:gd name="T34" fmla="*/ 3 w 57"/>
                <a:gd name="T35" fmla="*/ 52 h 53"/>
                <a:gd name="T36" fmla="*/ 3 w 57"/>
                <a:gd name="T37" fmla="*/ 52 h 53"/>
                <a:gd name="T38" fmla="*/ 3 w 57"/>
                <a:gd name="T39" fmla="*/ 52 h 53"/>
                <a:gd name="T40" fmla="*/ 3 w 57"/>
                <a:gd name="T41" fmla="*/ 52 h 53"/>
                <a:gd name="T42" fmla="*/ 3 w 57"/>
                <a:gd name="T43" fmla="*/ 52 h 53"/>
                <a:gd name="T44" fmla="*/ 3 w 57"/>
                <a:gd name="T45" fmla="*/ 52 h 53"/>
                <a:gd name="T46" fmla="*/ 3 w 57"/>
                <a:gd name="T47" fmla="*/ 52 h 53"/>
                <a:gd name="T48" fmla="*/ 2 w 57"/>
                <a:gd name="T49" fmla="*/ 52 h 53"/>
                <a:gd name="T50" fmla="*/ 2 w 57"/>
                <a:gd name="T51" fmla="*/ 52 h 53"/>
                <a:gd name="T52" fmla="*/ 2 w 57"/>
                <a:gd name="T53" fmla="*/ 52 h 53"/>
                <a:gd name="T54" fmla="*/ 2 w 57"/>
                <a:gd name="T55" fmla="*/ 52 h 53"/>
                <a:gd name="T56" fmla="*/ 2 w 57"/>
                <a:gd name="T57" fmla="*/ 52 h 53"/>
                <a:gd name="T58" fmla="*/ 2 w 57"/>
                <a:gd name="T59" fmla="*/ 52 h 53"/>
                <a:gd name="T60" fmla="*/ 1 w 57"/>
                <a:gd name="T61" fmla="*/ 52 h 53"/>
                <a:gd name="T62" fmla="*/ 1 w 57"/>
                <a:gd name="T63" fmla="*/ 52 h 53"/>
                <a:gd name="T64" fmla="*/ 1 w 57"/>
                <a:gd name="T65" fmla="*/ 52 h 53"/>
                <a:gd name="T66" fmla="*/ 1 w 57"/>
                <a:gd name="T67" fmla="*/ 52 h 53"/>
                <a:gd name="T68" fmla="*/ 1 w 57"/>
                <a:gd name="T69" fmla="*/ 52 h 53"/>
                <a:gd name="T70" fmla="*/ 1 w 57"/>
                <a:gd name="T71" fmla="*/ 52 h 53"/>
                <a:gd name="T72" fmla="*/ 0 w 57"/>
                <a:gd name="T73" fmla="*/ 52 h 53"/>
                <a:gd name="T74" fmla="*/ 0 w 57"/>
                <a:gd name="T75" fmla="*/ 52 h 53"/>
                <a:gd name="T76" fmla="*/ 57 w 57"/>
                <a:gd name="T77" fmla="*/ 1 h 53"/>
                <a:gd name="T78" fmla="*/ 57 w 57"/>
                <a:gd name="T79" fmla="*/ 1 h 53"/>
                <a:gd name="T80" fmla="*/ 57 w 57"/>
                <a:gd name="T81" fmla="*/ 1 h 53"/>
                <a:gd name="T82" fmla="*/ 57 w 57"/>
                <a:gd name="T83" fmla="*/ 1 h 53"/>
                <a:gd name="T84" fmla="*/ 57 w 57"/>
                <a:gd name="T85" fmla="*/ 1 h 53"/>
                <a:gd name="T86" fmla="*/ 57 w 57"/>
                <a:gd name="T87" fmla="*/ 1 h 53"/>
                <a:gd name="T88" fmla="*/ 57 w 57"/>
                <a:gd name="T89" fmla="*/ 0 h 53"/>
                <a:gd name="T90" fmla="*/ 57 w 57"/>
                <a:gd name="T91" fmla="*/ 0 h 53"/>
                <a:gd name="T92" fmla="*/ 57 w 57"/>
                <a:gd name="T9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" h="53">
                  <a:moveTo>
                    <a:pt x="6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6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6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6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6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5" y="53"/>
                  </a:moveTo>
                  <a:cubicBezTo>
                    <a:pt x="5" y="53"/>
                    <a:pt x="6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moveTo>
                    <a:pt x="5" y="53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moveTo>
                    <a:pt x="5" y="53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moveTo>
                    <a:pt x="5" y="53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moveTo>
                    <a:pt x="5" y="53"/>
                  </a:move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moveTo>
                    <a:pt x="5" y="52"/>
                  </a:moveTo>
                  <a:cubicBezTo>
                    <a:pt x="5" y="52"/>
                    <a:pt x="5" y="52"/>
                    <a:pt x="5" y="53"/>
                  </a:cubicBezTo>
                  <a:cubicBezTo>
                    <a:pt x="5" y="52"/>
                    <a:pt x="5" y="52"/>
                    <a:pt x="5" y="52"/>
                  </a:cubicBezTo>
                  <a:moveTo>
                    <a:pt x="4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4" y="52"/>
                  </a:cubicBezTo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moveTo>
                    <a:pt x="3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2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2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2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2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2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2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57" y="1"/>
                  </a:moveTo>
                  <a:cubicBezTo>
                    <a:pt x="57" y="1"/>
                    <a:pt x="57" y="2"/>
                    <a:pt x="57" y="2"/>
                  </a:cubicBezTo>
                  <a:cubicBezTo>
                    <a:pt x="57" y="2"/>
                    <a:pt x="57" y="1"/>
                    <a:pt x="57" y="1"/>
                  </a:cubicBezTo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moveTo>
                    <a:pt x="57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A04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xmlns="" id="{06FD9C4B-2241-4B8E-9F3B-CB404E477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563" y="860425"/>
              <a:ext cx="341312" cy="322263"/>
            </a:xfrm>
            <a:custGeom>
              <a:avLst/>
              <a:gdLst>
                <a:gd name="T0" fmla="*/ 86 w 94"/>
                <a:gd name="T1" fmla="*/ 27 h 88"/>
                <a:gd name="T2" fmla="*/ 0 w 94"/>
                <a:gd name="T3" fmla="*/ 63 h 88"/>
                <a:gd name="T4" fmla="*/ 37 w 94"/>
                <a:gd name="T5" fmla="*/ 87 h 88"/>
                <a:gd name="T6" fmla="*/ 37 w 94"/>
                <a:gd name="T7" fmla="*/ 87 h 88"/>
                <a:gd name="T8" fmla="*/ 38 w 94"/>
                <a:gd name="T9" fmla="*/ 87 h 88"/>
                <a:gd name="T10" fmla="*/ 38 w 94"/>
                <a:gd name="T11" fmla="*/ 87 h 88"/>
                <a:gd name="T12" fmla="*/ 38 w 94"/>
                <a:gd name="T13" fmla="*/ 87 h 88"/>
                <a:gd name="T14" fmla="*/ 38 w 94"/>
                <a:gd name="T15" fmla="*/ 87 h 88"/>
                <a:gd name="T16" fmla="*/ 38 w 94"/>
                <a:gd name="T17" fmla="*/ 87 h 88"/>
                <a:gd name="T18" fmla="*/ 38 w 94"/>
                <a:gd name="T19" fmla="*/ 87 h 88"/>
                <a:gd name="T20" fmla="*/ 39 w 94"/>
                <a:gd name="T21" fmla="*/ 87 h 88"/>
                <a:gd name="T22" fmla="*/ 39 w 94"/>
                <a:gd name="T23" fmla="*/ 87 h 88"/>
                <a:gd name="T24" fmla="*/ 39 w 94"/>
                <a:gd name="T25" fmla="*/ 87 h 88"/>
                <a:gd name="T26" fmla="*/ 39 w 94"/>
                <a:gd name="T27" fmla="*/ 87 h 88"/>
                <a:gd name="T28" fmla="*/ 39 w 94"/>
                <a:gd name="T29" fmla="*/ 87 h 88"/>
                <a:gd name="T30" fmla="*/ 39 w 94"/>
                <a:gd name="T31" fmla="*/ 87 h 88"/>
                <a:gd name="T32" fmla="*/ 40 w 94"/>
                <a:gd name="T33" fmla="*/ 87 h 88"/>
                <a:gd name="T34" fmla="*/ 40 w 94"/>
                <a:gd name="T35" fmla="*/ 87 h 88"/>
                <a:gd name="T36" fmla="*/ 40 w 94"/>
                <a:gd name="T37" fmla="*/ 87 h 88"/>
                <a:gd name="T38" fmla="*/ 40 w 94"/>
                <a:gd name="T39" fmla="*/ 87 h 88"/>
                <a:gd name="T40" fmla="*/ 40 w 94"/>
                <a:gd name="T41" fmla="*/ 87 h 88"/>
                <a:gd name="T42" fmla="*/ 40 w 94"/>
                <a:gd name="T43" fmla="*/ 87 h 88"/>
                <a:gd name="T44" fmla="*/ 41 w 94"/>
                <a:gd name="T45" fmla="*/ 87 h 88"/>
                <a:gd name="T46" fmla="*/ 41 w 94"/>
                <a:gd name="T47" fmla="*/ 87 h 88"/>
                <a:gd name="T48" fmla="*/ 41 w 94"/>
                <a:gd name="T49" fmla="*/ 87 h 88"/>
                <a:gd name="T50" fmla="*/ 41 w 94"/>
                <a:gd name="T51" fmla="*/ 87 h 88"/>
                <a:gd name="T52" fmla="*/ 41 w 94"/>
                <a:gd name="T53" fmla="*/ 87 h 88"/>
                <a:gd name="T54" fmla="*/ 41 w 94"/>
                <a:gd name="T55" fmla="*/ 87 h 88"/>
                <a:gd name="T56" fmla="*/ 42 w 94"/>
                <a:gd name="T57" fmla="*/ 87 h 88"/>
                <a:gd name="T58" fmla="*/ 42 w 94"/>
                <a:gd name="T59" fmla="*/ 88 h 88"/>
                <a:gd name="T60" fmla="*/ 42 w 94"/>
                <a:gd name="T61" fmla="*/ 88 h 88"/>
                <a:gd name="T62" fmla="*/ 42 w 94"/>
                <a:gd name="T63" fmla="*/ 88 h 88"/>
                <a:gd name="T64" fmla="*/ 42 w 94"/>
                <a:gd name="T65" fmla="*/ 88 h 88"/>
                <a:gd name="T66" fmla="*/ 42 w 94"/>
                <a:gd name="T67" fmla="*/ 88 h 88"/>
                <a:gd name="T68" fmla="*/ 43 w 94"/>
                <a:gd name="T69" fmla="*/ 88 h 88"/>
                <a:gd name="T70" fmla="*/ 43 w 94"/>
                <a:gd name="T71" fmla="*/ 88 h 88"/>
                <a:gd name="T72" fmla="*/ 43 w 94"/>
                <a:gd name="T73" fmla="*/ 88 h 88"/>
                <a:gd name="T74" fmla="*/ 43 w 94"/>
                <a:gd name="T75" fmla="*/ 88 h 88"/>
                <a:gd name="T76" fmla="*/ 43 w 94"/>
                <a:gd name="T77" fmla="*/ 88 h 88"/>
                <a:gd name="T78" fmla="*/ 43 w 94"/>
                <a:gd name="T79" fmla="*/ 88 h 88"/>
                <a:gd name="T80" fmla="*/ 94 w 94"/>
                <a:gd name="T81" fmla="*/ 37 h 88"/>
                <a:gd name="T82" fmla="*/ 94 w 94"/>
                <a:gd name="T83" fmla="*/ 37 h 88"/>
                <a:gd name="T84" fmla="*/ 94 w 94"/>
                <a:gd name="T85" fmla="*/ 36 h 88"/>
                <a:gd name="T86" fmla="*/ 94 w 94"/>
                <a:gd name="T87" fmla="*/ 36 h 88"/>
                <a:gd name="T88" fmla="*/ 94 w 94"/>
                <a:gd name="T89" fmla="*/ 36 h 88"/>
                <a:gd name="T90" fmla="*/ 94 w 94"/>
                <a:gd name="T91" fmla="*/ 36 h 88"/>
                <a:gd name="T92" fmla="*/ 94 w 94"/>
                <a:gd name="T93" fmla="*/ 36 h 88"/>
                <a:gd name="T94" fmla="*/ 94 w 94"/>
                <a:gd name="T95" fmla="*/ 36 h 88"/>
                <a:gd name="T96" fmla="*/ 94 w 94"/>
                <a:gd name="T97" fmla="*/ 35 h 88"/>
                <a:gd name="T98" fmla="*/ 94 w 94"/>
                <a:gd name="T99" fmla="*/ 35 h 88"/>
                <a:gd name="T100" fmla="*/ 79 w 94"/>
                <a:gd name="T10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88">
                  <a:moveTo>
                    <a:pt x="79" y="0"/>
                  </a:moveTo>
                  <a:cubicBezTo>
                    <a:pt x="84" y="8"/>
                    <a:pt x="86" y="17"/>
                    <a:pt x="86" y="27"/>
                  </a:cubicBezTo>
                  <a:cubicBezTo>
                    <a:pt x="86" y="55"/>
                    <a:pt x="63" y="77"/>
                    <a:pt x="35" y="77"/>
                  </a:cubicBezTo>
                  <a:cubicBezTo>
                    <a:pt x="22" y="77"/>
                    <a:pt x="9" y="72"/>
                    <a:pt x="0" y="63"/>
                  </a:cubicBezTo>
                  <a:cubicBezTo>
                    <a:pt x="8" y="76"/>
                    <a:pt x="21" y="85"/>
                    <a:pt x="37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7"/>
                    <a:pt x="42" y="87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71" y="88"/>
                    <a:pt x="94" y="65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22"/>
                    <a:pt x="88" y="9"/>
                    <a:pt x="79" y="0"/>
                  </a:cubicBezTo>
                </a:path>
              </a:pathLst>
            </a:custGeom>
            <a:solidFill>
              <a:srgbClr val="DEC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xmlns="" id="{BCB2BC5D-8D7A-413E-8F0F-8CFAF6E0E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0850" y="860425"/>
              <a:ext cx="33337" cy="271463"/>
            </a:xfrm>
            <a:custGeom>
              <a:avLst/>
              <a:gdLst>
                <a:gd name="T0" fmla="*/ 21 w 21"/>
                <a:gd name="T1" fmla="*/ 86 h 171"/>
                <a:gd name="T2" fmla="*/ 10 w 21"/>
                <a:gd name="T3" fmla="*/ 171 h 171"/>
                <a:gd name="T4" fmla="*/ 0 w 21"/>
                <a:gd name="T5" fmla="*/ 86 h 171"/>
                <a:gd name="T6" fmla="*/ 10 w 21"/>
                <a:gd name="T7" fmla="*/ 0 h 171"/>
                <a:gd name="T8" fmla="*/ 21 w 21"/>
                <a:gd name="T9" fmla="*/ 8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1">
                  <a:moveTo>
                    <a:pt x="21" y="86"/>
                  </a:moveTo>
                  <a:lnTo>
                    <a:pt x="10" y="171"/>
                  </a:lnTo>
                  <a:lnTo>
                    <a:pt x="0" y="86"/>
                  </a:lnTo>
                  <a:lnTo>
                    <a:pt x="10" y="0"/>
                  </a:lnTo>
                  <a:lnTo>
                    <a:pt x="21" y="86"/>
                  </a:lnTo>
                  <a:close/>
                </a:path>
              </a:pathLst>
            </a:custGeom>
            <a:solidFill>
              <a:srgbClr val="DE5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xmlns="" id="{EAB2D497-AE35-4722-B5F7-10151A89F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0850" y="860425"/>
              <a:ext cx="33337" cy="136525"/>
            </a:xfrm>
            <a:custGeom>
              <a:avLst/>
              <a:gdLst>
                <a:gd name="T0" fmla="*/ 0 w 21"/>
                <a:gd name="T1" fmla="*/ 86 h 86"/>
                <a:gd name="T2" fmla="*/ 21 w 21"/>
                <a:gd name="T3" fmla="*/ 86 h 86"/>
                <a:gd name="T4" fmla="*/ 10 w 21"/>
                <a:gd name="T5" fmla="*/ 0 h 86"/>
                <a:gd name="T6" fmla="*/ 0 w 21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6">
                  <a:moveTo>
                    <a:pt x="0" y="86"/>
                  </a:moveTo>
                  <a:lnTo>
                    <a:pt x="21" y="86"/>
                  </a:lnTo>
                  <a:lnTo>
                    <a:pt x="10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xmlns="" id="{2359CE8F-1DFB-4627-B893-1CFEEE439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475" y="2789238"/>
              <a:ext cx="815975" cy="1512888"/>
            </a:xfrm>
            <a:custGeom>
              <a:avLst/>
              <a:gdLst>
                <a:gd name="T0" fmla="*/ 170 w 514"/>
                <a:gd name="T1" fmla="*/ 0 h 953"/>
                <a:gd name="T2" fmla="*/ 514 w 514"/>
                <a:gd name="T3" fmla="*/ 67 h 953"/>
                <a:gd name="T4" fmla="*/ 344 w 514"/>
                <a:gd name="T5" fmla="*/ 953 h 953"/>
                <a:gd name="T6" fmla="*/ 0 w 514"/>
                <a:gd name="T7" fmla="*/ 886 h 953"/>
                <a:gd name="T8" fmla="*/ 170 w 514"/>
                <a:gd name="T9" fmla="*/ 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953">
                  <a:moveTo>
                    <a:pt x="170" y="0"/>
                  </a:moveTo>
                  <a:lnTo>
                    <a:pt x="514" y="67"/>
                  </a:lnTo>
                  <a:lnTo>
                    <a:pt x="344" y="953"/>
                  </a:lnTo>
                  <a:lnTo>
                    <a:pt x="0" y="886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xmlns="" id="{1281B4A6-51AC-45D0-9BFB-E7CCAE4C0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5" y="3206750"/>
              <a:ext cx="203200" cy="882650"/>
            </a:xfrm>
            <a:custGeom>
              <a:avLst/>
              <a:gdLst>
                <a:gd name="T0" fmla="*/ 105 w 128"/>
                <a:gd name="T1" fmla="*/ 0 h 556"/>
                <a:gd name="T2" fmla="*/ 128 w 128"/>
                <a:gd name="T3" fmla="*/ 5 h 556"/>
                <a:gd name="T4" fmla="*/ 23 w 128"/>
                <a:gd name="T5" fmla="*/ 556 h 556"/>
                <a:gd name="T6" fmla="*/ 0 w 128"/>
                <a:gd name="T7" fmla="*/ 552 h 556"/>
                <a:gd name="T8" fmla="*/ 105 w 128"/>
                <a:gd name="T9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556">
                  <a:moveTo>
                    <a:pt x="105" y="0"/>
                  </a:moveTo>
                  <a:lnTo>
                    <a:pt x="128" y="5"/>
                  </a:lnTo>
                  <a:lnTo>
                    <a:pt x="23" y="556"/>
                  </a:lnTo>
                  <a:lnTo>
                    <a:pt x="0" y="55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xmlns="" id="{5C7376A1-69F7-40D7-B122-5A8CF544F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000" y="3192463"/>
              <a:ext cx="203200" cy="879475"/>
            </a:xfrm>
            <a:custGeom>
              <a:avLst/>
              <a:gdLst>
                <a:gd name="T0" fmla="*/ 105 w 128"/>
                <a:gd name="T1" fmla="*/ 0 h 554"/>
                <a:gd name="T2" fmla="*/ 128 w 128"/>
                <a:gd name="T3" fmla="*/ 2 h 554"/>
                <a:gd name="T4" fmla="*/ 22 w 128"/>
                <a:gd name="T5" fmla="*/ 554 h 554"/>
                <a:gd name="T6" fmla="*/ 0 w 128"/>
                <a:gd name="T7" fmla="*/ 549 h 554"/>
                <a:gd name="T8" fmla="*/ 105 w 128"/>
                <a:gd name="T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554">
                  <a:moveTo>
                    <a:pt x="105" y="0"/>
                  </a:moveTo>
                  <a:lnTo>
                    <a:pt x="128" y="2"/>
                  </a:lnTo>
                  <a:lnTo>
                    <a:pt x="22" y="554"/>
                  </a:lnTo>
                  <a:lnTo>
                    <a:pt x="0" y="54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xmlns="" id="{DBF30C54-94EC-4FBB-8F7C-16FDA10D9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863" y="3159125"/>
              <a:ext cx="123825" cy="450850"/>
            </a:xfrm>
            <a:custGeom>
              <a:avLst/>
              <a:gdLst>
                <a:gd name="T0" fmla="*/ 55 w 78"/>
                <a:gd name="T1" fmla="*/ 0 h 284"/>
                <a:gd name="T2" fmla="*/ 78 w 78"/>
                <a:gd name="T3" fmla="*/ 5 h 284"/>
                <a:gd name="T4" fmla="*/ 23 w 78"/>
                <a:gd name="T5" fmla="*/ 284 h 284"/>
                <a:gd name="T6" fmla="*/ 0 w 78"/>
                <a:gd name="T7" fmla="*/ 279 h 284"/>
                <a:gd name="T8" fmla="*/ 55 w 78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84">
                  <a:moveTo>
                    <a:pt x="55" y="0"/>
                  </a:moveTo>
                  <a:lnTo>
                    <a:pt x="78" y="5"/>
                  </a:lnTo>
                  <a:lnTo>
                    <a:pt x="23" y="284"/>
                  </a:lnTo>
                  <a:lnTo>
                    <a:pt x="0" y="27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xmlns="" id="{2E15F783-AEDA-425E-AB24-222791391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613" y="3140075"/>
              <a:ext cx="123825" cy="450850"/>
            </a:xfrm>
            <a:custGeom>
              <a:avLst/>
              <a:gdLst>
                <a:gd name="T0" fmla="*/ 55 w 78"/>
                <a:gd name="T1" fmla="*/ 0 h 284"/>
                <a:gd name="T2" fmla="*/ 78 w 78"/>
                <a:gd name="T3" fmla="*/ 5 h 284"/>
                <a:gd name="T4" fmla="*/ 23 w 78"/>
                <a:gd name="T5" fmla="*/ 284 h 284"/>
                <a:gd name="T6" fmla="*/ 0 w 78"/>
                <a:gd name="T7" fmla="*/ 280 h 284"/>
                <a:gd name="T8" fmla="*/ 55 w 78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84">
                  <a:moveTo>
                    <a:pt x="55" y="0"/>
                  </a:moveTo>
                  <a:lnTo>
                    <a:pt x="78" y="5"/>
                  </a:lnTo>
                  <a:lnTo>
                    <a:pt x="23" y="284"/>
                  </a:lnTo>
                  <a:lnTo>
                    <a:pt x="0" y="28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xmlns="" id="{9FBEF2D7-8242-4B77-9B27-D182C212B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0" y="2789238"/>
              <a:ext cx="590550" cy="336550"/>
            </a:xfrm>
            <a:custGeom>
              <a:avLst/>
              <a:gdLst>
                <a:gd name="T0" fmla="*/ 59 w 162"/>
                <a:gd name="T1" fmla="*/ 74 h 92"/>
                <a:gd name="T2" fmla="*/ 78 w 162"/>
                <a:gd name="T3" fmla="*/ 61 h 92"/>
                <a:gd name="T4" fmla="*/ 91 w 162"/>
                <a:gd name="T5" fmla="*/ 81 h 92"/>
                <a:gd name="T6" fmla="*/ 150 w 162"/>
                <a:gd name="T7" fmla="*/ 92 h 92"/>
                <a:gd name="T8" fmla="*/ 162 w 162"/>
                <a:gd name="T9" fmla="*/ 29 h 92"/>
                <a:gd name="T10" fmla="*/ 12 w 162"/>
                <a:gd name="T11" fmla="*/ 0 h 92"/>
                <a:gd name="T12" fmla="*/ 0 w 162"/>
                <a:gd name="T13" fmla="*/ 63 h 92"/>
                <a:gd name="T14" fmla="*/ 59 w 162"/>
                <a:gd name="T15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92">
                  <a:moveTo>
                    <a:pt x="59" y="74"/>
                  </a:moveTo>
                  <a:cubicBezTo>
                    <a:pt x="60" y="65"/>
                    <a:pt x="69" y="59"/>
                    <a:pt x="78" y="61"/>
                  </a:cubicBezTo>
                  <a:cubicBezTo>
                    <a:pt x="87" y="63"/>
                    <a:pt x="93" y="72"/>
                    <a:pt x="91" y="81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59" y="74"/>
                  </a:lnTo>
                  <a:close/>
                </a:path>
              </a:pathLst>
            </a:custGeom>
            <a:solidFill>
              <a:srgbClr val="4B8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xmlns="" id="{D170F002-6855-458E-B062-D9A76E0CD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7700" y="2784475"/>
              <a:ext cx="560387" cy="1433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xmlns="" id="{DCA8C7F9-0236-4C97-91C1-5B9F01062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7438" y="3125788"/>
              <a:ext cx="41275" cy="890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xmlns="" id="{692BDA5E-6AF0-4519-9541-DC6768CBB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8063" y="3125788"/>
              <a:ext cx="36512" cy="890588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xmlns="" id="{31811334-4BAD-4DB3-ACED-289CA682D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75" y="3125788"/>
              <a:ext cx="34925" cy="454025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xmlns="" id="{90919D85-D558-4447-9BF9-8E8672A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50" y="3125788"/>
              <a:ext cx="36512" cy="454025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xmlns="" id="{2C9E50AE-8B14-4624-BCB5-AB4041142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700" y="2784475"/>
              <a:ext cx="560387" cy="234950"/>
            </a:xfrm>
            <a:custGeom>
              <a:avLst/>
              <a:gdLst>
                <a:gd name="T0" fmla="*/ 61 w 154"/>
                <a:gd name="T1" fmla="*/ 64 h 64"/>
                <a:gd name="T2" fmla="*/ 77 w 154"/>
                <a:gd name="T3" fmla="*/ 48 h 64"/>
                <a:gd name="T4" fmla="*/ 94 w 154"/>
                <a:gd name="T5" fmla="*/ 64 h 64"/>
                <a:gd name="T6" fmla="*/ 154 w 154"/>
                <a:gd name="T7" fmla="*/ 64 h 64"/>
                <a:gd name="T8" fmla="*/ 154 w 154"/>
                <a:gd name="T9" fmla="*/ 0 h 64"/>
                <a:gd name="T10" fmla="*/ 0 w 154"/>
                <a:gd name="T11" fmla="*/ 0 h 64"/>
                <a:gd name="T12" fmla="*/ 0 w 154"/>
                <a:gd name="T13" fmla="*/ 64 h 64"/>
                <a:gd name="T14" fmla="*/ 61 w 154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64">
                  <a:moveTo>
                    <a:pt x="61" y="64"/>
                  </a:moveTo>
                  <a:cubicBezTo>
                    <a:pt x="61" y="55"/>
                    <a:pt x="68" y="48"/>
                    <a:pt x="77" y="48"/>
                  </a:cubicBezTo>
                  <a:cubicBezTo>
                    <a:pt x="86" y="48"/>
                    <a:pt x="94" y="55"/>
                    <a:pt x="94" y="64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61" y="64"/>
                  </a:lnTo>
                  <a:close/>
                </a:path>
              </a:pathLst>
            </a:custGeom>
            <a:solidFill>
              <a:srgbClr val="5C9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xmlns="" id="{F3AD2182-4B03-4253-A448-F5B1623BA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3217863"/>
              <a:ext cx="773112" cy="1128713"/>
            </a:xfrm>
            <a:custGeom>
              <a:avLst/>
              <a:gdLst>
                <a:gd name="T0" fmla="*/ 191 w 213"/>
                <a:gd name="T1" fmla="*/ 308 h 308"/>
                <a:gd name="T2" fmla="*/ 0 w 213"/>
                <a:gd name="T3" fmla="*/ 308 h 308"/>
                <a:gd name="T4" fmla="*/ 0 w 213"/>
                <a:gd name="T5" fmla="*/ 0 h 308"/>
                <a:gd name="T6" fmla="*/ 191 w 213"/>
                <a:gd name="T7" fmla="*/ 0 h 308"/>
                <a:gd name="T8" fmla="*/ 213 w 213"/>
                <a:gd name="T9" fmla="*/ 23 h 308"/>
                <a:gd name="T10" fmla="*/ 213 w 213"/>
                <a:gd name="T11" fmla="*/ 285 h 308"/>
                <a:gd name="T12" fmla="*/ 191 w 213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308">
                  <a:moveTo>
                    <a:pt x="191" y="308"/>
                  </a:moveTo>
                  <a:cubicBezTo>
                    <a:pt x="0" y="308"/>
                    <a:pt x="0" y="308"/>
                    <a:pt x="0" y="3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03" y="0"/>
                    <a:pt x="213" y="10"/>
                    <a:pt x="213" y="23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3" y="298"/>
                    <a:pt x="203" y="308"/>
                    <a:pt x="191" y="308"/>
                  </a:cubicBezTo>
                  <a:close/>
                </a:path>
              </a:pathLst>
            </a:custGeom>
            <a:solidFill>
              <a:srgbClr val="76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xmlns="" id="{D7CA1D3B-4E09-4D79-B461-D5DD32B19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638" y="3217863"/>
              <a:ext cx="107950" cy="1128713"/>
            </a:xfrm>
            <a:prstGeom prst="rect">
              <a:avLst/>
            </a:prstGeom>
            <a:solidFill>
              <a:srgbClr val="5A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xmlns="" id="{03419EFF-F936-4148-99B7-C2F29F6C95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4063" y="3579813"/>
              <a:ext cx="400050" cy="403225"/>
            </a:xfrm>
            <a:custGeom>
              <a:avLst/>
              <a:gdLst>
                <a:gd name="T0" fmla="*/ 55 w 110"/>
                <a:gd name="T1" fmla="*/ 0 h 110"/>
                <a:gd name="T2" fmla="*/ 0 w 110"/>
                <a:gd name="T3" fmla="*/ 55 h 110"/>
                <a:gd name="T4" fmla="*/ 55 w 110"/>
                <a:gd name="T5" fmla="*/ 110 h 110"/>
                <a:gd name="T6" fmla="*/ 110 w 110"/>
                <a:gd name="T7" fmla="*/ 55 h 110"/>
                <a:gd name="T8" fmla="*/ 55 w 110"/>
                <a:gd name="T9" fmla="*/ 0 h 110"/>
                <a:gd name="T10" fmla="*/ 104 w 110"/>
                <a:gd name="T11" fmla="*/ 52 h 110"/>
                <a:gd name="T12" fmla="*/ 91 w 110"/>
                <a:gd name="T13" fmla="*/ 52 h 110"/>
                <a:gd name="T14" fmla="*/ 77 w 110"/>
                <a:gd name="T15" fmla="*/ 12 h 110"/>
                <a:gd name="T16" fmla="*/ 104 w 110"/>
                <a:gd name="T17" fmla="*/ 52 h 110"/>
                <a:gd name="T18" fmla="*/ 52 w 110"/>
                <a:gd name="T19" fmla="*/ 52 h 110"/>
                <a:gd name="T20" fmla="*/ 45 w 110"/>
                <a:gd name="T21" fmla="*/ 52 h 110"/>
                <a:gd name="T22" fmla="*/ 52 w 110"/>
                <a:gd name="T23" fmla="*/ 10 h 110"/>
                <a:gd name="T24" fmla="*/ 52 w 110"/>
                <a:gd name="T25" fmla="*/ 52 h 110"/>
                <a:gd name="T26" fmla="*/ 52 w 110"/>
                <a:gd name="T27" fmla="*/ 58 h 110"/>
                <a:gd name="T28" fmla="*/ 52 w 110"/>
                <a:gd name="T29" fmla="*/ 100 h 110"/>
                <a:gd name="T30" fmla="*/ 45 w 110"/>
                <a:gd name="T31" fmla="*/ 58 h 110"/>
                <a:gd name="T32" fmla="*/ 52 w 110"/>
                <a:gd name="T33" fmla="*/ 58 h 110"/>
                <a:gd name="T34" fmla="*/ 58 w 110"/>
                <a:gd name="T35" fmla="*/ 58 h 110"/>
                <a:gd name="T36" fmla="*/ 65 w 110"/>
                <a:gd name="T37" fmla="*/ 58 h 110"/>
                <a:gd name="T38" fmla="*/ 58 w 110"/>
                <a:gd name="T39" fmla="*/ 100 h 110"/>
                <a:gd name="T40" fmla="*/ 58 w 110"/>
                <a:gd name="T41" fmla="*/ 58 h 110"/>
                <a:gd name="T42" fmla="*/ 58 w 110"/>
                <a:gd name="T43" fmla="*/ 52 h 110"/>
                <a:gd name="T44" fmla="*/ 58 w 110"/>
                <a:gd name="T45" fmla="*/ 10 h 110"/>
                <a:gd name="T46" fmla="*/ 65 w 110"/>
                <a:gd name="T47" fmla="*/ 52 h 110"/>
                <a:gd name="T48" fmla="*/ 58 w 110"/>
                <a:gd name="T49" fmla="*/ 52 h 110"/>
                <a:gd name="T50" fmla="*/ 45 w 110"/>
                <a:gd name="T51" fmla="*/ 9 h 110"/>
                <a:gd name="T52" fmla="*/ 38 w 110"/>
                <a:gd name="T53" fmla="*/ 52 h 110"/>
                <a:gd name="T54" fmla="*/ 25 w 110"/>
                <a:gd name="T55" fmla="*/ 52 h 110"/>
                <a:gd name="T56" fmla="*/ 45 w 110"/>
                <a:gd name="T57" fmla="*/ 9 h 110"/>
                <a:gd name="T58" fmla="*/ 38 w 110"/>
                <a:gd name="T59" fmla="*/ 58 h 110"/>
                <a:gd name="T60" fmla="*/ 45 w 110"/>
                <a:gd name="T61" fmla="*/ 101 h 110"/>
                <a:gd name="T62" fmla="*/ 25 w 110"/>
                <a:gd name="T63" fmla="*/ 58 h 110"/>
                <a:gd name="T64" fmla="*/ 38 w 110"/>
                <a:gd name="T65" fmla="*/ 58 h 110"/>
                <a:gd name="T66" fmla="*/ 65 w 110"/>
                <a:gd name="T67" fmla="*/ 101 h 110"/>
                <a:gd name="T68" fmla="*/ 72 w 110"/>
                <a:gd name="T69" fmla="*/ 58 h 110"/>
                <a:gd name="T70" fmla="*/ 85 w 110"/>
                <a:gd name="T71" fmla="*/ 58 h 110"/>
                <a:gd name="T72" fmla="*/ 65 w 110"/>
                <a:gd name="T73" fmla="*/ 101 h 110"/>
                <a:gd name="T74" fmla="*/ 72 w 110"/>
                <a:gd name="T75" fmla="*/ 52 h 110"/>
                <a:gd name="T76" fmla="*/ 65 w 110"/>
                <a:gd name="T77" fmla="*/ 9 h 110"/>
                <a:gd name="T78" fmla="*/ 85 w 110"/>
                <a:gd name="T79" fmla="*/ 52 h 110"/>
                <a:gd name="T80" fmla="*/ 72 w 110"/>
                <a:gd name="T81" fmla="*/ 52 h 110"/>
                <a:gd name="T82" fmla="*/ 32 w 110"/>
                <a:gd name="T83" fmla="*/ 12 h 110"/>
                <a:gd name="T84" fmla="*/ 19 w 110"/>
                <a:gd name="T85" fmla="*/ 52 h 110"/>
                <a:gd name="T86" fmla="*/ 6 w 110"/>
                <a:gd name="T87" fmla="*/ 52 h 110"/>
                <a:gd name="T88" fmla="*/ 32 w 110"/>
                <a:gd name="T89" fmla="*/ 12 h 110"/>
                <a:gd name="T90" fmla="*/ 6 w 110"/>
                <a:gd name="T91" fmla="*/ 58 h 110"/>
                <a:gd name="T92" fmla="*/ 19 w 110"/>
                <a:gd name="T93" fmla="*/ 58 h 110"/>
                <a:gd name="T94" fmla="*/ 32 w 110"/>
                <a:gd name="T95" fmla="*/ 98 h 110"/>
                <a:gd name="T96" fmla="*/ 6 w 110"/>
                <a:gd name="T97" fmla="*/ 58 h 110"/>
                <a:gd name="T98" fmla="*/ 77 w 110"/>
                <a:gd name="T99" fmla="*/ 98 h 110"/>
                <a:gd name="T100" fmla="*/ 91 w 110"/>
                <a:gd name="T101" fmla="*/ 58 h 110"/>
                <a:gd name="T102" fmla="*/ 104 w 110"/>
                <a:gd name="T103" fmla="*/ 58 h 110"/>
                <a:gd name="T104" fmla="*/ 77 w 110"/>
                <a:gd name="T105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110">
                  <a:moveTo>
                    <a:pt x="55" y="0"/>
                  </a:moveTo>
                  <a:cubicBezTo>
                    <a:pt x="24" y="0"/>
                    <a:pt x="0" y="25"/>
                    <a:pt x="0" y="55"/>
                  </a:cubicBezTo>
                  <a:cubicBezTo>
                    <a:pt x="0" y="86"/>
                    <a:pt x="24" y="110"/>
                    <a:pt x="55" y="110"/>
                  </a:cubicBezTo>
                  <a:cubicBezTo>
                    <a:pt x="85" y="110"/>
                    <a:pt x="110" y="86"/>
                    <a:pt x="110" y="55"/>
                  </a:cubicBezTo>
                  <a:cubicBezTo>
                    <a:pt x="110" y="25"/>
                    <a:pt x="85" y="0"/>
                    <a:pt x="55" y="0"/>
                  </a:cubicBezTo>
                  <a:close/>
                  <a:moveTo>
                    <a:pt x="104" y="52"/>
                  </a:moveTo>
                  <a:cubicBezTo>
                    <a:pt x="91" y="52"/>
                    <a:pt x="91" y="52"/>
                    <a:pt x="91" y="52"/>
                  </a:cubicBezTo>
                  <a:cubicBezTo>
                    <a:pt x="90" y="36"/>
                    <a:pt x="85" y="21"/>
                    <a:pt x="77" y="12"/>
                  </a:cubicBezTo>
                  <a:cubicBezTo>
                    <a:pt x="92" y="19"/>
                    <a:pt x="102" y="34"/>
                    <a:pt x="104" y="52"/>
                  </a:cubicBezTo>
                  <a:close/>
                  <a:moveTo>
                    <a:pt x="52" y="52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30"/>
                    <a:pt x="48" y="16"/>
                    <a:pt x="52" y="10"/>
                  </a:cubicBezTo>
                  <a:lnTo>
                    <a:pt x="52" y="52"/>
                  </a:lnTo>
                  <a:close/>
                  <a:moveTo>
                    <a:pt x="52" y="58"/>
                  </a:moveTo>
                  <a:cubicBezTo>
                    <a:pt x="52" y="100"/>
                    <a:pt x="52" y="100"/>
                    <a:pt x="52" y="100"/>
                  </a:cubicBezTo>
                  <a:cubicBezTo>
                    <a:pt x="48" y="94"/>
                    <a:pt x="45" y="80"/>
                    <a:pt x="45" y="58"/>
                  </a:cubicBezTo>
                  <a:lnTo>
                    <a:pt x="52" y="58"/>
                  </a:lnTo>
                  <a:close/>
                  <a:moveTo>
                    <a:pt x="58" y="58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5" y="80"/>
                    <a:pt x="61" y="94"/>
                    <a:pt x="58" y="100"/>
                  </a:cubicBezTo>
                  <a:lnTo>
                    <a:pt x="58" y="58"/>
                  </a:lnTo>
                  <a:close/>
                  <a:moveTo>
                    <a:pt x="58" y="52"/>
                  </a:moveTo>
                  <a:cubicBezTo>
                    <a:pt x="58" y="10"/>
                    <a:pt x="58" y="10"/>
                    <a:pt x="58" y="10"/>
                  </a:cubicBezTo>
                  <a:cubicBezTo>
                    <a:pt x="61" y="16"/>
                    <a:pt x="65" y="30"/>
                    <a:pt x="65" y="52"/>
                  </a:cubicBezTo>
                  <a:lnTo>
                    <a:pt x="58" y="52"/>
                  </a:lnTo>
                  <a:close/>
                  <a:moveTo>
                    <a:pt x="45" y="9"/>
                  </a:moveTo>
                  <a:cubicBezTo>
                    <a:pt x="41" y="19"/>
                    <a:pt x="38" y="35"/>
                    <a:pt x="38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6" y="32"/>
                    <a:pt x="34" y="15"/>
                    <a:pt x="45" y="9"/>
                  </a:cubicBezTo>
                  <a:close/>
                  <a:moveTo>
                    <a:pt x="38" y="58"/>
                  </a:moveTo>
                  <a:cubicBezTo>
                    <a:pt x="38" y="75"/>
                    <a:pt x="41" y="91"/>
                    <a:pt x="45" y="101"/>
                  </a:cubicBezTo>
                  <a:cubicBezTo>
                    <a:pt x="34" y="95"/>
                    <a:pt x="26" y="78"/>
                    <a:pt x="25" y="58"/>
                  </a:cubicBezTo>
                  <a:lnTo>
                    <a:pt x="38" y="58"/>
                  </a:lnTo>
                  <a:close/>
                  <a:moveTo>
                    <a:pt x="65" y="101"/>
                  </a:moveTo>
                  <a:cubicBezTo>
                    <a:pt x="69" y="91"/>
                    <a:pt x="71" y="75"/>
                    <a:pt x="72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78"/>
                    <a:pt x="76" y="95"/>
                    <a:pt x="65" y="101"/>
                  </a:cubicBezTo>
                  <a:close/>
                  <a:moveTo>
                    <a:pt x="72" y="52"/>
                  </a:moveTo>
                  <a:cubicBezTo>
                    <a:pt x="71" y="35"/>
                    <a:pt x="69" y="19"/>
                    <a:pt x="65" y="9"/>
                  </a:cubicBezTo>
                  <a:cubicBezTo>
                    <a:pt x="76" y="15"/>
                    <a:pt x="84" y="32"/>
                    <a:pt x="85" y="52"/>
                  </a:cubicBezTo>
                  <a:lnTo>
                    <a:pt x="72" y="52"/>
                  </a:lnTo>
                  <a:close/>
                  <a:moveTo>
                    <a:pt x="32" y="12"/>
                  </a:moveTo>
                  <a:cubicBezTo>
                    <a:pt x="24" y="21"/>
                    <a:pt x="19" y="36"/>
                    <a:pt x="19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34"/>
                    <a:pt x="18" y="19"/>
                    <a:pt x="32" y="12"/>
                  </a:cubicBezTo>
                  <a:close/>
                  <a:moveTo>
                    <a:pt x="6" y="58"/>
                  </a:moveTo>
                  <a:cubicBezTo>
                    <a:pt x="19" y="58"/>
                    <a:pt x="19" y="58"/>
                    <a:pt x="19" y="58"/>
                  </a:cubicBezTo>
                  <a:cubicBezTo>
                    <a:pt x="19" y="74"/>
                    <a:pt x="24" y="89"/>
                    <a:pt x="32" y="98"/>
                  </a:cubicBezTo>
                  <a:cubicBezTo>
                    <a:pt x="18" y="91"/>
                    <a:pt x="7" y="76"/>
                    <a:pt x="6" y="58"/>
                  </a:cubicBezTo>
                  <a:close/>
                  <a:moveTo>
                    <a:pt x="77" y="98"/>
                  </a:moveTo>
                  <a:cubicBezTo>
                    <a:pt x="85" y="89"/>
                    <a:pt x="90" y="74"/>
                    <a:pt x="91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2" y="76"/>
                    <a:pt x="92" y="91"/>
                    <a:pt x="77" y="98"/>
                  </a:cubicBezTo>
                  <a:close/>
                </a:path>
              </a:pathLst>
            </a:custGeom>
            <a:solidFill>
              <a:srgbClr val="B1A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xmlns="" id="{429EF424-0901-4D8A-92E5-823B35393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925" y="806450"/>
              <a:ext cx="504825" cy="417513"/>
            </a:xfrm>
            <a:custGeom>
              <a:avLst/>
              <a:gdLst>
                <a:gd name="T0" fmla="*/ 138 w 139"/>
                <a:gd name="T1" fmla="*/ 42 h 114"/>
                <a:gd name="T2" fmla="*/ 128 w 139"/>
                <a:gd name="T3" fmla="*/ 76 h 114"/>
                <a:gd name="T4" fmla="*/ 97 w 139"/>
                <a:gd name="T5" fmla="*/ 105 h 114"/>
                <a:gd name="T6" fmla="*/ 47 w 139"/>
                <a:gd name="T7" fmla="*/ 110 h 114"/>
                <a:gd name="T8" fmla="*/ 6 w 139"/>
                <a:gd name="T9" fmla="*/ 74 h 114"/>
                <a:gd name="T10" fmla="*/ 0 w 139"/>
                <a:gd name="T11" fmla="*/ 40 h 114"/>
                <a:gd name="T12" fmla="*/ 32 w 139"/>
                <a:gd name="T13" fmla="*/ 2 h 114"/>
                <a:gd name="T14" fmla="*/ 59 w 139"/>
                <a:gd name="T15" fmla="*/ 0 h 114"/>
                <a:gd name="T16" fmla="*/ 113 w 139"/>
                <a:gd name="T17" fmla="*/ 6 h 114"/>
                <a:gd name="T18" fmla="*/ 133 w 139"/>
                <a:gd name="T19" fmla="*/ 21 h 114"/>
                <a:gd name="T20" fmla="*/ 138 w 139"/>
                <a:gd name="T21" fmla="*/ 4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14">
                  <a:moveTo>
                    <a:pt x="138" y="42"/>
                  </a:moveTo>
                  <a:cubicBezTo>
                    <a:pt x="136" y="54"/>
                    <a:pt x="133" y="66"/>
                    <a:pt x="128" y="76"/>
                  </a:cubicBezTo>
                  <a:cubicBezTo>
                    <a:pt x="121" y="90"/>
                    <a:pt x="111" y="99"/>
                    <a:pt x="97" y="105"/>
                  </a:cubicBezTo>
                  <a:cubicBezTo>
                    <a:pt x="81" y="112"/>
                    <a:pt x="64" y="114"/>
                    <a:pt x="47" y="110"/>
                  </a:cubicBezTo>
                  <a:cubicBezTo>
                    <a:pt x="26" y="106"/>
                    <a:pt x="13" y="93"/>
                    <a:pt x="6" y="74"/>
                  </a:cubicBezTo>
                  <a:cubicBezTo>
                    <a:pt x="2" y="63"/>
                    <a:pt x="0" y="52"/>
                    <a:pt x="0" y="40"/>
                  </a:cubicBezTo>
                  <a:cubicBezTo>
                    <a:pt x="0" y="19"/>
                    <a:pt x="12" y="5"/>
                    <a:pt x="32" y="2"/>
                  </a:cubicBezTo>
                  <a:cubicBezTo>
                    <a:pt x="43" y="1"/>
                    <a:pt x="54" y="0"/>
                    <a:pt x="59" y="0"/>
                  </a:cubicBezTo>
                  <a:cubicBezTo>
                    <a:pt x="80" y="0"/>
                    <a:pt x="97" y="1"/>
                    <a:pt x="113" y="6"/>
                  </a:cubicBezTo>
                  <a:cubicBezTo>
                    <a:pt x="122" y="8"/>
                    <a:pt x="128" y="13"/>
                    <a:pt x="133" y="21"/>
                  </a:cubicBezTo>
                  <a:cubicBezTo>
                    <a:pt x="138" y="28"/>
                    <a:pt x="139" y="35"/>
                    <a:pt x="138" y="42"/>
                  </a:cubicBezTo>
                </a:path>
              </a:pathLst>
            </a:custGeom>
            <a:solidFill>
              <a:srgbClr val="2C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xmlns="" id="{19DCD23D-0403-471E-8076-EDA6C77E38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9388" y="820738"/>
              <a:ext cx="392112" cy="263525"/>
            </a:xfrm>
            <a:custGeom>
              <a:avLst/>
              <a:gdLst>
                <a:gd name="T0" fmla="*/ 2 w 108"/>
                <a:gd name="T1" fmla="*/ 72 h 72"/>
                <a:gd name="T2" fmla="*/ 2 w 108"/>
                <a:gd name="T3" fmla="*/ 72 h 72"/>
                <a:gd name="T4" fmla="*/ 2 w 108"/>
                <a:gd name="T5" fmla="*/ 72 h 72"/>
                <a:gd name="T6" fmla="*/ 2 w 108"/>
                <a:gd name="T7" fmla="*/ 72 h 72"/>
                <a:gd name="T8" fmla="*/ 2 w 108"/>
                <a:gd name="T9" fmla="*/ 72 h 72"/>
                <a:gd name="T10" fmla="*/ 2 w 108"/>
                <a:gd name="T11" fmla="*/ 72 h 72"/>
                <a:gd name="T12" fmla="*/ 2 w 108"/>
                <a:gd name="T13" fmla="*/ 72 h 72"/>
                <a:gd name="T14" fmla="*/ 2 w 108"/>
                <a:gd name="T15" fmla="*/ 72 h 72"/>
                <a:gd name="T16" fmla="*/ 1 w 108"/>
                <a:gd name="T17" fmla="*/ 71 h 72"/>
                <a:gd name="T18" fmla="*/ 1 w 108"/>
                <a:gd name="T19" fmla="*/ 71 h 72"/>
                <a:gd name="T20" fmla="*/ 1 w 108"/>
                <a:gd name="T21" fmla="*/ 71 h 72"/>
                <a:gd name="T22" fmla="*/ 1 w 108"/>
                <a:gd name="T23" fmla="*/ 71 h 72"/>
                <a:gd name="T24" fmla="*/ 1 w 108"/>
                <a:gd name="T25" fmla="*/ 71 h 72"/>
                <a:gd name="T26" fmla="*/ 1 w 108"/>
                <a:gd name="T27" fmla="*/ 70 h 72"/>
                <a:gd name="T28" fmla="*/ 1 w 108"/>
                <a:gd name="T29" fmla="*/ 70 h 72"/>
                <a:gd name="T30" fmla="*/ 1 w 108"/>
                <a:gd name="T31" fmla="*/ 70 h 72"/>
                <a:gd name="T32" fmla="*/ 1 w 108"/>
                <a:gd name="T33" fmla="*/ 70 h 72"/>
                <a:gd name="T34" fmla="*/ 1 w 108"/>
                <a:gd name="T35" fmla="*/ 70 h 72"/>
                <a:gd name="T36" fmla="*/ 1 w 108"/>
                <a:gd name="T37" fmla="*/ 70 h 72"/>
                <a:gd name="T38" fmla="*/ 1 w 108"/>
                <a:gd name="T39" fmla="*/ 70 h 72"/>
                <a:gd name="T40" fmla="*/ 1 w 108"/>
                <a:gd name="T41" fmla="*/ 69 h 72"/>
                <a:gd name="T42" fmla="*/ 1 w 108"/>
                <a:gd name="T43" fmla="*/ 69 h 72"/>
                <a:gd name="T44" fmla="*/ 1 w 108"/>
                <a:gd name="T45" fmla="*/ 69 h 72"/>
                <a:gd name="T46" fmla="*/ 1 w 108"/>
                <a:gd name="T47" fmla="*/ 69 h 72"/>
                <a:gd name="T48" fmla="*/ 1 w 108"/>
                <a:gd name="T49" fmla="*/ 69 h 72"/>
                <a:gd name="T50" fmla="*/ 1 w 108"/>
                <a:gd name="T51" fmla="*/ 69 h 72"/>
                <a:gd name="T52" fmla="*/ 0 w 108"/>
                <a:gd name="T53" fmla="*/ 68 h 72"/>
                <a:gd name="T54" fmla="*/ 0 w 108"/>
                <a:gd name="T55" fmla="*/ 68 h 72"/>
                <a:gd name="T56" fmla="*/ 0 w 108"/>
                <a:gd name="T57" fmla="*/ 68 h 72"/>
                <a:gd name="T58" fmla="*/ 108 w 108"/>
                <a:gd name="T59" fmla="*/ 2 h 72"/>
                <a:gd name="T60" fmla="*/ 107 w 108"/>
                <a:gd name="T61" fmla="*/ 1 h 72"/>
                <a:gd name="T62" fmla="*/ 107 w 108"/>
                <a:gd name="T63" fmla="*/ 1 h 72"/>
                <a:gd name="T64" fmla="*/ 107 w 108"/>
                <a:gd name="T65" fmla="*/ 1 h 72"/>
                <a:gd name="T66" fmla="*/ 107 w 108"/>
                <a:gd name="T67" fmla="*/ 1 h 72"/>
                <a:gd name="T68" fmla="*/ 107 w 108"/>
                <a:gd name="T69" fmla="*/ 1 h 72"/>
                <a:gd name="T70" fmla="*/ 104 w 108"/>
                <a:gd name="T71" fmla="*/ 1 h 72"/>
                <a:gd name="T72" fmla="*/ 104 w 108"/>
                <a:gd name="T73" fmla="*/ 1 h 72"/>
                <a:gd name="T74" fmla="*/ 104 w 108"/>
                <a:gd name="T75" fmla="*/ 1 h 72"/>
                <a:gd name="T76" fmla="*/ 103 w 108"/>
                <a:gd name="T77" fmla="*/ 0 h 72"/>
                <a:gd name="T78" fmla="*/ 103 w 108"/>
                <a:gd name="T79" fmla="*/ 0 h 72"/>
                <a:gd name="T80" fmla="*/ 103 w 108"/>
                <a:gd name="T81" fmla="*/ 0 h 72"/>
                <a:gd name="T82" fmla="*/ 103 w 108"/>
                <a:gd name="T83" fmla="*/ 0 h 72"/>
                <a:gd name="T84" fmla="*/ 103 w 108"/>
                <a:gd name="T85" fmla="*/ 0 h 72"/>
                <a:gd name="T86" fmla="*/ 102 w 108"/>
                <a:gd name="T87" fmla="*/ 0 h 72"/>
                <a:gd name="T88" fmla="*/ 102 w 108"/>
                <a:gd name="T89" fmla="*/ 0 h 72"/>
                <a:gd name="T90" fmla="*/ 102 w 108"/>
                <a:gd name="T9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72"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1" y="71"/>
                  </a:moveTo>
                  <a:cubicBezTo>
                    <a:pt x="2" y="71"/>
                    <a:pt x="2" y="71"/>
                    <a:pt x="2" y="72"/>
                  </a:cubicBezTo>
                  <a:cubicBezTo>
                    <a:pt x="2" y="71"/>
                    <a:pt x="2" y="71"/>
                    <a:pt x="1" y="71"/>
                  </a:cubicBezTo>
                  <a:moveTo>
                    <a:pt x="1" y="71"/>
                  </a:move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moveTo>
                    <a:pt x="1" y="71"/>
                  </a:move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moveTo>
                    <a:pt x="1" y="71"/>
                  </a:move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moveTo>
                    <a:pt x="1" y="71"/>
                  </a:move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moveTo>
                    <a:pt x="0" y="68"/>
                  </a:moveTo>
                  <a:cubicBezTo>
                    <a:pt x="0" y="68"/>
                    <a:pt x="1" y="69"/>
                    <a:pt x="1" y="69"/>
                  </a:cubicBezTo>
                  <a:cubicBezTo>
                    <a:pt x="1" y="69"/>
                    <a:pt x="0" y="68"/>
                    <a:pt x="0" y="68"/>
                  </a:cubicBezTo>
                  <a:moveTo>
                    <a:pt x="0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moveTo>
                    <a:pt x="0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7" y="1"/>
                  </a:moveTo>
                  <a:cubicBezTo>
                    <a:pt x="107" y="1"/>
                    <a:pt x="107" y="2"/>
                    <a:pt x="108" y="2"/>
                  </a:cubicBezTo>
                  <a:cubicBezTo>
                    <a:pt x="107" y="2"/>
                    <a:pt x="107" y="1"/>
                    <a:pt x="107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04" y="1"/>
                  </a:moveTo>
                  <a:cubicBezTo>
                    <a:pt x="105" y="1"/>
                    <a:pt x="106" y="1"/>
                    <a:pt x="107" y="1"/>
                  </a:cubicBezTo>
                  <a:cubicBezTo>
                    <a:pt x="106" y="1"/>
                    <a:pt x="105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3" y="0"/>
                  </a:moveTo>
                  <a:cubicBezTo>
                    <a:pt x="104" y="0"/>
                    <a:pt x="104" y="1"/>
                    <a:pt x="104" y="1"/>
                  </a:cubicBezTo>
                  <a:cubicBezTo>
                    <a:pt x="104" y="1"/>
                    <a:pt x="104" y="0"/>
                    <a:pt x="103" y="0"/>
                  </a:cubicBezTo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moveTo>
                    <a:pt x="10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xmlns="" id="{EF9B80C8-C193-42DC-A0BB-320AB86F3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450" y="806450"/>
              <a:ext cx="407987" cy="361950"/>
            </a:xfrm>
            <a:custGeom>
              <a:avLst/>
              <a:gdLst>
                <a:gd name="T0" fmla="*/ 0 w 112"/>
                <a:gd name="T1" fmla="*/ 63 h 99"/>
                <a:gd name="T2" fmla="*/ 2 w 112"/>
                <a:gd name="T3" fmla="*/ 72 h 99"/>
                <a:gd name="T4" fmla="*/ 2 w 112"/>
                <a:gd name="T5" fmla="*/ 72 h 99"/>
                <a:gd name="T6" fmla="*/ 3 w 112"/>
                <a:gd name="T7" fmla="*/ 73 h 99"/>
                <a:gd name="T8" fmla="*/ 3 w 112"/>
                <a:gd name="T9" fmla="*/ 73 h 99"/>
                <a:gd name="T10" fmla="*/ 3 w 112"/>
                <a:gd name="T11" fmla="*/ 73 h 99"/>
                <a:gd name="T12" fmla="*/ 3 w 112"/>
                <a:gd name="T13" fmla="*/ 73 h 99"/>
                <a:gd name="T14" fmla="*/ 3 w 112"/>
                <a:gd name="T15" fmla="*/ 73 h 99"/>
                <a:gd name="T16" fmla="*/ 3 w 112"/>
                <a:gd name="T17" fmla="*/ 73 h 99"/>
                <a:gd name="T18" fmla="*/ 3 w 112"/>
                <a:gd name="T19" fmla="*/ 73 h 99"/>
                <a:gd name="T20" fmla="*/ 3 w 112"/>
                <a:gd name="T21" fmla="*/ 74 h 99"/>
                <a:gd name="T22" fmla="*/ 3 w 112"/>
                <a:gd name="T23" fmla="*/ 74 h 99"/>
                <a:gd name="T24" fmla="*/ 3 w 112"/>
                <a:gd name="T25" fmla="*/ 74 h 99"/>
                <a:gd name="T26" fmla="*/ 3 w 112"/>
                <a:gd name="T27" fmla="*/ 74 h 99"/>
                <a:gd name="T28" fmla="*/ 3 w 112"/>
                <a:gd name="T29" fmla="*/ 74 h 99"/>
                <a:gd name="T30" fmla="*/ 3 w 112"/>
                <a:gd name="T31" fmla="*/ 74 h 99"/>
                <a:gd name="T32" fmla="*/ 3 w 112"/>
                <a:gd name="T33" fmla="*/ 74 h 99"/>
                <a:gd name="T34" fmla="*/ 3 w 112"/>
                <a:gd name="T35" fmla="*/ 75 h 99"/>
                <a:gd name="T36" fmla="*/ 3 w 112"/>
                <a:gd name="T37" fmla="*/ 75 h 99"/>
                <a:gd name="T38" fmla="*/ 3 w 112"/>
                <a:gd name="T39" fmla="*/ 75 h 99"/>
                <a:gd name="T40" fmla="*/ 3 w 112"/>
                <a:gd name="T41" fmla="*/ 75 h 99"/>
                <a:gd name="T42" fmla="*/ 3 w 112"/>
                <a:gd name="T43" fmla="*/ 75 h 99"/>
                <a:gd name="T44" fmla="*/ 4 w 112"/>
                <a:gd name="T45" fmla="*/ 76 h 99"/>
                <a:gd name="T46" fmla="*/ 4 w 112"/>
                <a:gd name="T47" fmla="*/ 76 h 99"/>
                <a:gd name="T48" fmla="*/ 4 w 112"/>
                <a:gd name="T49" fmla="*/ 76 h 99"/>
                <a:gd name="T50" fmla="*/ 4 w 112"/>
                <a:gd name="T51" fmla="*/ 76 h 99"/>
                <a:gd name="T52" fmla="*/ 4 w 112"/>
                <a:gd name="T53" fmla="*/ 76 h 99"/>
                <a:gd name="T54" fmla="*/ 4 w 112"/>
                <a:gd name="T55" fmla="*/ 76 h 99"/>
                <a:gd name="T56" fmla="*/ 4 w 112"/>
                <a:gd name="T57" fmla="*/ 76 h 99"/>
                <a:gd name="T58" fmla="*/ 4 w 112"/>
                <a:gd name="T59" fmla="*/ 76 h 99"/>
                <a:gd name="T60" fmla="*/ 20 w 112"/>
                <a:gd name="T61" fmla="*/ 99 h 99"/>
                <a:gd name="T62" fmla="*/ 110 w 112"/>
                <a:gd name="T63" fmla="*/ 6 h 99"/>
                <a:gd name="T64" fmla="*/ 110 w 112"/>
                <a:gd name="T65" fmla="*/ 6 h 99"/>
                <a:gd name="T66" fmla="*/ 109 w 112"/>
                <a:gd name="T67" fmla="*/ 5 h 99"/>
                <a:gd name="T68" fmla="*/ 109 w 112"/>
                <a:gd name="T69" fmla="*/ 5 h 99"/>
                <a:gd name="T70" fmla="*/ 109 w 112"/>
                <a:gd name="T71" fmla="*/ 5 h 99"/>
                <a:gd name="T72" fmla="*/ 109 w 112"/>
                <a:gd name="T73" fmla="*/ 5 h 99"/>
                <a:gd name="T74" fmla="*/ 109 w 112"/>
                <a:gd name="T75" fmla="*/ 5 h 99"/>
                <a:gd name="T76" fmla="*/ 106 w 112"/>
                <a:gd name="T77" fmla="*/ 5 h 99"/>
                <a:gd name="T78" fmla="*/ 106 w 112"/>
                <a:gd name="T79" fmla="*/ 5 h 99"/>
                <a:gd name="T80" fmla="*/ 106 w 112"/>
                <a:gd name="T81" fmla="*/ 5 h 99"/>
                <a:gd name="T82" fmla="*/ 105 w 112"/>
                <a:gd name="T83" fmla="*/ 4 h 99"/>
                <a:gd name="T84" fmla="*/ 105 w 112"/>
                <a:gd name="T85" fmla="*/ 4 h 99"/>
                <a:gd name="T86" fmla="*/ 105 w 112"/>
                <a:gd name="T87" fmla="*/ 4 h 99"/>
                <a:gd name="T88" fmla="*/ 105 w 112"/>
                <a:gd name="T89" fmla="*/ 4 h 99"/>
                <a:gd name="T90" fmla="*/ 105 w 112"/>
                <a:gd name="T91" fmla="*/ 4 h 99"/>
                <a:gd name="T92" fmla="*/ 104 w 112"/>
                <a:gd name="T93" fmla="*/ 4 h 99"/>
                <a:gd name="T94" fmla="*/ 104 w 112"/>
                <a:gd name="T95" fmla="*/ 4 h 99"/>
                <a:gd name="T96" fmla="*/ 104 w 112"/>
                <a:gd name="T9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99">
                  <a:moveTo>
                    <a:pt x="63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6"/>
                    <a:pt x="1" y="69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4" y="75"/>
                    <a:pt x="4" y="7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8" y="86"/>
                    <a:pt x="13" y="93"/>
                    <a:pt x="20" y="99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1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8" y="5"/>
                    <a:pt x="107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92" y="1"/>
                    <a:pt x="79" y="1"/>
                    <a:pt x="63" y="0"/>
                  </a:cubicBezTo>
                </a:path>
              </a:pathLst>
            </a:custGeom>
            <a:solidFill>
              <a:srgbClr val="423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xmlns="" id="{67A148FC-35E2-49DE-9293-755B9012D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4525" y="882650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xmlns="" id="{13ECBE18-B8FF-4104-B6B5-BAC93E5CB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638" y="846138"/>
              <a:ext cx="384175" cy="366713"/>
            </a:xfrm>
            <a:custGeom>
              <a:avLst/>
              <a:gdLst>
                <a:gd name="T0" fmla="*/ 94 w 106"/>
                <a:gd name="T1" fmla="*/ 0 h 100"/>
                <a:gd name="T2" fmla="*/ 0 w 106"/>
                <a:gd name="T3" fmla="*/ 94 h 100"/>
                <a:gd name="T4" fmla="*/ 16 w 106"/>
                <a:gd name="T5" fmla="*/ 99 h 100"/>
                <a:gd name="T6" fmla="*/ 22 w 106"/>
                <a:gd name="T7" fmla="*/ 100 h 100"/>
                <a:gd name="T8" fmla="*/ 106 w 106"/>
                <a:gd name="T9" fmla="*/ 16 h 100"/>
                <a:gd name="T10" fmla="*/ 103 w 106"/>
                <a:gd name="T11" fmla="*/ 11 h 100"/>
                <a:gd name="T12" fmla="*/ 103 w 106"/>
                <a:gd name="T13" fmla="*/ 11 h 100"/>
                <a:gd name="T14" fmla="*/ 103 w 106"/>
                <a:gd name="T15" fmla="*/ 11 h 100"/>
                <a:gd name="T16" fmla="*/ 103 w 106"/>
                <a:gd name="T17" fmla="*/ 10 h 100"/>
                <a:gd name="T18" fmla="*/ 103 w 106"/>
                <a:gd name="T19" fmla="*/ 10 h 100"/>
                <a:gd name="T20" fmla="*/ 103 w 106"/>
                <a:gd name="T21" fmla="*/ 10 h 100"/>
                <a:gd name="T22" fmla="*/ 103 w 106"/>
                <a:gd name="T23" fmla="*/ 10 h 100"/>
                <a:gd name="T24" fmla="*/ 103 w 106"/>
                <a:gd name="T25" fmla="*/ 10 h 100"/>
                <a:gd name="T26" fmla="*/ 102 w 106"/>
                <a:gd name="T27" fmla="*/ 10 h 100"/>
                <a:gd name="T28" fmla="*/ 102 w 106"/>
                <a:gd name="T29" fmla="*/ 10 h 100"/>
                <a:gd name="T30" fmla="*/ 102 w 106"/>
                <a:gd name="T31" fmla="*/ 10 h 100"/>
                <a:gd name="T32" fmla="*/ 102 w 106"/>
                <a:gd name="T33" fmla="*/ 10 h 100"/>
                <a:gd name="T34" fmla="*/ 102 w 106"/>
                <a:gd name="T35" fmla="*/ 10 h 100"/>
                <a:gd name="T36" fmla="*/ 94 w 106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0">
                  <a:moveTo>
                    <a:pt x="94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5" y="96"/>
                    <a:pt x="10" y="98"/>
                    <a:pt x="16" y="99"/>
                  </a:cubicBezTo>
                  <a:cubicBezTo>
                    <a:pt x="18" y="99"/>
                    <a:pt x="20" y="100"/>
                    <a:pt x="22" y="100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5" y="14"/>
                    <a:pt x="104" y="12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2" y="1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0" y="6"/>
                    <a:pt x="97" y="3"/>
                    <a:pt x="94" y="0"/>
                  </a:cubicBezTo>
                </a:path>
              </a:pathLst>
            </a:custGeom>
            <a:solidFill>
              <a:srgbClr val="423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xmlns="" id="{772D1FF2-BCA0-4893-93C2-E4DF1A1CF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806450"/>
              <a:ext cx="504825" cy="417513"/>
            </a:xfrm>
            <a:custGeom>
              <a:avLst/>
              <a:gdLst>
                <a:gd name="T0" fmla="*/ 5 w 139"/>
                <a:gd name="T1" fmla="*/ 21 h 114"/>
                <a:gd name="T2" fmla="*/ 26 w 139"/>
                <a:gd name="T3" fmla="*/ 6 h 114"/>
                <a:gd name="T4" fmla="*/ 79 w 139"/>
                <a:gd name="T5" fmla="*/ 0 h 114"/>
                <a:gd name="T6" fmla="*/ 106 w 139"/>
                <a:gd name="T7" fmla="*/ 2 h 114"/>
                <a:gd name="T8" fmla="*/ 139 w 139"/>
                <a:gd name="T9" fmla="*/ 40 h 114"/>
                <a:gd name="T10" fmla="*/ 133 w 139"/>
                <a:gd name="T11" fmla="*/ 74 h 114"/>
                <a:gd name="T12" fmla="*/ 92 w 139"/>
                <a:gd name="T13" fmla="*/ 110 h 114"/>
                <a:gd name="T14" fmla="*/ 42 w 139"/>
                <a:gd name="T15" fmla="*/ 105 h 114"/>
                <a:gd name="T16" fmla="*/ 11 w 139"/>
                <a:gd name="T17" fmla="*/ 76 h 114"/>
                <a:gd name="T18" fmla="*/ 1 w 139"/>
                <a:gd name="T19" fmla="*/ 42 h 114"/>
                <a:gd name="T20" fmla="*/ 5 w 139"/>
                <a:gd name="T21" fmla="*/ 2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14">
                  <a:moveTo>
                    <a:pt x="5" y="21"/>
                  </a:moveTo>
                  <a:cubicBezTo>
                    <a:pt x="10" y="13"/>
                    <a:pt x="17" y="8"/>
                    <a:pt x="26" y="6"/>
                  </a:cubicBezTo>
                  <a:cubicBezTo>
                    <a:pt x="42" y="1"/>
                    <a:pt x="58" y="0"/>
                    <a:pt x="79" y="0"/>
                  </a:cubicBezTo>
                  <a:cubicBezTo>
                    <a:pt x="85" y="0"/>
                    <a:pt x="96" y="1"/>
                    <a:pt x="106" y="2"/>
                  </a:cubicBezTo>
                  <a:cubicBezTo>
                    <a:pt x="127" y="5"/>
                    <a:pt x="139" y="19"/>
                    <a:pt x="139" y="40"/>
                  </a:cubicBezTo>
                  <a:cubicBezTo>
                    <a:pt x="139" y="52"/>
                    <a:pt x="137" y="63"/>
                    <a:pt x="133" y="74"/>
                  </a:cubicBezTo>
                  <a:cubicBezTo>
                    <a:pt x="126" y="93"/>
                    <a:pt x="112" y="106"/>
                    <a:pt x="92" y="110"/>
                  </a:cubicBezTo>
                  <a:cubicBezTo>
                    <a:pt x="75" y="114"/>
                    <a:pt x="58" y="112"/>
                    <a:pt x="42" y="105"/>
                  </a:cubicBezTo>
                  <a:cubicBezTo>
                    <a:pt x="28" y="99"/>
                    <a:pt x="17" y="90"/>
                    <a:pt x="11" y="76"/>
                  </a:cubicBezTo>
                  <a:cubicBezTo>
                    <a:pt x="6" y="66"/>
                    <a:pt x="3" y="54"/>
                    <a:pt x="1" y="42"/>
                  </a:cubicBezTo>
                  <a:cubicBezTo>
                    <a:pt x="0" y="35"/>
                    <a:pt x="1" y="28"/>
                    <a:pt x="5" y="21"/>
                  </a:cubicBezTo>
                </a:path>
              </a:pathLst>
            </a:custGeom>
            <a:solidFill>
              <a:srgbClr val="2C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xmlns="" id="{7AE00A7A-C176-42BD-A277-4C318B5F7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6313" y="1190625"/>
              <a:ext cx="6350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0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0 h 1"/>
                <a:gd name="T44" fmla="*/ 0 w 2"/>
                <a:gd name="T45" fmla="*/ 0 h 1"/>
                <a:gd name="T46" fmla="*/ 0 w 2"/>
                <a:gd name="T47" fmla="*/ 0 h 1"/>
                <a:gd name="T48" fmla="*/ 0 w 2"/>
                <a:gd name="T49" fmla="*/ 0 h 1"/>
                <a:gd name="T50" fmla="*/ 0 w 2"/>
                <a:gd name="T51" fmla="*/ 0 h 1"/>
                <a:gd name="T52" fmla="*/ 0 w 2"/>
                <a:gd name="T5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xmlns="" id="{64EE9C97-5AD7-4DCC-BF69-53D2DC787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7263" y="849313"/>
              <a:ext cx="368300" cy="360363"/>
            </a:xfrm>
            <a:custGeom>
              <a:avLst/>
              <a:gdLst>
                <a:gd name="T0" fmla="*/ 91 w 101"/>
                <a:gd name="T1" fmla="*/ 0 h 98"/>
                <a:gd name="T2" fmla="*/ 0 w 101"/>
                <a:gd name="T3" fmla="*/ 91 h 98"/>
                <a:gd name="T4" fmla="*/ 5 w 101"/>
                <a:gd name="T5" fmla="*/ 93 h 98"/>
                <a:gd name="T6" fmla="*/ 5 w 101"/>
                <a:gd name="T7" fmla="*/ 93 h 98"/>
                <a:gd name="T8" fmla="*/ 5 w 101"/>
                <a:gd name="T9" fmla="*/ 93 h 98"/>
                <a:gd name="T10" fmla="*/ 5 w 101"/>
                <a:gd name="T11" fmla="*/ 93 h 98"/>
                <a:gd name="T12" fmla="*/ 5 w 101"/>
                <a:gd name="T13" fmla="*/ 93 h 98"/>
                <a:gd name="T14" fmla="*/ 5 w 101"/>
                <a:gd name="T15" fmla="*/ 93 h 98"/>
                <a:gd name="T16" fmla="*/ 5 w 101"/>
                <a:gd name="T17" fmla="*/ 93 h 98"/>
                <a:gd name="T18" fmla="*/ 6 w 101"/>
                <a:gd name="T19" fmla="*/ 93 h 98"/>
                <a:gd name="T20" fmla="*/ 6 w 101"/>
                <a:gd name="T21" fmla="*/ 93 h 98"/>
                <a:gd name="T22" fmla="*/ 6 w 101"/>
                <a:gd name="T23" fmla="*/ 93 h 98"/>
                <a:gd name="T24" fmla="*/ 6 w 101"/>
                <a:gd name="T25" fmla="*/ 93 h 98"/>
                <a:gd name="T26" fmla="*/ 6 w 101"/>
                <a:gd name="T27" fmla="*/ 94 h 98"/>
                <a:gd name="T28" fmla="*/ 6 w 101"/>
                <a:gd name="T29" fmla="*/ 94 h 98"/>
                <a:gd name="T30" fmla="*/ 6 w 101"/>
                <a:gd name="T31" fmla="*/ 94 h 98"/>
                <a:gd name="T32" fmla="*/ 6 w 101"/>
                <a:gd name="T33" fmla="*/ 94 h 98"/>
                <a:gd name="T34" fmla="*/ 7 w 101"/>
                <a:gd name="T35" fmla="*/ 94 h 98"/>
                <a:gd name="T36" fmla="*/ 7 w 101"/>
                <a:gd name="T37" fmla="*/ 94 h 98"/>
                <a:gd name="T38" fmla="*/ 7 w 101"/>
                <a:gd name="T39" fmla="*/ 94 h 98"/>
                <a:gd name="T40" fmla="*/ 7 w 101"/>
                <a:gd name="T41" fmla="*/ 94 h 98"/>
                <a:gd name="T42" fmla="*/ 20 w 101"/>
                <a:gd name="T43" fmla="*/ 98 h 98"/>
                <a:gd name="T44" fmla="*/ 101 w 101"/>
                <a:gd name="T45" fmla="*/ 18 h 98"/>
                <a:gd name="T46" fmla="*/ 91 w 101"/>
                <a:gd name="T4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98">
                  <a:moveTo>
                    <a:pt x="91" y="0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1" y="92"/>
                    <a:pt x="3" y="92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11" y="96"/>
                    <a:pt x="16" y="97"/>
                    <a:pt x="20" y="9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99" y="10"/>
                    <a:pt x="96" y="4"/>
                    <a:pt x="91" y="0"/>
                  </a:cubicBezTo>
                </a:path>
              </a:pathLst>
            </a:custGeom>
            <a:solidFill>
              <a:srgbClr val="423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xmlns="" id="{F24EE322-C5CE-4BDE-9655-A59F132527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8838" y="806450"/>
              <a:ext cx="354012" cy="280988"/>
            </a:xfrm>
            <a:custGeom>
              <a:avLst/>
              <a:gdLst>
                <a:gd name="T0" fmla="*/ 1 w 97"/>
                <a:gd name="T1" fmla="*/ 77 h 77"/>
                <a:gd name="T2" fmla="*/ 1 w 97"/>
                <a:gd name="T3" fmla="*/ 77 h 77"/>
                <a:gd name="T4" fmla="*/ 1 w 97"/>
                <a:gd name="T5" fmla="*/ 77 h 77"/>
                <a:gd name="T6" fmla="*/ 1 w 97"/>
                <a:gd name="T7" fmla="*/ 77 h 77"/>
                <a:gd name="T8" fmla="*/ 1 w 97"/>
                <a:gd name="T9" fmla="*/ 77 h 77"/>
                <a:gd name="T10" fmla="*/ 1 w 97"/>
                <a:gd name="T11" fmla="*/ 77 h 77"/>
                <a:gd name="T12" fmla="*/ 1 w 97"/>
                <a:gd name="T13" fmla="*/ 77 h 77"/>
                <a:gd name="T14" fmla="*/ 1 w 97"/>
                <a:gd name="T15" fmla="*/ 77 h 77"/>
                <a:gd name="T16" fmla="*/ 1 w 97"/>
                <a:gd name="T17" fmla="*/ 77 h 77"/>
                <a:gd name="T18" fmla="*/ 1 w 97"/>
                <a:gd name="T19" fmla="*/ 76 h 77"/>
                <a:gd name="T20" fmla="*/ 1 w 97"/>
                <a:gd name="T21" fmla="*/ 77 h 77"/>
                <a:gd name="T22" fmla="*/ 1 w 97"/>
                <a:gd name="T23" fmla="*/ 76 h 77"/>
                <a:gd name="T24" fmla="*/ 1 w 97"/>
                <a:gd name="T25" fmla="*/ 76 h 77"/>
                <a:gd name="T26" fmla="*/ 1 w 97"/>
                <a:gd name="T27" fmla="*/ 76 h 77"/>
                <a:gd name="T28" fmla="*/ 1 w 97"/>
                <a:gd name="T29" fmla="*/ 76 h 77"/>
                <a:gd name="T30" fmla="*/ 1 w 97"/>
                <a:gd name="T31" fmla="*/ 76 h 77"/>
                <a:gd name="T32" fmla="*/ 1 w 97"/>
                <a:gd name="T33" fmla="*/ 76 h 77"/>
                <a:gd name="T34" fmla="*/ 1 w 97"/>
                <a:gd name="T35" fmla="*/ 76 h 77"/>
                <a:gd name="T36" fmla="*/ 1 w 97"/>
                <a:gd name="T37" fmla="*/ 76 h 77"/>
                <a:gd name="T38" fmla="*/ 1 w 97"/>
                <a:gd name="T39" fmla="*/ 76 h 77"/>
                <a:gd name="T40" fmla="*/ 1 w 97"/>
                <a:gd name="T41" fmla="*/ 76 h 77"/>
                <a:gd name="T42" fmla="*/ 0 w 97"/>
                <a:gd name="T43" fmla="*/ 75 h 77"/>
                <a:gd name="T44" fmla="*/ 1 w 97"/>
                <a:gd name="T45" fmla="*/ 76 h 77"/>
                <a:gd name="T46" fmla="*/ 0 w 97"/>
                <a:gd name="T47" fmla="*/ 75 h 77"/>
                <a:gd name="T48" fmla="*/ 0 w 97"/>
                <a:gd name="T49" fmla="*/ 75 h 77"/>
                <a:gd name="T50" fmla="*/ 0 w 97"/>
                <a:gd name="T51" fmla="*/ 75 h 77"/>
                <a:gd name="T52" fmla="*/ 0 w 97"/>
                <a:gd name="T53" fmla="*/ 75 h 77"/>
                <a:gd name="T54" fmla="*/ 0 w 97"/>
                <a:gd name="T55" fmla="*/ 75 h 77"/>
                <a:gd name="T56" fmla="*/ 0 w 97"/>
                <a:gd name="T57" fmla="*/ 75 h 77"/>
                <a:gd name="T58" fmla="*/ 0 w 97"/>
                <a:gd name="T59" fmla="*/ 75 h 77"/>
                <a:gd name="T60" fmla="*/ 0 w 97"/>
                <a:gd name="T61" fmla="*/ 75 h 77"/>
                <a:gd name="T62" fmla="*/ 0 w 97"/>
                <a:gd name="T63" fmla="*/ 75 h 77"/>
                <a:gd name="T64" fmla="*/ 0 w 97"/>
                <a:gd name="T65" fmla="*/ 75 h 77"/>
                <a:gd name="T66" fmla="*/ 97 w 97"/>
                <a:gd name="T67" fmla="*/ 2 h 77"/>
                <a:gd name="T68" fmla="*/ 97 w 97"/>
                <a:gd name="T69" fmla="*/ 2 h 77"/>
                <a:gd name="T70" fmla="*/ 97 w 97"/>
                <a:gd name="T71" fmla="*/ 2 h 77"/>
                <a:gd name="T72" fmla="*/ 97 w 97"/>
                <a:gd name="T73" fmla="*/ 2 h 77"/>
                <a:gd name="T74" fmla="*/ 97 w 97"/>
                <a:gd name="T75" fmla="*/ 2 h 77"/>
                <a:gd name="T76" fmla="*/ 97 w 97"/>
                <a:gd name="T77" fmla="*/ 2 h 77"/>
                <a:gd name="T78" fmla="*/ 69 w 97"/>
                <a:gd name="T79" fmla="*/ 0 h 77"/>
                <a:gd name="T80" fmla="*/ 69 w 97"/>
                <a:gd name="T81" fmla="*/ 0 h 77"/>
                <a:gd name="T82" fmla="*/ 69 w 97"/>
                <a:gd name="T83" fmla="*/ 0 h 77"/>
                <a:gd name="T84" fmla="*/ 96 w 97"/>
                <a:gd name="T85" fmla="*/ 2 h 77"/>
                <a:gd name="T86" fmla="*/ 97 w 97"/>
                <a:gd name="T87" fmla="*/ 2 h 77"/>
                <a:gd name="T88" fmla="*/ 96 w 97"/>
                <a:gd name="T89" fmla="*/ 2 h 77"/>
                <a:gd name="T90" fmla="*/ 69 w 97"/>
                <a:gd name="T9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" h="77">
                  <a:moveTo>
                    <a:pt x="1" y="77"/>
                  </a:move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moveTo>
                    <a:pt x="1" y="77"/>
                  </a:move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moveTo>
                    <a:pt x="1" y="77"/>
                  </a:move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moveTo>
                    <a:pt x="1" y="76"/>
                  </a:move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6"/>
                  </a:cubicBezTo>
                  <a:moveTo>
                    <a:pt x="1" y="76"/>
                  </a:move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moveTo>
                    <a:pt x="1" y="76"/>
                  </a:move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moveTo>
                    <a:pt x="1" y="76"/>
                  </a:move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moveTo>
                    <a:pt x="0" y="75"/>
                  </a:moveTo>
                  <a:cubicBezTo>
                    <a:pt x="0" y="75"/>
                    <a:pt x="0" y="75"/>
                    <a:pt x="1" y="76"/>
                  </a:cubicBezTo>
                  <a:cubicBezTo>
                    <a:pt x="0" y="75"/>
                    <a:pt x="0" y="75"/>
                    <a:pt x="0" y="75"/>
                  </a:cubicBezTo>
                  <a:moveTo>
                    <a:pt x="0" y="75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moveTo>
                    <a:pt x="0" y="75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moveTo>
                    <a:pt x="0" y="75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moveTo>
                    <a:pt x="97" y="2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moveTo>
                    <a:pt x="97" y="2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5" y="0"/>
                    <a:pt x="86" y="1"/>
                    <a:pt x="96" y="2"/>
                  </a:cubicBezTo>
                  <a:cubicBezTo>
                    <a:pt x="96" y="2"/>
                    <a:pt x="96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6" y="1"/>
                    <a:pt x="75" y="0"/>
                    <a:pt x="6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xmlns="" id="{BA358FC8-B8EB-4FFF-9843-A924F7581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550" y="806450"/>
              <a:ext cx="411162" cy="355600"/>
            </a:xfrm>
            <a:custGeom>
              <a:avLst/>
              <a:gdLst>
                <a:gd name="T0" fmla="*/ 73 w 113"/>
                <a:gd name="T1" fmla="*/ 0 h 97"/>
                <a:gd name="T2" fmla="*/ 73 w 113"/>
                <a:gd name="T3" fmla="*/ 0 h 97"/>
                <a:gd name="T4" fmla="*/ 63 w 113"/>
                <a:gd name="T5" fmla="*/ 0 h 97"/>
                <a:gd name="T6" fmla="*/ 0 w 113"/>
                <a:gd name="T7" fmla="*/ 64 h 97"/>
                <a:gd name="T8" fmla="*/ 4 w 113"/>
                <a:gd name="T9" fmla="*/ 75 h 97"/>
                <a:gd name="T10" fmla="*/ 4 w 113"/>
                <a:gd name="T11" fmla="*/ 75 h 97"/>
                <a:gd name="T12" fmla="*/ 4 w 113"/>
                <a:gd name="T13" fmla="*/ 75 h 97"/>
                <a:gd name="T14" fmla="*/ 4 w 113"/>
                <a:gd name="T15" fmla="*/ 75 h 97"/>
                <a:gd name="T16" fmla="*/ 4 w 113"/>
                <a:gd name="T17" fmla="*/ 75 h 97"/>
                <a:gd name="T18" fmla="*/ 4 w 113"/>
                <a:gd name="T19" fmla="*/ 75 h 97"/>
                <a:gd name="T20" fmla="*/ 4 w 113"/>
                <a:gd name="T21" fmla="*/ 75 h 97"/>
                <a:gd name="T22" fmla="*/ 5 w 113"/>
                <a:gd name="T23" fmla="*/ 76 h 97"/>
                <a:gd name="T24" fmla="*/ 5 w 113"/>
                <a:gd name="T25" fmla="*/ 76 h 97"/>
                <a:gd name="T26" fmla="*/ 5 w 113"/>
                <a:gd name="T27" fmla="*/ 76 h 97"/>
                <a:gd name="T28" fmla="*/ 5 w 113"/>
                <a:gd name="T29" fmla="*/ 76 h 97"/>
                <a:gd name="T30" fmla="*/ 5 w 113"/>
                <a:gd name="T31" fmla="*/ 76 h 97"/>
                <a:gd name="T32" fmla="*/ 5 w 113"/>
                <a:gd name="T33" fmla="*/ 76 h 97"/>
                <a:gd name="T34" fmla="*/ 5 w 113"/>
                <a:gd name="T35" fmla="*/ 76 h 97"/>
                <a:gd name="T36" fmla="*/ 5 w 113"/>
                <a:gd name="T37" fmla="*/ 76 h 97"/>
                <a:gd name="T38" fmla="*/ 5 w 113"/>
                <a:gd name="T39" fmla="*/ 76 h 97"/>
                <a:gd name="T40" fmla="*/ 5 w 113"/>
                <a:gd name="T41" fmla="*/ 77 h 97"/>
                <a:gd name="T42" fmla="*/ 5 w 113"/>
                <a:gd name="T43" fmla="*/ 77 h 97"/>
                <a:gd name="T44" fmla="*/ 5 w 113"/>
                <a:gd name="T45" fmla="*/ 77 h 97"/>
                <a:gd name="T46" fmla="*/ 5 w 113"/>
                <a:gd name="T47" fmla="*/ 77 h 97"/>
                <a:gd name="T48" fmla="*/ 5 w 113"/>
                <a:gd name="T49" fmla="*/ 77 h 97"/>
                <a:gd name="T50" fmla="*/ 5 w 113"/>
                <a:gd name="T51" fmla="*/ 77 h 97"/>
                <a:gd name="T52" fmla="*/ 5 w 113"/>
                <a:gd name="T53" fmla="*/ 77 h 97"/>
                <a:gd name="T54" fmla="*/ 22 w 113"/>
                <a:gd name="T55" fmla="*/ 97 h 97"/>
                <a:gd name="T56" fmla="*/ 113 w 113"/>
                <a:gd name="T57" fmla="*/ 6 h 97"/>
                <a:gd name="T58" fmla="*/ 101 w 113"/>
                <a:gd name="T59" fmla="*/ 2 h 97"/>
                <a:gd name="T60" fmla="*/ 101 w 113"/>
                <a:gd name="T61" fmla="*/ 2 h 97"/>
                <a:gd name="T62" fmla="*/ 101 w 113"/>
                <a:gd name="T63" fmla="*/ 2 h 97"/>
                <a:gd name="T64" fmla="*/ 101 w 113"/>
                <a:gd name="T65" fmla="*/ 2 h 97"/>
                <a:gd name="T66" fmla="*/ 101 w 113"/>
                <a:gd name="T67" fmla="*/ 2 h 97"/>
                <a:gd name="T68" fmla="*/ 100 w 113"/>
                <a:gd name="T69" fmla="*/ 2 h 97"/>
                <a:gd name="T70" fmla="*/ 73 w 113"/>
                <a:gd name="T7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3" h="97">
                  <a:moveTo>
                    <a:pt x="73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67" y="0"/>
                    <a:pt x="63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67"/>
                    <a:pt x="2" y="71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9" y="85"/>
                    <a:pt x="15" y="92"/>
                    <a:pt x="22" y="97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09" y="4"/>
                    <a:pt x="105" y="3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0" y="1"/>
                    <a:pt x="79" y="0"/>
                    <a:pt x="73" y="0"/>
                  </a:cubicBezTo>
                </a:path>
              </a:pathLst>
            </a:custGeom>
            <a:solidFill>
              <a:srgbClr val="423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xmlns="" id="{B1B6CCAD-4870-41E1-90F5-4995AA0D5E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2075" y="784225"/>
              <a:ext cx="1304925" cy="442913"/>
            </a:xfrm>
            <a:custGeom>
              <a:avLst/>
              <a:gdLst>
                <a:gd name="T0" fmla="*/ 340 w 359"/>
                <a:gd name="T1" fmla="*/ 5 h 121"/>
                <a:gd name="T2" fmla="*/ 298 w 359"/>
                <a:gd name="T3" fmla="*/ 1 h 121"/>
                <a:gd name="T4" fmla="*/ 221 w 359"/>
                <a:gd name="T5" fmla="*/ 9 h 121"/>
                <a:gd name="T6" fmla="*/ 199 w 359"/>
                <a:gd name="T7" fmla="*/ 15 h 121"/>
                <a:gd name="T8" fmla="*/ 180 w 359"/>
                <a:gd name="T9" fmla="*/ 19 h 121"/>
                <a:gd name="T10" fmla="*/ 180 w 359"/>
                <a:gd name="T11" fmla="*/ 19 h 121"/>
                <a:gd name="T12" fmla="*/ 179 w 359"/>
                <a:gd name="T13" fmla="*/ 19 h 121"/>
                <a:gd name="T14" fmla="*/ 179 w 359"/>
                <a:gd name="T15" fmla="*/ 19 h 121"/>
                <a:gd name="T16" fmla="*/ 179 w 359"/>
                <a:gd name="T17" fmla="*/ 19 h 121"/>
                <a:gd name="T18" fmla="*/ 159 w 359"/>
                <a:gd name="T19" fmla="*/ 15 h 121"/>
                <a:gd name="T20" fmla="*/ 138 w 359"/>
                <a:gd name="T21" fmla="*/ 9 h 121"/>
                <a:gd name="T22" fmla="*/ 60 w 359"/>
                <a:gd name="T23" fmla="*/ 1 h 121"/>
                <a:gd name="T24" fmla="*/ 18 w 359"/>
                <a:gd name="T25" fmla="*/ 5 h 121"/>
                <a:gd name="T26" fmla="*/ 1 w 359"/>
                <a:gd name="T27" fmla="*/ 27 h 121"/>
                <a:gd name="T28" fmla="*/ 2 w 359"/>
                <a:gd name="T29" fmla="*/ 28 h 121"/>
                <a:gd name="T30" fmla="*/ 4 w 359"/>
                <a:gd name="T31" fmla="*/ 30 h 121"/>
                <a:gd name="T32" fmla="*/ 13 w 359"/>
                <a:gd name="T33" fmla="*/ 43 h 121"/>
                <a:gd name="T34" fmla="*/ 18 w 359"/>
                <a:gd name="T35" fmla="*/ 72 h 121"/>
                <a:gd name="T36" fmla="*/ 64 w 359"/>
                <a:gd name="T37" fmla="*/ 118 h 121"/>
                <a:gd name="T38" fmla="*/ 118 w 359"/>
                <a:gd name="T39" fmla="*/ 113 h 121"/>
                <a:gd name="T40" fmla="*/ 152 w 359"/>
                <a:gd name="T41" fmla="*/ 83 h 121"/>
                <a:gd name="T42" fmla="*/ 164 w 359"/>
                <a:gd name="T43" fmla="*/ 56 h 121"/>
                <a:gd name="T44" fmla="*/ 170 w 359"/>
                <a:gd name="T45" fmla="*/ 42 h 121"/>
                <a:gd name="T46" fmla="*/ 174 w 359"/>
                <a:gd name="T47" fmla="*/ 38 h 121"/>
                <a:gd name="T48" fmla="*/ 179 w 359"/>
                <a:gd name="T49" fmla="*/ 38 h 121"/>
                <a:gd name="T50" fmla="*/ 184 w 359"/>
                <a:gd name="T51" fmla="*/ 38 h 121"/>
                <a:gd name="T52" fmla="*/ 189 w 359"/>
                <a:gd name="T53" fmla="*/ 42 h 121"/>
                <a:gd name="T54" fmla="*/ 195 w 359"/>
                <a:gd name="T55" fmla="*/ 56 h 121"/>
                <a:gd name="T56" fmla="*/ 207 w 359"/>
                <a:gd name="T57" fmla="*/ 83 h 121"/>
                <a:gd name="T58" fmla="*/ 241 w 359"/>
                <a:gd name="T59" fmla="*/ 113 h 121"/>
                <a:gd name="T60" fmla="*/ 295 w 359"/>
                <a:gd name="T61" fmla="*/ 118 h 121"/>
                <a:gd name="T62" fmla="*/ 341 w 359"/>
                <a:gd name="T63" fmla="*/ 72 h 121"/>
                <a:gd name="T64" fmla="*/ 345 w 359"/>
                <a:gd name="T65" fmla="*/ 43 h 121"/>
                <a:gd name="T66" fmla="*/ 355 w 359"/>
                <a:gd name="T67" fmla="*/ 30 h 121"/>
                <a:gd name="T68" fmla="*/ 357 w 359"/>
                <a:gd name="T69" fmla="*/ 28 h 121"/>
                <a:gd name="T70" fmla="*/ 357 w 359"/>
                <a:gd name="T71" fmla="*/ 27 h 121"/>
                <a:gd name="T72" fmla="*/ 340 w 359"/>
                <a:gd name="T73" fmla="*/ 5 h 121"/>
                <a:gd name="T74" fmla="*/ 154 w 359"/>
                <a:gd name="T75" fmla="*/ 49 h 121"/>
                <a:gd name="T76" fmla="*/ 145 w 359"/>
                <a:gd name="T77" fmla="*/ 81 h 121"/>
                <a:gd name="T78" fmla="*/ 115 w 359"/>
                <a:gd name="T79" fmla="*/ 109 h 121"/>
                <a:gd name="T80" fmla="*/ 67 w 359"/>
                <a:gd name="T81" fmla="*/ 114 h 121"/>
                <a:gd name="T82" fmla="*/ 27 w 359"/>
                <a:gd name="T83" fmla="*/ 79 h 121"/>
                <a:gd name="T84" fmla="*/ 22 w 359"/>
                <a:gd name="T85" fmla="*/ 47 h 121"/>
                <a:gd name="T86" fmla="*/ 53 w 359"/>
                <a:gd name="T87" fmla="*/ 10 h 121"/>
                <a:gd name="T88" fmla="*/ 79 w 359"/>
                <a:gd name="T89" fmla="*/ 8 h 121"/>
                <a:gd name="T90" fmla="*/ 130 w 359"/>
                <a:gd name="T91" fmla="*/ 14 h 121"/>
                <a:gd name="T92" fmla="*/ 150 w 359"/>
                <a:gd name="T93" fmla="*/ 28 h 121"/>
                <a:gd name="T94" fmla="*/ 154 w 359"/>
                <a:gd name="T95" fmla="*/ 49 h 121"/>
                <a:gd name="T96" fmla="*/ 331 w 359"/>
                <a:gd name="T97" fmla="*/ 79 h 121"/>
                <a:gd name="T98" fmla="*/ 292 w 359"/>
                <a:gd name="T99" fmla="*/ 114 h 121"/>
                <a:gd name="T100" fmla="*/ 244 w 359"/>
                <a:gd name="T101" fmla="*/ 109 h 121"/>
                <a:gd name="T102" fmla="*/ 214 w 359"/>
                <a:gd name="T103" fmla="*/ 81 h 121"/>
                <a:gd name="T104" fmla="*/ 205 w 359"/>
                <a:gd name="T105" fmla="*/ 49 h 121"/>
                <a:gd name="T106" fmla="*/ 209 w 359"/>
                <a:gd name="T107" fmla="*/ 28 h 121"/>
                <a:gd name="T108" fmla="*/ 229 w 359"/>
                <a:gd name="T109" fmla="*/ 14 h 121"/>
                <a:gd name="T110" fmla="*/ 280 w 359"/>
                <a:gd name="T111" fmla="*/ 8 h 121"/>
                <a:gd name="T112" fmla="*/ 306 w 359"/>
                <a:gd name="T113" fmla="*/ 10 h 121"/>
                <a:gd name="T114" fmla="*/ 337 w 359"/>
                <a:gd name="T115" fmla="*/ 47 h 121"/>
                <a:gd name="T116" fmla="*/ 331 w 359"/>
                <a:gd name="T117" fmla="*/ 7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9" h="121">
                  <a:moveTo>
                    <a:pt x="340" y="5"/>
                  </a:moveTo>
                  <a:cubicBezTo>
                    <a:pt x="326" y="3"/>
                    <a:pt x="312" y="2"/>
                    <a:pt x="298" y="1"/>
                  </a:cubicBezTo>
                  <a:cubicBezTo>
                    <a:pt x="272" y="0"/>
                    <a:pt x="246" y="2"/>
                    <a:pt x="221" y="9"/>
                  </a:cubicBezTo>
                  <a:cubicBezTo>
                    <a:pt x="214" y="11"/>
                    <a:pt x="206" y="13"/>
                    <a:pt x="199" y="15"/>
                  </a:cubicBezTo>
                  <a:cubicBezTo>
                    <a:pt x="193" y="18"/>
                    <a:pt x="187" y="19"/>
                    <a:pt x="180" y="19"/>
                  </a:cubicBezTo>
                  <a:cubicBezTo>
                    <a:pt x="180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9" y="19"/>
                  </a:cubicBezTo>
                  <a:cubicBezTo>
                    <a:pt x="179" y="19"/>
                    <a:pt x="179" y="19"/>
                    <a:pt x="179" y="19"/>
                  </a:cubicBezTo>
                  <a:cubicBezTo>
                    <a:pt x="179" y="19"/>
                    <a:pt x="179" y="19"/>
                    <a:pt x="179" y="19"/>
                  </a:cubicBezTo>
                  <a:cubicBezTo>
                    <a:pt x="172" y="19"/>
                    <a:pt x="166" y="18"/>
                    <a:pt x="159" y="15"/>
                  </a:cubicBezTo>
                  <a:cubicBezTo>
                    <a:pt x="152" y="13"/>
                    <a:pt x="145" y="11"/>
                    <a:pt x="138" y="9"/>
                  </a:cubicBezTo>
                  <a:cubicBezTo>
                    <a:pt x="113" y="2"/>
                    <a:pt x="87" y="0"/>
                    <a:pt x="60" y="1"/>
                  </a:cubicBezTo>
                  <a:cubicBezTo>
                    <a:pt x="46" y="2"/>
                    <a:pt x="32" y="3"/>
                    <a:pt x="18" y="5"/>
                  </a:cubicBezTo>
                  <a:cubicBezTo>
                    <a:pt x="8" y="6"/>
                    <a:pt x="0" y="16"/>
                    <a:pt x="1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30"/>
                  </a:cubicBezTo>
                  <a:cubicBezTo>
                    <a:pt x="9" y="32"/>
                    <a:pt x="12" y="37"/>
                    <a:pt x="13" y="43"/>
                  </a:cubicBezTo>
                  <a:cubicBezTo>
                    <a:pt x="15" y="52"/>
                    <a:pt x="16" y="62"/>
                    <a:pt x="18" y="72"/>
                  </a:cubicBezTo>
                  <a:cubicBezTo>
                    <a:pt x="22" y="99"/>
                    <a:pt x="45" y="116"/>
                    <a:pt x="64" y="118"/>
                  </a:cubicBezTo>
                  <a:cubicBezTo>
                    <a:pt x="82" y="121"/>
                    <a:pt x="100" y="120"/>
                    <a:pt x="118" y="113"/>
                  </a:cubicBezTo>
                  <a:cubicBezTo>
                    <a:pt x="133" y="108"/>
                    <a:pt x="145" y="97"/>
                    <a:pt x="152" y="83"/>
                  </a:cubicBezTo>
                  <a:cubicBezTo>
                    <a:pt x="156" y="74"/>
                    <a:pt x="160" y="65"/>
                    <a:pt x="164" y="56"/>
                  </a:cubicBezTo>
                  <a:cubicBezTo>
                    <a:pt x="166" y="51"/>
                    <a:pt x="167" y="47"/>
                    <a:pt x="170" y="42"/>
                  </a:cubicBezTo>
                  <a:cubicBezTo>
                    <a:pt x="170" y="40"/>
                    <a:pt x="173" y="38"/>
                    <a:pt x="174" y="38"/>
                  </a:cubicBezTo>
                  <a:cubicBezTo>
                    <a:pt x="176" y="38"/>
                    <a:pt x="178" y="38"/>
                    <a:pt x="179" y="38"/>
                  </a:cubicBezTo>
                  <a:cubicBezTo>
                    <a:pt x="181" y="38"/>
                    <a:pt x="183" y="38"/>
                    <a:pt x="184" y="38"/>
                  </a:cubicBezTo>
                  <a:cubicBezTo>
                    <a:pt x="186" y="38"/>
                    <a:pt x="188" y="40"/>
                    <a:pt x="189" y="42"/>
                  </a:cubicBezTo>
                  <a:cubicBezTo>
                    <a:pt x="192" y="47"/>
                    <a:pt x="193" y="51"/>
                    <a:pt x="195" y="56"/>
                  </a:cubicBezTo>
                  <a:cubicBezTo>
                    <a:pt x="199" y="65"/>
                    <a:pt x="202" y="74"/>
                    <a:pt x="207" y="83"/>
                  </a:cubicBezTo>
                  <a:cubicBezTo>
                    <a:pt x="214" y="97"/>
                    <a:pt x="226" y="108"/>
                    <a:pt x="241" y="113"/>
                  </a:cubicBezTo>
                  <a:cubicBezTo>
                    <a:pt x="259" y="120"/>
                    <a:pt x="277" y="121"/>
                    <a:pt x="295" y="118"/>
                  </a:cubicBezTo>
                  <a:cubicBezTo>
                    <a:pt x="314" y="116"/>
                    <a:pt x="337" y="99"/>
                    <a:pt x="341" y="72"/>
                  </a:cubicBezTo>
                  <a:cubicBezTo>
                    <a:pt x="342" y="62"/>
                    <a:pt x="344" y="52"/>
                    <a:pt x="345" y="43"/>
                  </a:cubicBezTo>
                  <a:cubicBezTo>
                    <a:pt x="346" y="37"/>
                    <a:pt x="350" y="32"/>
                    <a:pt x="355" y="30"/>
                  </a:cubicBezTo>
                  <a:cubicBezTo>
                    <a:pt x="356" y="29"/>
                    <a:pt x="357" y="28"/>
                    <a:pt x="357" y="28"/>
                  </a:cubicBezTo>
                  <a:cubicBezTo>
                    <a:pt x="357" y="27"/>
                    <a:pt x="357" y="27"/>
                    <a:pt x="357" y="27"/>
                  </a:cubicBezTo>
                  <a:cubicBezTo>
                    <a:pt x="359" y="16"/>
                    <a:pt x="351" y="6"/>
                    <a:pt x="340" y="5"/>
                  </a:cubicBezTo>
                  <a:close/>
                  <a:moveTo>
                    <a:pt x="154" y="49"/>
                  </a:moveTo>
                  <a:cubicBezTo>
                    <a:pt x="153" y="60"/>
                    <a:pt x="150" y="71"/>
                    <a:pt x="145" y="81"/>
                  </a:cubicBezTo>
                  <a:cubicBezTo>
                    <a:pt x="138" y="95"/>
                    <a:pt x="128" y="104"/>
                    <a:pt x="115" y="109"/>
                  </a:cubicBezTo>
                  <a:cubicBezTo>
                    <a:pt x="99" y="115"/>
                    <a:pt x="83" y="117"/>
                    <a:pt x="67" y="114"/>
                  </a:cubicBezTo>
                  <a:cubicBezTo>
                    <a:pt x="47" y="110"/>
                    <a:pt x="34" y="97"/>
                    <a:pt x="27" y="79"/>
                  </a:cubicBezTo>
                  <a:cubicBezTo>
                    <a:pt x="24" y="69"/>
                    <a:pt x="22" y="58"/>
                    <a:pt x="22" y="47"/>
                  </a:cubicBezTo>
                  <a:cubicBezTo>
                    <a:pt x="22" y="27"/>
                    <a:pt x="33" y="13"/>
                    <a:pt x="53" y="10"/>
                  </a:cubicBezTo>
                  <a:cubicBezTo>
                    <a:pt x="63" y="9"/>
                    <a:pt x="73" y="9"/>
                    <a:pt x="79" y="8"/>
                  </a:cubicBezTo>
                  <a:cubicBezTo>
                    <a:pt x="99" y="9"/>
                    <a:pt x="115" y="9"/>
                    <a:pt x="130" y="14"/>
                  </a:cubicBezTo>
                  <a:cubicBezTo>
                    <a:pt x="139" y="16"/>
                    <a:pt x="145" y="21"/>
                    <a:pt x="150" y="28"/>
                  </a:cubicBezTo>
                  <a:cubicBezTo>
                    <a:pt x="154" y="35"/>
                    <a:pt x="155" y="42"/>
                    <a:pt x="154" y="49"/>
                  </a:cubicBezTo>
                  <a:close/>
                  <a:moveTo>
                    <a:pt x="331" y="79"/>
                  </a:moveTo>
                  <a:cubicBezTo>
                    <a:pt x="324" y="97"/>
                    <a:pt x="312" y="110"/>
                    <a:pt x="292" y="114"/>
                  </a:cubicBezTo>
                  <a:cubicBezTo>
                    <a:pt x="276" y="117"/>
                    <a:pt x="260" y="115"/>
                    <a:pt x="244" y="109"/>
                  </a:cubicBezTo>
                  <a:cubicBezTo>
                    <a:pt x="230" y="104"/>
                    <a:pt x="221" y="95"/>
                    <a:pt x="214" y="81"/>
                  </a:cubicBezTo>
                  <a:cubicBezTo>
                    <a:pt x="209" y="71"/>
                    <a:pt x="206" y="60"/>
                    <a:pt x="205" y="49"/>
                  </a:cubicBezTo>
                  <a:cubicBezTo>
                    <a:pt x="204" y="42"/>
                    <a:pt x="205" y="35"/>
                    <a:pt x="209" y="28"/>
                  </a:cubicBezTo>
                  <a:cubicBezTo>
                    <a:pt x="214" y="21"/>
                    <a:pt x="220" y="16"/>
                    <a:pt x="229" y="14"/>
                  </a:cubicBezTo>
                  <a:cubicBezTo>
                    <a:pt x="244" y="9"/>
                    <a:pt x="260" y="9"/>
                    <a:pt x="280" y="8"/>
                  </a:cubicBezTo>
                  <a:cubicBezTo>
                    <a:pt x="286" y="9"/>
                    <a:pt x="296" y="9"/>
                    <a:pt x="306" y="10"/>
                  </a:cubicBezTo>
                  <a:cubicBezTo>
                    <a:pt x="325" y="13"/>
                    <a:pt x="337" y="27"/>
                    <a:pt x="337" y="47"/>
                  </a:cubicBezTo>
                  <a:cubicBezTo>
                    <a:pt x="337" y="58"/>
                    <a:pt x="335" y="69"/>
                    <a:pt x="331" y="79"/>
                  </a:cubicBezTo>
                  <a:close/>
                </a:path>
              </a:pathLst>
            </a:custGeom>
            <a:solidFill>
              <a:srgbClr val="B66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xmlns="" id="{078CC9F7-9050-4C1C-960C-D59114CEB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250" y="3829050"/>
              <a:ext cx="749300" cy="517525"/>
            </a:xfrm>
            <a:custGeom>
              <a:avLst/>
              <a:gdLst>
                <a:gd name="T0" fmla="*/ 206 w 206"/>
                <a:gd name="T1" fmla="*/ 11 h 141"/>
                <a:gd name="T2" fmla="*/ 206 w 206"/>
                <a:gd name="T3" fmla="*/ 131 h 141"/>
                <a:gd name="T4" fmla="*/ 196 w 206"/>
                <a:gd name="T5" fmla="*/ 141 h 141"/>
                <a:gd name="T6" fmla="*/ 11 w 206"/>
                <a:gd name="T7" fmla="*/ 141 h 141"/>
                <a:gd name="T8" fmla="*/ 0 w 206"/>
                <a:gd name="T9" fmla="*/ 131 h 141"/>
                <a:gd name="T10" fmla="*/ 0 w 206"/>
                <a:gd name="T11" fmla="*/ 11 h 141"/>
                <a:gd name="T12" fmla="*/ 11 w 206"/>
                <a:gd name="T13" fmla="*/ 0 h 141"/>
                <a:gd name="T14" fmla="*/ 196 w 206"/>
                <a:gd name="T15" fmla="*/ 0 h 141"/>
                <a:gd name="T16" fmla="*/ 206 w 206"/>
                <a:gd name="T17" fmla="*/ 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41">
                  <a:moveTo>
                    <a:pt x="206" y="11"/>
                  </a:moveTo>
                  <a:cubicBezTo>
                    <a:pt x="206" y="131"/>
                    <a:pt x="206" y="131"/>
                    <a:pt x="206" y="131"/>
                  </a:cubicBezTo>
                  <a:cubicBezTo>
                    <a:pt x="206" y="137"/>
                    <a:pt x="202" y="141"/>
                    <a:pt x="196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5" y="141"/>
                    <a:pt x="0" y="137"/>
                    <a:pt x="0" y="13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2" y="0"/>
                    <a:pt x="206" y="5"/>
                    <a:pt x="20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xmlns="" id="{24D24E58-5C19-4B00-975A-08A9D3678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250" y="3924300"/>
              <a:ext cx="749300" cy="80963"/>
            </a:xfrm>
            <a:prstGeom prst="rect">
              <a:avLst/>
            </a:prstGeom>
            <a:solidFill>
              <a:srgbClr val="24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xmlns="" id="{6F12C29A-4275-4D5B-A77D-33719E0C1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4237038"/>
              <a:ext cx="563562" cy="33338"/>
            </a:xfrm>
            <a:custGeom>
              <a:avLst/>
              <a:gdLst>
                <a:gd name="T0" fmla="*/ 155 w 155"/>
                <a:gd name="T1" fmla="*/ 4 h 9"/>
                <a:gd name="T2" fmla="*/ 155 w 155"/>
                <a:gd name="T3" fmla="*/ 4 h 9"/>
                <a:gd name="T4" fmla="*/ 150 w 155"/>
                <a:gd name="T5" fmla="*/ 9 h 9"/>
                <a:gd name="T6" fmla="*/ 5 w 155"/>
                <a:gd name="T7" fmla="*/ 9 h 9"/>
                <a:gd name="T8" fmla="*/ 0 w 155"/>
                <a:gd name="T9" fmla="*/ 4 h 9"/>
                <a:gd name="T10" fmla="*/ 5 w 155"/>
                <a:gd name="T11" fmla="*/ 0 h 9"/>
                <a:gd name="T12" fmla="*/ 150 w 155"/>
                <a:gd name="T13" fmla="*/ 0 h 9"/>
                <a:gd name="T14" fmla="*/ 155 w 155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9">
                  <a:moveTo>
                    <a:pt x="155" y="4"/>
                  </a:moveTo>
                  <a:cubicBezTo>
                    <a:pt x="155" y="4"/>
                    <a:pt x="155" y="4"/>
                    <a:pt x="155" y="4"/>
                  </a:cubicBezTo>
                  <a:cubicBezTo>
                    <a:pt x="155" y="7"/>
                    <a:pt x="153" y="9"/>
                    <a:pt x="15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3" y="0"/>
                    <a:pt x="155" y="2"/>
                    <a:pt x="155" y="4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xmlns="" id="{28E7C1AC-2DC8-4F73-8AF9-7A62D8F4A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4159250"/>
              <a:ext cx="563562" cy="33338"/>
            </a:xfrm>
            <a:custGeom>
              <a:avLst/>
              <a:gdLst>
                <a:gd name="T0" fmla="*/ 155 w 155"/>
                <a:gd name="T1" fmla="*/ 4 h 9"/>
                <a:gd name="T2" fmla="*/ 155 w 155"/>
                <a:gd name="T3" fmla="*/ 4 h 9"/>
                <a:gd name="T4" fmla="*/ 150 w 155"/>
                <a:gd name="T5" fmla="*/ 9 h 9"/>
                <a:gd name="T6" fmla="*/ 5 w 155"/>
                <a:gd name="T7" fmla="*/ 9 h 9"/>
                <a:gd name="T8" fmla="*/ 0 w 155"/>
                <a:gd name="T9" fmla="*/ 4 h 9"/>
                <a:gd name="T10" fmla="*/ 5 w 155"/>
                <a:gd name="T11" fmla="*/ 0 h 9"/>
                <a:gd name="T12" fmla="*/ 150 w 155"/>
                <a:gd name="T13" fmla="*/ 0 h 9"/>
                <a:gd name="T14" fmla="*/ 155 w 155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9">
                  <a:moveTo>
                    <a:pt x="155" y="4"/>
                  </a:moveTo>
                  <a:cubicBezTo>
                    <a:pt x="155" y="4"/>
                    <a:pt x="155" y="4"/>
                    <a:pt x="155" y="4"/>
                  </a:cubicBezTo>
                  <a:cubicBezTo>
                    <a:pt x="155" y="7"/>
                    <a:pt x="153" y="9"/>
                    <a:pt x="15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3" y="0"/>
                    <a:pt x="155" y="2"/>
                    <a:pt x="155" y="4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xmlns="" id="{7BD09B39-8154-4C39-8604-5F093EE34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4083050"/>
              <a:ext cx="563562" cy="33338"/>
            </a:xfrm>
            <a:custGeom>
              <a:avLst/>
              <a:gdLst>
                <a:gd name="T0" fmla="*/ 155 w 155"/>
                <a:gd name="T1" fmla="*/ 5 h 9"/>
                <a:gd name="T2" fmla="*/ 155 w 155"/>
                <a:gd name="T3" fmla="*/ 5 h 9"/>
                <a:gd name="T4" fmla="*/ 150 w 155"/>
                <a:gd name="T5" fmla="*/ 9 h 9"/>
                <a:gd name="T6" fmla="*/ 5 w 155"/>
                <a:gd name="T7" fmla="*/ 9 h 9"/>
                <a:gd name="T8" fmla="*/ 0 w 155"/>
                <a:gd name="T9" fmla="*/ 5 h 9"/>
                <a:gd name="T10" fmla="*/ 5 w 155"/>
                <a:gd name="T11" fmla="*/ 0 h 9"/>
                <a:gd name="T12" fmla="*/ 150 w 155"/>
                <a:gd name="T13" fmla="*/ 0 h 9"/>
                <a:gd name="T14" fmla="*/ 155 w 15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9">
                  <a:moveTo>
                    <a:pt x="155" y="5"/>
                  </a:moveTo>
                  <a:cubicBezTo>
                    <a:pt x="155" y="5"/>
                    <a:pt x="155" y="5"/>
                    <a:pt x="155" y="5"/>
                  </a:cubicBezTo>
                  <a:cubicBezTo>
                    <a:pt x="155" y="7"/>
                    <a:pt x="153" y="9"/>
                    <a:pt x="15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3" y="0"/>
                    <a:pt x="155" y="2"/>
                    <a:pt x="155" y="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xmlns="" id="{188ADF11-69C6-41D8-80CB-E1A8535E5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125" y="3470275"/>
              <a:ext cx="222250" cy="481013"/>
            </a:xfrm>
            <a:custGeom>
              <a:avLst/>
              <a:gdLst>
                <a:gd name="T0" fmla="*/ 61 w 61"/>
                <a:gd name="T1" fmla="*/ 0 h 131"/>
                <a:gd name="T2" fmla="*/ 43 w 61"/>
                <a:gd name="T3" fmla="*/ 0 h 131"/>
                <a:gd name="T4" fmla="*/ 27 w 61"/>
                <a:gd name="T5" fmla="*/ 16 h 131"/>
                <a:gd name="T6" fmla="*/ 27 w 61"/>
                <a:gd name="T7" fmla="*/ 67 h 131"/>
                <a:gd name="T8" fmla="*/ 0 w 61"/>
                <a:gd name="T9" fmla="*/ 120 h 131"/>
                <a:gd name="T10" fmla="*/ 1 w 61"/>
                <a:gd name="T11" fmla="*/ 131 h 131"/>
                <a:gd name="T12" fmla="*/ 18 w 61"/>
                <a:gd name="T13" fmla="*/ 131 h 131"/>
                <a:gd name="T14" fmla="*/ 17 w 61"/>
                <a:gd name="T15" fmla="*/ 124 h 131"/>
                <a:gd name="T16" fmla="*/ 44 w 61"/>
                <a:gd name="T17" fmla="*/ 72 h 131"/>
                <a:gd name="T18" fmla="*/ 44 w 61"/>
                <a:gd name="T19" fmla="*/ 23 h 131"/>
                <a:gd name="T20" fmla="*/ 59 w 61"/>
                <a:gd name="T21" fmla="*/ 8 h 131"/>
                <a:gd name="T22" fmla="*/ 61 w 61"/>
                <a:gd name="T23" fmla="*/ 8 h 131"/>
                <a:gd name="T24" fmla="*/ 61 w 61"/>
                <a:gd name="T2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31">
                  <a:moveTo>
                    <a:pt x="6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4" y="0"/>
                    <a:pt x="27" y="7"/>
                    <a:pt x="27" y="1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11" y="78"/>
                    <a:pt x="0" y="98"/>
                    <a:pt x="0" y="120"/>
                  </a:cubicBezTo>
                  <a:cubicBezTo>
                    <a:pt x="0" y="124"/>
                    <a:pt x="0" y="127"/>
                    <a:pt x="1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6"/>
                    <a:pt x="17" y="124"/>
                  </a:cubicBezTo>
                  <a:cubicBezTo>
                    <a:pt x="17" y="102"/>
                    <a:pt x="28" y="84"/>
                    <a:pt x="44" y="72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15"/>
                    <a:pt x="51" y="8"/>
                    <a:pt x="59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384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xmlns="" id="{AC5741E9-A89D-4642-9196-C3ABB6C9F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300" y="3951288"/>
              <a:ext cx="157162" cy="252413"/>
            </a:xfrm>
            <a:custGeom>
              <a:avLst/>
              <a:gdLst>
                <a:gd name="T0" fmla="*/ 17 w 43"/>
                <a:gd name="T1" fmla="*/ 0 h 69"/>
                <a:gd name="T2" fmla="*/ 0 w 43"/>
                <a:gd name="T3" fmla="*/ 0 h 69"/>
                <a:gd name="T4" fmla="*/ 26 w 43"/>
                <a:gd name="T5" fmla="*/ 42 h 69"/>
                <a:gd name="T6" fmla="*/ 26 w 43"/>
                <a:gd name="T7" fmla="*/ 69 h 69"/>
                <a:gd name="T8" fmla="*/ 43 w 43"/>
                <a:gd name="T9" fmla="*/ 69 h 69"/>
                <a:gd name="T10" fmla="*/ 43 w 43"/>
                <a:gd name="T11" fmla="*/ 44 h 69"/>
                <a:gd name="T12" fmla="*/ 17 w 4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9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7"/>
                    <a:pt x="13" y="32"/>
                    <a:pt x="26" y="42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29" y="34"/>
                    <a:pt x="19" y="18"/>
                    <a:pt x="17" y="0"/>
                  </a:cubicBezTo>
                </a:path>
              </a:pathLst>
            </a:custGeom>
            <a:solidFill>
              <a:srgbClr val="32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xmlns="" id="{F75B680A-F9D2-4DF3-BC81-1FE5CF45A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3470275"/>
              <a:ext cx="115887" cy="30163"/>
            </a:xfrm>
            <a:custGeom>
              <a:avLst/>
              <a:gdLst>
                <a:gd name="T0" fmla="*/ 25 w 32"/>
                <a:gd name="T1" fmla="*/ 0 h 8"/>
                <a:gd name="T2" fmla="*/ 10 w 32"/>
                <a:gd name="T3" fmla="*/ 0 h 8"/>
                <a:gd name="T4" fmla="*/ 10 w 32"/>
                <a:gd name="T5" fmla="*/ 0 h 8"/>
                <a:gd name="T6" fmla="*/ 0 w 32"/>
                <a:gd name="T7" fmla="*/ 0 h 8"/>
                <a:gd name="T8" fmla="*/ 0 w 32"/>
                <a:gd name="T9" fmla="*/ 8 h 8"/>
                <a:gd name="T10" fmla="*/ 25 w 32"/>
                <a:gd name="T11" fmla="*/ 8 h 8"/>
                <a:gd name="T12" fmla="*/ 25 w 32"/>
                <a:gd name="T13" fmla="*/ 8 h 8"/>
                <a:gd name="T14" fmla="*/ 32 w 32"/>
                <a:gd name="T15" fmla="*/ 8 h 8"/>
                <a:gd name="T16" fmla="*/ 32 w 32"/>
                <a:gd name="T17" fmla="*/ 2 h 8"/>
                <a:gd name="T18" fmla="*/ 25 w 32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8">
                  <a:moveTo>
                    <a:pt x="2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rgbClr val="2D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xmlns="" id="{F9DD3A9F-6E14-4AD1-9C39-301CB4159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3478213"/>
              <a:ext cx="22225" cy="22225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6 h 6"/>
                <a:gd name="T4" fmla="*/ 6 w 6"/>
                <a:gd name="T5" fmla="*/ 6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3" y="2"/>
                    <a:pt x="0" y="0"/>
                  </a:cubicBezTo>
                </a:path>
              </a:pathLst>
            </a:custGeom>
            <a:solidFill>
              <a:srgbClr val="28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xmlns="" id="{FD291D0C-7849-4A73-9998-937564F80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463" y="3500438"/>
              <a:ext cx="261937" cy="846138"/>
            </a:xfrm>
            <a:custGeom>
              <a:avLst/>
              <a:gdLst>
                <a:gd name="T0" fmla="*/ 57 w 72"/>
                <a:gd name="T1" fmla="*/ 231 h 231"/>
                <a:gd name="T2" fmla="*/ 15 w 72"/>
                <a:gd name="T3" fmla="*/ 231 h 231"/>
                <a:gd name="T4" fmla="*/ 0 w 72"/>
                <a:gd name="T5" fmla="*/ 216 h 231"/>
                <a:gd name="T6" fmla="*/ 0 w 72"/>
                <a:gd name="T7" fmla="*/ 15 h 231"/>
                <a:gd name="T8" fmla="*/ 15 w 72"/>
                <a:gd name="T9" fmla="*/ 0 h 231"/>
                <a:gd name="T10" fmla="*/ 57 w 72"/>
                <a:gd name="T11" fmla="*/ 0 h 231"/>
                <a:gd name="T12" fmla="*/ 72 w 72"/>
                <a:gd name="T13" fmla="*/ 15 h 231"/>
                <a:gd name="T14" fmla="*/ 72 w 72"/>
                <a:gd name="T15" fmla="*/ 216 h 231"/>
                <a:gd name="T16" fmla="*/ 57 w 72"/>
                <a:gd name="T17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31">
                  <a:moveTo>
                    <a:pt x="57" y="231"/>
                  </a:moveTo>
                  <a:cubicBezTo>
                    <a:pt x="15" y="231"/>
                    <a:pt x="15" y="231"/>
                    <a:pt x="15" y="231"/>
                  </a:cubicBezTo>
                  <a:cubicBezTo>
                    <a:pt x="7" y="231"/>
                    <a:pt x="0" y="225"/>
                    <a:pt x="0" y="2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5" y="0"/>
                    <a:pt x="72" y="7"/>
                    <a:pt x="72" y="15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72" y="225"/>
                    <a:pt x="65" y="231"/>
                    <a:pt x="57" y="231"/>
                  </a:cubicBezTo>
                </a:path>
              </a:pathLst>
            </a:custGeom>
            <a:solidFill>
              <a:srgbClr val="523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xmlns="" id="{0B3CE5D0-ECCF-4031-89A5-F230322E5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4863" y="3500438"/>
              <a:ext cx="109537" cy="846138"/>
            </a:xfrm>
            <a:custGeom>
              <a:avLst/>
              <a:gdLst>
                <a:gd name="T0" fmla="*/ 30 w 30"/>
                <a:gd name="T1" fmla="*/ 167 h 231"/>
                <a:gd name="T2" fmla="*/ 15 w 30"/>
                <a:gd name="T3" fmla="*/ 175 h 231"/>
                <a:gd name="T4" fmla="*/ 15 w 30"/>
                <a:gd name="T5" fmla="*/ 216 h 231"/>
                <a:gd name="T6" fmla="*/ 0 w 30"/>
                <a:gd name="T7" fmla="*/ 231 h 231"/>
                <a:gd name="T8" fmla="*/ 15 w 30"/>
                <a:gd name="T9" fmla="*/ 231 h 231"/>
                <a:gd name="T10" fmla="*/ 30 w 30"/>
                <a:gd name="T11" fmla="*/ 216 h 231"/>
                <a:gd name="T12" fmla="*/ 30 w 30"/>
                <a:gd name="T13" fmla="*/ 167 h 231"/>
                <a:gd name="T14" fmla="*/ 15 w 30"/>
                <a:gd name="T15" fmla="*/ 0 h 231"/>
                <a:gd name="T16" fmla="*/ 13 w 30"/>
                <a:gd name="T17" fmla="*/ 0 h 231"/>
                <a:gd name="T18" fmla="*/ 7 w 30"/>
                <a:gd name="T19" fmla="*/ 0 h 231"/>
                <a:gd name="T20" fmla="*/ 0 w 30"/>
                <a:gd name="T21" fmla="*/ 0 h 231"/>
                <a:gd name="T22" fmla="*/ 15 w 30"/>
                <a:gd name="T23" fmla="*/ 15 h 231"/>
                <a:gd name="T24" fmla="*/ 15 w 30"/>
                <a:gd name="T25" fmla="*/ 57 h 231"/>
                <a:gd name="T26" fmla="*/ 30 w 30"/>
                <a:gd name="T27" fmla="*/ 64 h 231"/>
                <a:gd name="T28" fmla="*/ 30 w 30"/>
                <a:gd name="T29" fmla="*/ 15 h 231"/>
                <a:gd name="T30" fmla="*/ 15 w 30"/>
                <a:gd name="T3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231">
                  <a:moveTo>
                    <a:pt x="30" y="167"/>
                  </a:moveTo>
                  <a:cubicBezTo>
                    <a:pt x="25" y="170"/>
                    <a:pt x="20" y="173"/>
                    <a:pt x="15" y="175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15" y="225"/>
                    <a:pt x="8" y="231"/>
                    <a:pt x="0" y="231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23" y="231"/>
                    <a:pt x="30" y="225"/>
                    <a:pt x="30" y="216"/>
                  </a:cubicBezTo>
                  <a:cubicBezTo>
                    <a:pt x="30" y="167"/>
                    <a:pt x="30" y="167"/>
                    <a:pt x="30" y="167"/>
                  </a:cubicBezTo>
                  <a:moveTo>
                    <a:pt x="1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5" y="7"/>
                    <a:pt x="15" y="15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20" y="59"/>
                    <a:pt x="25" y="61"/>
                    <a:pt x="30" y="6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</a:path>
              </a:pathLst>
            </a:custGeom>
            <a:solidFill>
              <a:srgbClr val="4A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xmlns="" id="{AB6ED800-055E-410C-AB76-8BAC83750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975" y="3884613"/>
              <a:ext cx="101600" cy="80963"/>
            </a:xfrm>
            <a:custGeom>
              <a:avLst/>
              <a:gdLst>
                <a:gd name="T0" fmla="*/ 22 w 28"/>
                <a:gd name="T1" fmla="*/ 22 h 22"/>
                <a:gd name="T2" fmla="*/ 0 w 28"/>
                <a:gd name="T3" fmla="*/ 22 h 22"/>
                <a:gd name="T4" fmla="*/ 0 w 28"/>
                <a:gd name="T5" fmla="*/ 0 h 22"/>
                <a:gd name="T6" fmla="*/ 22 w 28"/>
                <a:gd name="T7" fmla="*/ 0 h 22"/>
                <a:gd name="T8" fmla="*/ 28 w 28"/>
                <a:gd name="T9" fmla="*/ 6 h 22"/>
                <a:gd name="T10" fmla="*/ 28 w 28"/>
                <a:gd name="T11" fmla="*/ 16 h 22"/>
                <a:gd name="T12" fmla="*/ 22 w 2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22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8" y="2"/>
                    <a:pt x="28" y="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9"/>
                    <a:pt x="26" y="22"/>
                    <a:pt x="22" y="22"/>
                  </a:cubicBezTo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xmlns="" id="{0E990C4D-3170-4107-BEC4-BD1638645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88" y="3914775"/>
              <a:ext cx="39687" cy="50800"/>
            </a:xfrm>
            <a:custGeom>
              <a:avLst/>
              <a:gdLst>
                <a:gd name="T0" fmla="*/ 11 w 11"/>
                <a:gd name="T1" fmla="*/ 0 h 14"/>
                <a:gd name="T2" fmla="*/ 5 w 11"/>
                <a:gd name="T3" fmla="*/ 6 h 14"/>
                <a:gd name="T4" fmla="*/ 1 w 11"/>
                <a:gd name="T5" fmla="*/ 6 h 14"/>
                <a:gd name="T6" fmla="*/ 0 w 11"/>
                <a:gd name="T7" fmla="*/ 14 h 14"/>
                <a:gd name="T8" fmla="*/ 5 w 11"/>
                <a:gd name="T9" fmla="*/ 14 h 14"/>
                <a:gd name="T10" fmla="*/ 11 w 11"/>
                <a:gd name="T11" fmla="*/ 8 h 14"/>
                <a:gd name="T12" fmla="*/ 11 w 1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11" y="0"/>
                  </a:moveTo>
                  <a:cubicBezTo>
                    <a:pt x="11" y="4"/>
                    <a:pt x="9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9"/>
                    <a:pt x="1" y="11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" y="14"/>
                    <a:pt x="11" y="11"/>
                    <a:pt x="11" y="8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888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xmlns="" id="{840AA78A-787D-4042-A424-CE3910651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038" y="3694113"/>
              <a:ext cx="454025" cy="458788"/>
            </a:xfrm>
            <a:prstGeom prst="ellipse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xmlns="" id="{7DF40E05-0F94-4E42-A549-7982E5B2A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7375" y="3727450"/>
              <a:ext cx="388937" cy="392113"/>
            </a:xfrm>
            <a:prstGeom prst="ellipse">
              <a:avLst/>
            </a:prstGeom>
            <a:solidFill>
              <a:srgbClr val="AF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xmlns="" id="{DEB0E469-64D5-49AA-B5A0-A03AEB677F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9463" y="3921125"/>
              <a:ext cx="196850" cy="198438"/>
            </a:xfrm>
            <a:custGeom>
              <a:avLst/>
              <a:gdLst>
                <a:gd name="T0" fmla="*/ 1 w 54"/>
                <a:gd name="T1" fmla="*/ 54 h 54"/>
                <a:gd name="T2" fmla="*/ 1 w 54"/>
                <a:gd name="T3" fmla="*/ 54 h 54"/>
                <a:gd name="T4" fmla="*/ 1 w 54"/>
                <a:gd name="T5" fmla="*/ 54 h 54"/>
                <a:gd name="T6" fmla="*/ 0 w 54"/>
                <a:gd name="T7" fmla="*/ 54 h 54"/>
                <a:gd name="T8" fmla="*/ 0 w 54"/>
                <a:gd name="T9" fmla="*/ 54 h 54"/>
                <a:gd name="T10" fmla="*/ 0 w 54"/>
                <a:gd name="T11" fmla="*/ 54 h 54"/>
                <a:gd name="T12" fmla="*/ 0 w 54"/>
                <a:gd name="T13" fmla="*/ 54 h 54"/>
                <a:gd name="T14" fmla="*/ 0 w 54"/>
                <a:gd name="T15" fmla="*/ 54 h 54"/>
                <a:gd name="T16" fmla="*/ 0 w 54"/>
                <a:gd name="T17" fmla="*/ 54 h 54"/>
                <a:gd name="T18" fmla="*/ 0 w 54"/>
                <a:gd name="T19" fmla="*/ 54 h 54"/>
                <a:gd name="T20" fmla="*/ 0 w 54"/>
                <a:gd name="T21" fmla="*/ 54 h 54"/>
                <a:gd name="T22" fmla="*/ 0 w 54"/>
                <a:gd name="T23" fmla="*/ 54 h 54"/>
                <a:gd name="T24" fmla="*/ 0 w 54"/>
                <a:gd name="T25" fmla="*/ 54 h 54"/>
                <a:gd name="T26" fmla="*/ 0 w 54"/>
                <a:gd name="T27" fmla="*/ 54 h 54"/>
                <a:gd name="T28" fmla="*/ 0 w 54"/>
                <a:gd name="T29" fmla="*/ 54 h 54"/>
                <a:gd name="T30" fmla="*/ 0 w 54"/>
                <a:gd name="T31" fmla="*/ 54 h 54"/>
                <a:gd name="T32" fmla="*/ 0 w 54"/>
                <a:gd name="T33" fmla="*/ 54 h 54"/>
                <a:gd name="T34" fmla="*/ 0 w 54"/>
                <a:gd name="T35" fmla="*/ 54 h 54"/>
                <a:gd name="T36" fmla="*/ 54 w 54"/>
                <a:gd name="T37" fmla="*/ 0 h 54"/>
                <a:gd name="T38" fmla="*/ 54 w 54"/>
                <a:gd name="T39" fmla="*/ 1 h 54"/>
                <a:gd name="T40" fmla="*/ 54 w 54"/>
                <a:gd name="T41" fmla="*/ 0 h 54"/>
                <a:gd name="T42" fmla="*/ 54 w 54"/>
                <a:gd name="T43" fmla="*/ 0 h 54"/>
                <a:gd name="T44" fmla="*/ 54 w 54"/>
                <a:gd name="T45" fmla="*/ 0 h 54"/>
                <a:gd name="T46" fmla="*/ 54 w 54"/>
                <a:gd name="T47" fmla="*/ 0 h 54"/>
                <a:gd name="T48" fmla="*/ 54 w 54"/>
                <a:gd name="T49" fmla="*/ 0 h 54"/>
                <a:gd name="T50" fmla="*/ 54 w 54"/>
                <a:gd name="T51" fmla="*/ 0 h 54"/>
                <a:gd name="T52" fmla="*/ 54 w 54"/>
                <a:gd name="T53" fmla="*/ 0 h 54"/>
                <a:gd name="T54" fmla="*/ 54 w 54"/>
                <a:gd name="T55" fmla="*/ 0 h 54"/>
                <a:gd name="T56" fmla="*/ 54 w 54"/>
                <a:gd name="T57" fmla="*/ 0 h 54"/>
                <a:gd name="T58" fmla="*/ 54 w 54"/>
                <a:gd name="T59" fmla="*/ 0 h 54"/>
                <a:gd name="T60" fmla="*/ 54 w 54"/>
                <a:gd name="T61" fmla="*/ 0 h 54"/>
                <a:gd name="T62" fmla="*/ 54 w 54"/>
                <a:gd name="T63" fmla="*/ 0 h 54"/>
                <a:gd name="T64" fmla="*/ 54 w 54"/>
                <a:gd name="T65" fmla="*/ 0 h 54"/>
                <a:gd name="T66" fmla="*/ 54 w 54"/>
                <a:gd name="T67" fmla="*/ 0 h 54"/>
                <a:gd name="T68" fmla="*/ 54 w 54"/>
                <a:gd name="T69" fmla="*/ 0 h 54"/>
                <a:gd name="T70" fmla="*/ 54 w 54"/>
                <a:gd name="T7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0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moveTo>
                    <a:pt x="54" y="0"/>
                  </a:moveTo>
                  <a:cubicBezTo>
                    <a:pt x="54" y="0"/>
                    <a:pt x="54" y="0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xmlns="" id="{2818A8B9-AEF3-42F7-B921-16165C8CE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088" y="3840163"/>
              <a:ext cx="276225" cy="279400"/>
            </a:xfrm>
            <a:custGeom>
              <a:avLst/>
              <a:gdLst>
                <a:gd name="T0" fmla="*/ 71 w 76"/>
                <a:gd name="T1" fmla="*/ 0 h 76"/>
                <a:gd name="T2" fmla="*/ 0 w 76"/>
                <a:gd name="T3" fmla="*/ 71 h 76"/>
                <a:gd name="T4" fmla="*/ 22 w 76"/>
                <a:gd name="T5" fmla="*/ 76 h 76"/>
                <a:gd name="T6" fmla="*/ 22 w 76"/>
                <a:gd name="T7" fmla="*/ 76 h 76"/>
                <a:gd name="T8" fmla="*/ 22 w 76"/>
                <a:gd name="T9" fmla="*/ 76 h 76"/>
                <a:gd name="T10" fmla="*/ 22 w 76"/>
                <a:gd name="T11" fmla="*/ 76 h 76"/>
                <a:gd name="T12" fmla="*/ 22 w 76"/>
                <a:gd name="T13" fmla="*/ 76 h 76"/>
                <a:gd name="T14" fmla="*/ 22 w 76"/>
                <a:gd name="T15" fmla="*/ 76 h 76"/>
                <a:gd name="T16" fmla="*/ 22 w 76"/>
                <a:gd name="T17" fmla="*/ 76 h 76"/>
                <a:gd name="T18" fmla="*/ 22 w 76"/>
                <a:gd name="T19" fmla="*/ 76 h 76"/>
                <a:gd name="T20" fmla="*/ 22 w 76"/>
                <a:gd name="T21" fmla="*/ 76 h 76"/>
                <a:gd name="T22" fmla="*/ 22 w 76"/>
                <a:gd name="T23" fmla="*/ 76 h 76"/>
                <a:gd name="T24" fmla="*/ 23 w 76"/>
                <a:gd name="T25" fmla="*/ 76 h 76"/>
                <a:gd name="T26" fmla="*/ 23 w 76"/>
                <a:gd name="T27" fmla="*/ 76 h 76"/>
                <a:gd name="T28" fmla="*/ 23 w 76"/>
                <a:gd name="T29" fmla="*/ 76 h 76"/>
                <a:gd name="T30" fmla="*/ 26 w 76"/>
                <a:gd name="T31" fmla="*/ 76 h 76"/>
                <a:gd name="T32" fmla="*/ 76 w 76"/>
                <a:gd name="T33" fmla="*/ 26 h 76"/>
                <a:gd name="T34" fmla="*/ 76 w 76"/>
                <a:gd name="T35" fmla="*/ 23 h 76"/>
                <a:gd name="T36" fmla="*/ 76 w 76"/>
                <a:gd name="T37" fmla="*/ 23 h 76"/>
                <a:gd name="T38" fmla="*/ 76 w 76"/>
                <a:gd name="T39" fmla="*/ 23 h 76"/>
                <a:gd name="T40" fmla="*/ 76 w 76"/>
                <a:gd name="T41" fmla="*/ 22 h 76"/>
                <a:gd name="T42" fmla="*/ 76 w 76"/>
                <a:gd name="T43" fmla="*/ 22 h 76"/>
                <a:gd name="T44" fmla="*/ 76 w 76"/>
                <a:gd name="T45" fmla="*/ 22 h 76"/>
                <a:gd name="T46" fmla="*/ 76 w 76"/>
                <a:gd name="T47" fmla="*/ 22 h 76"/>
                <a:gd name="T48" fmla="*/ 76 w 76"/>
                <a:gd name="T49" fmla="*/ 22 h 76"/>
                <a:gd name="T50" fmla="*/ 76 w 76"/>
                <a:gd name="T51" fmla="*/ 22 h 76"/>
                <a:gd name="T52" fmla="*/ 76 w 76"/>
                <a:gd name="T53" fmla="*/ 22 h 76"/>
                <a:gd name="T54" fmla="*/ 76 w 76"/>
                <a:gd name="T55" fmla="*/ 22 h 76"/>
                <a:gd name="T56" fmla="*/ 76 w 76"/>
                <a:gd name="T57" fmla="*/ 22 h 76"/>
                <a:gd name="T58" fmla="*/ 76 w 76"/>
                <a:gd name="T59" fmla="*/ 22 h 76"/>
                <a:gd name="T60" fmla="*/ 76 w 76"/>
                <a:gd name="T61" fmla="*/ 22 h 76"/>
                <a:gd name="T62" fmla="*/ 71 w 76"/>
                <a:gd name="T6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76">
                  <a:moveTo>
                    <a:pt x="71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7" y="74"/>
                    <a:pt x="14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6"/>
                    <a:pt x="25" y="76"/>
                    <a:pt x="26" y="7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5"/>
                    <a:pt x="76" y="24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14"/>
                    <a:pt x="74" y="7"/>
                    <a:pt x="71" y="0"/>
                  </a:cubicBezTo>
                </a:path>
              </a:pathLst>
            </a:custGeom>
            <a:solidFill>
              <a:srgbClr val="BFE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xmlns="" id="{15D39CDD-3C6E-459E-ACAF-ED707278D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550" y="3727450"/>
              <a:ext cx="346075" cy="350838"/>
            </a:xfrm>
            <a:custGeom>
              <a:avLst/>
              <a:gdLst>
                <a:gd name="T0" fmla="*/ 55 w 95"/>
                <a:gd name="T1" fmla="*/ 0 h 96"/>
                <a:gd name="T2" fmla="*/ 0 w 95"/>
                <a:gd name="T3" fmla="*/ 55 h 96"/>
                <a:gd name="T4" fmla="*/ 20 w 95"/>
                <a:gd name="T5" fmla="*/ 96 h 96"/>
                <a:gd name="T6" fmla="*/ 95 w 95"/>
                <a:gd name="T7" fmla="*/ 21 h 96"/>
                <a:gd name="T8" fmla="*/ 55 w 95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72"/>
                    <a:pt x="8" y="87"/>
                    <a:pt x="20" y="96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86" y="9"/>
                    <a:pt x="71" y="1"/>
                    <a:pt x="55" y="0"/>
                  </a:cubicBezTo>
                </a:path>
              </a:pathLst>
            </a:custGeom>
            <a:solidFill>
              <a:srgbClr val="BFE8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xmlns="" id="{888EF020-C1CE-4318-80EB-E92DF2A9F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25" y="3078163"/>
              <a:ext cx="735012" cy="1268413"/>
            </a:xfrm>
            <a:custGeom>
              <a:avLst/>
              <a:gdLst>
                <a:gd name="T0" fmla="*/ 172 w 202"/>
                <a:gd name="T1" fmla="*/ 346 h 346"/>
                <a:gd name="T2" fmla="*/ 30 w 202"/>
                <a:gd name="T3" fmla="*/ 346 h 346"/>
                <a:gd name="T4" fmla="*/ 0 w 202"/>
                <a:gd name="T5" fmla="*/ 317 h 346"/>
                <a:gd name="T6" fmla="*/ 0 w 202"/>
                <a:gd name="T7" fmla="*/ 29 h 346"/>
                <a:gd name="T8" fmla="*/ 30 w 202"/>
                <a:gd name="T9" fmla="*/ 0 h 346"/>
                <a:gd name="T10" fmla="*/ 172 w 202"/>
                <a:gd name="T11" fmla="*/ 0 h 346"/>
                <a:gd name="T12" fmla="*/ 202 w 202"/>
                <a:gd name="T13" fmla="*/ 29 h 346"/>
                <a:gd name="T14" fmla="*/ 202 w 202"/>
                <a:gd name="T15" fmla="*/ 317 h 346"/>
                <a:gd name="T16" fmla="*/ 172 w 202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346">
                  <a:moveTo>
                    <a:pt x="172" y="346"/>
                  </a:moveTo>
                  <a:cubicBezTo>
                    <a:pt x="30" y="346"/>
                    <a:pt x="30" y="346"/>
                    <a:pt x="30" y="346"/>
                  </a:cubicBezTo>
                  <a:cubicBezTo>
                    <a:pt x="14" y="346"/>
                    <a:pt x="0" y="333"/>
                    <a:pt x="0" y="31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88" y="0"/>
                    <a:pt x="202" y="13"/>
                    <a:pt x="202" y="29"/>
                  </a:cubicBezTo>
                  <a:cubicBezTo>
                    <a:pt x="202" y="317"/>
                    <a:pt x="202" y="317"/>
                    <a:pt x="202" y="317"/>
                  </a:cubicBezTo>
                  <a:cubicBezTo>
                    <a:pt x="202" y="333"/>
                    <a:pt x="188" y="346"/>
                    <a:pt x="172" y="346"/>
                  </a:cubicBezTo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xmlns="" id="{11ED5AF0-E60F-4D44-B7DF-B47EA036E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25" y="3019425"/>
              <a:ext cx="735012" cy="1271588"/>
            </a:xfrm>
            <a:custGeom>
              <a:avLst/>
              <a:gdLst>
                <a:gd name="T0" fmla="*/ 172 w 202"/>
                <a:gd name="T1" fmla="*/ 347 h 347"/>
                <a:gd name="T2" fmla="*/ 30 w 202"/>
                <a:gd name="T3" fmla="*/ 347 h 347"/>
                <a:gd name="T4" fmla="*/ 0 w 202"/>
                <a:gd name="T5" fmla="*/ 317 h 347"/>
                <a:gd name="T6" fmla="*/ 0 w 202"/>
                <a:gd name="T7" fmla="*/ 30 h 347"/>
                <a:gd name="T8" fmla="*/ 30 w 202"/>
                <a:gd name="T9" fmla="*/ 0 h 347"/>
                <a:gd name="T10" fmla="*/ 172 w 202"/>
                <a:gd name="T11" fmla="*/ 0 h 347"/>
                <a:gd name="T12" fmla="*/ 202 w 202"/>
                <a:gd name="T13" fmla="*/ 30 h 347"/>
                <a:gd name="T14" fmla="*/ 202 w 202"/>
                <a:gd name="T15" fmla="*/ 317 h 347"/>
                <a:gd name="T16" fmla="*/ 172 w 202"/>
                <a:gd name="T17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347">
                  <a:moveTo>
                    <a:pt x="172" y="347"/>
                  </a:moveTo>
                  <a:cubicBezTo>
                    <a:pt x="30" y="347"/>
                    <a:pt x="30" y="347"/>
                    <a:pt x="30" y="347"/>
                  </a:cubicBezTo>
                  <a:cubicBezTo>
                    <a:pt x="14" y="347"/>
                    <a:pt x="0" y="334"/>
                    <a:pt x="0" y="31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88" y="0"/>
                    <a:pt x="202" y="14"/>
                    <a:pt x="202" y="30"/>
                  </a:cubicBezTo>
                  <a:cubicBezTo>
                    <a:pt x="202" y="317"/>
                    <a:pt x="202" y="317"/>
                    <a:pt x="202" y="317"/>
                  </a:cubicBezTo>
                  <a:cubicBezTo>
                    <a:pt x="202" y="334"/>
                    <a:pt x="188" y="347"/>
                    <a:pt x="172" y="347"/>
                  </a:cubicBezTo>
                </a:path>
              </a:pathLst>
            </a:custGeom>
            <a:solidFill>
              <a:srgbClr val="4B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xmlns="" id="{C4FE802E-D2C7-4599-B814-5BE4C858D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8" y="3122613"/>
              <a:ext cx="661987" cy="1066800"/>
            </a:xfrm>
            <a:custGeom>
              <a:avLst/>
              <a:gdLst>
                <a:gd name="T0" fmla="*/ 162 w 182"/>
                <a:gd name="T1" fmla="*/ 291 h 291"/>
                <a:gd name="T2" fmla="*/ 20 w 182"/>
                <a:gd name="T3" fmla="*/ 291 h 291"/>
                <a:gd name="T4" fmla="*/ 0 w 182"/>
                <a:gd name="T5" fmla="*/ 272 h 291"/>
                <a:gd name="T6" fmla="*/ 0 w 182"/>
                <a:gd name="T7" fmla="*/ 19 h 291"/>
                <a:gd name="T8" fmla="*/ 20 w 182"/>
                <a:gd name="T9" fmla="*/ 0 h 291"/>
                <a:gd name="T10" fmla="*/ 162 w 182"/>
                <a:gd name="T11" fmla="*/ 0 h 291"/>
                <a:gd name="T12" fmla="*/ 182 w 182"/>
                <a:gd name="T13" fmla="*/ 19 h 291"/>
                <a:gd name="T14" fmla="*/ 182 w 182"/>
                <a:gd name="T15" fmla="*/ 272 h 291"/>
                <a:gd name="T16" fmla="*/ 162 w 182"/>
                <a:gd name="T17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91">
                  <a:moveTo>
                    <a:pt x="162" y="291"/>
                  </a:moveTo>
                  <a:cubicBezTo>
                    <a:pt x="20" y="291"/>
                    <a:pt x="20" y="291"/>
                    <a:pt x="20" y="291"/>
                  </a:cubicBezTo>
                  <a:cubicBezTo>
                    <a:pt x="9" y="291"/>
                    <a:pt x="0" y="283"/>
                    <a:pt x="0" y="27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73" y="0"/>
                    <a:pt x="182" y="8"/>
                    <a:pt x="182" y="19"/>
                  </a:cubicBezTo>
                  <a:cubicBezTo>
                    <a:pt x="182" y="272"/>
                    <a:pt x="182" y="272"/>
                    <a:pt x="182" y="272"/>
                  </a:cubicBezTo>
                  <a:cubicBezTo>
                    <a:pt x="182" y="283"/>
                    <a:pt x="173" y="291"/>
                    <a:pt x="162" y="291"/>
                  </a:cubicBezTo>
                </a:path>
              </a:pathLst>
            </a:custGeom>
            <a:solidFill>
              <a:srgbClr val="B6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xmlns="" id="{625D26D1-6959-4678-818A-A5B93F0F2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8" y="3122613"/>
              <a:ext cx="581025" cy="1066800"/>
            </a:xfrm>
            <a:custGeom>
              <a:avLst/>
              <a:gdLst>
                <a:gd name="T0" fmla="*/ 20 w 160"/>
                <a:gd name="T1" fmla="*/ 0 h 291"/>
                <a:gd name="T2" fmla="*/ 0 w 160"/>
                <a:gd name="T3" fmla="*/ 19 h 291"/>
                <a:gd name="T4" fmla="*/ 0 w 160"/>
                <a:gd name="T5" fmla="*/ 272 h 291"/>
                <a:gd name="T6" fmla="*/ 20 w 160"/>
                <a:gd name="T7" fmla="*/ 291 h 291"/>
                <a:gd name="T8" fmla="*/ 41 w 160"/>
                <a:gd name="T9" fmla="*/ 291 h 291"/>
                <a:gd name="T10" fmla="*/ 61 w 160"/>
                <a:gd name="T11" fmla="*/ 226 h 291"/>
                <a:gd name="T12" fmla="*/ 77 w 160"/>
                <a:gd name="T13" fmla="*/ 203 h 291"/>
                <a:gd name="T14" fmla="*/ 106 w 160"/>
                <a:gd name="T15" fmla="*/ 185 h 291"/>
                <a:gd name="T16" fmla="*/ 115 w 160"/>
                <a:gd name="T17" fmla="*/ 147 h 291"/>
                <a:gd name="T18" fmla="*/ 132 w 160"/>
                <a:gd name="T19" fmla="*/ 140 h 291"/>
                <a:gd name="T20" fmla="*/ 132 w 160"/>
                <a:gd name="T21" fmla="*/ 132 h 291"/>
                <a:gd name="T22" fmla="*/ 126 w 160"/>
                <a:gd name="T23" fmla="*/ 117 h 291"/>
                <a:gd name="T24" fmla="*/ 130 w 160"/>
                <a:gd name="T25" fmla="*/ 102 h 291"/>
                <a:gd name="T26" fmla="*/ 139 w 160"/>
                <a:gd name="T27" fmla="*/ 101 h 291"/>
                <a:gd name="T28" fmla="*/ 151 w 160"/>
                <a:gd name="T29" fmla="*/ 87 h 291"/>
                <a:gd name="T30" fmla="*/ 150 w 160"/>
                <a:gd name="T31" fmla="*/ 68 h 291"/>
                <a:gd name="T32" fmla="*/ 160 w 160"/>
                <a:gd name="T33" fmla="*/ 0 h 291"/>
                <a:gd name="T34" fmla="*/ 20 w 160"/>
                <a:gd name="T3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291">
                  <a:moveTo>
                    <a:pt x="20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3"/>
                    <a:pt x="9" y="291"/>
                    <a:pt x="20" y="291"/>
                  </a:cubicBezTo>
                  <a:cubicBezTo>
                    <a:pt x="41" y="291"/>
                    <a:pt x="41" y="291"/>
                    <a:pt x="41" y="291"/>
                  </a:cubicBezTo>
                  <a:cubicBezTo>
                    <a:pt x="45" y="269"/>
                    <a:pt x="51" y="247"/>
                    <a:pt x="61" y="226"/>
                  </a:cubicBezTo>
                  <a:cubicBezTo>
                    <a:pt x="64" y="218"/>
                    <a:pt x="69" y="209"/>
                    <a:pt x="77" y="203"/>
                  </a:cubicBezTo>
                  <a:cubicBezTo>
                    <a:pt x="87" y="197"/>
                    <a:pt x="101" y="195"/>
                    <a:pt x="106" y="185"/>
                  </a:cubicBezTo>
                  <a:cubicBezTo>
                    <a:pt x="112" y="173"/>
                    <a:pt x="104" y="154"/>
                    <a:pt x="115" y="147"/>
                  </a:cubicBezTo>
                  <a:cubicBezTo>
                    <a:pt x="120" y="144"/>
                    <a:pt x="128" y="145"/>
                    <a:pt x="132" y="140"/>
                  </a:cubicBezTo>
                  <a:cubicBezTo>
                    <a:pt x="133" y="137"/>
                    <a:pt x="133" y="134"/>
                    <a:pt x="132" y="132"/>
                  </a:cubicBezTo>
                  <a:cubicBezTo>
                    <a:pt x="131" y="127"/>
                    <a:pt x="127" y="122"/>
                    <a:pt x="126" y="117"/>
                  </a:cubicBezTo>
                  <a:cubicBezTo>
                    <a:pt x="124" y="112"/>
                    <a:pt x="125" y="104"/>
                    <a:pt x="130" y="102"/>
                  </a:cubicBezTo>
                  <a:cubicBezTo>
                    <a:pt x="133" y="101"/>
                    <a:pt x="136" y="101"/>
                    <a:pt x="139" y="101"/>
                  </a:cubicBezTo>
                  <a:cubicBezTo>
                    <a:pt x="145" y="100"/>
                    <a:pt x="150" y="93"/>
                    <a:pt x="151" y="87"/>
                  </a:cubicBezTo>
                  <a:cubicBezTo>
                    <a:pt x="152" y="81"/>
                    <a:pt x="151" y="75"/>
                    <a:pt x="150" y="68"/>
                  </a:cubicBezTo>
                  <a:cubicBezTo>
                    <a:pt x="148" y="45"/>
                    <a:pt x="151" y="21"/>
                    <a:pt x="16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83A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xmlns="" id="{067092A6-E1A8-4F0F-A8EF-54E29ED10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450" y="3394075"/>
              <a:ext cx="250825" cy="98425"/>
            </a:xfrm>
            <a:custGeom>
              <a:avLst/>
              <a:gdLst>
                <a:gd name="T0" fmla="*/ 69 w 69"/>
                <a:gd name="T1" fmla="*/ 0 h 27"/>
                <a:gd name="T2" fmla="*/ 12 w 69"/>
                <a:gd name="T3" fmla="*/ 15 h 27"/>
                <a:gd name="T4" fmla="*/ 1 w 69"/>
                <a:gd name="T5" fmla="*/ 26 h 27"/>
                <a:gd name="T6" fmla="*/ 5 w 69"/>
                <a:gd name="T7" fmla="*/ 27 h 27"/>
                <a:gd name="T8" fmla="*/ 17 w 69"/>
                <a:gd name="T9" fmla="*/ 26 h 27"/>
                <a:gd name="T10" fmla="*/ 50 w 69"/>
                <a:gd name="T11" fmla="*/ 18 h 27"/>
                <a:gd name="T12" fmla="*/ 55 w 69"/>
                <a:gd name="T13" fmla="*/ 14 h 27"/>
                <a:gd name="T14" fmla="*/ 37 w 69"/>
                <a:gd name="T15" fmla="*/ 15 h 27"/>
                <a:gd name="T16" fmla="*/ 30 w 69"/>
                <a:gd name="T17" fmla="*/ 12 h 27"/>
                <a:gd name="T18" fmla="*/ 65 w 69"/>
                <a:gd name="T19" fmla="*/ 4 h 27"/>
                <a:gd name="T20" fmla="*/ 69 w 69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27">
                  <a:moveTo>
                    <a:pt x="69" y="0"/>
                  </a:moveTo>
                  <a:cubicBezTo>
                    <a:pt x="46" y="2"/>
                    <a:pt x="18" y="9"/>
                    <a:pt x="12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7"/>
                    <a:pt x="2" y="27"/>
                    <a:pt x="5" y="27"/>
                  </a:cubicBezTo>
                  <a:cubicBezTo>
                    <a:pt x="8" y="27"/>
                    <a:pt x="13" y="27"/>
                    <a:pt x="17" y="26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8" y="15"/>
                    <a:pt x="42" y="15"/>
                    <a:pt x="37" y="15"/>
                  </a:cubicBezTo>
                  <a:cubicBezTo>
                    <a:pt x="31" y="15"/>
                    <a:pt x="28" y="14"/>
                    <a:pt x="30" y="12"/>
                  </a:cubicBezTo>
                  <a:cubicBezTo>
                    <a:pt x="33" y="9"/>
                    <a:pt x="51" y="4"/>
                    <a:pt x="65" y="4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769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xmlns="" id="{5C8B8079-C437-43EC-A240-30AA8D8BB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0788" y="4206875"/>
              <a:ext cx="65087" cy="66675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xmlns="" id="{19AEB226-3669-477E-8E64-8E7327B2A3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513" y="3184525"/>
              <a:ext cx="287337" cy="315913"/>
            </a:xfrm>
            <a:custGeom>
              <a:avLst/>
              <a:gdLst>
                <a:gd name="T0" fmla="*/ 40 w 79"/>
                <a:gd name="T1" fmla="*/ 0 h 86"/>
                <a:gd name="T2" fmla="*/ 40 w 79"/>
                <a:gd name="T3" fmla="*/ 0 h 86"/>
                <a:gd name="T4" fmla="*/ 12 w 79"/>
                <a:gd name="T5" fmla="*/ 47 h 86"/>
                <a:gd name="T6" fmla="*/ 31 w 79"/>
                <a:gd name="T7" fmla="*/ 79 h 86"/>
                <a:gd name="T8" fmla="*/ 48 w 79"/>
                <a:gd name="T9" fmla="*/ 79 h 86"/>
                <a:gd name="T10" fmla="*/ 67 w 79"/>
                <a:gd name="T11" fmla="*/ 47 h 86"/>
                <a:gd name="T12" fmla="*/ 40 w 79"/>
                <a:gd name="T13" fmla="*/ 0 h 86"/>
                <a:gd name="T14" fmla="*/ 55 w 79"/>
                <a:gd name="T15" fmla="*/ 40 h 86"/>
                <a:gd name="T16" fmla="*/ 55 w 79"/>
                <a:gd name="T17" fmla="*/ 40 h 86"/>
                <a:gd name="T18" fmla="*/ 24 w 79"/>
                <a:gd name="T19" fmla="*/ 40 h 86"/>
                <a:gd name="T20" fmla="*/ 24 w 79"/>
                <a:gd name="T21" fmla="*/ 40 h 86"/>
                <a:gd name="T22" fmla="*/ 40 w 79"/>
                <a:gd name="T23" fmla="*/ 13 h 86"/>
                <a:gd name="T24" fmla="*/ 55 w 79"/>
                <a:gd name="T2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8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0"/>
                    <a:pt x="0" y="26"/>
                    <a:pt x="12" y="4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5" y="86"/>
                    <a:pt x="44" y="86"/>
                    <a:pt x="48" y="79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79" y="26"/>
                    <a:pt x="64" y="0"/>
                    <a:pt x="40" y="0"/>
                  </a:cubicBezTo>
                  <a:close/>
                  <a:moveTo>
                    <a:pt x="55" y="40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48" y="52"/>
                    <a:pt x="31" y="52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7" y="28"/>
                    <a:pt x="26" y="13"/>
                    <a:pt x="40" y="13"/>
                  </a:cubicBezTo>
                  <a:cubicBezTo>
                    <a:pt x="53" y="13"/>
                    <a:pt x="62" y="28"/>
                    <a:pt x="55" y="40"/>
                  </a:cubicBezTo>
                  <a:close/>
                </a:path>
              </a:pathLst>
            </a:custGeom>
            <a:solidFill>
              <a:srgbClr val="DD5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xmlns="" id="{7C2AA3E3-045F-4762-B717-2C54563FD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3433763"/>
              <a:ext cx="1587" cy="142875"/>
            </a:xfrm>
            <a:prstGeom prst="rect">
              <a:avLst/>
            </a:prstGeom>
            <a:solidFill>
              <a:srgbClr val="607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xmlns="" id="{D05C246F-82E7-45FC-B932-29DC6372C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3433763"/>
              <a:ext cx="1587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xmlns="" id="{CA81278A-98DF-46AA-AE03-73FC5E241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825" y="4240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xmlns="" id="{A55C16B1-EEDB-4BD5-A551-4714C0DC9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25" y="4181475"/>
              <a:ext cx="42862" cy="114300"/>
            </a:xfrm>
            <a:custGeom>
              <a:avLst/>
              <a:gdLst>
                <a:gd name="T0" fmla="*/ 0 w 12"/>
                <a:gd name="T1" fmla="*/ 0 h 31"/>
                <a:gd name="T2" fmla="*/ 0 w 12"/>
                <a:gd name="T3" fmla="*/ 16 h 31"/>
                <a:gd name="T4" fmla="*/ 0 w 12"/>
                <a:gd name="T5" fmla="*/ 16 h 31"/>
                <a:gd name="T6" fmla="*/ 0 w 12"/>
                <a:gd name="T7" fmla="*/ 16 h 31"/>
                <a:gd name="T8" fmla="*/ 0 w 12"/>
                <a:gd name="T9" fmla="*/ 16 h 31"/>
                <a:gd name="T10" fmla="*/ 0 w 12"/>
                <a:gd name="T11" fmla="*/ 16 h 31"/>
                <a:gd name="T12" fmla="*/ 5 w 12"/>
                <a:gd name="T13" fmla="*/ 31 h 31"/>
                <a:gd name="T14" fmla="*/ 12 w 12"/>
                <a:gd name="T15" fmla="*/ 24 h 31"/>
                <a:gd name="T16" fmla="*/ 0 w 12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1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2"/>
                    <a:pt x="2" y="27"/>
                    <a:pt x="5" y="31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19"/>
                    <a:pt x="0" y="10"/>
                    <a:pt x="0" y="0"/>
                  </a:cubicBezTo>
                </a:path>
              </a:pathLst>
            </a:cu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xmlns="" id="{B6C2AB92-AA52-4338-B450-9BADFC8F8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825" y="3433763"/>
              <a:ext cx="735012" cy="836613"/>
            </a:xfrm>
            <a:custGeom>
              <a:avLst/>
              <a:gdLst>
                <a:gd name="T0" fmla="*/ 11 w 202"/>
                <a:gd name="T1" fmla="*/ 191 h 228"/>
                <a:gd name="T2" fmla="*/ 0 w 202"/>
                <a:gd name="T3" fmla="*/ 201 h 228"/>
                <a:gd name="T4" fmla="*/ 0 w 202"/>
                <a:gd name="T5" fmla="*/ 204 h 228"/>
                <a:gd name="T6" fmla="*/ 12 w 202"/>
                <a:gd name="T7" fmla="*/ 228 h 228"/>
                <a:gd name="T8" fmla="*/ 34 w 202"/>
                <a:gd name="T9" fmla="*/ 206 h 228"/>
                <a:gd name="T10" fmla="*/ 30 w 202"/>
                <a:gd name="T11" fmla="*/ 206 h 228"/>
                <a:gd name="T12" fmla="*/ 11 w 202"/>
                <a:gd name="T13" fmla="*/ 191 h 228"/>
                <a:gd name="T14" fmla="*/ 202 w 202"/>
                <a:gd name="T15" fmla="*/ 0 h 228"/>
                <a:gd name="T16" fmla="*/ 192 w 202"/>
                <a:gd name="T17" fmla="*/ 10 h 228"/>
                <a:gd name="T18" fmla="*/ 192 w 202"/>
                <a:gd name="T19" fmla="*/ 48 h 228"/>
                <a:gd name="T20" fmla="*/ 202 w 202"/>
                <a:gd name="T21" fmla="*/ 39 h 228"/>
                <a:gd name="T22" fmla="*/ 202 w 202"/>
                <a:gd name="T2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228">
                  <a:moveTo>
                    <a:pt x="11" y="191"/>
                  </a:moveTo>
                  <a:cubicBezTo>
                    <a:pt x="0" y="201"/>
                    <a:pt x="0" y="201"/>
                    <a:pt x="0" y="20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4"/>
                    <a:pt x="5" y="223"/>
                    <a:pt x="12" y="228"/>
                  </a:cubicBezTo>
                  <a:cubicBezTo>
                    <a:pt x="34" y="206"/>
                    <a:pt x="34" y="206"/>
                    <a:pt x="34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20" y="206"/>
                    <a:pt x="13" y="200"/>
                    <a:pt x="11" y="191"/>
                  </a:cubicBezTo>
                  <a:moveTo>
                    <a:pt x="202" y="0"/>
                  </a:moveTo>
                  <a:cubicBezTo>
                    <a:pt x="192" y="10"/>
                    <a:pt x="192" y="10"/>
                    <a:pt x="192" y="10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202" y="39"/>
                    <a:pt x="202" y="39"/>
                    <a:pt x="202" y="39"/>
                  </a:cubicBezTo>
                  <a:cubicBezTo>
                    <a:pt x="202" y="0"/>
                    <a:pt x="202" y="0"/>
                    <a:pt x="202" y="0"/>
                  </a:cubicBezTo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xmlns="" id="{FA3206F2-ACA9-45FF-A32C-8C8F6788B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25" y="3470275"/>
              <a:ext cx="495300" cy="641350"/>
            </a:xfrm>
            <a:custGeom>
              <a:avLst/>
              <a:gdLst>
                <a:gd name="T0" fmla="*/ 136 w 136"/>
                <a:gd name="T1" fmla="*/ 0 h 175"/>
                <a:gd name="T2" fmla="*/ 63 w 136"/>
                <a:gd name="T3" fmla="*/ 73 h 175"/>
                <a:gd name="T4" fmla="*/ 60 w 136"/>
                <a:gd name="T5" fmla="*/ 90 h 175"/>
                <a:gd name="T6" fmla="*/ 31 w 136"/>
                <a:gd name="T7" fmla="*/ 108 h 175"/>
                <a:gd name="T8" fmla="*/ 15 w 136"/>
                <a:gd name="T9" fmla="*/ 131 h 175"/>
                <a:gd name="T10" fmla="*/ 0 w 136"/>
                <a:gd name="T11" fmla="*/ 175 h 175"/>
                <a:gd name="T12" fmla="*/ 136 w 136"/>
                <a:gd name="T13" fmla="*/ 38 h 175"/>
                <a:gd name="T14" fmla="*/ 136 w 136"/>
                <a:gd name="T1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75">
                  <a:moveTo>
                    <a:pt x="136" y="0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3" y="79"/>
                    <a:pt x="63" y="85"/>
                    <a:pt x="60" y="90"/>
                  </a:cubicBezTo>
                  <a:cubicBezTo>
                    <a:pt x="55" y="100"/>
                    <a:pt x="41" y="102"/>
                    <a:pt x="31" y="108"/>
                  </a:cubicBezTo>
                  <a:cubicBezTo>
                    <a:pt x="23" y="114"/>
                    <a:pt x="18" y="123"/>
                    <a:pt x="15" y="131"/>
                  </a:cubicBezTo>
                  <a:cubicBezTo>
                    <a:pt x="8" y="145"/>
                    <a:pt x="3" y="160"/>
                    <a:pt x="0" y="17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C5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xmlns="" id="{0F40D908-A76D-422A-97B5-F9B0769D5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13" y="3738563"/>
              <a:ext cx="393700" cy="450850"/>
            </a:xfrm>
            <a:custGeom>
              <a:avLst/>
              <a:gdLst>
                <a:gd name="T0" fmla="*/ 108 w 108"/>
                <a:gd name="T1" fmla="*/ 0 h 123"/>
                <a:gd name="T2" fmla="*/ 0 w 108"/>
                <a:gd name="T3" fmla="*/ 108 h 123"/>
                <a:gd name="T4" fmla="*/ 19 w 108"/>
                <a:gd name="T5" fmla="*/ 123 h 123"/>
                <a:gd name="T6" fmla="*/ 23 w 108"/>
                <a:gd name="T7" fmla="*/ 123 h 123"/>
                <a:gd name="T8" fmla="*/ 45 w 108"/>
                <a:gd name="T9" fmla="*/ 102 h 123"/>
                <a:gd name="T10" fmla="*/ 60 w 108"/>
                <a:gd name="T11" fmla="*/ 58 h 123"/>
                <a:gd name="T12" fmla="*/ 76 w 108"/>
                <a:gd name="T13" fmla="*/ 35 h 123"/>
                <a:gd name="T14" fmla="*/ 105 w 108"/>
                <a:gd name="T15" fmla="*/ 17 h 123"/>
                <a:gd name="T16" fmla="*/ 108 w 108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108" y="0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2" y="117"/>
                    <a:pt x="9" y="123"/>
                    <a:pt x="19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8" y="87"/>
                    <a:pt x="53" y="72"/>
                    <a:pt x="60" y="58"/>
                  </a:cubicBezTo>
                  <a:cubicBezTo>
                    <a:pt x="63" y="50"/>
                    <a:pt x="68" y="41"/>
                    <a:pt x="76" y="35"/>
                  </a:cubicBezTo>
                  <a:cubicBezTo>
                    <a:pt x="86" y="29"/>
                    <a:pt x="100" y="27"/>
                    <a:pt x="105" y="17"/>
                  </a:cubicBezTo>
                  <a:cubicBezTo>
                    <a:pt x="108" y="12"/>
                    <a:pt x="108" y="6"/>
                    <a:pt x="108" y="0"/>
                  </a:cubicBezTo>
                </a:path>
              </a:pathLst>
            </a:custGeom>
            <a:solidFill>
              <a:srgbClr val="9CB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xmlns="" id="{45A3C649-AEC7-4C92-ADD7-89F117AD5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075" y="3125788"/>
              <a:ext cx="4762" cy="238125"/>
            </a:xfrm>
            <a:custGeom>
              <a:avLst/>
              <a:gdLst>
                <a:gd name="T0" fmla="*/ 0 w 1"/>
                <a:gd name="T1" fmla="*/ 0 h 65"/>
                <a:gd name="T2" fmla="*/ 1 w 1"/>
                <a:gd name="T3" fmla="*/ 1 h 65"/>
                <a:gd name="T4" fmla="*/ 1 w 1"/>
                <a:gd name="T5" fmla="*/ 65 h 65"/>
                <a:gd name="T6" fmla="*/ 1 w 1"/>
                <a:gd name="T7" fmla="*/ 65 h 65"/>
                <a:gd name="T8" fmla="*/ 1 w 1"/>
                <a:gd name="T9" fmla="*/ 16 h 65"/>
                <a:gd name="T10" fmla="*/ 1 w 1"/>
                <a:gd name="T11" fmla="*/ 1 h 65"/>
                <a:gd name="T12" fmla="*/ 0 w 1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5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07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xmlns="" id="{0E537F91-1FDB-41C3-BE1E-3624FEE62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825" y="3089275"/>
              <a:ext cx="735012" cy="1011238"/>
            </a:xfrm>
            <a:custGeom>
              <a:avLst/>
              <a:gdLst>
                <a:gd name="T0" fmla="*/ 10 w 202"/>
                <a:gd name="T1" fmla="*/ 189 h 276"/>
                <a:gd name="T2" fmla="*/ 0 w 202"/>
                <a:gd name="T3" fmla="*/ 199 h 276"/>
                <a:gd name="T4" fmla="*/ 0 w 202"/>
                <a:gd name="T5" fmla="*/ 276 h 276"/>
                <a:gd name="T6" fmla="*/ 10 w 202"/>
                <a:gd name="T7" fmla="*/ 266 h 276"/>
                <a:gd name="T8" fmla="*/ 10 w 202"/>
                <a:gd name="T9" fmla="*/ 189 h 276"/>
                <a:gd name="T10" fmla="*/ 199 w 202"/>
                <a:gd name="T11" fmla="*/ 0 h 276"/>
                <a:gd name="T12" fmla="*/ 186 w 202"/>
                <a:gd name="T13" fmla="*/ 14 h 276"/>
                <a:gd name="T14" fmla="*/ 192 w 202"/>
                <a:gd name="T15" fmla="*/ 28 h 276"/>
                <a:gd name="T16" fmla="*/ 192 w 202"/>
                <a:gd name="T17" fmla="*/ 85 h 276"/>
                <a:gd name="T18" fmla="*/ 202 w 202"/>
                <a:gd name="T19" fmla="*/ 75 h 276"/>
                <a:gd name="T20" fmla="*/ 202 w 202"/>
                <a:gd name="T21" fmla="*/ 11 h 276"/>
                <a:gd name="T22" fmla="*/ 201 w 202"/>
                <a:gd name="T23" fmla="*/ 10 h 276"/>
                <a:gd name="T24" fmla="*/ 199 w 202"/>
                <a:gd name="T25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276">
                  <a:moveTo>
                    <a:pt x="10" y="189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10" y="266"/>
                    <a:pt x="10" y="266"/>
                    <a:pt x="10" y="266"/>
                  </a:cubicBezTo>
                  <a:cubicBezTo>
                    <a:pt x="10" y="189"/>
                    <a:pt x="10" y="189"/>
                    <a:pt x="10" y="189"/>
                  </a:cubicBezTo>
                  <a:moveTo>
                    <a:pt x="199" y="0"/>
                  </a:moveTo>
                  <a:cubicBezTo>
                    <a:pt x="186" y="14"/>
                    <a:pt x="186" y="14"/>
                    <a:pt x="186" y="14"/>
                  </a:cubicBezTo>
                  <a:cubicBezTo>
                    <a:pt x="189" y="18"/>
                    <a:pt x="192" y="23"/>
                    <a:pt x="192" y="28"/>
                  </a:cubicBezTo>
                  <a:cubicBezTo>
                    <a:pt x="192" y="85"/>
                    <a:pt x="192" y="85"/>
                    <a:pt x="192" y="8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2" y="10"/>
                    <a:pt x="202" y="10"/>
                    <a:pt x="201" y="10"/>
                  </a:cubicBezTo>
                  <a:cubicBezTo>
                    <a:pt x="201" y="6"/>
                    <a:pt x="201" y="3"/>
                    <a:pt x="199" y="0"/>
                  </a:cubicBezTo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xmlns="" id="{32282F10-DB08-4D1A-9541-D06443C83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3140075"/>
              <a:ext cx="211137" cy="447675"/>
            </a:xfrm>
            <a:custGeom>
              <a:avLst/>
              <a:gdLst>
                <a:gd name="T0" fmla="*/ 52 w 58"/>
                <a:gd name="T1" fmla="*/ 0 h 122"/>
                <a:gd name="T2" fmla="*/ 28 w 58"/>
                <a:gd name="T3" fmla="*/ 24 h 122"/>
                <a:gd name="T4" fmla="*/ 26 w 58"/>
                <a:gd name="T5" fmla="*/ 63 h 122"/>
                <a:gd name="T6" fmla="*/ 27 w 58"/>
                <a:gd name="T7" fmla="*/ 82 h 122"/>
                <a:gd name="T8" fmla="*/ 15 w 58"/>
                <a:gd name="T9" fmla="*/ 96 h 122"/>
                <a:gd name="T10" fmla="*/ 6 w 58"/>
                <a:gd name="T11" fmla="*/ 97 h 122"/>
                <a:gd name="T12" fmla="*/ 2 w 58"/>
                <a:gd name="T13" fmla="*/ 112 h 122"/>
                <a:gd name="T14" fmla="*/ 6 w 58"/>
                <a:gd name="T15" fmla="*/ 122 h 122"/>
                <a:gd name="T16" fmla="*/ 58 w 58"/>
                <a:gd name="T17" fmla="*/ 71 h 122"/>
                <a:gd name="T18" fmla="*/ 58 w 58"/>
                <a:gd name="T19" fmla="*/ 14 h 122"/>
                <a:gd name="T20" fmla="*/ 52 w 58"/>
                <a:gd name="T2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22">
                  <a:moveTo>
                    <a:pt x="52" y="0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5" y="37"/>
                    <a:pt x="25" y="50"/>
                    <a:pt x="26" y="63"/>
                  </a:cubicBezTo>
                  <a:cubicBezTo>
                    <a:pt x="27" y="70"/>
                    <a:pt x="28" y="76"/>
                    <a:pt x="27" y="82"/>
                  </a:cubicBezTo>
                  <a:cubicBezTo>
                    <a:pt x="26" y="88"/>
                    <a:pt x="21" y="95"/>
                    <a:pt x="15" y="96"/>
                  </a:cubicBezTo>
                  <a:cubicBezTo>
                    <a:pt x="12" y="96"/>
                    <a:pt x="9" y="96"/>
                    <a:pt x="6" y="97"/>
                  </a:cubicBezTo>
                  <a:cubicBezTo>
                    <a:pt x="1" y="99"/>
                    <a:pt x="0" y="107"/>
                    <a:pt x="2" y="112"/>
                  </a:cubicBezTo>
                  <a:cubicBezTo>
                    <a:pt x="3" y="115"/>
                    <a:pt x="5" y="118"/>
                    <a:pt x="6" y="122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9"/>
                    <a:pt x="55" y="4"/>
                    <a:pt x="52" y="0"/>
                  </a:cubicBezTo>
                </a:path>
              </a:pathLst>
            </a:custGeom>
            <a:solidFill>
              <a:srgbClr val="C5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xmlns="" id="{99B7AB5B-7806-4E5F-9020-62D357E65F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338" y="3228975"/>
              <a:ext cx="552450" cy="835025"/>
            </a:xfrm>
            <a:custGeom>
              <a:avLst/>
              <a:gdLst>
                <a:gd name="T0" fmla="*/ 108 w 152"/>
                <a:gd name="T1" fmla="*/ 48 h 228"/>
                <a:gd name="T2" fmla="*/ 103 w 152"/>
                <a:gd name="T3" fmla="*/ 49 h 228"/>
                <a:gd name="T4" fmla="*/ 93 w 152"/>
                <a:gd name="T5" fmla="*/ 59 h 228"/>
                <a:gd name="T6" fmla="*/ 99 w 152"/>
                <a:gd name="T7" fmla="*/ 57 h 228"/>
                <a:gd name="T8" fmla="*/ 108 w 152"/>
                <a:gd name="T9" fmla="*/ 48 h 228"/>
                <a:gd name="T10" fmla="*/ 152 w 152"/>
                <a:gd name="T11" fmla="*/ 0 h 228"/>
                <a:gd name="T12" fmla="*/ 107 w 152"/>
                <a:gd name="T13" fmla="*/ 45 h 228"/>
                <a:gd name="T14" fmla="*/ 121 w 152"/>
                <a:gd name="T15" fmla="*/ 44 h 228"/>
                <a:gd name="T16" fmla="*/ 104 w 152"/>
                <a:gd name="T17" fmla="*/ 60 h 228"/>
                <a:gd name="T18" fmla="*/ 88 w 152"/>
                <a:gd name="T19" fmla="*/ 63 h 228"/>
                <a:gd name="T20" fmla="*/ 0 w 152"/>
                <a:gd name="T21" fmla="*/ 151 h 228"/>
                <a:gd name="T22" fmla="*/ 0 w 152"/>
                <a:gd name="T23" fmla="*/ 228 h 228"/>
                <a:gd name="T24" fmla="*/ 130 w 152"/>
                <a:gd name="T25" fmla="*/ 98 h 228"/>
                <a:gd name="T26" fmla="*/ 126 w 152"/>
                <a:gd name="T27" fmla="*/ 88 h 228"/>
                <a:gd name="T28" fmla="*/ 130 w 152"/>
                <a:gd name="T29" fmla="*/ 73 h 228"/>
                <a:gd name="T30" fmla="*/ 139 w 152"/>
                <a:gd name="T31" fmla="*/ 72 h 228"/>
                <a:gd name="T32" fmla="*/ 151 w 152"/>
                <a:gd name="T33" fmla="*/ 58 h 228"/>
                <a:gd name="T34" fmla="*/ 150 w 152"/>
                <a:gd name="T35" fmla="*/ 39 h 228"/>
                <a:gd name="T36" fmla="*/ 152 w 152"/>
                <a:gd name="T3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228">
                  <a:moveTo>
                    <a:pt x="108" y="48"/>
                  </a:moveTo>
                  <a:cubicBezTo>
                    <a:pt x="107" y="48"/>
                    <a:pt x="105" y="48"/>
                    <a:pt x="103" y="4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5" y="58"/>
                    <a:pt x="97" y="58"/>
                    <a:pt x="99" y="57"/>
                  </a:cubicBezTo>
                  <a:cubicBezTo>
                    <a:pt x="117" y="53"/>
                    <a:pt x="122" y="48"/>
                    <a:pt x="108" y="48"/>
                  </a:cubicBezTo>
                  <a:moveTo>
                    <a:pt x="152" y="0"/>
                  </a:moveTo>
                  <a:cubicBezTo>
                    <a:pt x="107" y="45"/>
                    <a:pt x="107" y="45"/>
                    <a:pt x="107" y="45"/>
                  </a:cubicBezTo>
                  <a:cubicBezTo>
                    <a:pt x="112" y="44"/>
                    <a:pt x="116" y="44"/>
                    <a:pt x="121" y="44"/>
                  </a:cubicBezTo>
                  <a:cubicBezTo>
                    <a:pt x="145" y="44"/>
                    <a:pt x="136" y="53"/>
                    <a:pt x="104" y="60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29" y="94"/>
                    <a:pt x="127" y="91"/>
                    <a:pt x="126" y="88"/>
                  </a:cubicBezTo>
                  <a:cubicBezTo>
                    <a:pt x="124" y="83"/>
                    <a:pt x="125" y="75"/>
                    <a:pt x="130" y="73"/>
                  </a:cubicBezTo>
                  <a:cubicBezTo>
                    <a:pt x="133" y="72"/>
                    <a:pt x="136" y="72"/>
                    <a:pt x="139" y="72"/>
                  </a:cubicBezTo>
                  <a:cubicBezTo>
                    <a:pt x="145" y="71"/>
                    <a:pt x="150" y="64"/>
                    <a:pt x="151" y="58"/>
                  </a:cubicBezTo>
                  <a:cubicBezTo>
                    <a:pt x="152" y="52"/>
                    <a:pt x="151" y="46"/>
                    <a:pt x="150" y="39"/>
                  </a:cubicBezTo>
                  <a:cubicBezTo>
                    <a:pt x="149" y="26"/>
                    <a:pt x="149" y="13"/>
                    <a:pt x="152" y="0"/>
                  </a:cubicBezTo>
                </a:path>
              </a:pathLst>
            </a:custGeom>
            <a:solidFill>
              <a:srgbClr val="9CB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xmlns="" id="{A4AB6791-AE36-42CC-8BFC-27F56A921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1425" y="3389313"/>
              <a:ext cx="207962" cy="69850"/>
            </a:xfrm>
            <a:custGeom>
              <a:avLst/>
              <a:gdLst>
                <a:gd name="T0" fmla="*/ 33 w 57"/>
                <a:gd name="T1" fmla="*/ 0 h 19"/>
                <a:gd name="T2" fmla="*/ 19 w 57"/>
                <a:gd name="T3" fmla="*/ 1 h 19"/>
                <a:gd name="T4" fmla="*/ 15 w 57"/>
                <a:gd name="T5" fmla="*/ 5 h 19"/>
                <a:gd name="T6" fmla="*/ 20 w 57"/>
                <a:gd name="T7" fmla="*/ 4 h 19"/>
                <a:gd name="T8" fmla="*/ 11 w 57"/>
                <a:gd name="T9" fmla="*/ 13 h 19"/>
                <a:gd name="T10" fmla="*/ 5 w 57"/>
                <a:gd name="T11" fmla="*/ 15 h 19"/>
                <a:gd name="T12" fmla="*/ 0 w 57"/>
                <a:gd name="T13" fmla="*/ 19 h 19"/>
                <a:gd name="T14" fmla="*/ 16 w 57"/>
                <a:gd name="T15" fmla="*/ 16 h 19"/>
                <a:gd name="T16" fmla="*/ 33 w 57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9">
                  <a:moveTo>
                    <a:pt x="33" y="0"/>
                  </a:moveTo>
                  <a:cubicBezTo>
                    <a:pt x="28" y="0"/>
                    <a:pt x="24" y="0"/>
                    <a:pt x="19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34" y="4"/>
                    <a:pt x="29" y="9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48" y="9"/>
                    <a:pt x="57" y="0"/>
                    <a:pt x="33" y="0"/>
                  </a:cubicBezTo>
                </a:path>
              </a:pathLst>
            </a:custGeom>
            <a:solidFill>
              <a:srgbClr val="91A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068645D7-CCC4-4030-BBB1-3902E8171E58}"/>
              </a:ext>
            </a:extLst>
          </p:cNvPr>
          <p:cNvSpPr txBox="1"/>
          <p:nvPr/>
        </p:nvSpPr>
        <p:spPr>
          <a:xfrm>
            <a:off x="6645121" y="1740539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Carrier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xmlns="" id="{499C61ED-C9C6-4B75-B75F-B49D7A8983FB}"/>
              </a:ext>
            </a:extLst>
          </p:cNvPr>
          <p:cNvSpPr txBox="1"/>
          <p:nvPr/>
        </p:nvSpPr>
        <p:spPr>
          <a:xfrm>
            <a:off x="6645121" y="2095124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xmlns="" id="{C059D991-1B27-4B57-8A98-7357BF9B44FE}"/>
              </a:ext>
            </a:extLst>
          </p:cNvPr>
          <p:cNvSpPr txBox="1"/>
          <p:nvPr/>
        </p:nvSpPr>
        <p:spPr>
          <a:xfrm>
            <a:off x="6645121" y="314991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Tend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xmlns="" id="{52F227CC-45C4-4FB3-9DF7-46736AED005D}"/>
              </a:ext>
            </a:extLst>
          </p:cNvPr>
          <p:cNvSpPr txBox="1"/>
          <p:nvPr/>
        </p:nvSpPr>
        <p:spPr>
          <a:xfrm>
            <a:off x="6645121" y="3504502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xmlns="" id="{B2132164-C82C-49F0-8DDF-CE063BB56A59}"/>
              </a:ext>
            </a:extLst>
          </p:cNvPr>
          <p:cNvSpPr txBox="1"/>
          <p:nvPr/>
        </p:nvSpPr>
        <p:spPr>
          <a:xfrm>
            <a:off x="6645121" y="450032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>
                <a:solidFill>
                  <a:schemeClr val="accent4"/>
                </a:solidFill>
                <a:cs typeface="+mn-ea"/>
                <a:sym typeface="+mn-lt"/>
              </a:rPr>
              <a:t>Baloon</a:t>
            </a:r>
            <a:endParaRPr lang="en-US" sz="16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2EF30799-7949-4A3A-BEEF-4E572A97306E}"/>
              </a:ext>
            </a:extLst>
          </p:cNvPr>
          <p:cNvSpPr txBox="1"/>
          <p:nvPr/>
        </p:nvSpPr>
        <p:spPr>
          <a:xfrm>
            <a:off x="6645121" y="4854912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9EE2570D-7E47-445C-AF05-774D99A359CF}"/>
              </a:ext>
            </a:extLst>
          </p:cNvPr>
          <p:cNvSpPr txBox="1"/>
          <p:nvPr/>
        </p:nvSpPr>
        <p:spPr>
          <a:xfrm>
            <a:off x="9362044" y="1740539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rPr>
              <a:t>Money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76D8B677-FA48-49E9-A558-A3281E804546}"/>
              </a:ext>
            </a:extLst>
          </p:cNvPr>
          <p:cNvSpPr txBox="1"/>
          <p:nvPr/>
        </p:nvSpPr>
        <p:spPr>
          <a:xfrm>
            <a:off x="9362044" y="2095124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xmlns="" id="{BD9A7916-AE7A-4806-8A18-E5CF87C08DC0}"/>
              </a:ext>
            </a:extLst>
          </p:cNvPr>
          <p:cNvSpPr txBox="1"/>
          <p:nvPr/>
        </p:nvSpPr>
        <p:spPr>
          <a:xfrm>
            <a:off x="9362044" y="314991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>
                <a:solidFill>
                  <a:schemeClr val="accent5"/>
                </a:solidFill>
                <a:cs typeface="+mn-ea"/>
                <a:sym typeface="+mn-lt"/>
              </a:rPr>
              <a:t>Umbrela</a:t>
            </a:r>
            <a:endParaRPr lang="en-US" sz="1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F307B1E7-18FA-4F72-B58E-9E8A8C9DEA3D}"/>
              </a:ext>
            </a:extLst>
          </p:cNvPr>
          <p:cNvSpPr txBox="1"/>
          <p:nvPr/>
        </p:nvSpPr>
        <p:spPr>
          <a:xfrm>
            <a:off x="9362044" y="3504502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01C50C92-BD02-462B-BCB9-7BB898D697CA}"/>
              </a:ext>
            </a:extLst>
          </p:cNvPr>
          <p:cNvSpPr txBox="1"/>
          <p:nvPr/>
        </p:nvSpPr>
        <p:spPr>
          <a:xfrm>
            <a:off x="9362044" y="450032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6"/>
                </a:solidFill>
                <a:cs typeface="+mn-ea"/>
                <a:sym typeface="+mn-lt"/>
              </a:rPr>
              <a:t>Beach Lotion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27AD69BA-8754-4104-81C4-CEE3BD6C235E}"/>
              </a:ext>
            </a:extLst>
          </p:cNvPr>
          <p:cNvSpPr txBox="1"/>
          <p:nvPr/>
        </p:nvSpPr>
        <p:spPr>
          <a:xfrm>
            <a:off x="9362044" y="4854912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xmlns="" id="{A26EA5A7-2839-4029-9202-844E681DFFBB}"/>
              </a:ext>
            </a:extLst>
          </p:cNvPr>
          <p:cNvGrpSpPr/>
          <p:nvPr/>
        </p:nvGrpSpPr>
        <p:grpSpPr>
          <a:xfrm>
            <a:off x="8878696" y="1810735"/>
            <a:ext cx="353413" cy="314456"/>
            <a:chOff x="44451" y="6353175"/>
            <a:chExt cx="403225" cy="358776"/>
          </a:xfrm>
          <a:solidFill>
            <a:schemeClr val="accent4">
              <a:lumMod val="75000"/>
            </a:schemeClr>
          </a:solidFill>
        </p:grpSpPr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xmlns="" id="{6FBF78E6-E2BC-4D6B-8DB8-2A932A345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1" y="6496050"/>
              <a:ext cx="192088" cy="134938"/>
            </a:xfrm>
            <a:custGeom>
              <a:avLst/>
              <a:gdLst>
                <a:gd name="T0" fmla="*/ 52 w 53"/>
                <a:gd name="T1" fmla="*/ 2 h 37"/>
                <a:gd name="T2" fmla="*/ 51 w 53"/>
                <a:gd name="T3" fmla="*/ 2 h 37"/>
                <a:gd name="T4" fmla="*/ 50 w 53"/>
                <a:gd name="T5" fmla="*/ 5 h 37"/>
                <a:gd name="T6" fmla="*/ 50 w 53"/>
                <a:gd name="T7" fmla="*/ 5 h 37"/>
                <a:gd name="T8" fmla="*/ 50 w 53"/>
                <a:gd name="T9" fmla="*/ 6 h 37"/>
                <a:gd name="T10" fmla="*/ 48 w 53"/>
                <a:gd name="T11" fmla="*/ 13 h 37"/>
                <a:gd name="T12" fmla="*/ 27 w 53"/>
                <a:gd name="T13" fmla="*/ 31 h 37"/>
                <a:gd name="T14" fmla="*/ 6 w 53"/>
                <a:gd name="T15" fmla="*/ 11 h 37"/>
                <a:gd name="T16" fmla="*/ 6 w 53"/>
                <a:gd name="T17" fmla="*/ 8 h 37"/>
                <a:gd name="T18" fmla="*/ 2 w 53"/>
                <a:gd name="T19" fmla="*/ 0 h 37"/>
                <a:gd name="T20" fmla="*/ 0 w 53"/>
                <a:gd name="T21" fmla="*/ 11 h 37"/>
                <a:gd name="T22" fmla="*/ 27 w 53"/>
                <a:gd name="T23" fmla="*/ 37 h 37"/>
                <a:gd name="T24" fmla="*/ 53 w 53"/>
                <a:gd name="T25" fmla="*/ 11 h 37"/>
                <a:gd name="T26" fmla="*/ 52 w 53"/>
                <a:gd name="T2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37">
                  <a:moveTo>
                    <a:pt x="52" y="2"/>
                  </a:moveTo>
                  <a:cubicBezTo>
                    <a:pt x="52" y="2"/>
                    <a:pt x="52" y="2"/>
                    <a:pt x="51" y="2"/>
                  </a:cubicBezTo>
                  <a:cubicBezTo>
                    <a:pt x="51" y="3"/>
                    <a:pt x="51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0" y="8"/>
                    <a:pt x="49" y="11"/>
                    <a:pt x="48" y="13"/>
                  </a:cubicBezTo>
                  <a:cubicBezTo>
                    <a:pt x="47" y="23"/>
                    <a:pt x="38" y="31"/>
                    <a:pt x="27" y="31"/>
                  </a:cubicBezTo>
                  <a:cubicBezTo>
                    <a:pt x="15" y="31"/>
                    <a:pt x="6" y="22"/>
                    <a:pt x="6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4" y="5"/>
                    <a:pt x="3" y="3"/>
                    <a:pt x="2" y="0"/>
                  </a:cubicBezTo>
                  <a:cubicBezTo>
                    <a:pt x="1" y="4"/>
                    <a:pt x="0" y="7"/>
                    <a:pt x="0" y="11"/>
                  </a:cubicBezTo>
                  <a:cubicBezTo>
                    <a:pt x="0" y="25"/>
                    <a:pt x="12" y="37"/>
                    <a:pt x="27" y="37"/>
                  </a:cubicBezTo>
                  <a:cubicBezTo>
                    <a:pt x="41" y="37"/>
                    <a:pt x="53" y="25"/>
                    <a:pt x="53" y="11"/>
                  </a:cubicBezTo>
                  <a:cubicBezTo>
                    <a:pt x="53" y="8"/>
                    <a:pt x="53" y="5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xmlns="" id="{A1917114-227A-4834-97A1-FC6F6F891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1" y="6540500"/>
              <a:ext cx="192088" cy="131763"/>
            </a:xfrm>
            <a:custGeom>
              <a:avLst/>
              <a:gdLst>
                <a:gd name="T0" fmla="*/ 51 w 53"/>
                <a:gd name="T1" fmla="*/ 1 h 36"/>
                <a:gd name="T2" fmla="*/ 48 w 53"/>
                <a:gd name="T3" fmla="*/ 9 h 36"/>
                <a:gd name="T4" fmla="*/ 48 w 53"/>
                <a:gd name="T5" fmla="*/ 10 h 36"/>
                <a:gd name="T6" fmla="*/ 48 w 53"/>
                <a:gd name="T7" fmla="*/ 11 h 36"/>
                <a:gd name="T8" fmla="*/ 27 w 53"/>
                <a:gd name="T9" fmla="*/ 31 h 36"/>
                <a:gd name="T10" fmla="*/ 6 w 53"/>
                <a:gd name="T11" fmla="*/ 11 h 36"/>
                <a:gd name="T12" fmla="*/ 6 w 53"/>
                <a:gd name="T13" fmla="*/ 9 h 36"/>
                <a:gd name="T14" fmla="*/ 3 w 53"/>
                <a:gd name="T15" fmla="*/ 0 h 36"/>
                <a:gd name="T16" fmla="*/ 0 w 53"/>
                <a:gd name="T17" fmla="*/ 11 h 36"/>
                <a:gd name="T18" fmla="*/ 27 w 53"/>
                <a:gd name="T19" fmla="*/ 36 h 36"/>
                <a:gd name="T20" fmla="*/ 53 w 53"/>
                <a:gd name="T21" fmla="*/ 11 h 36"/>
                <a:gd name="T22" fmla="*/ 51 w 53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6">
                  <a:moveTo>
                    <a:pt x="51" y="1"/>
                  </a:moveTo>
                  <a:cubicBezTo>
                    <a:pt x="51" y="3"/>
                    <a:pt x="49" y="6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1"/>
                    <a:pt x="48" y="11"/>
                  </a:cubicBezTo>
                  <a:cubicBezTo>
                    <a:pt x="48" y="22"/>
                    <a:pt x="38" y="31"/>
                    <a:pt x="27" y="31"/>
                  </a:cubicBezTo>
                  <a:cubicBezTo>
                    <a:pt x="15" y="31"/>
                    <a:pt x="6" y="22"/>
                    <a:pt x="6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4" y="6"/>
                    <a:pt x="3" y="3"/>
                    <a:pt x="3" y="0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25"/>
                    <a:pt x="12" y="36"/>
                    <a:pt x="27" y="36"/>
                  </a:cubicBezTo>
                  <a:cubicBezTo>
                    <a:pt x="41" y="36"/>
                    <a:pt x="53" y="25"/>
                    <a:pt x="53" y="11"/>
                  </a:cubicBezTo>
                  <a:cubicBezTo>
                    <a:pt x="53" y="7"/>
                    <a:pt x="52" y="4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xmlns="" id="{FCCBCEBA-4B3F-4C3F-A717-91F125254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1" y="6586538"/>
              <a:ext cx="192088" cy="125413"/>
            </a:xfrm>
            <a:custGeom>
              <a:avLst/>
              <a:gdLst>
                <a:gd name="T0" fmla="*/ 51 w 53"/>
                <a:gd name="T1" fmla="*/ 0 h 34"/>
                <a:gd name="T2" fmla="*/ 48 w 53"/>
                <a:gd name="T3" fmla="*/ 11 h 34"/>
                <a:gd name="T4" fmla="*/ 47 w 53"/>
                <a:gd name="T5" fmla="*/ 12 h 34"/>
                <a:gd name="T6" fmla="*/ 27 w 53"/>
                <a:gd name="T7" fmla="*/ 29 h 34"/>
                <a:gd name="T8" fmla="*/ 6 w 53"/>
                <a:gd name="T9" fmla="*/ 11 h 34"/>
                <a:gd name="T10" fmla="*/ 4 w 53"/>
                <a:gd name="T11" fmla="*/ 8 h 34"/>
                <a:gd name="T12" fmla="*/ 2 w 53"/>
                <a:gd name="T13" fmla="*/ 6 h 34"/>
                <a:gd name="T14" fmla="*/ 1 w 53"/>
                <a:gd name="T15" fmla="*/ 2 h 34"/>
                <a:gd name="T16" fmla="*/ 0 w 53"/>
                <a:gd name="T17" fmla="*/ 9 h 34"/>
                <a:gd name="T18" fmla="*/ 27 w 53"/>
                <a:gd name="T19" fmla="*/ 34 h 34"/>
                <a:gd name="T20" fmla="*/ 53 w 53"/>
                <a:gd name="T21" fmla="*/ 9 h 34"/>
                <a:gd name="T22" fmla="*/ 51 w 5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4">
                  <a:moveTo>
                    <a:pt x="51" y="0"/>
                  </a:moveTo>
                  <a:cubicBezTo>
                    <a:pt x="52" y="4"/>
                    <a:pt x="51" y="8"/>
                    <a:pt x="48" y="11"/>
                  </a:cubicBezTo>
                  <a:cubicBezTo>
                    <a:pt x="48" y="11"/>
                    <a:pt x="48" y="11"/>
                    <a:pt x="47" y="12"/>
                  </a:cubicBezTo>
                  <a:cubicBezTo>
                    <a:pt x="46" y="21"/>
                    <a:pt x="37" y="29"/>
                    <a:pt x="27" y="29"/>
                  </a:cubicBezTo>
                  <a:cubicBezTo>
                    <a:pt x="16" y="29"/>
                    <a:pt x="7" y="21"/>
                    <a:pt x="6" y="11"/>
                  </a:cubicBezTo>
                  <a:cubicBezTo>
                    <a:pt x="5" y="10"/>
                    <a:pt x="4" y="9"/>
                    <a:pt x="4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23"/>
                    <a:pt x="12" y="34"/>
                    <a:pt x="27" y="34"/>
                  </a:cubicBezTo>
                  <a:cubicBezTo>
                    <a:pt x="41" y="34"/>
                    <a:pt x="53" y="23"/>
                    <a:pt x="53" y="9"/>
                  </a:cubicBezTo>
                  <a:cubicBezTo>
                    <a:pt x="53" y="6"/>
                    <a:pt x="53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1" name="Freeform 156">
              <a:extLst>
                <a:ext uri="{FF2B5EF4-FFF2-40B4-BE49-F238E27FC236}">
                  <a16:creationId xmlns:a16="http://schemas.microsoft.com/office/drawing/2014/main" xmlns="" id="{9164228D-3E70-4AB9-9EA0-8C0322B833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1" y="6392863"/>
              <a:ext cx="192088" cy="193675"/>
            </a:xfrm>
            <a:custGeom>
              <a:avLst/>
              <a:gdLst>
                <a:gd name="T0" fmla="*/ 27 w 53"/>
                <a:gd name="T1" fmla="*/ 0 h 53"/>
                <a:gd name="T2" fmla="*/ 0 w 53"/>
                <a:gd name="T3" fmla="*/ 27 h 53"/>
                <a:gd name="T4" fmla="*/ 27 w 53"/>
                <a:gd name="T5" fmla="*/ 53 h 53"/>
                <a:gd name="T6" fmla="*/ 53 w 53"/>
                <a:gd name="T7" fmla="*/ 27 h 53"/>
                <a:gd name="T8" fmla="*/ 27 w 53"/>
                <a:gd name="T9" fmla="*/ 0 h 53"/>
                <a:gd name="T10" fmla="*/ 27 w 53"/>
                <a:gd name="T11" fmla="*/ 47 h 53"/>
                <a:gd name="T12" fmla="*/ 6 w 53"/>
                <a:gd name="T13" fmla="*/ 27 h 53"/>
                <a:gd name="T14" fmla="*/ 27 w 53"/>
                <a:gd name="T15" fmla="*/ 6 h 53"/>
                <a:gd name="T16" fmla="*/ 48 w 53"/>
                <a:gd name="T17" fmla="*/ 27 h 53"/>
                <a:gd name="T18" fmla="*/ 27 w 53"/>
                <a:gd name="T19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1" y="53"/>
                    <a:pt x="53" y="41"/>
                    <a:pt x="53" y="27"/>
                  </a:cubicBezTo>
                  <a:cubicBezTo>
                    <a:pt x="53" y="12"/>
                    <a:pt x="41" y="0"/>
                    <a:pt x="27" y="0"/>
                  </a:cubicBezTo>
                  <a:close/>
                  <a:moveTo>
                    <a:pt x="27" y="47"/>
                  </a:moveTo>
                  <a:cubicBezTo>
                    <a:pt x="15" y="47"/>
                    <a:pt x="6" y="38"/>
                    <a:pt x="6" y="27"/>
                  </a:cubicBezTo>
                  <a:cubicBezTo>
                    <a:pt x="6" y="15"/>
                    <a:pt x="15" y="6"/>
                    <a:pt x="27" y="6"/>
                  </a:cubicBezTo>
                  <a:cubicBezTo>
                    <a:pt x="38" y="6"/>
                    <a:pt x="48" y="15"/>
                    <a:pt x="48" y="27"/>
                  </a:cubicBezTo>
                  <a:cubicBezTo>
                    <a:pt x="48" y="38"/>
                    <a:pt x="38" y="47"/>
                    <a:pt x="2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xmlns="" id="{46D06C0F-214E-46E0-A0CE-A49D74A2FE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38" y="6434138"/>
              <a:ext cx="61913" cy="112713"/>
            </a:xfrm>
            <a:custGeom>
              <a:avLst/>
              <a:gdLst>
                <a:gd name="T0" fmla="*/ 15 w 17"/>
                <a:gd name="T1" fmla="*/ 16 h 31"/>
                <a:gd name="T2" fmla="*/ 13 w 17"/>
                <a:gd name="T3" fmla="*/ 14 h 31"/>
                <a:gd name="T4" fmla="*/ 10 w 17"/>
                <a:gd name="T5" fmla="*/ 13 h 31"/>
                <a:gd name="T6" fmla="*/ 10 w 17"/>
                <a:gd name="T7" fmla="*/ 4 h 31"/>
                <a:gd name="T8" fmla="*/ 12 w 17"/>
                <a:gd name="T9" fmla="*/ 6 h 31"/>
                <a:gd name="T10" fmla="*/ 13 w 17"/>
                <a:gd name="T11" fmla="*/ 9 h 31"/>
                <a:gd name="T12" fmla="*/ 17 w 17"/>
                <a:gd name="T13" fmla="*/ 8 h 31"/>
                <a:gd name="T14" fmla="*/ 14 w 17"/>
                <a:gd name="T15" fmla="*/ 3 h 31"/>
                <a:gd name="T16" fmla="*/ 10 w 17"/>
                <a:gd name="T17" fmla="*/ 2 h 31"/>
                <a:gd name="T18" fmla="*/ 10 w 17"/>
                <a:gd name="T19" fmla="*/ 0 h 31"/>
                <a:gd name="T20" fmla="*/ 8 w 17"/>
                <a:gd name="T21" fmla="*/ 0 h 31"/>
                <a:gd name="T22" fmla="*/ 8 w 17"/>
                <a:gd name="T23" fmla="*/ 2 h 31"/>
                <a:gd name="T24" fmla="*/ 3 w 17"/>
                <a:gd name="T25" fmla="*/ 4 h 31"/>
                <a:gd name="T26" fmla="*/ 1 w 17"/>
                <a:gd name="T27" fmla="*/ 9 h 31"/>
                <a:gd name="T28" fmla="*/ 2 w 17"/>
                <a:gd name="T29" fmla="*/ 12 h 31"/>
                <a:gd name="T30" fmla="*/ 4 w 17"/>
                <a:gd name="T31" fmla="*/ 14 h 31"/>
                <a:gd name="T32" fmla="*/ 8 w 17"/>
                <a:gd name="T33" fmla="*/ 16 h 31"/>
                <a:gd name="T34" fmla="*/ 8 w 17"/>
                <a:gd name="T35" fmla="*/ 26 h 31"/>
                <a:gd name="T36" fmla="*/ 5 w 17"/>
                <a:gd name="T37" fmla="*/ 24 h 31"/>
                <a:gd name="T38" fmla="*/ 4 w 17"/>
                <a:gd name="T39" fmla="*/ 20 h 31"/>
                <a:gd name="T40" fmla="*/ 0 w 17"/>
                <a:gd name="T41" fmla="*/ 21 h 31"/>
                <a:gd name="T42" fmla="*/ 2 w 17"/>
                <a:gd name="T43" fmla="*/ 25 h 31"/>
                <a:gd name="T44" fmla="*/ 4 w 17"/>
                <a:gd name="T45" fmla="*/ 27 h 31"/>
                <a:gd name="T46" fmla="*/ 8 w 17"/>
                <a:gd name="T47" fmla="*/ 28 h 31"/>
                <a:gd name="T48" fmla="*/ 8 w 17"/>
                <a:gd name="T49" fmla="*/ 31 h 31"/>
                <a:gd name="T50" fmla="*/ 10 w 17"/>
                <a:gd name="T51" fmla="*/ 31 h 31"/>
                <a:gd name="T52" fmla="*/ 10 w 17"/>
                <a:gd name="T53" fmla="*/ 28 h 31"/>
                <a:gd name="T54" fmla="*/ 15 w 17"/>
                <a:gd name="T55" fmla="*/ 26 h 31"/>
                <a:gd name="T56" fmla="*/ 17 w 17"/>
                <a:gd name="T57" fmla="*/ 21 h 31"/>
                <a:gd name="T58" fmla="*/ 17 w 17"/>
                <a:gd name="T59" fmla="*/ 18 h 31"/>
                <a:gd name="T60" fmla="*/ 15 w 17"/>
                <a:gd name="T61" fmla="*/ 16 h 31"/>
                <a:gd name="T62" fmla="*/ 8 w 17"/>
                <a:gd name="T63" fmla="*/ 13 h 31"/>
                <a:gd name="T64" fmla="*/ 5 w 17"/>
                <a:gd name="T65" fmla="*/ 11 h 31"/>
                <a:gd name="T66" fmla="*/ 4 w 17"/>
                <a:gd name="T67" fmla="*/ 9 h 31"/>
                <a:gd name="T68" fmla="*/ 5 w 17"/>
                <a:gd name="T69" fmla="*/ 6 h 31"/>
                <a:gd name="T70" fmla="*/ 8 w 17"/>
                <a:gd name="T71" fmla="*/ 4 h 31"/>
                <a:gd name="T72" fmla="*/ 8 w 17"/>
                <a:gd name="T73" fmla="*/ 13 h 31"/>
                <a:gd name="T74" fmla="*/ 13 w 17"/>
                <a:gd name="T75" fmla="*/ 24 h 31"/>
                <a:gd name="T76" fmla="*/ 10 w 17"/>
                <a:gd name="T77" fmla="*/ 26 h 31"/>
                <a:gd name="T78" fmla="*/ 10 w 17"/>
                <a:gd name="T79" fmla="*/ 16 h 31"/>
                <a:gd name="T80" fmla="*/ 13 w 17"/>
                <a:gd name="T81" fmla="*/ 18 h 31"/>
                <a:gd name="T82" fmla="*/ 14 w 17"/>
                <a:gd name="T83" fmla="*/ 21 h 31"/>
                <a:gd name="T84" fmla="*/ 13 w 17"/>
                <a:gd name="T8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" h="31">
                  <a:moveTo>
                    <a:pt x="15" y="16"/>
                  </a:moveTo>
                  <a:cubicBezTo>
                    <a:pt x="15" y="15"/>
                    <a:pt x="14" y="15"/>
                    <a:pt x="13" y="14"/>
                  </a:cubicBezTo>
                  <a:cubicBezTo>
                    <a:pt x="13" y="14"/>
                    <a:pt x="11" y="14"/>
                    <a:pt x="10" y="1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3" y="6"/>
                    <a:pt x="13" y="7"/>
                    <a:pt x="13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6"/>
                    <a:pt x="16" y="5"/>
                    <a:pt x="14" y="3"/>
                  </a:cubicBezTo>
                  <a:cubicBezTo>
                    <a:pt x="13" y="3"/>
                    <a:pt x="12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9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5"/>
                    <a:pt x="7" y="16"/>
                    <a:pt x="8" y="1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5"/>
                    <a:pt x="5" y="24"/>
                  </a:cubicBezTo>
                  <a:cubicBezTo>
                    <a:pt x="4" y="23"/>
                    <a:pt x="4" y="22"/>
                    <a:pt x="4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1" y="24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5" y="28"/>
                    <a:pt x="7" y="28"/>
                    <a:pt x="8" y="2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8"/>
                    <a:pt x="14" y="27"/>
                    <a:pt x="15" y="26"/>
                  </a:cubicBezTo>
                  <a:cubicBezTo>
                    <a:pt x="17" y="25"/>
                    <a:pt x="17" y="23"/>
                    <a:pt x="17" y="21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7"/>
                    <a:pt x="16" y="16"/>
                    <a:pt x="15" y="16"/>
                  </a:cubicBezTo>
                  <a:close/>
                  <a:moveTo>
                    <a:pt x="8" y="13"/>
                  </a:moveTo>
                  <a:cubicBezTo>
                    <a:pt x="7" y="13"/>
                    <a:pt x="6" y="12"/>
                    <a:pt x="5" y="11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7" y="5"/>
                    <a:pt x="8" y="4"/>
                  </a:cubicBezTo>
                  <a:lnTo>
                    <a:pt x="8" y="13"/>
                  </a:lnTo>
                  <a:close/>
                  <a:moveTo>
                    <a:pt x="13" y="24"/>
                  </a:moveTo>
                  <a:cubicBezTo>
                    <a:pt x="12" y="25"/>
                    <a:pt x="11" y="26"/>
                    <a:pt x="10" y="2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3" y="18"/>
                    <a:pt x="13" y="18"/>
                  </a:cubicBezTo>
                  <a:cubicBezTo>
                    <a:pt x="14" y="19"/>
                    <a:pt x="14" y="20"/>
                    <a:pt x="14" y="21"/>
                  </a:cubicBezTo>
                  <a:cubicBezTo>
                    <a:pt x="14" y="22"/>
                    <a:pt x="14" y="23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xmlns="" id="{3BDD9364-4213-4342-AEDC-39C853BA9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454775"/>
              <a:ext cx="192088" cy="131763"/>
            </a:xfrm>
            <a:custGeom>
              <a:avLst/>
              <a:gdLst>
                <a:gd name="T0" fmla="*/ 52 w 53"/>
                <a:gd name="T1" fmla="*/ 1 h 36"/>
                <a:gd name="T2" fmla="*/ 52 w 53"/>
                <a:gd name="T3" fmla="*/ 1 h 36"/>
                <a:gd name="T4" fmla="*/ 50 w 53"/>
                <a:gd name="T5" fmla="*/ 4 h 36"/>
                <a:gd name="T6" fmla="*/ 50 w 53"/>
                <a:gd name="T7" fmla="*/ 4 h 36"/>
                <a:gd name="T8" fmla="*/ 50 w 53"/>
                <a:gd name="T9" fmla="*/ 6 h 36"/>
                <a:gd name="T10" fmla="*/ 48 w 53"/>
                <a:gd name="T11" fmla="*/ 12 h 36"/>
                <a:gd name="T12" fmla="*/ 27 w 53"/>
                <a:gd name="T13" fmla="*/ 31 h 36"/>
                <a:gd name="T14" fmla="*/ 6 w 53"/>
                <a:gd name="T15" fmla="*/ 10 h 36"/>
                <a:gd name="T16" fmla="*/ 6 w 53"/>
                <a:gd name="T17" fmla="*/ 7 h 36"/>
                <a:gd name="T18" fmla="*/ 2 w 53"/>
                <a:gd name="T19" fmla="*/ 0 h 36"/>
                <a:gd name="T20" fmla="*/ 0 w 53"/>
                <a:gd name="T21" fmla="*/ 10 h 36"/>
                <a:gd name="T22" fmla="*/ 27 w 53"/>
                <a:gd name="T23" fmla="*/ 36 h 36"/>
                <a:gd name="T24" fmla="*/ 53 w 53"/>
                <a:gd name="T25" fmla="*/ 10 h 36"/>
                <a:gd name="T26" fmla="*/ 52 w 53"/>
                <a:gd name="T2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36">
                  <a:moveTo>
                    <a:pt x="52" y="1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1" y="2"/>
                    <a:pt x="51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5"/>
                    <a:pt x="50" y="5"/>
                    <a:pt x="50" y="6"/>
                  </a:cubicBezTo>
                  <a:cubicBezTo>
                    <a:pt x="50" y="8"/>
                    <a:pt x="49" y="10"/>
                    <a:pt x="48" y="12"/>
                  </a:cubicBezTo>
                  <a:cubicBezTo>
                    <a:pt x="47" y="23"/>
                    <a:pt x="38" y="31"/>
                    <a:pt x="27" y="31"/>
                  </a:cubicBezTo>
                  <a:cubicBezTo>
                    <a:pt x="15" y="31"/>
                    <a:pt x="6" y="22"/>
                    <a:pt x="6" y="10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4" y="5"/>
                    <a:pt x="3" y="2"/>
                    <a:pt x="2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0" y="25"/>
                    <a:pt x="12" y="36"/>
                    <a:pt x="27" y="36"/>
                  </a:cubicBezTo>
                  <a:cubicBezTo>
                    <a:pt x="41" y="36"/>
                    <a:pt x="53" y="25"/>
                    <a:pt x="53" y="10"/>
                  </a:cubicBezTo>
                  <a:cubicBezTo>
                    <a:pt x="53" y="7"/>
                    <a:pt x="53" y="4"/>
                    <a:pt x="5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xmlns="" id="{8AB40342-936D-435D-ACF6-7FBB005B9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496050"/>
              <a:ext cx="192088" cy="134938"/>
            </a:xfrm>
            <a:custGeom>
              <a:avLst/>
              <a:gdLst>
                <a:gd name="T0" fmla="*/ 51 w 53"/>
                <a:gd name="T1" fmla="*/ 1 h 37"/>
                <a:gd name="T2" fmla="*/ 48 w 53"/>
                <a:gd name="T3" fmla="*/ 9 h 37"/>
                <a:gd name="T4" fmla="*/ 48 w 53"/>
                <a:gd name="T5" fmla="*/ 11 h 37"/>
                <a:gd name="T6" fmla="*/ 48 w 53"/>
                <a:gd name="T7" fmla="*/ 11 h 37"/>
                <a:gd name="T8" fmla="*/ 27 w 53"/>
                <a:gd name="T9" fmla="*/ 31 h 37"/>
                <a:gd name="T10" fmla="*/ 6 w 53"/>
                <a:gd name="T11" fmla="*/ 11 h 37"/>
                <a:gd name="T12" fmla="*/ 6 w 53"/>
                <a:gd name="T13" fmla="*/ 9 h 37"/>
                <a:gd name="T14" fmla="*/ 3 w 53"/>
                <a:gd name="T15" fmla="*/ 0 h 37"/>
                <a:gd name="T16" fmla="*/ 0 w 53"/>
                <a:gd name="T17" fmla="*/ 11 h 37"/>
                <a:gd name="T18" fmla="*/ 27 w 53"/>
                <a:gd name="T19" fmla="*/ 37 h 37"/>
                <a:gd name="T20" fmla="*/ 53 w 53"/>
                <a:gd name="T21" fmla="*/ 11 h 37"/>
                <a:gd name="T22" fmla="*/ 51 w 53"/>
                <a:gd name="T2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7">
                  <a:moveTo>
                    <a:pt x="51" y="1"/>
                  </a:moveTo>
                  <a:cubicBezTo>
                    <a:pt x="51" y="4"/>
                    <a:pt x="49" y="7"/>
                    <a:pt x="48" y="9"/>
                  </a:cubicBezTo>
                  <a:cubicBezTo>
                    <a:pt x="48" y="10"/>
                    <a:pt x="48" y="10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22"/>
                    <a:pt x="38" y="31"/>
                    <a:pt x="27" y="31"/>
                  </a:cubicBezTo>
                  <a:cubicBezTo>
                    <a:pt x="15" y="31"/>
                    <a:pt x="6" y="22"/>
                    <a:pt x="6" y="11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4" y="7"/>
                    <a:pt x="3" y="3"/>
                    <a:pt x="3" y="0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25"/>
                    <a:pt x="12" y="37"/>
                    <a:pt x="27" y="37"/>
                  </a:cubicBezTo>
                  <a:cubicBezTo>
                    <a:pt x="41" y="37"/>
                    <a:pt x="53" y="25"/>
                    <a:pt x="53" y="11"/>
                  </a:cubicBezTo>
                  <a:cubicBezTo>
                    <a:pt x="53" y="8"/>
                    <a:pt x="53" y="4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xmlns="" id="{6574C26D-4C09-4E3C-8BAD-A8C3793FA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543675"/>
              <a:ext cx="192088" cy="128588"/>
            </a:xfrm>
            <a:custGeom>
              <a:avLst/>
              <a:gdLst>
                <a:gd name="T0" fmla="*/ 51 w 53"/>
                <a:gd name="T1" fmla="*/ 0 h 35"/>
                <a:gd name="T2" fmla="*/ 48 w 53"/>
                <a:gd name="T3" fmla="*/ 11 h 35"/>
                <a:gd name="T4" fmla="*/ 48 w 53"/>
                <a:gd name="T5" fmla="*/ 12 h 35"/>
                <a:gd name="T6" fmla="*/ 27 w 53"/>
                <a:gd name="T7" fmla="*/ 29 h 35"/>
                <a:gd name="T8" fmla="*/ 6 w 53"/>
                <a:gd name="T9" fmla="*/ 12 h 35"/>
                <a:gd name="T10" fmla="*/ 4 w 53"/>
                <a:gd name="T11" fmla="*/ 8 h 35"/>
                <a:gd name="T12" fmla="*/ 2 w 53"/>
                <a:gd name="T13" fmla="*/ 6 h 35"/>
                <a:gd name="T14" fmla="*/ 1 w 53"/>
                <a:gd name="T15" fmla="*/ 2 h 35"/>
                <a:gd name="T16" fmla="*/ 0 w 53"/>
                <a:gd name="T17" fmla="*/ 10 h 35"/>
                <a:gd name="T18" fmla="*/ 27 w 53"/>
                <a:gd name="T19" fmla="*/ 35 h 35"/>
                <a:gd name="T20" fmla="*/ 53 w 53"/>
                <a:gd name="T21" fmla="*/ 10 h 35"/>
                <a:gd name="T22" fmla="*/ 51 w 53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5">
                  <a:moveTo>
                    <a:pt x="51" y="0"/>
                  </a:moveTo>
                  <a:cubicBezTo>
                    <a:pt x="52" y="4"/>
                    <a:pt x="51" y="8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22"/>
                    <a:pt x="37" y="29"/>
                    <a:pt x="27" y="29"/>
                  </a:cubicBezTo>
                  <a:cubicBezTo>
                    <a:pt x="16" y="29"/>
                    <a:pt x="7" y="22"/>
                    <a:pt x="6" y="12"/>
                  </a:cubicBezTo>
                  <a:cubicBezTo>
                    <a:pt x="5" y="11"/>
                    <a:pt x="4" y="10"/>
                    <a:pt x="4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3"/>
                    <a:pt x="12" y="35"/>
                    <a:pt x="27" y="35"/>
                  </a:cubicBezTo>
                  <a:cubicBezTo>
                    <a:pt x="41" y="35"/>
                    <a:pt x="53" y="23"/>
                    <a:pt x="53" y="10"/>
                  </a:cubicBezTo>
                  <a:cubicBezTo>
                    <a:pt x="53" y="6"/>
                    <a:pt x="53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xmlns="" id="{C314D3AA-A315-4783-853D-B797F052B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586538"/>
              <a:ext cx="192088" cy="125413"/>
            </a:xfrm>
            <a:custGeom>
              <a:avLst/>
              <a:gdLst>
                <a:gd name="T0" fmla="*/ 51 w 53"/>
                <a:gd name="T1" fmla="*/ 0 h 34"/>
                <a:gd name="T2" fmla="*/ 48 w 53"/>
                <a:gd name="T3" fmla="*/ 11 h 34"/>
                <a:gd name="T4" fmla="*/ 48 w 53"/>
                <a:gd name="T5" fmla="*/ 12 h 34"/>
                <a:gd name="T6" fmla="*/ 27 w 53"/>
                <a:gd name="T7" fmla="*/ 29 h 34"/>
                <a:gd name="T8" fmla="*/ 6 w 53"/>
                <a:gd name="T9" fmla="*/ 11 h 34"/>
                <a:gd name="T10" fmla="*/ 4 w 53"/>
                <a:gd name="T11" fmla="*/ 8 h 34"/>
                <a:gd name="T12" fmla="*/ 2 w 53"/>
                <a:gd name="T13" fmla="*/ 6 h 34"/>
                <a:gd name="T14" fmla="*/ 1 w 53"/>
                <a:gd name="T15" fmla="*/ 2 h 34"/>
                <a:gd name="T16" fmla="*/ 0 w 53"/>
                <a:gd name="T17" fmla="*/ 9 h 34"/>
                <a:gd name="T18" fmla="*/ 27 w 53"/>
                <a:gd name="T19" fmla="*/ 34 h 34"/>
                <a:gd name="T20" fmla="*/ 53 w 53"/>
                <a:gd name="T21" fmla="*/ 9 h 34"/>
                <a:gd name="T22" fmla="*/ 51 w 5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4">
                  <a:moveTo>
                    <a:pt x="51" y="0"/>
                  </a:moveTo>
                  <a:cubicBezTo>
                    <a:pt x="52" y="4"/>
                    <a:pt x="51" y="8"/>
                    <a:pt x="48" y="11"/>
                  </a:cubicBezTo>
                  <a:cubicBezTo>
                    <a:pt x="48" y="11"/>
                    <a:pt x="48" y="11"/>
                    <a:pt x="48" y="12"/>
                  </a:cubicBezTo>
                  <a:cubicBezTo>
                    <a:pt x="46" y="21"/>
                    <a:pt x="37" y="29"/>
                    <a:pt x="27" y="29"/>
                  </a:cubicBezTo>
                  <a:cubicBezTo>
                    <a:pt x="16" y="29"/>
                    <a:pt x="7" y="21"/>
                    <a:pt x="6" y="11"/>
                  </a:cubicBezTo>
                  <a:cubicBezTo>
                    <a:pt x="5" y="10"/>
                    <a:pt x="4" y="9"/>
                    <a:pt x="4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23"/>
                    <a:pt x="12" y="34"/>
                    <a:pt x="27" y="34"/>
                  </a:cubicBezTo>
                  <a:cubicBezTo>
                    <a:pt x="41" y="34"/>
                    <a:pt x="53" y="23"/>
                    <a:pt x="53" y="9"/>
                  </a:cubicBezTo>
                  <a:cubicBezTo>
                    <a:pt x="53" y="6"/>
                    <a:pt x="53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xmlns="" id="{52EE3549-F4C7-4339-B50A-68210EB783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588" y="6353175"/>
              <a:ext cx="192088" cy="190500"/>
            </a:xfrm>
            <a:custGeom>
              <a:avLst/>
              <a:gdLst>
                <a:gd name="T0" fmla="*/ 27 w 53"/>
                <a:gd name="T1" fmla="*/ 0 h 52"/>
                <a:gd name="T2" fmla="*/ 0 w 53"/>
                <a:gd name="T3" fmla="*/ 26 h 52"/>
                <a:gd name="T4" fmla="*/ 27 w 53"/>
                <a:gd name="T5" fmla="*/ 52 h 52"/>
                <a:gd name="T6" fmla="*/ 53 w 53"/>
                <a:gd name="T7" fmla="*/ 26 h 52"/>
                <a:gd name="T8" fmla="*/ 27 w 53"/>
                <a:gd name="T9" fmla="*/ 0 h 52"/>
                <a:gd name="T10" fmla="*/ 27 w 53"/>
                <a:gd name="T11" fmla="*/ 47 h 52"/>
                <a:gd name="T12" fmla="*/ 6 w 53"/>
                <a:gd name="T13" fmla="*/ 26 h 52"/>
                <a:gd name="T14" fmla="*/ 27 w 53"/>
                <a:gd name="T15" fmla="*/ 5 h 52"/>
                <a:gd name="T16" fmla="*/ 48 w 53"/>
                <a:gd name="T17" fmla="*/ 26 h 52"/>
                <a:gd name="T18" fmla="*/ 27 w 53"/>
                <a:gd name="T19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7" y="52"/>
                  </a:cubicBezTo>
                  <a:cubicBezTo>
                    <a:pt x="41" y="52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lose/>
                  <a:moveTo>
                    <a:pt x="27" y="47"/>
                  </a:moveTo>
                  <a:cubicBezTo>
                    <a:pt x="15" y="47"/>
                    <a:pt x="6" y="37"/>
                    <a:pt x="6" y="26"/>
                  </a:cubicBezTo>
                  <a:cubicBezTo>
                    <a:pt x="6" y="15"/>
                    <a:pt x="15" y="5"/>
                    <a:pt x="27" y="5"/>
                  </a:cubicBezTo>
                  <a:cubicBezTo>
                    <a:pt x="38" y="5"/>
                    <a:pt x="48" y="15"/>
                    <a:pt x="48" y="26"/>
                  </a:cubicBezTo>
                  <a:cubicBezTo>
                    <a:pt x="48" y="37"/>
                    <a:pt x="38" y="47"/>
                    <a:pt x="2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xmlns="" id="{B3F1793A-FD66-4ED4-AAF6-0376F329AF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851" y="6392863"/>
              <a:ext cx="58738" cy="114300"/>
            </a:xfrm>
            <a:custGeom>
              <a:avLst/>
              <a:gdLst>
                <a:gd name="T0" fmla="*/ 15 w 16"/>
                <a:gd name="T1" fmla="*/ 15 h 31"/>
                <a:gd name="T2" fmla="*/ 12 w 16"/>
                <a:gd name="T3" fmla="*/ 14 h 31"/>
                <a:gd name="T4" fmla="*/ 9 w 16"/>
                <a:gd name="T5" fmla="*/ 13 h 31"/>
                <a:gd name="T6" fmla="*/ 9 w 16"/>
                <a:gd name="T7" fmla="*/ 4 h 31"/>
                <a:gd name="T8" fmla="*/ 11 w 16"/>
                <a:gd name="T9" fmla="*/ 5 h 31"/>
                <a:gd name="T10" fmla="*/ 13 w 16"/>
                <a:gd name="T11" fmla="*/ 8 h 31"/>
                <a:gd name="T12" fmla="*/ 16 w 16"/>
                <a:gd name="T13" fmla="*/ 8 h 31"/>
                <a:gd name="T14" fmla="*/ 13 w 16"/>
                <a:gd name="T15" fmla="*/ 3 h 31"/>
                <a:gd name="T16" fmla="*/ 9 w 16"/>
                <a:gd name="T17" fmla="*/ 1 h 31"/>
                <a:gd name="T18" fmla="*/ 9 w 16"/>
                <a:gd name="T19" fmla="*/ 0 h 31"/>
                <a:gd name="T20" fmla="*/ 7 w 16"/>
                <a:gd name="T21" fmla="*/ 0 h 31"/>
                <a:gd name="T22" fmla="*/ 7 w 16"/>
                <a:gd name="T23" fmla="*/ 1 h 31"/>
                <a:gd name="T24" fmla="*/ 2 w 16"/>
                <a:gd name="T25" fmla="*/ 3 h 31"/>
                <a:gd name="T26" fmla="*/ 0 w 16"/>
                <a:gd name="T27" fmla="*/ 8 h 31"/>
                <a:gd name="T28" fmla="*/ 1 w 16"/>
                <a:gd name="T29" fmla="*/ 12 h 31"/>
                <a:gd name="T30" fmla="*/ 3 w 16"/>
                <a:gd name="T31" fmla="*/ 14 h 31"/>
                <a:gd name="T32" fmla="*/ 7 w 16"/>
                <a:gd name="T33" fmla="*/ 15 h 31"/>
                <a:gd name="T34" fmla="*/ 7 w 16"/>
                <a:gd name="T35" fmla="*/ 25 h 31"/>
                <a:gd name="T36" fmla="*/ 4 w 16"/>
                <a:gd name="T37" fmla="*/ 23 h 31"/>
                <a:gd name="T38" fmla="*/ 3 w 16"/>
                <a:gd name="T39" fmla="*/ 20 h 31"/>
                <a:gd name="T40" fmla="*/ 0 w 16"/>
                <a:gd name="T41" fmla="*/ 20 h 31"/>
                <a:gd name="T42" fmla="*/ 1 w 16"/>
                <a:gd name="T43" fmla="*/ 24 h 31"/>
                <a:gd name="T44" fmla="*/ 3 w 16"/>
                <a:gd name="T45" fmla="*/ 27 h 31"/>
                <a:gd name="T46" fmla="*/ 7 w 16"/>
                <a:gd name="T47" fmla="*/ 28 h 31"/>
                <a:gd name="T48" fmla="*/ 7 w 16"/>
                <a:gd name="T49" fmla="*/ 31 h 31"/>
                <a:gd name="T50" fmla="*/ 9 w 16"/>
                <a:gd name="T51" fmla="*/ 31 h 31"/>
                <a:gd name="T52" fmla="*/ 9 w 16"/>
                <a:gd name="T53" fmla="*/ 28 h 31"/>
                <a:gd name="T54" fmla="*/ 14 w 16"/>
                <a:gd name="T55" fmla="*/ 25 h 31"/>
                <a:gd name="T56" fmla="*/ 16 w 16"/>
                <a:gd name="T57" fmla="*/ 20 h 31"/>
                <a:gd name="T58" fmla="*/ 16 w 16"/>
                <a:gd name="T59" fmla="*/ 17 h 31"/>
                <a:gd name="T60" fmla="*/ 15 w 16"/>
                <a:gd name="T61" fmla="*/ 15 h 31"/>
                <a:gd name="T62" fmla="*/ 7 w 16"/>
                <a:gd name="T63" fmla="*/ 12 h 31"/>
                <a:gd name="T64" fmla="*/ 4 w 16"/>
                <a:gd name="T65" fmla="*/ 11 h 31"/>
                <a:gd name="T66" fmla="*/ 3 w 16"/>
                <a:gd name="T67" fmla="*/ 8 h 31"/>
                <a:gd name="T68" fmla="*/ 4 w 16"/>
                <a:gd name="T69" fmla="*/ 5 h 31"/>
                <a:gd name="T70" fmla="*/ 7 w 16"/>
                <a:gd name="T71" fmla="*/ 4 h 31"/>
                <a:gd name="T72" fmla="*/ 7 w 16"/>
                <a:gd name="T73" fmla="*/ 12 h 31"/>
                <a:gd name="T74" fmla="*/ 12 w 16"/>
                <a:gd name="T75" fmla="*/ 24 h 31"/>
                <a:gd name="T76" fmla="*/ 9 w 16"/>
                <a:gd name="T77" fmla="*/ 25 h 31"/>
                <a:gd name="T78" fmla="*/ 9 w 16"/>
                <a:gd name="T79" fmla="*/ 16 h 31"/>
                <a:gd name="T80" fmla="*/ 12 w 16"/>
                <a:gd name="T81" fmla="*/ 18 h 31"/>
                <a:gd name="T82" fmla="*/ 13 w 16"/>
                <a:gd name="T83" fmla="*/ 20 h 31"/>
                <a:gd name="T84" fmla="*/ 12 w 16"/>
                <a:gd name="T8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" h="31">
                  <a:moveTo>
                    <a:pt x="15" y="15"/>
                  </a:moveTo>
                  <a:cubicBezTo>
                    <a:pt x="14" y="15"/>
                    <a:pt x="13" y="14"/>
                    <a:pt x="12" y="14"/>
                  </a:cubicBezTo>
                  <a:cubicBezTo>
                    <a:pt x="12" y="14"/>
                    <a:pt x="11" y="13"/>
                    <a:pt x="9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2" y="6"/>
                    <a:pt x="12" y="7"/>
                    <a:pt x="13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6"/>
                    <a:pt x="15" y="4"/>
                    <a:pt x="13" y="3"/>
                  </a:cubicBezTo>
                  <a:cubicBezTo>
                    <a:pt x="12" y="2"/>
                    <a:pt x="11" y="2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4" y="2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3"/>
                    <a:pt x="2" y="13"/>
                    <a:pt x="3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ubicBezTo>
                    <a:pt x="3" y="23"/>
                    <a:pt x="3" y="21"/>
                    <a:pt x="3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2" y="25"/>
                    <a:pt x="2" y="26"/>
                    <a:pt x="3" y="27"/>
                  </a:cubicBezTo>
                  <a:cubicBezTo>
                    <a:pt x="4" y="27"/>
                    <a:pt x="6" y="28"/>
                    <a:pt x="7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8"/>
                    <a:pt x="13" y="27"/>
                    <a:pt x="14" y="25"/>
                  </a:cubicBezTo>
                  <a:cubicBezTo>
                    <a:pt x="16" y="24"/>
                    <a:pt x="16" y="22"/>
                    <a:pt x="16" y="20"/>
                  </a:cubicBezTo>
                  <a:cubicBezTo>
                    <a:pt x="16" y="19"/>
                    <a:pt x="16" y="18"/>
                    <a:pt x="16" y="17"/>
                  </a:cubicBezTo>
                  <a:cubicBezTo>
                    <a:pt x="16" y="17"/>
                    <a:pt x="15" y="16"/>
                    <a:pt x="15" y="15"/>
                  </a:cubicBezTo>
                  <a:close/>
                  <a:moveTo>
                    <a:pt x="7" y="12"/>
                  </a:moveTo>
                  <a:cubicBezTo>
                    <a:pt x="6" y="12"/>
                    <a:pt x="5" y="11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ubicBezTo>
                    <a:pt x="5" y="5"/>
                    <a:pt x="6" y="4"/>
                    <a:pt x="7" y="4"/>
                  </a:cubicBezTo>
                  <a:lnTo>
                    <a:pt x="7" y="12"/>
                  </a:lnTo>
                  <a:close/>
                  <a:moveTo>
                    <a:pt x="12" y="24"/>
                  </a:moveTo>
                  <a:cubicBezTo>
                    <a:pt x="11" y="25"/>
                    <a:pt x="10" y="25"/>
                    <a:pt x="9" y="2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6"/>
                    <a:pt x="12" y="17"/>
                    <a:pt x="12" y="18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2"/>
                    <a:pt x="13" y="23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xmlns="" id="{A27B9D36-1827-431F-98CA-0B76997A6C96}"/>
              </a:ext>
            </a:extLst>
          </p:cNvPr>
          <p:cNvGrpSpPr/>
          <p:nvPr/>
        </p:nvGrpSpPr>
        <p:grpSpPr>
          <a:xfrm>
            <a:off x="6137692" y="4568088"/>
            <a:ext cx="315491" cy="394364"/>
            <a:chOff x="1682751" y="765175"/>
            <a:chExt cx="304800" cy="381000"/>
          </a:xfrm>
          <a:solidFill>
            <a:schemeClr val="accent4"/>
          </a:solidFill>
        </p:grpSpPr>
        <p:sp>
          <p:nvSpPr>
            <p:cNvPr id="179" name="Freeform 164">
              <a:extLst>
                <a:ext uri="{FF2B5EF4-FFF2-40B4-BE49-F238E27FC236}">
                  <a16:creationId xmlns:a16="http://schemas.microsoft.com/office/drawing/2014/main" xmlns="" id="{869F62B5-0ECF-442F-8E3E-CC60EBAAE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1" y="771525"/>
              <a:ext cx="304800" cy="374650"/>
            </a:xfrm>
            <a:custGeom>
              <a:avLst/>
              <a:gdLst>
                <a:gd name="T0" fmla="*/ 84 w 84"/>
                <a:gd name="T1" fmla="*/ 31 h 102"/>
                <a:gd name="T2" fmla="*/ 56 w 84"/>
                <a:gd name="T3" fmla="*/ 0 h 102"/>
                <a:gd name="T4" fmla="*/ 71 w 84"/>
                <a:gd name="T5" fmla="*/ 16 h 102"/>
                <a:gd name="T6" fmla="*/ 56 w 84"/>
                <a:gd name="T7" fmla="*/ 69 h 102"/>
                <a:gd name="T8" fmla="*/ 56 w 84"/>
                <a:gd name="T9" fmla="*/ 69 h 102"/>
                <a:gd name="T10" fmla="*/ 48 w 84"/>
                <a:gd name="T11" fmla="*/ 84 h 102"/>
                <a:gd name="T12" fmla="*/ 50 w 84"/>
                <a:gd name="T13" fmla="*/ 83 h 102"/>
                <a:gd name="T14" fmla="*/ 48 w 84"/>
                <a:gd name="T15" fmla="*/ 92 h 102"/>
                <a:gd name="T16" fmla="*/ 47 w 84"/>
                <a:gd name="T17" fmla="*/ 92 h 102"/>
                <a:gd name="T18" fmla="*/ 39 w 84"/>
                <a:gd name="T19" fmla="*/ 92 h 102"/>
                <a:gd name="T20" fmla="*/ 37 w 84"/>
                <a:gd name="T21" fmla="*/ 93 h 102"/>
                <a:gd name="T22" fmla="*/ 35 w 84"/>
                <a:gd name="T23" fmla="*/ 83 h 102"/>
                <a:gd name="T24" fmla="*/ 37 w 84"/>
                <a:gd name="T25" fmla="*/ 84 h 102"/>
                <a:gd name="T26" fmla="*/ 28 w 84"/>
                <a:gd name="T27" fmla="*/ 69 h 102"/>
                <a:gd name="T28" fmla="*/ 28 w 84"/>
                <a:gd name="T29" fmla="*/ 69 h 102"/>
                <a:gd name="T30" fmla="*/ 13 w 84"/>
                <a:gd name="T31" fmla="*/ 16 h 102"/>
                <a:gd name="T32" fmla="*/ 28 w 84"/>
                <a:gd name="T33" fmla="*/ 0 h 102"/>
                <a:gd name="T34" fmla="*/ 1 w 84"/>
                <a:gd name="T35" fmla="*/ 31 h 102"/>
                <a:gd name="T36" fmla="*/ 15 w 84"/>
                <a:gd name="T37" fmla="*/ 64 h 102"/>
                <a:gd name="T38" fmla="*/ 27 w 84"/>
                <a:gd name="T39" fmla="*/ 76 h 102"/>
                <a:gd name="T40" fmla="*/ 34 w 84"/>
                <a:gd name="T41" fmla="*/ 82 h 102"/>
                <a:gd name="T42" fmla="*/ 37 w 84"/>
                <a:gd name="T43" fmla="*/ 94 h 102"/>
                <a:gd name="T44" fmla="*/ 36 w 84"/>
                <a:gd name="T45" fmla="*/ 94 h 102"/>
                <a:gd name="T46" fmla="*/ 36 w 84"/>
                <a:gd name="T47" fmla="*/ 100 h 102"/>
                <a:gd name="T48" fmla="*/ 39 w 84"/>
                <a:gd name="T49" fmla="*/ 102 h 102"/>
                <a:gd name="T50" fmla="*/ 47 w 84"/>
                <a:gd name="T51" fmla="*/ 102 h 102"/>
                <a:gd name="T52" fmla="*/ 49 w 84"/>
                <a:gd name="T53" fmla="*/ 100 h 102"/>
                <a:gd name="T54" fmla="*/ 49 w 84"/>
                <a:gd name="T55" fmla="*/ 94 h 102"/>
                <a:gd name="T56" fmla="*/ 48 w 84"/>
                <a:gd name="T57" fmla="*/ 93 h 102"/>
                <a:gd name="T58" fmla="*/ 51 w 84"/>
                <a:gd name="T59" fmla="*/ 82 h 102"/>
                <a:gd name="T60" fmla="*/ 58 w 84"/>
                <a:gd name="T61" fmla="*/ 76 h 102"/>
                <a:gd name="T62" fmla="*/ 70 w 84"/>
                <a:gd name="T63" fmla="*/ 64 h 102"/>
                <a:gd name="T64" fmla="*/ 84 w 84"/>
                <a:gd name="T6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02">
                  <a:moveTo>
                    <a:pt x="84" y="31"/>
                  </a:moveTo>
                  <a:cubicBezTo>
                    <a:pt x="84" y="12"/>
                    <a:pt x="68" y="3"/>
                    <a:pt x="56" y="0"/>
                  </a:cubicBezTo>
                  <a:cubicBezTo>
                    <a:pt x="63" y="4"/>
                    <a:pt x="68" y="9"/>
                    <a:pt x="71" y="16"/>
                  </a:cubicBezTo>
                  <a:cubicBezTo>
                    <a:pt x="77" y="30"/>
                    <a:pt x="72" y="48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0" y="77"/>
                    <a:pt x="48" y="84"/>
                  </a:cubicBezTo>
                  <a:cubicBezTo>
                    <a:pt x="48" y="84"/>
                    <a:pt x="49" y="83"/>
                    <a:pt x="50" y="8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8" y="92"/>
                    <a:pt x="38" y="92"/>
                    <a:pt x="37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7" y="84"/>
                  </a:cubicBezTo>
                  <a:cubicBezTo>
                    <a:pt x="35" y="77"/>
                    <a:pt x="29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3" y="48"/>
                    <a:pt x="8" y="30"/>
                    <a:pt x="13" y="16"/>
                  </a:cubicBezTo>
                  <a:cubicBezTo>
                    <a:pt x="16" y="10"/>
                    <a:pt x="21" y="4"/>
                    <a:pt x="28" y="0"/>
                  </a:cubicBezTo>
                  <a:cubicBezTo>
                    <a:pt x="16" y="4"/>
                    <a:pt x="1" y="12"/>
                    <a:pt x="1" y="31"/>
                  </a:cubicBezTo>
                  <a:cubicBezTo>
                    <a:pt x="1" y="31"/>
                    <a:pt x="0" y="48"/>
                    <a:pt x="15" y="64"/>
                  </a:cubicBezTo>
                  <a:cubicBezTo>
                    <a:pt x="15" y="64"/>
                    <a:pt x="25" y="75"/>
                    <a:pt x="27" y="76"/>
                  </a:cubicBezTo>
                  <a:cubicBezTo>
                    <a:pt x="27" y="76"/>
                    <a:pt x="32" y="80"/>
                    <a:pt x="34" y="82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1"/>
                    <a:pt x="37" y="102"/>
                    <a:pt x="39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8" y="102"/>
                    <a:pt x="49" y="101"/>
                    <a:pt x="49" y="10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3"/>
                    <a:pt x="48" y="93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3" y="80"/>
                    <a:pt x="58" y="76"/>
                    <a:pt x="58" y="76"/>
                  </a:cubicBezTo>
                  <a:cubicBezTo>
                    <a:pt x="60" y="75"/>
                    <a:pt x="70" y="64"/>
                    <a:pt x="70" y="64"/>
                  </a:cubicBezTo>
                  <a:cubicBezTo>
                    <a:pt x="84" y="48"/>
                    <a:pt x="84" y="31"/>
                    <a:pt x="8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xmlns="" id="{E6668942-742C-4EE8-8BFD-73F344B03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765175"/>
              <a:ext cx="230188" cy="314325"/>
            </a:xfrm>
            <a:custGeom>
              <a:avLst/>
              <a:gdLst>
                <a:gd name="T0" fmla="*/ 20 w 63"/>
                <a:gd name="T1" fmla="*/ 3 h 86"/>
                <a:gd name="T2" fmla="*/ 5 w 63"/>
                <a:gd name="T3" fmla="*/ 19 h 86"/>
                <a:gd name="T4" fmla="*/ 19 w 63"/>
                <a:gd name="T5" fmla="*/ 70 h 86"/>
                <a:gd name="T6" fmla="*/ 28 w 63"/>
                <a:gd name="T7" fmla="*/ 85 h 86"/>
                <a:gd name="T8" fmla="*/ 35 w 63"/>
                <a:gd name="T9" fmla="*/ 85 h 86"/>
                <a:gd name="T10" fmla="*/ 43 w 63"/>
                <a:gd name="T11" fmla="*/ 70 h 86"/>
                <a:gd name="T12" fmla="*/ 58 w 63"/>
                <a:gd name="T13" fmla="*/ 19 h 86"/>
                <a:gd name="T14" fmla="*/ 37 w 63"/>
                <a:gd name="T15" fmla="*/ 0 h 86"/>
                <a:gd name="T16" fmla="*/ 32 w 63"/>
                <a:gd name="T17" fmla="*/ 0 h 86"/>
                <a:gd name="T18" fmla="*/ 32 w 63"/>
                <a:gd name="T19" fmla="*/ 0 h 86"/>
                <a:gd name="T20" fmla="*/ 31 w 63"/>
                <a:gd name="T21" fmla="*/ 0 h 86"/>
                <a:gd name="T22" fmla="*/ 31 w 63"/>
                <a:gd name="T23" fmla="*/ 0 h 86"/>
                <a:gd name="T24" fmla="*/ 31 w 63"/>
                <a:gd name="T25" fmla="*/ 0 h 86"/>
                <a:gd name="T26" fmla="*/ 26 w 63"/>
                <a:gd name="T27" fmla="*/ 0 h 86"/>
                <a:gd name="T28" fmla="*/ 20 w 63"/>
                <a:gd name="T29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86">
                  <a:moveTo>
                    <a:pt x="20" y="3"/>
                  </a:moveTo>
                  <a:cubicBezTo>
                    <a:pt x="15" y="5"/>
                    <a:pt x="8" y="10"/>
                    <a:pt x="5" y="19"/>
                  </a:cubicBezTo>
                  <a:cubicBezTo>
                    <a:pt x="0" y="32"/>
                    <a:pt x="5" y="49"/>
                    <a:pt x="19" y="70"/>
                  </a:cubicBezTo>
                  <a:cubicBezTo>
                    <a:pt x="20" y="70"/>
                    <a:pt x="26" y="78"/>
                    <a:pt x="28" y="85"/>
                  </a:cubicBezTo>
                  <a:cubicBezTo>
                    <a:pt x="30" y="86"/>
                    <a:pt x="32" y="86"/>
                    <a:pt x="35" y="85"/>
                  </a:cubicBezTo>
                  <a:cubicBezTo>
                    <a:pt x="37" y="78"/>
                    <a:pt x="43" y="70"/>
                    <a:pt x="43" y="70"/>
                  </a:cubicBezTo>
                  <a:cubicBezTo>
                    <a:pt x="58" y="49"/>
                    <a:pt x="63" y="32"/>
                    <a:pt x="58" y="19"/>
                  </a:cubicBezTo>
                  <a:cubicBezTo>
                    <a:pt x="53" y="8"/>
                    <a:pt x="43" y="3"/>
                    <a:pt x="37" y="0"/>
                  </a:cubicBezTo>
                  <a:cubicBezTo>
                    <a:pt x="34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1"/>
                    <a:pt x="22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xmlns="" id="{6963D93A-E0C3-466E-BBB2-EB8F23C5D3F2}"/>
              </a:ext>
            </a:extLst>
          </p:cNvPr>
          <p:cNvGrpSpPr/>
          <p:nvPr/>
        </p:nvGrpSpPr>
        <p:grpSpPr>
          <a:xfrm>
            <a:off x="6215468" y="1840206"/>
            <a:ext cx="254539" cy="323782"/>
            <a:chOff x="1588" y="0"/>
            <a:chExt cx="414338" cy="527051"/>
          </a:xfrm>
          <a:solidFill>
            <a:schemeClr val="accent2"/>
          </a:solidFill>
        </p:grpSpPr>
        <p:sp>
          <p:nvSpPr>
            <p:cNvPr id="181" name="Freeform 166">
              <a:extLst>
                <a:ext uri="{FF2B5EF4-FFF2-40B4-BE49-F238E27FC236}">
                  <a16:creationId xmlns:a16="http://schemas.microsoft.com/office/drawing/2014/main" xmlns="" id="{34818D22-87E6-4AE0-BF66-B5256D701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1" y="0"/>
              <a:ext cx="327025" cy="227013"/>
            </a:xfrm>
            <a:custGeom>
              <a:avLst/>
              <a:gdLst>
                <a:gd name="T0" fmla="*/ 90 w 90"/>
                <a:gd name="T1" fmla="*/ 46 h 62"/>
                <a:gd name="T2" fmla="*/ 90 w 90"/>
                <a:gd name="T3" fmla="*/ 28 h 62"/>
                <a:gd name="T4" fmla="*/ 75 w 90"/>
                <a:gd name="T5" fmla="*/ 13 h 62"/>
                <a:gd name="T6" fmla="*/ 64 w 90"/>
                <a:gd name="T7" fmla="*/ 13 h 62"/>
                <a:gd name="T8" fmla="*/ 47 w 90"/>
                <a:gd name="T9" fmla="*/ 0 h 62"/>
                <a:gd name="T10" fmla="*/ 47 w 90"/>
                <a:gd name="T11" fmla="*/ 0 h 62"/>
                <a:gd name="T12" fmla="*/ 46 w 90"/>
                <a:gd name="T13" fmla="*/ 0 h 62"/>
                <a:gd name="T14" fmla="*/ 46 w 90"/>
                <a:gd name="T15" fmla="*/ 0 h 62"/>
                <a:gd name="T16" fmla="*/ 46 w 90"/>
                <a:gd name="T17" fmla="*/ 0 h 62"/>
                <a:gd name="T18" fmla="*/ 45 w 90"/>
                <a:gd name="T19" fmla="*/ 0 h 62"/>
                <a:gd name="T20" fmla="*/ 45 w 90"/>
                <a:gd name="T21" fmla="*/ 0 h 62"/>
                <a:gd name="T22" fmla="*/ 28 w 90"/>
                <a:gd name="T23" fmla="*/ 13 h 62"/>
                <a:gd name="T24" fmla="*/ 15 w 90"/>
                <a:gd name="T25" fmla="*/ 13 h 62"/>
                <a:gd name="T26" fmla="*/ 0 w 90"/>
                <a:gd name="T27" fmla="*/ 28 h 62"/>
                <a:gd name="T28" fmla="*/ 0 w 90"/>
                <a:gd name="T29" fmla="*/ 46 h 62"/>
                <a:gd name="T30" fmla="*/ 90 w 90"/>
                <a:gd name="T31" fmla="*/ 46 h 62"/>
                <a:gd name="T32" fmla="*/ 46 w 90"/>
                <a:gd name="T33" fmla="*/ 5 h 62"/>
                <a:gd name="T34" fmla="*/ 56 w 90"/>
                <a:gd name="T35" fmla="*/ 13 h 62"/>
                <a:gd name="T36" fmla="*/ 36 w 90"/>
                <a:gd name="T37" fmla="*/ 13 h 62"/>
                <a:gd name="T38" fmla="*/ 46 w 90"/>
                <a:gd name="T39" fmla="*/ 5 h 62"/>
                <a:gd name="T40" fmla="*/ 3 w 90"/>
                <a:gd name="T41" fmla="*/ 28 h 62"/>
                <a:gd name="T42" fmla="*/ 19 w 90"/>
                <a:gd name="T43" fmla="*/ 16 h 62"/>
                <a:gd name="T44" fmla="*/ 75 w 90"/>
                <a:gd name="T45" fmla="*/ 16 h 62"/>
                <a:gd name="T46" fmla="*/ 86 w 90"/>
                <a:gd name="T47" fmla="*/ 29 h 62"/>
                <a:gd name="T48" fmla="*/ 47 w 90"/>
                <a:gd name="T49" fmla="*/ 21 h 62"/>
                <a:gd name="T50" fmla="*/ 4 w 90"/>
                <a:gd name="T51" fmla="*/ 28 h 62"/>
                <a:gd name="T52" fmla="*/ 3 w 90"/>
                <a:gd name="T5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62">
                  <a:moveTo>
                    <a:pt x="90" y="46"/>
                  </a:moveTo>
                  <a:cubicBezTo>
                    <a:pt x="90" y="28"/>
                    <a:pt x="90" y="28"/>
                    <a:pt x="90" y="28"/>
                  </a:cubicBezTo>
                  <a:cubicBezTo>
                    <a:pt x="90" y="20"/>
                    <a:pt x="83" y="13"/>
                    <a:pt x="75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56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1"/>
                    <a:pt x="28" y="13"/>
                    <a:pt x="28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35" y="62"/>
                    <a:pt x="90" y="46"/>
                  </a:cubicBezTo>
                  <a:close/>
                  <a:moveTo>
                    <a:pt x="46" y="5"/>
                  </a:moveTo>
                  <a:cubicBezTo>
                    <a:pt x="52" y="6"/>
                    <a:pt x="56" y="12"/>
                    <a:pt x="5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40" y="6"/>
                    <a:pt x="46" y="5"/>
                  </a:cubicBezTo>
                  <a:close/>
                  <a:moveTo>
                    <a:pt x="3" y="28"/>
                  </a:moveTo>
                  <a:cubicBezTo>
                    <a:pt x="3" y="28"/>
                    <a:pt x="4" y="16"/>
                    <a:pt x="19" y="16"/>
                  </a:cubicBezTo>
                  <a:cubicBezTo>
                    <a:pt x="35" y="15"/>
                    <a:pt x="75" y="16"/>
                    <a:pt x="75" y="16"/>
                  </a:cubicBezTo>
                  <a:cubicBezTo>
                    <a:pt x="75" y="16"/>
                    <a:pt x="85" y="18"/>
                    <a:pt x="86" y="29"/>
                  </a:cubicBezTo>
                  <a:cubicBezTo>
                    <a:pt x="83" y="26"/>
                    <a:pt x="71" y="21"/>
                    <a:pt x="47" y="21"/>
                  </a:cubicBezTo>
                  <a:cubicBezTo>
                    <a:pt x="17" y="21"/>
                    <a:pt x="4" y="28"/>
                    <a:pt x="4" y="28"/>
                  </a:cubicBezTo>
                  <a:lnTo>
                    <a:pt x="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xmlns="" id="{4798AC55-620C-4295-BA80-8E65E30A6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51" y="387350"/>
              <a:ext cx="19050" cy="30163"/>
            </a:xfrm>
            <a:custGeom>
              <a:avLst/>
              <a:gdLst>
                <a:gd name="T0" fmla="*/ 4 w 5"/>
                <a:gd name="T1" fmla="*/ 0 h 8"/>
                <a:gd name="T2" fmla="*/ 3 w 5"/>
                <a:gd name="T3" fmla="*/ 0 h 8"/>
                <a:gd name="T4" fmla="*/ 1 w 5"/>
                <a:gd name="T5" fmla="*/ 0 h 8"/>
                <a:gd name="T6" fmla="*/ 0 w 5"/>
                <a:gd name="T7" fmla="*/ 1 h 8"/>
                <a:gd name="T8" fmla="*/ 0 w 5"/>
                <a:gd name="T9" fmla="*/ 8 h 8"/>
                <a:gd name="T10" fmla="*/ 5 w 5"/>
                <a:gd name="T11" fmla="*/ 8 h 8"/>
                <a:gd name="T12" fmla="*/ 5 w 5"/>
                <a:gd name="T13" fmla="*/ 1 h 8"/>
                <a:gd name="T14" fmla="*/ 4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xmlns="" id="{B2174FFA-4796-449D-8241-DADEA86E3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8" y="387350"/>
              <a:ext cx="20638" cy="30163"/>
            </a:xfrm>
            <a:custGeom>
              <a:avLst/>
              <a:gdLst>
                <a:gd name="T0" fmla="*/ 4 w 6"/>
                <a:gd name="T1" fmla="*/ 0 h 8"/>
                <a:gd name="T2" fmla="*/ 3 w 6"/>
                <a:gd name="T3" fmla="*/ 0 h 8"/>
                <a:gd name="T4" fmla="*/ 2 w 6"/>
                <a:gd name="T5" fmla="*/ 0 h 8"/>
                <a:gd name="T6" fmla="*/ 0 w 6"/>
                <a:gd name="T7" fmla="*/ 1 h 8"/>
                <a:gd name="T8" fmla="*/ 0 w 6"/>
                <a:gd name="T9" fmla="*/ 8 h 8"/>
                <a:gd name="T10" fmla="*/ 6 w 6"/>
                <a:gd name="T11" fmla="*/ 8 h 8"/>
                <a:gd name="T12" fmla="*/ 6 w 6"/>
                <a:gd name="T13" fmla="*/ 1 h 8"/>
                <a:gd name="T14" fmla="*/ 4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4" name="Rectangle 169">
              <a:extLst>
                <a:ext uri="{FF2B5EF4-FFF2-40B4-BE49-F238E27FC236}">
                  <a16:creationId xmlns:a16="http://schemas.microsoft.com/office/drawing/2014/main" xmlns="" id="{7699C248-5795-462B-9856-5277FBE45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88" y="207963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5" name="Rectangle 170">
              <a:extLst>
                <a:ext uri="{FF2B5EF4-FFF2-40B4-BE49-F238E27FC236}">
                  <a16:creationId xmlns:a16="http://schemas.microsoft.com/office/drawing/2014/main" xmlns="" id="{95D3D3C1-1636-4B9C-B478-32095D842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63" y="207963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6" name="Freeform 171">
              <a:extLst>
                <a:ext uri="{FF2B5EF4-FFF2-40B4-BE49-F238E27FC236}">
                  <a16:creationId xmlns:a16="http://schemas.microsoft.com/office/drawing/2014/main" xmlns="" id="{667EE306-49BA-4D13-B1AE-C7B291C2F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179388"/>
              <a:ext cx="414338" cy="347663"/>
            </a:xfrm>
            <a:custGeom>
              <a:avLst/>
              <a:gdLst>
                <a:gd name="T0" fmla="*/ 102 w 114"/>
                <a:gd name="T1" fmla="*/ 8 h 95"/>
                <a:gd name="T2" fmla="*/ 102 w 114"/>
                <a:gd name="T3" fmla="*/ 0 h 95"/>
                <a:gd name="T4" fmla="*/ 78 w 114"/>
                <a:gd name="T5" fmla="*/ 5 h 95"/>
                <a:gd name="T6" fmla="*/ 80 w 114"/>
                <a:gd name="T7" fmla="*/ 5 h 95"/>
                <a:gd name="T8" fmla="*/ 80 w 114"/>
                <a:gd name="T9" fmla="*/ 17 h 95"/>
                <a:gd name="T10" fmla="*/ 77 w 114"/>
                <a:gd name="T11" fmla="*/ 17 h 95"/>
                <a:gd name="T12" fmla="*/ 77 w 114"/>
                <a:gd name="T13" fmla="*/ 29 h 95"/>
                <a:gd name="T14" fmla="*/ 73 w 114"/>
                <a:gd name="T15" fmla="*/ 30 h 95"/>
                <a:gd name="T16" fmla="*/ 70 w 114"/>
                <a:gd name="T17" fmla="*/ 29 h 95"/>
                <a:gd name="T18" fmla="*/ 70 w 114"/>
                <a:gd name="T19" fmla="*/ 17 h 95"/>
                <a:gd name="T20" fmla="*/ 68 w 114"/>
                <a:gd name="T21" fmla="*/ 17 h 95"/>
                <a:gd name="T22" fmla="*/ 68 w 114"/>
                <a:gd name="T23" fmla="*/ 7 h 95"/>
                <a:gd name="T24" fmla="*/ 46 w 114"/>
                <a:gd name="T25" fmla="*/ 7 h 95"/>
                <a:gd name="T26" fmla="*/ 46 w 114"/>
                <a:gd name="T27" fmla="*/ 17 h 95"/>
                <a:gd name="T28" fmla="*/ 44 w 114"/>
                <a:gd name="T29" fmla="*/ 17 h 95"/>
                <a:gd name="T30" fmla="*/ 44 w 114"/>
                <a:gd name="T31" fmla="*/ 29 h 95"/>
                <a:gd name="T32" fmla="*/ 40 w 114"/>
                <a:gd name="T33" fmla="*/ 30 h 95"/>
                <a:gd name="T34" fmla="*/ 37 w 114"/>
                <a:gd name="T35" fmla="*/ 29 h 95"/>
                <a:gd name="T36" fmla="*/ 37 w 114"/>
                <a:gd name="T37" fmla="*/ 17 h 95"/>
                <a:gd name="T38" fmla="*/ 34 w 114"/>
                <a:gd name="T39" fmla="*/ 17 h 95"/>
                <a:gd name="T40" fmla="*/ 34 w 114"/>
                <a:gd name="T41" fmla="*/ 6 h 95"/>
                <a:gd name="T42" fmla="*/ 12 w 114"/>
                <a:gd name="T43" fmla="*/ 0 h 95"/>
                <a:gd name="T44" fmla="*/ 12 w 114"/>
                <a:gd name="T45" fmla="*/ 8 h 95"/>
                <a:gd name="T46" fmla="*/ 0 w 114"/>
                <a:gd name="T47" fmla="*/ 17 h 95"/>
                <a:gd name="T48" fmla="*/ 0 w 114"/>
                <a:gd name="T49" fmla="*/ 67 h 95"/>
                <a:gd name="T50" fmla="*/ 12 w 114"/>
                <a:gd name="T51" fmla="*/ 77 h 95"/>
                <a:gd name="T52" fmla="*/ 27 w 114"/>
                <a:gd name="T53" fmla="*/ 92 h 95"/>
                <a:gd name="T54" fmla="*/ 36 w 114"/>
                <a:gd name="T55" fmla="*/ 92 h 95"/>
                <a:gd name="T56" fmla="*/ 41 w 114"/>
                <a:gd name="T57" fmla="*/ 95 h 95"/>
                <a:gd name="T58" fmla="*/ 74 w 114"/>
                <a:gd name="T59" fmla="*/ 95 h 95"/>
                <a:gd name="T60" fmla="*/ 79 w 114"/>
                <a:gd name="T61" fmla="*/ 92 h 95"/>
                <a:gd name="T62" fmla="*/ 87 w 114"/>
                <a:gd name="T63" fmla="*/ 92 h 95"/>
                <a:gd name="T64" fmla="*/ 102 w 114"/>
                <a:gd name="T65" fmla="*/ 77 h 95"/>
                <a:gd name="T66" fmla="*/ 114 w 114"/>
                <a:gd name="T67" fmla="*/ 67 h 95"/>
                <a:gd name="T68" fmla="*/ 114 w 114"/>
                <a:gd name="T69" fmla="*/ 17 h 95"/>
                <a:gd name="T70" fmla="*/ 102 w 114"/>
                <a:gd name="T71" fmla="*/ 8 h 95"/>
                <a:gd name="T72" fmla="*/ 48 w 114"/>
                <a:gd name="T73" fmla="*/ 74 h 95"/>
                <a:gd name="T74" fmla="*/ 45 w 114"/>
                <a:gd name="T75" fmla="*/ 75 h 95"/>
                <a:gd name="T76" fmla="*/ 42 w 114"/>
                <a:gd name="T77" fmla="*/ 74 h 95"/>
                <a:gd name="T78" fmla="*/ 42 w 114"/>
                <a:gd name="T79" fmla="*/ 68 h 95"/>
                <a:gd name="T80" fmla="*/ 48 w 114"/>
                <a:gd name="T81" fmla="*/ 68 h 95"/>
                <a:gd name="T82" fmla="*/ 48 w 114"/>
                <a:gd name="T83" fmla="*/ 74 h 95"/>
                <a:gd name="T84" fmla="*/ 73 w 114"/>
                <a:gd name="T85" fmla="*/ 74 h 95"/>
                <a:gd name="T86" fmla="*/ 71 w 114"/>
                <a:gd name="T87" fmla="*/ 75 h 95"/>
                <a:gd name="T88" fmla="*/ 68 w 114"/>
                <a:gd name="T89" fmla="*/ 74 h 95"/>
                <a:gd name="T90" fmla="*/ 68 w 114"/>
                <a:gd name="T91" fmla="*/ 68 h 95"/>
                <a:gd name="T92" fmla="*/ 73 w 114"/>
                <a:gd name="T93" fmla="*/ 68 h 95"/>
                <a:gd name="T94" fmla="*/ 73 w 114"/>
                <a:gd name="T95" fmla="*/ 74 h 95"/>
                <a:gd name="T96" fmla="*/ 78 w 114"/>
                <a:gd name="T97" fmla="*/ 67 h 95"/>
                <a:gd name="T98" fmla="*/ 37 w 114"/>
                <a:gd name="T99" fmla="*/ 67 h 95"/>
                <a:gd name="T100" fmla="*/ 37 w 114"/>
                <a:gd name="T101" fmla="*/ 57 h 95"/>
                <a:gd name="T102" fmla="*/ 43 w 114"/>
                <a:gd name="T103" fmla="*/ 52 h 95"/>
                <a:gd name="T104" fmla="*/ 72 w 114"/>
                <a:gd name="T105" fmla="*/ 52 h 95"/>
                <a:gd name="T106" fmla="*/ 78 w 114"/>
                <a:gd name="T107" fmla="*/ 57 h 95"/>
                <a:gd name="T108" fmla="*/ 78 w 114"/>
                <a:gd name="T10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" h="95">
                  <a:moveTo>
                    <a:pt x="102" y="8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3" y="3"/>
                    <a:pt x="85" y="4"/>
                    <a:pt x="78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0" y="7"/>
                    <a:pt x="52" y="7"/>
                    <a:pt x="46" y="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4"/>
                    <a:pt x="15" y="2"/>
                    <a:pt x="12" y="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5" y="8"/>
                    <a:pt x="0" y="12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2"/>
                    <a:pt x="5" y="76"/>
                    <a:pt x="12" y="77"/>
                  </a:cubicBezTo>
                  <a:cubicBezTo>
                    <a:pt x="12" y="86"/>
                    <a:pt x="19" y="92"/>
                    <a:pt x="27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4"/>
                    <a:pt x="39" y="95"/>
                    <a:pt x="41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6" y="95"/>
                    <a:pt x="78" y="94"/>
                    <a:pt x="79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95" y="92"/>
                    <a:pt x="102" y="86"/>
                    <a:pt x="102" y="77"/>
                  </a:cubicBezTo>
                  <a:cubicBezTo>
                    <a:pt x="109" y="76"/>
                    <a:pt x="114" y="72"/>
                    <a:pt x="114" y="6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2"/>
                    <a:pt x="109" y="8"/>
                    <a:pt x="102" y="8"/>
                  </a:cubicBezTo>
                  <a:close/>
                  <a:moveTo>
                    <a:pt x="48" y="74"/>
                  </a:moveTo>
                  <a:cubicBezTo>
                    <a:pt x="48" y="74"/>
                    <a:pt x="47" y="75"/>
                    <a:pt x="45" y="75"/>
                  </a:cubicBezTo>
                  <a:cubicBezTo>
                    <a:pt x="43" y="75"/>
                    <a:pt x="42" y="74"/>
                    <a:pt x="42" y="74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6" y="68"/>
                    <a:pt x="48" y="68"/>
                  </a:cubicBezTo>
                  <a:lnTo>
                    <a:pt x="48" y="74"/>
                  </a:lnTo>
                  <a:close/>
                  <a:moveTo>
                    <a:pt x="73" y="74"/>
                  </a:moveTo>
                  <a:cubicBezTo>
                    <a:pt x="73" y="74"/>
                    <a:pt x="72" y="75"/>
                    <a:pt x="71" y="75"/>
                  </a:cubicBezTo>
                  <a:cubicBezTo>
                    <a:pt x="69" y="75"/>
                    <a:pt x="68" y="74"/>
                    <a:pt x="68" y="7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0" y="68"/>
                    <a:pt x="72" y="68"/>
                    <a:pt x="73" y="68"/>
                  </a:cubicBezTo>
                  <a:lnTo>
                    <a:pt x="73" y="74"/>
                  </a:lnTo>
                  <a:close/>
                  <a:moveTo>
                    <a:pt x="78" y="67"/>
                  </a:moveTo>
                  <a:cubicBezTo>
                    <a:pt x="37" y="67"/>
                    <a:pt x="37" y="67"/>
                    <a:pt x="37" y="6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4"/>
                    <a:pt x="40" y="52"/>
                    <a:pt x="43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5" y="52"/>
                    <a:pt x="78" y="54"/>
                    <a:pt x="78" y="57"/>
                  </a:cubicBezTo>
                  <a:lnTo>
                    <a:pt x="78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87" name="Freeform 172">
            <a:extLst>
              <a:ext uri="{FF2B5EF4-FFF2-40B4-BE49-F238E27FC236}">
                <a16:creationId xmlns:a16="http://schemas.microsoft.com/office/drawing/2014/main" xmlns="" id="{1EA9DF80-AA0F-489C-A9B6-911C86C0EDE2}"/>
              </a:ext>
            </a:extLst>
          </p:cNvPr>
          <p:cNvSpPr>
            <a:spLocks noEditPoints="1"/>
          </p:cNvSpPr>
          <p:nvPr/>
        </p:nvSpPr>
        <p:spPr bwMode="auto">
          <a:xfrm>
            <a:off x="8896143" y="4619426"/>
            <a:ext cx="278920" cy="323781"/>
          </a:xfrm>
          <a:custGeom>
            <a:avLst/>
            <a:gdLst>
              <a:gd name="T0" fmla="*/ 86 w 125"/>
              <a:gd name="T1" fmla="*/ 78 h 144"/>
              <a:gd name="T2" fmla="*/ 85 w 125"/>
              <a:gd name="T3" fmla="*/ 77 h 144"/>
              <a:gd name="T4" fmla="*/ 105 w 125"/>
              <a:gd name="T5" fmla="*/ 64 h 144"/>
              <a:gd name="T6" fmla="*/ 84 w 125"/>
              <a:gd name="T7" fmla="*/ 77 h 144"/>
              <a:gd name="T8" fmla="*/ 84 w 125"/>
              <a:gd name="T9" fmla="*/ 77 h 144"/>
              <a:gd name="T10" fmla="*/ 83 w 125"/>
              <a:gd name="T11" fmla="*/ 78 h 144"/>
              <a:gd name="T12" fmla="*/ 77 w 125"/>
              <a:gd name="T13" fmla="*/ 68 h 144"/>
              <a:gd name="T14" fmla="*/ 66 w 125"/>
              <a:gd name="T15" fmla="*/ 44 h 144"/>
              <a:gd name="T16" fmla="*/ 66 w 125"/>
              <a:gd name="T17" fmla="*/ 44 h 144"/>
              <a:gd name="T18" fmla="*/ 125 w 125"/>
              <a:gd name="T19" fmla="*/ 60 h 144"/>
              <a:gd name="T20" fmla="*/ 65 w 125"/>
              <a:gd name="T21" fmla="*/ 43 h 144"/>
              <a:gd name="T22" fmla="*/ 65 w 125"/>
              <a:gd name="T23" fmla="*/ 41 h 144"/>
              <a:gd name="T24" fmla="*/ 99 w 125"/>
              <a:gd name="T25" fmla="*/ 30 h 144"/>
              <a:gd name="T26" fmla="*/ 64 w 125"/>
              <a:gd name="T27" fmla="*/ 40 h 144"/>
              <a:gd name="T28" fmla="*/ 63 w 125"/>
              <a:gd name="T29" fmla="*/ 40 h 144"/>
              <a:gd name="T30" fmla="*/ 63 w 125"/>
              <a:gd name="T31" fmla="*/ 40 h 144"/>
              <a:gd name="T32" fmla="*/ 26 w 125"/>
              <a:gd name="T33" fmla="*/ 16 h 144"/>
              <a:gd name="T34" fmla="*/ 61 w 125"/>
              <a:gd name="T35" fmla="*/ 40 h 144"/>
              <a:gd name="T36" fmla="*/ 60 w 125"/>
              <a:gd name="T37" fmla="*/ 40 h 144"/>
              <a:gd name="T38" fmla="*/ 0 w 125"/>
              <a:gd name="T39" fmla="*/ 46 h 144"/>
              <a:gd name="T40" fmla="*/ 59 w 125"/>
              <a:gd name="T41" fmla="*/ 42 h 144"/>
              <a:gd name="T42" fmla="*/ 58 w 125"/>
              <a:gd name="T43" fmla="*/ 42 h 144"/>
              <a:gd name="T44" fmla="*/ 39 w 125"/>
              <a:gd name="T45" fmla="*/ 63 h 144"/>
              <a:gd name="T46" fmla="*/ 57 w 125"/>
              <a:gd name="T47" fmla="*/ 43 h 144"/>
              <a:gd name="T48" fmla="*/ 57 w 125"/>
              <a:gd name="T49" fmla="*/ 44 h 144"/>
              <a:gd name="T50" fmla="*/ 43 w 125"/>
              <a:gd name="T51" fmla="*/ 137 h 144"/>
              <a:gd name="T52" fmla="*/ 49 w 125"/>
              <a:gd name="T53" fmla="*/ 143 h 144"/>
              <a:gd name="T54" fmla="*/ 59 w 125"/>
              <a:gd name="T55" fmla="*/ 136 h 144"/>
              <a:gd name="T56" fmla="*/ 54 w 125"/>
              <a:gd name="T57" fmla="*/ 85 h 144"/>
              <a:gd name="T58" fmla="*/ 83 w 125"/>
              <a:gd name="T59" fmla="*/ 79 h 144"/>
              <a:gd name="T60" fmla="*/ 83 w 125"/>
              <a:gd name="T61" fmla="*/ 79 h 144"/>
              <a:gd name="T62" fmla="*/ 77 w 125"/>
              <a:gd name="T63" fmla="*/ 93 h 144"/>
              <a:gd name="T64" fmla="*/ 83 w 125"/>
              <a:gd name="T65" fmla="*/ 80 h 144"/>
              <a:gd name="T66" fmla="*/ 87 w 125"/>
              <a:gd name="T67" fmla="*/ 131 h 144"/>
              <a:gd name="T68" fmla="*/ 92 w 125"/>
              <a:gd name="T69" fmla="*/ 135 h 144"/>
              <a:gd name="T70" fmla="*/ 95 w 125"/>
              <a:gd name="T71" fmla="*/ 132 h 144"/>
              <a:gd name="T72" fmla="*/ 87 w 125"/>
              <a:gd name="T73" fmla="*/ 79 h 144"/>
              <a:gd name="T74" fmla="*/ 87 w 125"/>
              <a:gd name="T75" fmla="*/ 79 h 144"/>
              <a:gd name="T76" fmla="*/ 97 w 125"/>
              <a:gd name="T77" fmla="*/ 90 h 144"/>
              <a:gd name="T78" fmla="*/ 87 w 125"/>
              <a:gd name="T79" fmla="*/ 78 h 144"/>
              <a:gd name="T80" fmla="*/ 87 w 125"/>
              <a:gd name="T81" fmla="*/ 78 h 144"/>
              <a:gd name="T82" fmla="*/ 120 w 125"/>
              <a:gd name="T83" fmla="*/ 81 h 144"/>
              <a:gd name="T84" fmla="*/ 86 w 125"/>
              <a:gd name="T85" fmla="*/ 78 h 144"/>
              <a:gd name="T86" fmla="*/ 83 w 125"/>
              <a:gd name="T87" fmla="*/ 79 h 144"/>
              <a:gd name="T88" fmla="*/ 55 w 125"/>
              <a:gd name="T89" fmla="*/ 76 h 144"/>
              <a:gd name="T90" fmla="*/ 65 w 125"/>
              <a:gd name="T91" fmla="*/ 45 h 144"/>
              <a:gd name="T92" fmla="*/ 76 w 125"/>
              <a:gd name="T93" fmla="*/ 68 h 144"/>
              <a:gd name="T94" fmla="*/ 64 w 125"/>
              <a:gd name="T95" fmla="*/ 71 h 144"/>
              <a:gd name="T96" fmla="*/ 83 w 125"/>
              <a:gd name="T97" fmla="*/ 78 h 144"/>
              <a:gd name="T98" fmla="*/ 83 w 125"/>
              <a:gd name="T99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144">
                <a:moveTo>
                  <a:pt x="86" y="78"/>
                </a:moveTo>
                <a:cubicBezTo>
                  <a:pt x="85" y="77"/>
                  <a:pt x="85" y="77"/>
                  <a:pt x="85" y="77"/>
                </a:cubicBezTo>
                <a:cubicBezTo>
                  <a:pt x="92" y="65"/>
                  <a:pt x="105" y="64"/>
                  <a:pt x="105" y="64"/>
                </a:cubicBezTo>
                <a:cubicBezTo>
                  <a:pt x="89" y="55"/>
                  <a:pt x="85" y="71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7"/>
                  <a:pt x="84" y="77"/>
                  <a:pt x="83" y="78"/>
                </a:cubicBezTo>
                <a:cubicBezTo>
                  <a:pt x="83" y="75"/>
                  <a:pt x="80" y="71"/>
                  <a:pt x="77" y="68"/>
                </a:cubicBezTo>
                <a:cubicBezTo>
                  <a:pt x="88" y="53"/>
                  <a:pt x="73" y="46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100" y="36"/>
                  <a:pt x="125" y="60"/>
                  <a:pt x="125" y="60"/>
                </a:cubicBezTo>
                <a:cubicBezTo>
                  <a:pt x="117" y="13"/>
                  <a:pt x="76" y="36"/>
                  <a:pt x="65" y="43"/>
                </a:cubicBezTo>
                <a:cubicBezTo>
                  <a:pt x="65" y="42"/>
                  <a:pt x="65" y="41"/>
                  <a:pt x="65" y="41"/>
                </a:cubicBezTo>
                <a:cubicBezTo>
                  <a:pt x="79" y="26"/>
                  <a:pt x="99" y="30"/>
                  <a:pt x="99" y="30"/>
                </a:cubicBezTo>
                <a:cubicBezTo>
                  <a:pt x="80" y="9"/>
                  <a:pt x="67" y="33"/>
                  <a:pt x="64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1" y="29"/>
                  <a:pt x="55" y="0"/>
                  <a:pt x="26" y="16"/>
                </a:cubicBezTo>
                <a:cubicBezTo>
                  <a:pt x="26" y="16"/>
                  <a:pt x="49" y="19"/>
                  <a:pt x="61" y="40"/>
                </a:cubicBezTo>
                <a:cubicBezTo>
                  <a:pt x="61" y="40"/>
                  <a:pt x="61" y="40"/>
                  <a:pt x="60" y="40"/>
                </a:cubicBezTo>
                <a:cubicBezTo>
                  <a:pt x="50" y="30"/>
                  <a:pt x="17" y="3"/>
                  <a:pt x="0" y="46"/>
                </a:cubicBezTo>
                <a:cubicBezTo>
                  <a:pt x="0" y="46"/>
                  <a:pt x="27" y="29"/>
                  <a:pt x="59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2" y="42"/>
                  <a:pt x="32" y="43"/>
                  <a:pt x="39" y="63"/>
                </a:cubicBezTo>
                <a:cubicBezTo>
                  <a:pt x="39" y="63"/>
                  <a:pt x="43" y="49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37" y="70"/>
                  <a:pt x="43" y="137"/>
                  <a:pt x="43" y="137"/>
                </a:cubicBezTo>
                <a:cubicBezTo>
                  <a:pt x="43" y="144"/>
                  <a:pt x="49" y="143"/>
                  <a:pt x="49" y="143"/>
                </a:cubicBezTo>
                <a:cubicBezTo>
                  <a:pt x="59" y="144"/>
                  <a:pt x="59" y="136"/>
                  <a:pt x="59" y="136"/>
                </a:cubicBezTo>
                <a:cubicBezTo>
                  <a:pt x="54" y="115"/>
                  <a:pt x="53" y="98"/>
                  <a:pt x="54" y="85"/>
                </a:cubicBezTo>
                <a:cubicBezTo>
                  <a:pt x="59" y="81"/>
                  <a:pt x="70" y="77"/>
                  <a:pt x="83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79" y="81"/>
                  <a:pt x="70" y="84"/>
                  <a:pt x="77" y="93"/>
                </a:cubicBezTo>
                <a:cubicBezTo>
                  <a:pt x="77" y="93"/>
                  <a:pt x="76" y="85"/>
                  <a:pt x="83" y="80"/>
                </a:cubicBezTo>
                <a:cubicBezTo>
                  <a:pt x="84" y="82"/>
                  <a:pt x="94" y="96"/>
                  <a:pt x="87" y="131"/>
                </a:cubicBezTo>
                <a:cubicBezTo>
                  <a:pt x="87" y="131"/>
                  <a:pt x="87" y="136"/>
                  <a:pt x="92" y="135"/>
                </a:cubicBezTo>
                <a:cubicBezTo>
                  <a:pt x="92" y="135"/>
                  <a:pt x="95" y="136"/>
                  <a:pt x="95" y="132"/>
                </a:cubicBezTo>
                <a:cubicBezTo>
                  <a:pt x="95" y="132"/>
                  <a:pt x="99" y="94"/>
                  <a:pt x="87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95" y="82"/>
                  <a:pt x="97" y="90"/>
                  <a:pt x="97" y="90"/>
                </a:cubicBezTo>
                <a:cubicBezTo>
                  <a:pt x="102" y="79"/>
                  <a:pt x="90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104" y="71"/>
                  <a:pt x="120" y="81"/>
                  <a:pt x="120" y="81"/>
                </a:cubicBezTo>
                <a:cubicBezTo>
                  <a:pt x="110" y="57"/>
                  <a:pt x="91" y="72"/>
                  <a:pt x="86" y="78"/>
                </a:cubicBezTo>
                <a:close/>
                <a:moveTo>
                  <a:pt x="83" y="79"/>
                </a:moveTo>
                <a:cubicBezTo>
                  <a:pt x="78" y="76"/>
                  <a:pt x="63" y="67"/>
                  <a:pt x="55" y="76"/>
                </a:cubicBezTo>
                <a:cubicBezTo>
                  <a:pt x="57" y="56"/>
                  <a:pt x="64" y="47"/>
                  <a:pt x="65" y="45"/>
                </a:cubicBezTo>
                <a:cubicBezTo>
                  <a:pt x="75" y="53"/>
                  <a:pt x="76" y="65"/>
                  <a:pt x="76" y="68"/>
                </a:cubicBezTo>
                <a:cubicBezTo>
                  <a:pt x="73" y="66"/>
                  <a:pt x="69" y="66"/>
                  <a:pt x="64" y="71"/>
                </a:cubicBezTo>
                <a:cubicBezTo>
                  <a:pt x="64" y="71"/>
                  <a:pt x="75" y="69"/>
                  <a:pt x="83" y="78"/>
                </a:cubicBezTo>
                <a:cubicBezTo>
                  <a:pt x="83" y="78"/>
                  <a:pt x="83" y="78"/>
                  <a:pt x="83" y="7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xmlns="" id="{1FC7E373-3AFE-48F0-B10E-978890BDD0C9}"/>
              </a:ext>
            </a:extLst>
          </p:cNvPr>
          <p:cNvGrpSpPr/>
          <p:nvPr/>
        </p:nvGrpSpPr>
        <p:grpSpPr>
          <a:xfrm>
            <a:off x="6096000" y="3267783"/>
            <a:ext cx="398875" cy="301351"/>
            <a:chOff x="7165976" y="11652250"/>
            <a:chExt cx="649288" cy="490538"/>
          </a:xfrm>
          <a:solidFill>
            <a:schemeClr val="accent3"/>
          </a:solidFill>
        </p:grpSpPr>
        <p:sp>
          <p:nvSpPr>
            <p:cNvPr id="188" name="Freeform 173">
              <a:extLst>
                <a:ext uri="{FF2B5EF4-FFF2-40B4-BE49-F238E27FC236}">
                  <a16:creationId xmlns:a16="http://schemas.microsoft.com/office/drawing/2014/main" xmlns="" id="{BB49016E-9282-48BA-AA1D-E72BA035E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5976" y="11652250"/>
              <a:ext cx="649288" cy="490538"/>
            </a:xfrm>
            <a:custGeom>
              <a:avLst/>
              <a:gdLst>
                <a:gd name="T0" fmla="*/ 179 w 179"/>
                <a:gd name="T1" fmla="*/ 128 h 134"/>
                <a:gd name="T2" fmla="*/ 179 w 179"/>
                <a:gd name="T3" fmla="*/ 127 h 134"/>
                <a:gd name="T4" fmla="*/ 140 w 179"/>
                <a:gd name="T5" fmla="*/ 92 h 134"/>
                <a:gd name="T6" fmla="*/ 89 w 179"/>
                <a:gd name="T7" fmla="*/ 0 h 134"/>
                <a:gd name="T8" fmla="*/ 41 w 179"/>
                <a:gd name="T9" fmla="*/ 90 h 134"/>
                <a:gd name="T10" fmla="*/ 41 w 179"/>
                <a:gd name="T11" fmla="*/ 91 h 134"/>
                <a:gd name="T12" fmla="*/ 0 w 179"/>
                <a:gd name="T13" fmla="*/ 128 h 134"/>
                <a:gd name="T14" fmla="*/ 1 w 179"/>
                <a:gd name="T15" fmla="*/ 131 h 134"/>
                <a:gd name="T16" fmla="*/ 41 w 179"/>
                <a:gd name="T17" fmla="*/ 92 h 134"/>
                <a:gd name="T18" fmla="*/ 41 w 179"/>
                <a:gd name="T19" fmla="*/ 134 h 134"/>
                <a:gd name="T20" fmla="*/ 142 w 179"/>
                <a:gd name="T21" fmla="*/ 134 h 134"/>
                <a:gd name="T22" fmla="*/ 139 w 179"/>
                <a:gd name="T23" fmla="*/ 96 h 134"/>
                <a:gd name="T24" fmla="*/ 179 w 179"/>
                <a:gd name="T25" fmla="*/ 128 h 134"/>
                <a:gd name="T26" fmla="*/ 88 w 179"/>
                <a:gd name="T27" fmla="*/ 130 h 134"/>
                <a:gd name="T28" fmla="*/ 88 w 179"/>
                <a:gd name="T29" fmla="*/ 16 h 134"/>
                <a:gd name="T30" fmla="*/ 115 w 179"/>
                <a:gd name="T31" fmla="*/ 130 h 134"/>
                <a:gd name="T32" fmla="*/ 88 w 179"/>
                <a:gd name="T33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134">
                  <a:moveTo>
                    <a:pt x="179" y="128"/>
                  </a:moveTo>
                  <a:cubicBezTo>
                    <a:pt x="179" y="127"/>
                    <a:pt x="179" y="127"/>
                    <a:pt x="179" y="127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4" y="84"/>
                    <a:pt x="90" y="27"/>
                    <a:pt x="89" y="0"/>
                  </a:cubicBezTo>
                  <a:cubicBezTo>
                    <a:pt x="89" y="0"/>
                    <a:pt x="71" y="59"/>
                    <a:pt x="41" y="90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8"/>
                    <a:pt x="46" y="121"/>
                    <a:pt x="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2" y="134"/>
                    <a:pt x="135" y="108"/>
                    <a:pt x="139" y="96"/>
                  </a:cubicBezTo>
                  <a:lnTo>
                    <a:pt x="179" y="128"/>
                  </a:lnTo>
                  <a:close/>
                  <a:moveTo>
                    <a:pt x="88" y="13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8"/>
                    <a:pt x="115" y="130"/>
                    <a:pt x="115" y="130"/>
                  </a:cubicBezTo>
                  <a:lnTo>
                    <a:pt x="8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9" name="Freeform 174">
              <a:extLst>
                <a:ext uri="{FF2B5EF4-FFF2-40B4-BE49-F238E27FC236}">
                  <a16:creationId xmlns:a16="http://schemas.microsoft.com/office/drawing/2014/main" xmlns="" id="{CF7ACB4E-077C-4F83-9A67-64C72988A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201" y="11663363"/>
              <a:ext cx="104775" cy="117475"/>
            </a:xfrm>
            <a:custGeom>
              <a:avLst/>
              <a:gdLst>
                <a:gd name="T0" fmla="*/ 16 w 29"/>
                <a:gd name="T1" fmla="*/ 32 h 32"/>
                <a:gd name="T2" fmla="*/ 29 w 29"/>
                <a:gd name="T3" fmla="*/ 26 h 32"/>
                <a:gd name="T4" fmla="*/ 28 w 29"/>
                <a:gd name="T5" fmla="*/ 26 h 32"/>
                <a:gd name="T6" fmla="*/ 12 w 29"/>
                <a:gd name="T7" fmla="*/ 10 h 32"/>
                <a:gd name="T8" fmla="*/ 15 w 29"/>
                <a:gd name="T9" fmla="*/ 0 h 32"/>
                <a:gd name="T10" fmla="*/ 0 w 29"/>
                <a:gd name="T11" fmla="*/ 16 h 32"/>
                <a:gd name="T12" fmla="*/ 16 w 2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22" y="32"/>
                    <a:pt x="26" y="30"/>
                    <a:pt x="29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19" y="26"/>
                    <a:pt x="12" y="18"/>
                    <a:pt x="12" y="10"/>
                  </a:cubicBezTo>
                  <a:cubicBezTo>
                    <a:pt x="12" y="6"/>
                    <a:pt x="13" y="3"/>
                    <a:pt x="15" y="0"/>
                  </a:cubicBezTo>
                  <a:cubicBezTo>
                    <a:pt x="7" y="1"/>
                    <a:pt x="0" y="8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xmlns="" id="{C1FB4F73-D1B5-4130-B28B-6190CEAF5DD8}"/>
              </a:ext>
            </a:extLst>
          </p:cNvPr>
          <p:cNvGrpSpPr/>
          <p:nvPr/>
        </p:nvGrpSpPr>
        <p:grpSpPr>
          <a:xfrm>
            <a:off x="8927833" y="3264256"/>
            <a:ext cx="304276" cy="318905"/>
            <a:chOff x="7967663" y="11626850"/>
            <a:chExt cx="495300" cy="519113"/>
          </a:xfrm>
          <a:solidFill>
            <a:schemeClr val="accent5"/>
          </a:solidFill>
        </p:grpSpPr>
        <p:sp>
          <p:nvSpPr>
            <p:cNvPr id="190" name="Freeform 175">
              <a:extLst>
                <a:ext uri="{FF2B5EF4-FFF2-40B4-BE49-F238E27FC236}">
                  <a16:creationId xmlns:a16="http://schemas.microsoft.com/office/drawing/2014/main" xmlns="" id="{37EFD8D3-EF3F-4A6B-87FC-5B5EE4DF9F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7663" y="11626850"/>
              <a:ext cx="495300" cy="519113"/>
            </a:xfrm>
            <a:custGeom>
              <a:avLst/>
              <a:gdLst>
                <a:gd name="T0" fmla="*/ 80 w 136"/>
                <a:gd name="T1" fmla="*/ 8 h 142"/>
                <a:gd name="T2" fmla="*/ 1 w 136"/>
                <a:gd name="T3" fmla="*/ 54 h 142"/>
                <a:gd name="T4" fmla="*/ 1 w 136"/>
                <a:gd name="T5" fmla="*/ 54 h 142"/>
                <a:gd name="T6" fmla="*/ 6 w 136"/>
                <a:gd name="T7" fmla="*/ 62 h 142"/>
                <a:gd name="T8" fmla="*/ 14 w 136"/>
                <a:gd name="T9" fmla="*/ 57 h 142"/>
                <a:gd name="T10" fmla="*/ 14 w 136"/>
                <a:gd name="T11" fmla="*/ 57 h 142"/>
                <a:gd name="T12" fmla="*/ 19 w 136"/>
                <a:gd name="T13" fmla="*/ 65 h 142"/>
                <a:gd name="T14" fmla="*/ 27 w 136"/>
                <a:gd name="T15" fmla="*/ 61 h 142"/>
                <a:gd name="T16" fmla="*/ 27 w 136"/>
                <a:gd name="T17" fmla="*/ 61 h 142"/>
                <a:gd name="T18" fmla="*/ 32 w 136"/>
                <a:gd name="T19" fmla="*/ 68 h 142"/>
                <a:gd name="T20" fmla="*/ 39 w 136"/>
                <a:gd name="T21" fmla="*/ 64 h 142"/>
                <a:gd name="T22" fmla="*/ 44 w 136"/>
                <a:gd name="T23" fmla="*/ 71 h 142"/>
                <a:gd name="T24" fmla="*/ 52 w 136"/>
                <a:gd name="T25" fmla="*/ 67 h 142"/>
                <a:gd name="T26" fmla="*/ 52 w 136"/>
                <a:gd name="T27" fmla="*/ 67 h 142"/>
                <a:gd name="T28" fmla="*/ 57 w 136"/>
                <a:gd name="T29" fmla="*/ 74 h 142"/>
                <a:gd name="T30" fmla="*/ 62 w 136"/>
                <a:gd name="T31" fmla="*/ 74 h 142"/>
                <a:gd name="T32" fmla="*/ 45 w 136"/>
                <a:gd name="T33" fmla="*/ 141 h 142"/>
                <a:gd name="T34" fmla="*/ 49 w 136"/>
                <a:gd name="T35" fmla="*/ 142 h 142"/>
                <a:gd name="T36" fmla="*/ 66 w 136"/>
                <a:gd name="T37" fmla="*/ 75 h 142"/>
                <a:gd name="T38" fmla="*/ 70 w 136"/>
                <a:gd name="T39" fmla="*/ 78 h 142"/>
                <a:gd name="T40" fmla="*/ 78 w 136"/>
                <a:gd name="T41" fmla="*/ 73 h 142"/>
                <a:gd name="T42" fmla="*/ 78 w 136"/>
                <a:gd name="T43" fmla="*/ 73 h 142"/>
                <a:gd name="T44" fmla="*/ 83 w 136"/>
                <a:gd name="T45" fmla="*/ 81 h 142"/>
                <a:gd name="T46" fmla="*/ 90 w 136"/>
                <a:gd name="T47" fmla="*/ 77 h 142"/>
                <a:gd name="T48" fmla="*/ 95 w 136"/>
                <a:gd name="T49" fmla="*/ 84 h 142"/>
                <a:gd name="T50" fmla="*/ 103 w 136"/>
                <a:gd name="T51" fmla="*/ 80 h 142"/>
                <a:gd name="T52" fmla="*/ 108 w 136"/>
                <a:gd name="T53" fmla="*/ 87 h 142"/>
                <a:gd name="T54" fmla="*/ 116 w 136"/>
                <a:gd name="T55" fmla="*/ 83 h 142"/>
                <a:gd name="T56" fmla="*/ 116 w 136"/>
                <a:gd name="T57" fmla="*/ 83 h 142"/>
                <a:gd name="T58" fmla="*/ 121 w 136"/>
                <a:gd name="T59" fmla="*/ 90 h 142"/>
                <a:gd name="T60" fmla="*/ 129 w 136"/>
                <a:gd name="T61" fmla="*/ 86 h 142"/>
                <a:gd name="T62" fmla="*/ 129 w 136"/>
                <a:gd name="T63" fmla="*/ 86 h 142"/>
                <a:gd name="T64" fmla="*/ 80 w 136"/>
                <a:gd name="T65" fmla="*/ 8 h 142"/>
                <a:gd name="T66" fmla="*/ 13 w 136"/>
                <a:gd name="T67" fmla="*/ 54 h 142"/>
                <a:gd name="T68" fmla="*/ 7 w 136"/>
                <a:gd name="T69" fmla="*/ 53 h 142"/>
                <a:gd name="T70" fmla="*/ 71 w 136"/>
                <a:gd name="T71" fmla="*/ 10 h 142"/>
                <a:gd name="T72" fmla="*/ 13 w 136"/>
                <a:gd name="T73" fmla="*/ 5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2">
                  <a:moveTo>
                    <a:pt x="80" y="8"/>
                  </a:moveTo>
                  <a:cubicBezTo>
                    <a:pt x="45" y="0"/>
                    <a:pt x="11" y="20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3" y="61"/>
                    <a:pt x="6" y="62"/>
                  </a:cubicBezTo>
                  <a:cubicBezTo>
                    <a:pt x="9" y="63"/>
                    <a:pt x="13" y="61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61"/>
                    <a:pt x="15" y="64"/>
                    <a:pt x="19" y="65"/>
                  </a:cubicBezTo>
                  <a:cubicBezTo>
                    <a:pt x="22" y="66"/>
                    <a:pt x="26" y="64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6" y="64"/>
                    <a:pt x="28" y="67"/>
                    <a:pt x="32" y="68"/>
                  </a:cubicBezTo>
                  <a:cubicBezTo>
                    <a:pt x="35" y="69"/>
                    <a:pt x="38" y="67"/>
                    <a:pt x="39" y="64"/>
                  </a:cubicBezTo>
                  <a:cubicBezTo>
                    <a:pt x="39" y="67"/>
                    <a:pt x="41" y="70"/>
                    <a:pt x="44" y="71"/>
                  </a:cubicBezTo>
                  <a:cubicBezTo>
                    <a:pt x="48" y="72"/>
                    <a:pt x="51" y="70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70"/>
                    <a:pt x="54" y="73"/>
                    <a:pt x="57" y="74"/>
                  </a:cubicBezTo>
                  <a:cubicBezTo>
                    <a:pt x="59" y="75"/>
                    <a:pt x="60" y="75"/>
                    <a:pt x="62" y="74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7" y="76"/>
                    <a:pt x="68" y="77"/>
                    <a:pt x="70" y="78"/>
                  </a:cubicBezTo>
                  <a:cubicBezTo>
                    <a:pt x="73" y="78"/>
                    <a:pt x="77" y="76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7" y="77"/>
                    <a:pt x="79" y="80"/>
                    <a:pt x="83" y="81"/>
                  </a:cubicBezTo>
                  <a:cubicBezTo>
                    <a:pt x="86" y="81"/>
                    <a:pt x="89" y="80"/>
                    <a:pt x="90" y="77"/>
                  </a:cubicBezTo>
                  <a:cubicBezTo>
                    <a:pt x="90" y="80"/>
                    <a:pt x="92" y="83"/>
                    <a:pt x="95" y="84"/>
                  </a:cubicBezTo>
                  <a:cubicBezTo>
                    <a:pt x="99" y="85"/>
                    <a:pt x="102" y="83"/>
                    <a:pt x="103" y="80"/>
                  </a:cubicBezTo>
                  <a:cubicBezTo>
                    <a:pt x="103" y="83"/>
                    <a:pt x="105" y="86"/>
                    <a:pt x="108" y="87"/>
                  </a:cubicBezTo>
                  <a:cubicBezTo>
                    <a:pt x="111" y="88"/>
                    <a:pt x="115" y="86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6"/>
                    <a:pt x="117" y="89"/>
                    <a:pt x="121" y="90"/>
                  </a:cubicBezTo>
                  <a:cubicBezTo>
                    <a:pt x="124" y="91"/>
                    <a:pt x="128" y="89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36" y="51"/>
                    <a:pt x="114" y="17"/>
                    <a:pt x="80" y="8"/>
                  </a:cubicBezTo>
                  <a:close/>
                  <a:moveTo>
                    <a:pt x="13" y="54"/>
                  </a:moveTo>
                  <a:cubicBezTo>
                    <a:pt x="9" y="58"/>
                    <a:pt x="7" y="53"/>
                    <a:pt x="7" y="53"/>
                  </a:cubicBezTo>
                  <a:cubicBezTo>
                    <a:pt x="21" y="9"/>
                    <a:pt x="71" y="10"/>
                    <a:pt x="71" y="10"/>
                  </a:cubicBezTo>
                  <a:cubicBezTo>
                    <a:pt x="24" y="15"/>
                    <a:pt x="13" y="54"/>
                    <a:pt x="1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1" name="Freeform 176">
              <a:extLst>
                <a:ext uri="{FF2B5EF4-FFF2-40B4-BE49-F238E27FC236}">
                  <a16:creationId xmlns:a16="http://schemas.microsoft.com/office/drawing/2014/main" xmlns="" id="{87CBFCC6-5879-44EC-9F7B-DE302B9BC5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7851" y="11985625"/>
              <a:ext cx="184150" cy="69850"/>
            </a:xfrm>
            <a:custGeom>
              <a:avLst/>
              <a:gdLst>
                <a:gd name="T0" fmla="*/ 0 w 51"/>
                <a:gd name="T1" fmla="*/ 19 h 19"/>
                <a:gd name="T2" fmla="*/ 51 w 51"/>
                <a:gd name="T3" fmla="*/ 19 h 19"/>
                <a:gd name="T4" fmla="*/ 46 w 51"/>
                <a:gd name="T5" fmla="*/ 10 h 19"/>
                <a:gd name="T6" fmla="*/ 46 w 51"/>
                <a:gd name="T7" fmla="*/ 7 h 19"/>
                <a:gd name="T8" fmla="*/ 44 w 51"/>
                <a:gd name="T9" fmla="*/ 2 h 19"/>
                <a:gd name="T10" fmla="*/ 38 w 51"/>
                <a:gd name="T11" fmla="*/ 0 h 19"/>
                <a:gd name="T12" fmla="*/ 30 w 51"/>
                <a:gd name="T13" fmla="*/ 0 h 19"/>
                <a:gd name="T14" fmla="*/ 29 w 51"/>
                <a:gd name="T15" fmla="*/ 0 h 19"/>
                <a:gd name="T16" fmla="*/ 12 w 51"/>
                <a:gd name="T17" fmla="*/ 0 h 19"/>
                <a:gd name="T18" fmla="*/ 7 w 51"/>
                <a:gd name="T19" fmla="*/ 2 h 19"/>
                <a:gd name="T20" fmla="*/ 5 w 51"/>
                <a:gd name="T21" fmla="*/ 7 h 19"/>
                <a:gd name="T22" fmla="*/ 5 w 51"/>
                <a:gd name="T23" fmla="*/ 10 h 19"/>
                <a:gd name="T24" fmla="*/ 0 w 51"/>
                <a:gd name="T25" fmla="*/ 19 h 19"/>
                <a:gd name="T26" fmla="*/ 10 w 51"/>
                <a:gd name="T27" fmla="*/ 5 h 19"/>
                <a:gd name="T28" fmla="*/ 12 w 51"/>
                <a:gd name="T29" fmla="*/ 4 h 19"/>
                <a:gd name="T30" fmla="*/ 29 w 51"/>
                <a:gd name="T31" fmla="*/ 4 h 19"/>
                <a:gd name="T32" fmla="*/ 30 w 51"/>
                <a:gd name="T33" fmla="*/ 4 h 19"/>
                <a:gd name="T34" fmla="*/ 38 w 51"/>
                <a:gd name="T35" fmla="*/ 4 h 19"/>
                <a:gd name="T36" fmla="*/ 41 w 51"/>
                <a:gd name="T37" fmla="*/ 5 h 19"/>
                <a:gd name="T38" fmla="*/ 41 w 51"/>
                <a:gd name="T39" fmla="*/ 7 h 19"/>
                <a:gd name="T40" fmla="*/ 41 w 51"/>
                <a:gd name="T41" fmla="*/ 8 h 19"/>
                <a:gd name="T42" fmla="*/ 38 w 51"/>
                <a:gd name="T43" fmla="*/ 7 h 19"/>
                <a:gd name="T44" fmla="*/ 12 w 51"/>
                <a:gd name="T45" fmla="*/ 7 h 19"/>
                <a:gd name="T46" fmla="*/ 9 w 51"/>
                <a:gd name="T47" fmla="*/ 8 h 19"/>
                <a:gd name="T48" fmla="*/ 9 w 51"/>
                <a:gd name="T49" fmla="*/ 7 h 19"/>
                <a:gd name="T50" fmla="*/ 10 w 51"/>
                <a:gd name="T5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19">
                  <a:moveTo>
                    <a:pt x="0" y="19"/>
                  </a:moveTo>
                  <a:cubicBezTo>
                    <a:pt x="51" y="19"/>
                    <a:pt x="51" y="19"/>
                    <a:pt x="51" y="19"/>
                  </a:cubicBezTo>
                  <a:cubicBezTo>
                    <a:pt x="51" y="15"/>
                    <a:pt x="49" y="12"/>
                    <a:pt x="4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4"/>
                    <a:pt x="44" y="2"/>
                  </a:cubicBezTo>
                  <a:cubicBezTo>
                    <a:pt x="43" y="1"/>
                    <a:pt x="41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5" y="4"/>
                    <a:pt x="5" y="7"/>
                    <a:pt x="5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0" y="15"/>
                    <a:pt x="0" y="19"/>
                  </a:cubicBezTo>
                  <a:close/>
                  <a:moveTo>
                    <a:pt x="10" y="5"/>
                  </a:moveTo>
                  <a:cubicBezTo>
                    <a:pt x="10" y="4"/>
                    <a:pt x="11" y="4"/>
                    <a:pt x="1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4"/>
                    <a:pt x="41" y="5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8"/>
                    <a:pt x="39" y="7"/>
                    <a:pt x="38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2" name="Freeform 177">
              <a:extLst>
                <a:ext uri="{FF2B5EF4-FFF2-40B4-BE49-F238E27FC236}">
                  <a16:creationId xmlns:a16="http://schemas.microsoft.com/office/drawing/2014/main" xmlns="" id="{D95968A6-9388-46C8-A58F-47C3E2C82A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3088" y="12065000"/>
              <a:ext cx="188913" cy="80963"/>
            </a:xfrm>
            <a:custGeom>
              <a:avLst/>
              <a:gdLst>
                <a:gd name="T0" fmla="*/ 0 w 52"/>
                <a:gd name="T1" fmla="*/ 9 h 22"/>
                <a:gd name="T2" fmla="*/ 13 w 52"/>
                <a:gd name="T3" fmla="*/ 22 h 22"/>
                <a:gd name="T4" fmla="*/ 39 w 52"/>
                <a:gd name="T5" fmla="*/ 22 h 22"/>
                <a:gd name="T6" fmla="*/ 52 w 52"/>
                <a:gd name="T7" fmla="*/ 9 h 22"/>
                <a:gd name="T8" fmla="*/ 52 w 52"/>
                <a:gd name="T9" fmla="*/ 0 h 22"/>
                <a:gd name="T10" fmla="*/ 0 w 52"/>
                <a:gd name="T11" fmla="*/ 0 h 22"/>
                <a:gd name="T12" fmla="*/ 0 w 52"/>
                <a:gd name="T13" fmla="*/ 9 h 22"/>
                <a:gd name="T14" fmla="*/ 26 w 52"/>
                <a:gd name="T15" fmla="*/ 6 h 22"/>
                <a:gd name="T16" fmla="*/ 31 w 52"/>
                <a:gd name="T17" fmla="*/ 11 h 22"/>
                <a:gd name="T18" fmla="*/ 26 w 52"/>
                <a:gd name="T19" fmla="*/ 16 h 22"/>
                <a:gd name="T20" fmla="*/ 21 w 52"/>
                <a:gd name="T21" fmla="*/ 11 h 22"/>
                <a:gd name="T22" fmla="*/ 26 w 52"/>
                <a:gd name="T2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22">
                  <a:moveTo>
                    <a:pt x="0" y="9"/>
                  </a:moveTo>
                  <a:cubicBezTo>
                    <a:pt x="0" y="16"/>
                    <a:pt x="6" y="22"/>
                    <a:pt x="13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6" y="22"/>
                    <a:pt x="52" y="16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26" y="6"/>
                  </a:moveTo>
                  <a:cubicBezTo>
                    <a:pt x="29" y="6"/>
                    <a:pt x="31" y="8"/>
                    <a:pt x="31" y="11"/>
                  </a:cubicBezTo>
                  <a:cubicBezTo>
                    <a:pt x="31" y="14"/>
                    <a:pt x="29" y="16"/>
                    <a:pt x="26" y="16"/>
                  </a:cubicBezTo>
                  <a:cubicBezTo>
                    <a:pt x="24" y="16"/>
                    <a:pt x="21" y="14"/>
                    <a:pt x="21" y="11"/>
                  </a:cubicBezTo>
                  <a:cubicBezTo>
                    <a:pt x="21" y="8"/>
                    <a:pt x="24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AB124E9-3BB1-455E-9A00-F114374B39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GEAR 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AB80E21-EC56-4F80-A911-CACF971193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321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413E198-3CE4-4D54-9072-89FBE1479CB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SMARTAPP TRAVEL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2ECCB3B4-122B-4688-80BD-B24A090A69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CB05A50-6707-4D10-B187-D0672CA0BC8C}"/>
              </a:ext>
            </a:extLst>
          </p:cNvPr>
          <p:cNvSpPr txBox="1"/>
          <p:nvPr/>
        </p:nvSpPr>
        <p:spPr>
          <a:xfrm>
            <a:off x="2863711" y="1530597"/>
            <a:ext cx="1138598" cy="298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cs typeface="+mn-ea"/>
                <a:sym typeface="+mn-lt"/>
              </a:rPr>
              <a:t>Accurate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D8F9956-5F6C-40D5-BF5E-2004A6C8ABBC}"/>
              </a:ext>
            </a:extLst>
          </p:cNvPr>
          <p:cNvSpPr txBox="1"/>
          <p:nvPr/>
        </p:nvSpPr>
        <p:spPr>
          <a:xfrm>
            <a:off x="4195206" y="1530597"/>
            <a:ext cx="1138598" cy="298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cs typeface="+mn-ea"/>
                <a:sym typeface="+mn-lt"/>
              </a:rPr>
              <a:t>Easy to 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C9793AA-8199-48BA-BD62-756F1B52720C}"/>
              </a:ext>
            </a:extLst>
          </p:cNvPr>
          <p:cNvSpPr txBox="1"/>
          <p:nvPr/>
        </p:nvSpPr>
        <p:spPr>
          <a:xfrm>
            <a:off x="5526701" y="1530597"/>
            <a:ext cx="1138598" cy="298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cs typeface="+mn-ea"/>
                <a:sym typeface="+mn-lt"/>
              </a:rPr>
              <a:t>Easy to 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782DE75-968E-4D66-A306-DB5230678C10}"/>
              </a:ext>
            </a:extLst>
          </p:cNvPr>
          <p:cNvSpPr txBox="1"/>
          <p:nvPr/>
        </p:nvSpPr>
        <p:spPr>
          <a:xfrm>
            <a:off x="6858196" y="1530597"/>
            <a:ext cx="1138598" cy="298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cs typeface="+mn-ea"/>
                <a:sym typeface="+mn-lt"/>
              </a:rPr>
              <a:t>Interesting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1CE5616-945C-41D9-94DF-1C94E61F8FF2}"/>
              </a:ext>
            </a:extLst>
          </p:cNvPr>
          <p:cNvSpPr txBox="1"/>
          <p:nvPr/>
        </p:nvSpPr>
        <p:spPr>
          <a:xfrm>
            <a:off x="8189691" y="1530597"/>
            <a:ext cx="1138598" cy="298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cs typeface="+mn-ea"/>
                <a:sym typeface="+mn-lt"/>
              </a:rPr>
              <a:t>Unique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87A18C6-8C73-4813-B221-85659D4F1141}"/>
              </a:ext>
            </a:extLst>
          </p:cNvPr>
          <p:cNvSpPr/>
          <p:nvPr/>
        </p:nvSpPr>
        <p:spPr>
          <a:xfrm>
            <a:off x="993202" y="5519627"/>
            <a:ext cx="561474" cy="56147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40B2B09-F626-4F97-945A-36296E04C087}"/>
              </a:ext>
            </a:extLst>
          </p:cNvPr>
          <p:cNvSpPr/>
          <p:nvPr/>
        </p:nvSpPr>
        <p:spPr>
          <a:xfrm>
            <a:off x="1548519" y="5519627"/>
            <a:ext cx="2486916" cy="5614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D6F1773-6B91-45C0-A255-92F538835654}"/>
              </a:ext>
            </a:extLst>
          </p:cNvPr>
          <p:cNvSpPr txBox="1"/>
          <p:nvPr/>
        </p:nvSpPr>
        <p:spPr>
          <a:xfrm>
            <a:off x="1809041" y="5535670"/>
            <a:ext cx="210934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Search destination. . .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xmlns="" id="{A469707E-2165-4B78-8C43-6752227F4A54}"/>
              </a:ext>
            </a:extLst>
          </p:cNvPr>
          <p:cNvSpPr>
            <a:spLocks noEditPoints="1"/>
          </p:cNvSpPr>
          <p:nvPr/>
        </p:nvSpPr>
        <p:spPr bwMode="auto">
          <a:xfrm>
            <a:off x="1106749" y="5641607"/>
            <a:ext cx="326696" cy="317512"/>
          </a:xfrm>
          <a:custGeom>
            <a:avLst/>
            <a:gdLst>
              <a:gd name="T0" fmla="*/ 103 w 106"/>
              <a:gd name="T1" fmla="*/ 84 h 102"/>
              <a:gd name="T2" fmla="*/ 76 w 106"/>
              <a:gd name="T3" fmla="*/ 61 h 102"/>
              <a:gd name="T4" fmla="*/ 74 w 106"/>
              <a:gd name="T5" fmla="*/ 60 h 102"/>
              <a:gd name="T6" fmla="*/ 80 w 106"/>
              <a:gd name="T7" fmla="*/ 40 h 102"/>
              <a:gd name="T8" fmla="*/ 40 w 106"/>
              <a:gd name="T9" fmla="*/ 0 h 102"/>
              <a:gd name="T10" fmla="*/ 0 w 106"/>
              <a:gd name="T11" fmla="*/ 40 h 102"/>
              <a:gd name="T12" fmla="*/ 40 w 106"/>
              <a:gd name="T13" fmla="*/ 80 h 102"/>
              <a:gd name="T14" fmla="*/ 61 w 106"/>
              <a:gd name="T15" fmla="*/ 73 h 102"/>
              <a:gd name="T16" fmla="*/ 63 w 106"/>
              <a:gd name="T17" fmla="*/ 75 h 102"/>
              <a:gd name="T18" fmla="*/ 90 w 106"/>
              <a:gd name="T19" fmla="*/ 99 h 102"/>
              <a:gd name="T20" fmla="*/ 101 w 106"/>
              <a:gd name="T21" fmla="*/ 98 h 102"/>
              <a:gd name="T22" fmla="*/ 103 w 106"/>
              <a:gd name="T23" fmla="*/ 96 h 102"/>
              <a:gd name="T24" fmla="*/ 103 w 106"/>
              <a:gd name="T25" fmla="*/ 84 h 102"/>
              <a:gd name="T26" fmla="*/ 40 w 106"/>
              <a:gd name="T27" fmla="*/ 64 h 102"/>
              <a:gd name="T28" fmla="*/ 15 w 106"/>
              <a:gd name="T29" fmla="*/ 40 h 102"/>
              <a:gd name="T30" fmla="*/ 40 w 106"/>
              <a:gd name="T31" fmla="*/ 15 h 102"/>
              <a:gd name="T32" fmla="*/ 64 w 106"/>
              <a:gd name="T33" fmla="*/ 40 h 102"/>
              <a:gd name="T34" fmla="*/ 40 w 106"/>
              <a:gd name="T35" fmla="*/ 6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6" h="102">
                <a:moveTo>
                  <a:pt x="103" y="84"/>
                </a:moveTo>
                <a:cubicBezTo>
                  <a:pt x="76" y="61"/>
                  <a:pt x="76" y="61"/>
                  <a:pt x="76" y="61"/>
                </a:cubicBezTo>
                <a:cubicBezTo>
                  <a:pt x="76" y="60"/>
                  <a:pt x="75" y="60"/>
                  <a:pt x="74" y="60"/>
                </a:cubicBezTo>
                <a:cubicBezTo>
                  <a:pt x="78" y="54"/>
                  <a:pt x="80" y="47"/>
                  <a:pt x="80" y="40"/>
                </a:cubicBezTo>
                <a:cubicBezTo>
                  <a:pt x="80" y="17"/>
                  <a:pt x="62" y="0"/>
                  <a:pt x="40" y="0"/>
                </a:cubicBezTo>
                <a:cubicBezTo>
                  <a:pt x="18" y="0"/>
                  <a:pt x="0" y="17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48" y="80"/>
                  <a:pt x="55" y="77"/>
                  <a:pt x="61" y="73"/>
                </a:cubicBezTo>
                <a:cubicBezTo>
                  <a:pt x="62" y="74"/>
                  <a:pt x="62" y="75"/>
                  <a:pt x="63" y="75"/>
                </a:cubicBezTo>
                <a:cubicBezTo>
                  <a:pt x="90" y="99"/>
                  <a:pt x="90" y="99"/>
                  <a:pt x="90" y="99"/>
                </a:cubicBezTo>
                <a:cubicBezTo>
                  <a:pt x="93" y="102"/>
                  <a:pt x="98" y="102"/>
                  <a:pt x="101" y="98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106" y="92"/>
                  <a:pt x="106" y="87"/>
                  <a:pt x="103" y="84"/>
                </a:cubicBezTo>
                <a:close/>
                <a:moveTo>
                  <a:pt x="40" y="64"/>
                </a:moveTo>
                <a:cubicBezTo>
                  <a:pt x="26" y="64"/>
                  <a:pt x="15" y="53"/>
                  <a:pt x="15" y="40"/>
                </a:cubicBezTo>
                <a:cubicBezTo>
                  <a:pt x="15" y="26"/>
                  <a:pt x="26" y="15"/>
                  <a:pt x="40" y="15"/>
                </a:cubicBezTo>
                <a:cubicBezTo>
                  <a:pt x="53" y="15"/>
                  <a:pt x="64" y="26"/>
                  <a:pt x="64" y="40"/>
                </a:cubicBezTo>
                <a:cubicBezTo>
                  <a:pt x="64" y="53"/>
                  <a:pt x="53" y="64"/>
                  <a:pt x="40" y="6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E0263BD-DE1D-498B-9D0D-411638D3FCAF}"/>
              </a:ext>
            </a:extLst>
          </p:cNvPr>
          <p:cNvSpPr txBox="1"/>
          <p:nvPr/>
        </p:nvSpPr>
        <p:spPr>
          <a:xfrm>
            <a:off x="1474936" y="3362727"/>
            <a:ext cx="2486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063733B9-B571-489F-B490-DAFEE388EF39}"/>
              </a:ext>
            </a:extLst>
          </p:cNvPr>
          <p:cNvGrpSpPr/>
          <p:nvPr/>
        </p:nvGrpSpPr>
        <p:grpSpPr>
          <a:xfrm>
            <a:off x="8172991" y="5280988"/>
            <a:ext cx="284163" cy="441325"/>
            <a:chOff x="2152651" y="184150"/>
            <a:chExt cx="284163" cy="441325"/>
          </a:xfrm>
          <a:solidFill>
            <a:schemeClr val="bg2"/>
          </a:solidFill>
        </p:grpSpPr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xmlns="" id="{436081ED-6B21-4D84-98BE-883C88BD1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26" y="184150"/>
              <a:ext cx="230188" cy="288925"/>
            </a:xfrm>
            <a:custGeom>
              <a:avLst/>
              <a:gdLst>
                <a:gd name="T0" fmla="*/ 28 w 63"/>
                <a:gd name="T1" fmla="*/ 22 h 78"/>
                <a:gd name="T2" fmla="*/ 0 w 63"/>
                <a:gd name="T3" fmla="*/ 20 h 78"/>
                <a:gd name="T4" fmla="*/ 0 w 63"/>
                <a:gd name="T5" fmla="*/ 67 h 78"/>
                <a:gd name="T6" fmla="*/ 29 w 63"/>
                <a:gd name="T7" fmla="*/ 60 h 78"/>
                <a:gd name="T8" fmla="*/ 63 w 63"/>
                <a:gd name="T9" fmla="*/ 65 h 78"/>
                <a:gd name="T10" fmla="*/ 63 w 63"/>
                <a:gd name="T11" fmla="*/ 25 h 78"/>
                <a:gd name="T12" fmla="*/ 28 w 63"/>
                <a:gd name="T13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8">
                  <a:moveTo>
                    <a:pt x="28" y="22"/>
                  </a:moveTo>
                  <a:cubicBezTo>
                    <a:pt x="28" y="22"/>
                    <a:pt x="10" y="36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9" y="78"/>
                    <a:pt x="29" y="60"/>
                  </a:cubicBezTo>
                  <a:cubicBezTo>
                    <a:pt x="29" y="60"/>
                    <a:pt x="56" y="40"/>
                    <a:pt x="63" y="6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56" y="0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xmlns="" id="{445DD6D3-B56F-441A-92A4-BA84CE514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1" y="254000"/>
              <a:ext cx="42863" cy="371475"/>
            </a:xfrm>
            <a:custGeom>
              <a:avLst/>
              <a:gdLst>
                <a:gd name="T0" fmla="*/ 6 w 12"/>
                <a:gd name="T1" fmla="*/ 0 h 100"/>
                <a:gd name="T2" fmla="*/ 0 w 12"/>
                <a:gd name="T3" fmla="*/ 2 h 100"/>
                <a:gd name="T4" fmla="*/ 0 w 12"/>
                <a:gd name="T5" fmla="*/ 98 h 100"/>
                <a:gd name="T6" fmla="*/ 6 w 12"/>
                <a:gd name="T7" fmla="*/ 100 h 100"/>
                <a:gd name="T8" fmla="*/ 12 w 12"/>
                <a:gd name="T9" fmla="*/ 98 h 100"/>
                <a:gd name="T10" fmla="*/ 12 w 12"/>
                <a:gd name="T11" fmla="*/ 2 h 100"/>
                <a:gd name="T12" fmla="*/ 6 w 12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0">
                  <a:moveTo>
                    <a:pt x="6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2" y="100"/>
                    <a:pt x="6" y="100"/>
                  </a:cubicBezTo>
                  <a:cubicBezTo>
                    <a:pt x="9" y="100"/>
                    <a:pt x="12" y="99"/>
                    <a:pt x="12" y="9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5" name="Freeform 19">
            <a:extLst>
              <a:ext uri="{FF2B5EF4-FFF2-40B4-BE49-F238E27FC236}">
                <a16:creationId xmlns:a16="http://schemas.microsoft.com/office/drawing/2014/main" xmlns="" id="{AF9AC992-8169-4AFF-811C-CE8B1EB99970}"/>
              </a:ext>
            </a:extLst>
          </p:cNvPr>
          <p:cNvSpPr>
            <a:spLocks/>
          </p:cNvSpPr>
          <p:nvPr/>
        </p:nvSpPr>
        <p:spPr bwMode="auto">
          <a:xfrm>
            <a:off x="8087267" y="2669494"/>
            <a:ext cx="455613" cy="330200"/>
          </a:xfrm>
          <a:custGeom>
            <a:avLst/>
            <a:gdLst>
              <a:gd name="T0" fmla="*/ 106 w 125"/>
              <a:gd name="T1" fmla="*/ 6 h 89"/>
              <a:gd name="T2" fmla="*/ 36 w 125"/>
              <a:gd name="T3" fmla="*/ 61 h 89"/>
              <a:gd name="T4" fmla="*/ 20 w 125"/>
              <a:gd name="T5" fmla="*/ 48 h 89"/>
              <a:gd name="T6" fmla="*/ 10 w 125"/>
              <a:gd name="T7" fmla="*/ 45 h 89"/>
              <a:gd name="T8" fmla="*/ 4 w 125"/>
              <a:gd name="T9" fmla="*/ 52 h 89"/>
              <a:gd name="T10" fmla="*/ 7 w 125"/>
              <a:gd name="T11" fmla="*/ 63 h 89"/>
              <a:gd name="T12" fmla="*/ 34 w 125"/>
              <a:gd name="T13" fmla="*/ 87 h 89"/>
              <a:gd name="T14" fmla="*/ 46 w 125"/>
              <a:gd name="T15" fmla="*/ 84 h 89"/>
              <a:gd name="T16" fmla="*/ 50 w 125"/>
              <a:gd name="T17" fmla="*/ 81 h 89"/>
              <a:gd name="T18" fmla="*/ 50 w 125"/>
              <a:gd name="T19" fmla="*/ 81 h 89"/>
              <a:gd name="T20" fmla="*/ 112 w 125"/>
              <a:gd name="T21" fmla="*/ 12 h 89"/>
              <a:gd name="T22" fmla="*/ 106 w 125"/>
              <a:gd name="T23" fmla="*/ 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" h="89">
                <a:moveTo>
                  <a:pt x="106" y="6"/>
                </a:moveTo>
                <a:cubicBezTo>
                  <a:pt x="98" y="9"/>
                  <a:pt x="58" y="45"/>
                  <a:pt x="36" y="61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7"/>
                  <a:pt x="14" y="41"/>
                  <a:pt x="10" y="45"/>
                </a:cubicBezTo>
                <a:cubicBezTo>
                  <a:pt x="4" y="52"/>
                  <a:pt x="4" y="52"/>
                  <a:pt x="4" y="52"/>
                </a:cubicBezTo>
                <a:cubicBezTo>
                  <a:pt x="0" y="55"/>
                  <a:pt x="4" y="61"/>
                  <a:pt x="7" y="63"/>
                </a:cubicBezTo>
                <a:cubicBezTo>
                  <a:pt x="34" y="87"/>
                  <a:pt x="34" y="87"/>
                  <a:pt x="34" y="87"/>
                </a:cubicBezTo>
                <a:cubicBezTo>
                  <a:pt x="37" y="89"/>
                  <a:pt x="43" y="88"/>
                  <a:pt x="46" y="84"/>
                </a:cubicBezTo>
                <a:cubicBezTo>
                  <a:pt x="50" y="81"/>
                  <a:pt x="50" y="81"/>
                  <a:pt x="5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6" y="8"/>
                  <a:pt x="125" y="0"/>
                  <a:pt x="106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20">
            <a:extLst>
              <a:ext uri="{FF2B5EF4-FFF2-40B4-BE49-F238E27FC236}">
                <a16:creationId xmlns:a16="http://schemas.microsoft.com/office/drawing/2014/main" xmlns="" id="{2F76FFC3-8279-4EE3-8ADE-0D2B2573952E}"/>
              </a:ext>
            </a:extLst>
          </p:cNvPr>
          <p:cNvSpPr>
            <a:spLocks noEditPoints="1"/>
          </p:cNvSpPr>
          <p:nvPr/>
        </p:nvSpPr>
        <p:spPr bwMode="auto">
          <a:xfrm>
            <a:off x="8126954" y="3890578"/>
            <a:ext cx="376238" cy="423862"/>
          </a:xfrm>
          <a:custGeom>
            <a:avLst/>
            <a:gdLst>
              <a:gd name="T0" fmla="*/ 84 w 103"/>
              <a:gd name="T1" fmla="*/ 47 h 114"/>
              <a:gd name="T2" fmla="*/ 29 w 103"/>
              <a:gd name="T3" fmla="*/ 47 h 114"/>
              <a:gd name="T4" fmla="*/ 29 w 103"/>
              <a:gd name="T5" fmla="*/ 44 h 114"/>
              <a:gd name="T6" fmla="*/ 29 w 103"/>
              <a:gd name="T7" fmla="*/ 33 h 114"/>
              <a:gd name="T8" fmla="*/ 50 w 103"/>
              <a:gd name="T9" fmla="*/ 11 h 114"/>
              <a:gd name="T10" fmla="*/ 72 w 103"/>
              <a:gd name="T11" fmla="*/ 33 h 114"/>
              <a:gd name="T12" fmla="*/ 85 w 103"/>
              <a:gd name="T13" fmla="*/ 33 h 114"/>
              <a:gd name="T14" fmla="*/ 85 w 103"/>
              <a:gd name="T15" fmla="*/ 32 h 114"/>
              <a:gd name="T16" fmla="*/ 50 w 103"/>
              <a:gd name="T17" fmla="*/ 0 h 114"/>
              <a:gd name="T18" fmla="*/ 16 w 103"/>
              <a:gd name="T19" fmla="*/ 32 h 114"/>
              <a:gd name="T20" fmla="*/ 16 w 103"/>
              <a:gd name="T21" fmla="*/ 48 h 114"/>
              <a:gd name="T22" fmla="*/ 0 w 103"/>
              <a:gd name="T23" fmla="*/ 62 h 114"/>
              <a:gd name="T24" fmla="*/ 0 w 103"/>
              <a:gd name="T25" fmla="*/ 100 h 114"/>
              <a:gd name="T26" fmla="*/ 18 w 103"/>
              <a:gd name="T27" fmla="*/ 114 h 114"/>
              <a:gd name="T28" fmla="*/ 84 w 103"/>
              <a:gd name="T29" fmla="*/ 114 h 114"/>
              <a:gd name="T30" fmla="*/ 103 w 103"/>
              <a:gd name="T31" fmla="*/ 100 h 114"/>
              <a:gd name="T32" fmla="*/ 103 w 103"/>
              <a:gd name="T33" fmla="*/ 62 h 114"/>
              <a:gd name="T34" fmla="*/ 84 w 103"/>
              <a:gd name="T35" fmla="*/ 47 h 114"/>
              <a:gd name="T36" fmla="*/ 58 w 103"/>
              <a:gd name="T37" fmla="*/ 80 h 114"/>
              <a:gd name="T38" fmla="*/ 62 w 103"/>
              <a:gd name="T39" fmla="*/ 93 h 114"/>
              <a:gd name="T40" fmla="*/ 52 w 103"/>
              <a:gd name="T41" fmla="*/ 103 h 114"/>
              <a:gd name="T42" fmla="*/ 43 w 103"/>
              <a:gd name="T43" fmla="*/ 93 h 114"/>
              <a:gd name="T44" fmla="*/ 46 w 103"/>
              <a:gd name="T45" fmla="*/ 80 h 114"/>
              <a:gd name="T46" fmla="*/ 40 w 103"/>
              <a:gd name="T47" fmla="*/ 72 h 114"/>
              <a:gd name="T48" fmla="*/ 52 w 103"/>
              <a:gd name="T49" fmla="*/ 63 h 114"/>
              <a:gd name="T50" fmla="*/ 64 w 103"/>
              <a:gd name="T51" fmla="*/ 72 h 114"/>
              <a:gd name="T52" fmla="*/ 58 w 103"/>
              <a:gd name="T53" fmla="*/ 80 h 114"/>
              <a:gd name="T54" fmla="*/ 58 w 103"/>
              <a:gd name="T55" fmla="*/ 8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3" h="114">
                <a:moveTo>
                  <a:pt x="84" y="47"/>
                </a:moveTo>
                <a:cubicBezTo>
                  <a:pt x="29" y="47"/>
                  <a:pt x="29" y="47"/>
                  <a:pt x="29" y="47"/>
                </a:cubicBezTo>
                <a:cubicBezTo>
                  <a:pt x="29" y="46"/>
                  <a:pt x="29" y="45"/>
                  <a:pt x="29" y="4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21"/>
                  <a:pt x="38" y="11"/>
                  <a:pt x="50" y="11"/>
                </a:cubicBezTo>
                <a:cubicBezTo>
                  <a:pt x="62" y="11"/>
                  <a:pt x="72" y="21"/>
                  <a:pt x="72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14"/>
                  <a:pt x="70" y="0"/>
                  <a:pt x="50" y="0"/>
                </a:cubicBezTo>
                <a:cubicBezTo>
                  <a:pt x="31" y="0"/>
                  <a:pt x="16" y="14"/>
                  <a:pt x="16" y="32"/>
                </a:cubicBezTo>
                <a:cubicBezTo>
                  <a:pt x="16" y="48"/>
                  <a:pt x="16" y="48"/>
                  <a:pt x="16" y="48"/>
                </a:cubicBezTo>
                <a:cubicBezTo>
                  <a:pt x="7" y="48"/>
                  <a:pt x="0" y="54"/>
                  <a:pt x="0" y="6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8"/>
                  <a:pt x="8" y="114"/>
                  <a:pt x="18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95" y="114"/>
                  <a:pt x="103" y="107"/>
                  <a:pt x="103" y="100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3" y="54"/>
                  <a:pt x="94" y="47"/>
                  <a:pt x="84" y="47"/>
                </a:cubicBezTo>
                <a:close/>
                <a:moveTo>
                  <a:pt x="58" y="80"/>
                </a:moveTo>
                <a:cubicBezTo>
                  <a:pt x="62" y="93"/>
                  <a:pt x="62" y="93"/>
                  <a:pt x="62" y="93"/>
                </a:cubicBezTo>
                <a:cubicBezTo>
                  <a:pt x="62" y="98"/>
                  <a:pt x="57" y="103"/>
                  <a:pt x="52" y="103"/>
                </a:cubicBezTo>
                <a:cubicBezTo>
                  <a:pt x="47" y="103"/>
                  <a:pt x="43" y="98"/>
                  <a:pt x="43" y="93"/>
                </a:cubicBezTo>
                <a:cubicBezTo>
                  <a:pt x="46" y="80"/>
                  <a:pt x="46" y="80"/>
                  <a:pt x="46" y="80"/>
                </a:cubicBezTo>
                <a:cubicBezTo>
                  <a:pt x="43" y="78"/>
                  <a:pt x="40" y="75"/>
                  <a:pt x="40" y="72"/>
                </a:cubicBezTo>
                <a:cubicBezTo>
                  <a:pt x="40" y="67"/>
                  <a:pt x="45" y="63"/>
                  <a:pt x="52" y="63"/>
                </a:cubicBezTo>
                <a:cubicBezTo>
                  <a:pt x="59" y="63"/>
                  <a:pt x="64" y="67"/>
                  <a:pt x="64" y="72"/>
                </a:cubicBezTo>
                <a:cubicBezTo>
                  <a:pt x="64" y="75"/>
                  <a:pt x="62" y="78"/>
                  <a:pt x="58" y="80"/>
                </a:cubicBezTo>
                <a:cubicBezTo>
                  <a:pt x="58" y="80"/>
                  <a:pt x="58" y="80"/>
                  <a:pt x="58" y="8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17DC45A6-855D-4FB6-A447-A558D3201344}"/>
              </a:ext>
            </a:extLst>
          </p:cNvPr>
          <p:cNvSpPr txBox="1"/>
          <p:nvPr/>
        </p:nvSpPr>
        <p:spPr>
          <a:xfrm>
            <a:off x="8917105" y="2463668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Recomended</a:t>
            </a:r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190FCEC5-B9E8-4CB7-8027-45628ED9461A}"/>
              </a:ext>
            </a:extLst>
          </p:cNvPr>
          <p:cNvSpPr txBox="1"/>
          <p:nvPr/>
        </p:nvSpPr>
        <p:spPr>
          <a:xfrm>
            <a:off x="8917105" y="2818253"/>
            <a:ext cx="2527086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C931EAF-4DC7-4931-96BA-45241FF0A5DE}"/>
              </a:ext>
            </a:extLst>
          </p:cNvPr>
          <p:cNvSpPr txBox="1"/>
          <p:nvPr/>
        </p:nvSpPr>
        <p:spPr>
          <a:xfrm>
            <a:off x="8917105" y="3784757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>
                <a:solidFill>
                  <a:schemeClr val="accent3"/>
                </a:solidFill>
                <a:cs typeface="+mn-ea"/>
                <a:sym typeface="+mn-lt"/>
              </a:rPr>
              <a:t>Scure</a:t>
            </a:r>
            <a:endParaRPr lang="en-US" sz="16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92C0A09C-4064-47BD-92B5-B77ACCCD7623}"/>
              </a:ext>
            </a:extLst>
          </p:cNvPr>
          <p:cNvSpPr txBox="1"/>
          <p:nvPr/>
        </p:nvSpPr>
        <p:spPr>
          <a:xfrm>
            <a:off x="8917105" y="4139342"/>
            <a:ext cx="2527086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FBACECD-57C1-42D5-BF03-6EB178CAA62C}"/>
              </a:ext>
            </a:extLst>
          </p:cNvPr>
          <p:cNvSpPr txBox="1"/>
          <p:nvPr/>
        </p:nvSpPr>
        <p:spPr>
          <a:xfrm>
            <a:off x="8917105" y="5221855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Fast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1F1B3B82-0200-4A67-89E9-8A288B46E322}"/>
              </a:ext>
            </a:extLst>
          </p:cNvPr>
          <p:cNvSpPr txBox="1"/>
          <p:nvPr/>
        </p:nvSpPr>
        <p:spPr>
          <a:xfrm>
            <a:off x="8917105" y="5576440"/>
            <a:ext cx="252708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Aliquam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lorem ante,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dapibus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in,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a,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tellus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FC06653-8B08-49EE-9411-45885A320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542" y="2057400"/>
            <a:ext cx="2486916" cy="4162926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030307AD-4790-4A8F-80A0-41663628BFF8}"/>
              </a:ext>
            </a:extLst>
          </p:cNvPr>
          <p:cNvSpPr txBox="1"/>
          <p:nvPr/>
        </p:nvSpPr>
        <p:spPr>
          <a:xfrm>
            <a:off x="1445219" y="2275399"/>
            <a:ext cx="2546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cs typeface="+mn-ea"/>
                <a:sym typeface="+mn-lt"/>
              </a:rPr>
              <a:t>Smartapps</a:t>
            </a:r>
            <a:r>
              <a:rPr lang="en-US" sz="2800" b="1" dirty="0">
                <a:cs typeface="+mn-ea"/>
                <a:sym typeface="+mn-lt"/>
              </a:rPr>
              <a:t> </a:t>
            </a:r>
            <a:r>
              <a:rPr lang="en-US" sz="2800" b="1" dirty="0" err="1">
                <a:cs typeface="+mn-ea"/>
                <a:sym typeface="+mn-lt"/>
              </a:rPr>
              <a:t>traveller</a:t>
            </a:r>
            <a:endParaRPr lang="en-US" sz="2800" b="1" dirty="0">
              <a:cs typeface="+mn-ea"/>
              <a:sym typeface="+mn-lt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88222445-9C71-4DAA-BAA1-6CCCC95A38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364" y="2948667"/>
            <a:ext cx="1577694" cy="2365428"/>
          </a:xfrm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00"/>
          <a:stretch/>
        </p:blipFill>
        <p:spPr>
          <a:xfrm>
            <a:off x="-73025" y="4756562"/>
            <a:ext cx="12265025" cy="2101438"/>
          </a:xfrm>
        </p:spPr>
      </p:pic>
    </p:spTree>
    <p:extLst>
      <p:ext uri="{BB962C8B-B14F-4D97-AF65-F5344CB8AC3E}">
        <p14:creationId xmlns:p14="http://schemas.microsoft.com/office/powerpoint/2010/main" val="66242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4" b="29524"/>
          <a:stretch/>
        </p:blipFill>
        <p:spPr>
          <a:xfrm>
            <a:off x="0" y="0"/>
            <a:ext cx="12191999" cy="27191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2D4C9E6-35B9-4EC9-8EAC-DC4524562D36}"/>
              </a:ext>
            </a:extLst>
          </p:cNvPr>
          <p:cNvSpPr txBox="1"/>
          <p:nvPr/>
        </p:nvSpPr>
        <p:spPr>
          <a:xfrm>
            <a:off x="3938454" y="5740020"/>
            <a:ext cx="431509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AA33597-09E3-456D-A8C3-4EE5713281F1}"/>
              </a:ext>
            </a:extLst>
          </p:cNvPr>
          <p:cNvSpPr txBox="1"/>
          <p:nvPr/>
        </p:nvSpPr>
        <p:spPr>
          <a:xfrm>
            <a:off x="5323950" y="5316571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49B11FD-38B2-49FF-8581-12CD8C644EFA}"/>
              </a:ext>
            </a:extLst>
          </p:cNvPr>
          <p:cNvSpPr txBox="1"/>
          <p:nvPr/>
        </p:nvSpPr>
        <p:spPr>
          <a:xfrm>
            <a:off x="977615" y="1242481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Carrier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1D3324E-1F47-4A7F-941D-2554C37B6298}"/>
              </a:ext>
            </a:extLst>
          </p:cNvPr>
          <p:cNvSpPr txBox="1"/>
          <p:nvPr/>
        </p:nvSpPr>
        <p:spPr>
          <a:xfrm>
            <a:off x="236618" y="1597066"/>
            <a:ext cx="2285097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In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rhoncus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a,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venenatis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42A305E-F844-4AF1-856A-4332886080CD}"/>
              </a:ext>
            </a:extLst>
          </p:cNvPr>
          <p:cNvSpPr txBox="1"/>
          <p:nvPr/>
        </p:nvSpPr>
        <p:spPr>
          <a:xfrm>
            <a:off x="977615" y="299573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Tend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C1D003C-7DAE-4052-BDC8-376B2C601F67}"/>
              </a:ext>
            </a:extLst>
          </p:cNvPr>
          <p:cNvSpPr txBox="1"/>
          <p:nvPr/>
        </p:nvSpPr>
        <p:spPr>
          <a:xfrm>
            <a:off x="236618" y="3350322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F72698C-6924-4587-891F-0C1B5056FDC9}"/>
              </a:ext>
            </a:extLst>
          </p:cNvPr>
          <p:cNvSpPr txBox="1"/>
          <p:nvPr/>
        </p:nvSpPr>
        <p:spPr>
          <a:xfrm>
            <a:off x="9705701" y="1307113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Money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93C4FE1-CBC0-4EE9-BA66-F0FA7E65CCE5}"/>
              </a:ext>
            </a:extLst>
          </p:cNvPr>
          <p:cNvSpPr txBox="1"/>
          <p:nvPr/>
        </p:nvSpPr>
        <p:spPr>
          <a:xfrm>
            <a:off x="9705701" y="1661698"/>
            <a:ext cx="2285097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In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rhoncus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a,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venenatis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0DFFD5D-701A-4232-ADC7-A6F289C10567}"/>
              </a:ext>
            </a:extLst>
          </p:cNvPr>
          <p:cNvSpPr txBox="1"/>
          <p:nvPr/>
        </p:nvSpPr>
        <p:spPr>
          <a:xfrm>
            <a:off x="9705701" y="3060369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Umbrela</a:t>
            </a:r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1B54A21-327E-4C2E-AD1D-862019661404}"/>
              </a:ext>
            </a:extLst>
          </p:cNvPr>
          <p:cNvSpPr txBox="1"/>
          <p:nvPr/>
        </p:nvSpPr>
        <p:spPr>
          <a:xfrm>
            <a:off x="9705701" y="3414954"/>
            <a:ext cx="2285097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4BE49E84-1D94-4A40-9369-B757D40BA3DE}"/>
              </a:ext>
            </a:extLst>
          </p:cNvPr>
          <p:cNvGrpSpPr/>
          <p:nvPr/>
        </p:nvGrpSpPr>
        <p:grpSpPr>
          <a:xfrm>
            <a:off x="9222353" y="1377309"/>
            <a:ext cx="353413" cy="314456"/>
            <a:chOff x="44451" y="6353175"/>
            <a:chExt cx="403225" cy="358776"/>
          </a:xfrm>
          <a:solidFill>
            <a:schemeClr val="bg2"/>
          </a:solidFill>
        </p:grpSpPr>
        <p:sp>
          <p:nvSpPr>
            <p:cNvPr id="21" name="Freeform 153">
              <a:extLst>
                <a:ext uri="{FF2B5EF4-FFF2-40B4-BE49-F238E27FC236}">
                  <a16:creationId xmlns:a16="http://schemas.microsoft.com/office/drawing/2014/main" xmlns="" id="{51CF3448-EA9D-4059-B763-ED75D8051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1" y="6496050"/>
              <a:ext cx="192088" cy="134938"/>
            </a:xfrm>
            <a:custGeom>
              <a:avLst/>
              <a:gdLst>
                <a:gd name="T0" fmla="*/ 52 w 53"/>
                <a:gd name="T1" fmla="*/ 2 h 37"/>
                <a:gd name="T2" fmla="*/ 51 w 53"/>
                <a:gd name="T3" fmla="*/ 2 h 37"/>
                <a:gd name="T4" fmla="*/ 50 w 53"/>
                <a:gd name="T5" fmla="*/ 5 h 37"/>
                <a:gd name="T6" fmla="*/ 50 w 53"/>
                <a:gd name="T7" fmla="*/ 5 h 37"/>
                <a:gd name="T8" fmla="*/ 50 w 53"/>
                <a:gd name="T9" fmla="*/ 6 h 37"/>
                <a:gd name="T10" fmla="*/ 48 w 53"/>
                <a:gd name="T11" fmla="*/ 13 h 37"/>
                <a:gd name="T12" fmla="*/ 27 w 53"/>
                <a:gd name="T13" fmla="*/ 31 h 37"/>
                <a:gd name="T14" fmla="*/ 6 w 53"/>
                <a:gd name="T15" fmla="*/ 11 h 37"/>
                <a:gd name="T16" fmla="*/ 6 w 53"/>
                <a:gd name="T17" fmla="*/ 8 h 37"/>
                <a:gd name="T18" fmla="*/ 2 w 53"/>
                <a:gd name="T19" fmla="*/ 0 h 37"/>
                <a:gd name="T20" fmla="*/ 0 w 53"/>
                <a:gd name="T21" fmla="*/ 11 h 37"/>
                <a:gd name="T22" fmla="*/ 27 w 53"/>
                <a:gd name="T23" fmla="*/ 37 h 37"/>
                <a:gd name="T24" fmla="*/ 53 w 53"/>
                <a:gd name="T25" fmla="*/ 11 h 37"/>
                <a:gd name="T26" fmla="*/ 52 w 53"/>
                <a:gd name="T2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37">
                  <a:moveTo>
                    <a:pt x="52" y="2"/>
                  </a:moveTo>
                  <a:cubicBezTo>
                    <a:pt x="52" y="2"/>
                    <a:pt x="52" y="2"/>
                    <a:pt x="51" y="2"/>
                  </a:cubicBezTo>
                  <a:cubicBezTo>
                    <a:pt x="51" y="3"/>
                    <a:pt x="51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0" y="8"/>
                    <a:pt x="49" y="11"/>
                    <a:pt x="48" y="13"/>
                  </a:cubicBezTo>
                  <a:cubicBezTo>
                    <a:pt x="47" y="23"/>
                    <a:pt x="38" y="31"/>
                    <a:pt x="27" y="31"/>
                  </a:cubicBezTo>
                  <a:cubicBezTo>
                    <a:pt x="15" y="31"/>
                    <a:pt x="6" y="22"/>
                    <a:pt x="6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4" y="5"/>
                    <a:pt x="3" y="3"/>
                    <a:pt x="2" y="0"/>
                  </a:cubicBezTo>
                  <a:cubicBezTo>
                    <a:pt x="1" y="4"/>
                    <a:pt x="0" y="7"/>
                    <a:pt x="0" y="11"/>
                  </a:cubicBezTo>
                  <a:cubicBezTo>
                    <a:pt x="0" y="25"/>
                    <a:pt x="12" y="37"/>
                    <a:pt x="27" y="37"/>
                  </a:cubicBezTo>
                  <a:cubicBezTo>
                    <a:pt x="41" y="37"/>
                    <a:pt x="53" y="25"/>
                    <a:pt x="53" y="11"/>
                  </a:cubicBezTo>
                  <a:cubicBezTo>
                    <a:pt x="53" y="8"/>
                    <a:pt x="53" y="5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54">
              <a:extLst>
                <a:ext uri="{FF2B5EF4-FFF2-40B4-BE49-F238E27FC236}">
                  <a16:creationId xmlns:a16="http://schemas.microsoft.com/office/drawing/2014/main" xmlns="" id="{D0995B22-E910-4D95-8FD6-EC71B5765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1" y="6540500"/>
              <a:ext cx="192088" cy="131763"/>
            </a:xfrm>
            <a:custGeom>
              <a:avLst/>
              <a:gdLst>
                <a:gd name="T0" fmla="*/ 51 w 53"/>
                <a:gd name="T1" fmla="*/ 1 h 36"/>
                <a:gd name="T2" fmla="*/ 48 w 53"/>
                <a:gd name="T3" fmla="*/ 9 h 36"/>
                <a:gd name="T4" fmla="*/ 48 w 53"/>
                <a:gd name="T5" fmla="*/ 10 h 36"/>
                <a:gd name="T6" fmla="*/ 48 w 53"/>
                <a:gd name="T7" fmla="*/ 11 h 36"/>
                <a:gd name="T8" fmla="*/ 27 w 53"/>
                <a:gd name="T9" fmla="*/ 31 h 36"/>
                <a:gd name="T10" fmla="*/ 6 w 53"/>
                <a:gd name="T11" fmla="*/ 11 h 36"/>
                <a:gd name="T12" fmla="*/ 6 w 53"/>
                <a:gd name="T13" fmla="*/ 9 h 36"/>
                <a:gd name="T14" fmla="*/ 3 w 53"/>
                <a:gd name="T15" fmla="*/ 0 h 36"/>
                <a:gd name="T16" fmla="*/ 0 w 53"/>
                <a:gd name="T17" fmla="*/ 11 h 36"/>
                <a:gd name="T18" fmla="*/ 27 w 53"/>
                <a:gd name="T19" fmla="*/ 36 h 36"/>
                <a:gd name="T20" fmla="*/ 53 w 53"/>
                <a:gd name="T21" fmla="*/ 11 h 36"/>
                <a:gd name="T22" fmla="*/ 51 w 53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6">
                  <a:moveTo>
                    <a:pt x="51" y="1"/>
                  </a:moveTo>
                  <a:cubicBezTo>
                    <a:pt x="51" y="3"/>
                    <a:pt x="49" y="6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1"/>
                    <a:pt x="48" y="11"/>
                  </a:cubicBezTo>
                  <a:cubicBezTo>
                    <a:pt x="48" y="22"/>
                    <a:pt x="38" y="31"/>
                    <a:pt x="27" y="31"/>
                  </a:cubicBezTo>
                  <a:cubicBezTo>
                    <a:pt x="15" y="31"/>
                    <a:pt x="6" y="22"/>
                    <a:pt x="6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4" y="6"/>
                    <a:pt x="3" y="3"/>
                    <a:pt x="3" y="0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25"/>
                    <a:pt x="12" y="36"/>
                    <a:pt x="27" y="36"/>
                  </a:cubicBezTo>
                  <a:cubicBezTo>
                    <a:pt x="41" y="36"/>
                    <a:pt x="53" y="25"/>
                    <a:pt x="53" y="11"/>
                  </a:cubicBezTo>
                  <a:cubicBezTo>
                    <a:pt x="53" y="7"/>
                    <a:pt x="52" y="4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55">
              <a:extLst>
                <a:ext uri="{FF2B5EF4-FFF2-40B4-BE49-F238E27FC236}">
                  <a16:creationId xmlns:a16="http://schemas.microsoft.com/office/drawing/2014/main" xmlns="" id="{98C61EE0-7D75-4655-9D34-CDFB63BE6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1" y="6586538"/>
              <a:ext cx="192088" cy="125413"/>
            </a:xfrm>
            <a:custGeom>
              <a:avLst/>
              <a:gdLst>
                <a:gd name="T0" fmla="*/ 51 w 53"/>
                <a:gd name="T1" fmla="*/ 0 h 34"/>
                <a:gd name="T2" fmla="*/ 48 w 53"/>
                <a:gd name="T3" fmla="*/ 11 h 34"/>
                <a:gd name="T4" fmla="*/ 47 w 53"/>
                <a:gd name="T5" fmla="*/ 12 h 34"/>
                <a:gd name="T6" fmla="*/ 27 w 53"/>
                <a:gd name="T7" fmla="*/ 29 h 34"/>
                <a:gd name="T8" fmla="*/ 6 w 53"/>
                <a:gd name="T9" fmla="*/ 11 h 34"/>
                <a:gd name="T10" fmla="*/ 4 w 53"/>
                <a:gd name="T11" fmla="*/ 8 h 34"/>
                <a:gd name="T12" fmla="*/ 2 w 53"/>
                <a:gd name="T13" fmla="*/ 6 h 34"/>
                <a:gd name="T14" fmla="*/ 1 w 53"/>
                <a:gd name="T15" fmla="*/ 2 h 34"/>
                <a:gd name="T16" fmla="*/ 0 w 53"/>
                <a:gd name="T17" fmla="*/ 9 h 34"/>
                <a:gd name="T18" fmla="*/ 27 w 53"/>
                <a:gd name="T19" fmla="*/ 34 h 34"/>
                <a:gd name="T20" fmla="*/ 53 w 53"/>
                <a:gd name="T21" fmla="*/ 9 h 34"/>
                <a:gd name="T22" fmla="*/ 51 w 5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4">
                  <a:moveTo>
                    <a:pt x="51" y="0"/>
                  </a:moveTo>
                  <a:cubicBezTo>
                    <a:pt x="52" y="4"/>
                    <a:pt x="51" y="8"/>
                    <a:pt x="48" y="11"/>
                  </a:cubicBezTo>
                  <a:cubicBezTo>
                    <a:pt x="48" y="11"/>
                    <a:pt x="48" y="11"/>
                    <a:pt x="47" y="12"/>
                  </a:cubicBezTo>
                  <a:cubicBezTo>
                    <a:pt x="46" y="21"/>
                    <a:pt x="37" y="29"/>
                    <a:pt x="27" y="29"/>
                  </a:cubicBezTo>
                  <a:cubicBezTo>
                    <a:pt x="16" y="29"/>
                    <a:pt x="7" y="21"/>
                    <a:pt x="6" y="11"/>
                  </a:cubicBezTo>
                  <a:cubicBezTo>
                    <a:pt x="5" y="10"/>
                    <a:pt x="4" y="9"/>
                    <a:pt x="4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23"/>
                    <a:pt x="12" y="34"/>
                    <a:pt x="27" y="34"/>
                  </a:cubicBezTo>
                  <a:cubicBezTo>
                    <a:pt x="41" y="34"/>
                    <a:pt x="53" y="23"/>
                    <a:pt x="53" y="9"/>
                  </a:cubicBezTo>
                  <a:cubicBezTo>
                    <a:pt x="53" y="6"/>
                    <a:pt x="53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56">
              <a:extLst>
                <a:ext uri="{FF2B5EF4-FFF2-40B4-BE49-F238E27FC236}">
                  <a16:creationId xmlns:a16="http://schemas.microsoft.com/office/drawing/2014/main" xmlns="" id="{31CE978E-CEB5-423A-ADFB-4EF2F3A25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1" y="6392863"/>
              <a:ext cx="192088" cy="193675"/>
            </a:xfrm>
            <a:custGeom>
              <a:avLst/>
              <a:gdLst>
                <a:gd name="T0" fmla="*/ 27 w 53"/>
                <a:gd name="T1" fmla="*/ 0 h 53"/>
                <a:gd name="T2" fmla="*/ 0 w 53"/>
                <a:gd name="T3" fmla="*/ 27 h 53"/>
                <a:gd name="T4" fmla="*/ 27 w 53"/>
                <a:gd name="T5" fmla="*/ 53 h 53"/>
                <a:gd name="T6" fmla="*/ 53 w 53"/>
                <a:gd name="T7" fmla="*/ 27 h 53"/>
                <a:gd name="T8" fmla="*/ 27 w 53"/>
                <a:gd name="T9" fmla="*/ 0 h 53"/>
                <a:gd name="T10" fmla="*/ 27 w 53"/>
                <a:gd name="T11" fmla="*/ 47 h 53"/>
                <a:gd name="T12" fmla="*/ 6 w 53"/>
                <a:gd name="T13" fmla="*/ 27 h 53"/>
                <a:gd name="T14" fmla="*/ 27 w 53"/>
                <a:gd name="T15" fmla="*/ 6 h 53"/>
                <a:gd name="T16" fmla="*/ 48 w 53"/>
                <a:gd name="T17" fmla="*/ 27 h 53"/>
                <a:gd name="T18" fmla="*/ 27 w 53"/>
                <a:gd name="T19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1" y="53"/>
                    <a:pt x="53" y="41"/>
                    <a:pt x="53" y="27"/>
                  </a:cubicBezTo>
                  <a:cubicBezTo>
                    <a:pt x="53" y="12"/>
                    <a:pt x="41" y="0"/>
                    <a:pt x="27" y="0"/>
                  </a:cubicBezTo>
                  <a:close/>
                  <a:moveTo>
                    <a:pt x="27" y="47"/>
                  </a:moveTo>
                  <a:cubicBezTo>
                    <a:pt x="15" y="47"/>
                    <a:pt x="6" y="38"/>
                    <a:pt x="6" y="27"/>
                  </a:cubicBezTo>
                  <a:cubicBezTo>
                    <a:pt x="6" y="15"/>
                    <a:pt x="15" y="6"/>
                    <a:pt x="27" y="6"/>
                  </a:cubicBezTo>
                  <a:cubicBezTo>
                    <a:pt x="38" y="6"/>
                    <a:pt x="48" y="15"/>
                    <a:pt x="48" y="27"/>
                  </a:cubicBezTo>
                  <a:cubicBezTo>
                    <a:pt x="48" y="38"/>
                    <a:pt x="38" y="47"/>
                    <a:pt x="2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57">
              <a:extLst>
                <a:ext uri="{FF2B5EF4-FFF2-40B4-BE49-F238E27FC236}">
                  <a16:creationId xmlns:a16="http://schemas.microsoft.com/office/drawing/2014/main" xmlns="" id="{50D2184A-A173-4C9B-B50B-8B9349C5A6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38" y="6434138"/>
              <a:ext cx="61913" cy="112713"/>
            </a:xfrm>
            <a:custGeom>
              <a:avLst/>
              <a:gdLst>
                <a:gd name="T0" fmla="*/ 15 w 17"/>
                <a:gd name="T1" fmla="*/ 16 h 31"/>
                <a:gd name="T2" fmla="*/ 13 w 17"/>
                <a:gd name="T3" fmla="*/ 14 h 31"/>
                <a:gd name="T4" fmla="*/ 10 w 17"/>
                <a:gd name="T5" fmla="*/ 13 h 31"/>
                <a:gd name="T6" fmla="*/ 10 w 17"/>
                <a:gd name="T7" fmla="*/ 4 h 31"/>
                <a:gd name="T8" fmla="*/ 12 w 17"/>
                <a:gd name="T9" fmla="*/ 6 h 31"/>
                <a:gd name="T10" fmla="*/ 13 w 17"/>
                <a:gd name="T11" fmla="*/ 9 h 31"/>
                <a:gd name="T12" fmla="*/ 17 w 17"/>
                <a:gd name="T13" fmla="*/ 8 h 31"/>
                <a:gd name="T14" fmla="*/ 14 w 17"/>
                <a:gd name="T15" fmla="*/ 3 h 31"/>
                <a:gd name="T16" fmla="*/ 10 w 17"/>
                <a:gd name="T17" fmla="*/ 2 h 31"/>
                <a:gd name="T18" fmla="*/ 10 w 17"/>
                <a:gd name="T19" fmla="*/ 0 h 31"/>
                <a:gd name="T20" fmla="*/ 8 w 17"/>
                <a:gd name="T21" fmla="*/ 0 h 31"/>
                <a:gd name="T22" fmla="*/ 8 w 17"/>
                <a:gd name="T23" fmla="*/ 2 h 31"/>
                <a:gd name="T24" fmla="*/ 3 w 17"/>
                <a:gd name="T25" fmla="*/ 4 h 31"/>
                <a:gd name="T26" fmla="*/ 1 w 17"/>
                <a:gd name="T27" fmla="*/ 9 h 31"/>
                <a:gd name="T28" fmla="*/ 2 w 17"/>
                <a:gd name="T29" fmla="*/ 12 h 31"/>
                <a:gd name="T30" fmla="*/ 4 w 17"/>
                <a:gd name="T31" fmla="*/ 14 h 31"/>
                <a:gd name="T32" fmla="*/ 8 w 17"/>
                <a:gd name="T33" fmla="*/ 16 h 31"/>
                <a:gd name="T34" fmla="*/ 8 w 17"/>
                <a:gd name="T35" fmla="*/ 26 h 31"/>
                <a:gd name="T36" fmla="*/ 5 w 17"/>
                <a:gd name="T37" fmla="*/ 24 h 31"/>
                <a:gd name="T38" fmla="*/ 4 w 17"/>
                <a:gd name="T39" fmla="*/ 20 h 31"/>
                <a:gd name="T40" fmla="*/ 0 w 17"/>
                <a:gd name="T41" fmla="*/ 21 h 31"/>
                <a:gd name="T42" fmla="*/ 2 w 17"/>
                <a:gd name="T43" fmla="*/ 25 h 31"/>
                <a:gd name="T44" fmla="*/ 4 w 17"/>
                <a:gd name="T45" fmla="*/ 27 h 31"/>
                <a:gd name="T46" fmla="*/ 8 w 17"/>
                <a:gd name="T47" fmla="*/ 28 h 31"/>
                <a:gd name="T48" fmla="*/ 8 w 17"/>
                <a:gd name="T49" fmla="*/ 31 h 31"/>
                <a:gd name="T50" fmla="*/ 10 w 17"/>
                <a:gd name="T51" fmla="*/ 31 h 31"/>
                <a:gd name="T52" fmla="*/ 10 w 17"/>
                <a:gd name="T53" fmla="*/ 28 h 31"/>
                <a:gd name="T54" fmla="*/ 15 w 17"/>
                <a:gd name="T55" fmla="*/ 26 h 31"/>
                <a:gd name="T56" fmla="*/ 17 w 17"/>
                <a:gd name="T57" fmla="*/ 21 h 31"/>
                <a:gd name="T58" fmla="*/ 17 w 17"/>
                <a:gd name="T59" fmla="*/ 18 h 31"/>
                <a:gd name="T60" fmla="*/ 15 w 17"/>
                <a:gd name="T61" fmla="*/ 16 h 31"/>
                <a:gd name="T62" fmla="*/ 8 w 17"/>
                <a:gd name="T63" fmla="*/ 13 h 31"/>
                <a:gd name="T64" fmla="*/ 5 w 17"/>
                <a:gd name="T65" fmla="*/ 11 h 31"/>
                <a:gd name="T66" fmla="*/ 4 w 17"/>
                <a:gd name="T67" fmla="*/ 9 h 31"/>
                <a:gd name="T68" fmla="*/ 5 w 17"/>
                <a:gd name="T69" fmla="*/ 6 h 31"/>
                <a:gd name="T70" fmla="*/ 8 w 17"/>
                <a:gd name="T71" fmla="*/ 4 h 31"/>
                <a:gd name="T72" fmla="*/ 8 w 17"/>
                <a:gd name="T73" fmla="*/ 13 h 31"/>
                <a:gd name="T74" fmla="*/ 13 w 17"/>
                <a:gd name="T75" fmla="*/ 24 h 31"/>
                <a:gd name="T76" fmla="*/ 10 w 17"/>
                <a:gd name="T77" fmla="*/ 26 h 31"/>
                <a:gd name="T78" fmla="*/ 10 w 17"/>
                <a:gd name="T79" fmla="*/ 16 h 31"/>
                <a:gd name="T80" fmla="*/ 13 w 17"/>
                <a:gd name="T81" fmla="*/ 18 h 31"/>
                <a:gd name="T82" fmla="*/ 14 w 17"/>
                <a:gd name="T83" fmla="*/ 21 h 31"/>
                <a:gd name="T84" fmla="*/ 13 w 17"/>
                <a:gd name="T8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" h="31">
                  <a:moveTo>
                    <a:pt x="15" y="16"/>
                  </a:moveTo>
                  <a:cubicBezTo>
                    <a:pt x="15" y="15"/>
                    <a:pt x="14" y="15"/>
                    <a:pt x="13" y="14"/>
                  </a:cubicBezTo>
                  <a:cubicBezTo>
                    <a:pt x="13" y="14"/>
                    <a:pt x="11" y="14"/>
                    <a:pt x="10" y="1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3" y="6"/>
                    <a:pt x="13" y="7"/>
                    <a:pt x="13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6"/>
                    <a:pt x="16" y="5"/>
                    <a:pt x="14" y="3"/>
                  </a:cubicBezTo>
                  <a:cubicBezTo>
                    <a:pt x="13" y="3"/>
                    <a:pt x="12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9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5"/>
                    <a:pt x="7" y="16"/>
                    <a:pt x="8" y="1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5"/>
                    <a:pt x="5" y="24"/>
                  </a:cubicBezTo>
                  <a:cubicBezTo>
                    <a:pt x="4" y="23"/>
                    <a:pt x="4" y="22"/>
                    <a:pt x="4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1" y="24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5" y="28"/>
                    <a:pt x="7" y="28"/>
                    <a:pt x="8" y="2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2" y="28"/>
                    <a:pt x="14" y="27"/>
                    <a:pt x="15" y="26"/>
                  </a:cubicBezTo>
                  <a:cubicBezTo>
                    <a:pt x="17" y="25"/>
                    <a:pt x="17" y="23"/>
                    <a:pt x="17" y="21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7"/>
                    <a:pt x="16" y="16"/>
                    <a:pt x="15" y="16"/>
                  </a:cubicBezTo>
                  <a:close/>
                  <a:moveTo>
                    <a:pt x="8" y="13"/>
                  </a:moveTo>
                  <a:cubicBezTo>
                    <a:pt x="7" y="13"/>
                    <a:pt x="6" y="12"/>
                    <a:pt x="5" y="11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7" y="5"/>
                    <a:pt x="8" y="4"/>
                  </a:cubicBezTo>
                  <a:lnTo>
                    <a:pt x="8" y="13"/>
                  </a:lnTo>
                  <a:close/>
                  <a:moveTo>
                    <a:pt x="13" y="24"/>
                  </a:moveTo>
                  <a:cubicBezTo>
                    <a:pt x="12" y="25"/>
                    <a:pt x="11" y="26"/>
                    <a:pt x="10" y="2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3" y="18"/>
                    <a:pt x="13" y="18"/>
                  </a:cubicBezTo>
                  <a:cubicBezTo>
                    <a:pt x="14" y="19"/>
                    <a:pt x="14" y="20"/>
                    <a:pt x="14" y="21"/>
                  </a:cubicBezTo>
                  <a:cubicBezTo>
                    <a:pt x="14" y="22"/>
                    <a:pt x="14" y="23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58">
              <a:extLst>
                <a:ext uri="{FF2B5EF4-FFF2-40B4-BE49-F238E27FC236}">
                  <a16:creationId xmlns:a16="http://schemas.microsoft.com/office/drawing/2014/main" xmlns="" id="{4C463DBF-2AA1-4155-AA2B-0ABFE6F63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454775"/>
              <a:ext cx="192088" cy="131763"/>
            </a:xfrm>
            <a:custGeom>
              <a:avLst/>
              <a:gdLst>
                <a:gd name="T0" fmla="*/ 52 w 53"/>
                <a:gd name="T1" fmla="*/ 1 h 36"/>
                <a:gd name="T2" fmla="*/ 52 w 53"/>
                <a:gd name="T3" fmla="*/ 1 h 36"/>
                <a:gd name="T4" fmla="*/ 50 w 53"/>
                <a:gd name="T5" fmla="*/ 4 h 36"/>
                <a:gd name="T6" fmla="*/ 50 w 53"/>
                <a:gd name="T7" fmla="*/ 4 h 36"/>
                <a:gd name="T8" fmla="*/ 50 w 53"/>
                <a:gd name="T9" fmla="*/ 6 h 36"/>
                <a:gd name="T10" fmla="*/ 48 w 53"/>
                <a:gd name="T11" fmla="*/ 12 h 36"/>
                <a:gd name="T12" fmla="*/ 27 w 53"/>
                <a:gd name="T13" fmla="*/ 31 h 36"/>
                <a:gd name="T14" fmla="*/ 6 w 53"/>
                <a:gd name="T15" fmla="*/ 10 h 36"/>
                <a:gd name="T16" fmla="*/ 6 w 53"/>
                <a:gd name="T17" fmla="*/ 7 h 36"/>
                <a:gd name="T18" fmla="*/ 2 w 53"/>
                <a:gd name="T19" fmla="*/ 0 h 36"/>
                <a:gd name="T20" fmla="*/ 0 w 53"/>
                <a:gd name="T21" fmla="*/ 10 h 36"/>
                <a:gd name="T22" fmla="*/ 27 w 53"/>
                <a:gd name="T23" fmla="*/ 36 h 36"/>
                <a:gd name="T24" fmla="*/ 53 w 53"/>
                <a:gd name="T25" fmla="*/ 10 h 36"/>
                <a:gd name="T26" fmla="*/ 52 w 53"/>
                <a:gd name="T2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36">
                  <a:moveTo>
                    <a:pt x="52" y="1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1" y="2"/>
                    <a:pt x="51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5"/>
                    <a:pt x="50" y="5"/>
                    <a:pt x="50" y="6"/>
                  </a:cubicBezTo>
                  <a:cubicBezTo>
                    <a:pt x="50" y="8"/>
                    <a:pt x="49" y="10"/>
                    <a:pt x="48" y="12"/>
                  </a:cubicBezTo>
                  <a:cubicBezTo>
                    <a:pt x="47" y="23"/>
                    <a:pt x="38" y="31"/>
                    <a:pt x="27" y="31"/>
                  </a:cubicBezTo>
                  <a:cubicBezTo>
                    <a:pt x="15" y="31"/>
                    <a:pt x="6" y="22"/>
                    <a:pt x="6" y="10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4" y="5"/>
                    <a:pt x="3" y="2"/>
                    <a:pt x="2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0" y="25"/>
                    <a:pt x="12" y="36"/>
                    <a:pt x="27" y="36"/>
                  </a:cubicBezTo>
                  <a:cubicBezTo>
                    <a:pt x="41" y="36"/>
                    <a:pt x="53" y="25"/>
                    <a:pt x="53" y="10"/>
                  </a:cubicBezTo>
                  <a:cubicBezTo>
                    <a:pt x="53" y="7"/>
                    <a:pt x="53" y="4"/>
                    <a:pt x="5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159">
              <a:extLst>
                <a:ext uri="{FF2B5EF4-FFF2-40B4-BE49-F238E27FC236}">
                  <a16:creationId xmlns:a16="http://schemas.microsoft.com/office/drawing/2014/main" xmlns="" id="{24C89ACA-BCC6-4C82-A617-FD54302AA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496050"/>
              <a:ext cx="192088" cy="134938"/>
            </a:xfrm>
            <a:custGeom>
              <a:avLst/>
              <a:gdLst>
                <a:gd name="T0" fmla="*/ 51 w 53"/>
                <a:gd name="T1" fmla="*/ 1 h 37"/>
                <a:gd name="T2" fmla="*/ 48 w 53"/>
                <a:gd name="T3" fmla="*/ 9 h 37"/>
                <a:gd name="T4" fmla="*/ 48 w 53"/>
                <a:gd name="T5" fmla="*/ 11 h 37"/>
                <a:gd name="T6" fmla="*/ 48 w 53"/>
                <a:gd name="T7" fmla="*/ 11 h 37"/>
                <a:gd name="T8" fmla="*/ 27 w 53"/>
                <a:gd name="T9" fmla="*/ 31 h 37"/>
                <a:gd name="T10" fmla="*/ 6 w 53"/>
                <a:gd name="T11" fmla="*/ 11 h 37"/>
                <a:gd name="T12" fmla="*/ 6 w 53"/>
                <a:gd name="T13" fmla="*/ 9 h 37"/>
                <a:gd name="T14" fmla="*/ 3 w 53"/>
                <a:gd name="T15" fmla="*/ 0 h 37"/>
                <a:gd name="T16" fmla="*/ 0 w 53"/>
                <a:gd name="T17" fmla="*/ 11 h 37"/>
                <a:gd name="T18" fmla="*/ 27 w 53"/>
                <a:gd name="T19" fmla="*/ 37 h 37"/>
                <a:gd name="T20" fmla="*/ 53 w 53"/>
                <a:gd name="T21" fmla="*/ 11 h 37"/>
                <a:gd name="T22" fmla="*/ 51 w 53"/>
                <a:gd name="T2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7">
                  <a:moveTo>
                    <a:pt x="51" y="1"/>
                  </a:moveTo>
                  <a:cubicBezTo>
                    <a:pt x="51" y="4"/>
                    <a:pt x="49" y="7"/>
                    <a:pt x="48" y="9"/>
                  </a:cubicBezTo>
                  <a:cubicBezTo>
                    <a:pt x="48" y="10"/>
                    <a:pt x="48" y="10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22"/>
                    <a:pt x="38" y="31"/>
                    <a:pt x="27" y="31"/>
                  </a:cubicBezTo>
                  <a:cubicBezTo>
                    <a:pt x="15" y="31"/>
                    <a:pt x="6" y="22"/>
                    <a:pt x="6" y="11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4" y="7"/>
                    <a:pt x="3" y="3"/>
                    <a:pt x="3" y="0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25"/>
                    <a:pt x="12" y="37"/>
                    <a:pt x="27" y="37"/>
                  </a:cubicBezTo>
                  <a:cubicBezTo>
                    <a:pt x="41" y="37"/>
                    <a:pt x="53" y="25"/>
                    <a:pt x="53" y="11"/>
                  </a:cubicBezTo>
                  <a:cubicBezTo>
                    <a:pt x="53" y="8"/>
                    <a:pt x="53" y="4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160">
              <a:extLst>
                <a:ext uri="{FF2B5EF4-FFF2-40B4-BE49-F238E27FC236}">
                  <a16:creationId xmlns:a16="http://schemas.microsoft.com/office/drawing/2014/main" xmlns="" id="{9D700E16-6C85-4573-8689-DE9C93265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543675"/>
              <a:ext cx="192088" cy="128588"/>
            </a:xfrm>
            <a:custGeom>
              <a:avLst/>
              <a:gdLst>
                <a:gd name="T0" fmla="*/ 51 w 53"/>
                <a:gd name="T1" fmla="*/ 0 h 35"/>
                <a:gd name="T2" fmla="*/ 48 w 53"/>
                <a:gd name="T3" fmla="*/ 11 h 35"/>
                <a:gd name="T4" fmla="*/ 48 w 53"/>
                <a:gd name="T5" fmla="*/ 12 h 35"/>
                <a:gd name="T6" fmla="*/ 27 w 53"/>
                <a:gd name="T7" fmla="*/ 29 h 35"/>
                <a:gd name="T8" fmla="*/ 6 w 53"/>
                <a:gd name="T9" fmla="*/ 12 h 35"/>
                <a:gd name="T10" fmla="*/ 4 w 53"/>
                <a:gd name="T11" fmla="*/ 8 h 35"/>
                <a:gd name="T12" fmla="*/ 2 w 53"/>
                <a:gd name="T13" fmla="*/ 6 h 35"/>
                <a:gd name="T14" fmla="*/ 1 w 53"/>
                <a:gd name="T15" fmla="*/ 2 h 35"/>
                <a:gd name="T16" fmla="*/ 0 w 53"/>
                <a:gd name="T17" fmla="*/ 10 h 35"/>
                <a:gd name="T18" fmla="*/ 27 w 53"/>
                <a:gd name="T19" fmla="*/ 35 h 35"/>
                <a:gd name="T20" fmla="*/ 53 w 53"/>
                <a:gd name="T21" fmla="*/ 10 h 35"/>
                <a:gd name="T22" fmla="*/ 51 w 53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5">
                  <a:moveTo>
                    <a:pt x="51" y="0"/>
                  </a:moveTo>
                  <a:cubicBezTo>
                    <a:pt x="52" y="4"/>
                    <a:pt x="51" y="8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22"/>
                    <a:pt x="37" y="29"/>
                    <a:pt x="27" y="29"/>
                  </a:cubicBezTo>
                  <a:cubicBezTo>
                    <a:pt x="16" y="29"/>
                    <a:pt x="7" y="22"/>
                    <a:pt x="6" y="12"/>
                  </a:cubicBezTo>
                  <a:cubicBezTo>
                    <a:pt x="5" y="11"/>
                    <a:pt x="4" y="10"/>
                    <a:pt x="4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3"/>
                    <a:pt x="12" y="35"/>
                    <a:pt x="27" y="35"/>
                  </a:cubicBezTo>
                  <a:cubicBezTo>
                    <a:pt x="41" y="35"/>
                    <a:pt x="53" y="23"/>
                    <a:pt x="53" y="10"/>
                  </a:cubicBezTo>
                  <a:cubicBezTo>
                    <a:pt x="53" y="6"/>
                    <a:pt x="53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161">
              <a:extLst>
                <a:ext uri="{FF2B5EF4-FFF2-40B4-BE49-F238E27FC236}">
                  <a16:creationId xmlns:a16="http://schemas.microsoft.com/office/drawing/2014/main" xmlns="" id="{56345F54-62BE-4417-98A0-A69F4A364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586538"/>
              <a:ext cx="192088" cy="125413"/>
            </a:xfrm>
            <a:custGeom>
              <a:avLst/>
              <a:gdLst>
                <a:gd name="T0" fmla="*/ 51 w 53"/>
                <a:gd name="T1" fmla="*/ 0 h 34"/>
                <a:gd name="T2" fmla="*/ 48 w 53"/>
                <a:gd name="T3" fmla="*/ 11 h 34"/>
                <a:gd name="T4" fmla="*/ 48 w 53"/>
                <a:gd name="T5" fmla="*/ 12 h 34"/>
                <a:gd name="T6" fmla="*/ 27 w 53"/>
                <a:gd name="T7" fmla="*/ 29 h 34"/>
                <a:gd name="T8" fmla="*/ 6 w 53"/>
                <a:gd name="T9" fmla="*/ 11 h 34"/>
                <a:gd name="T10" fmla="*/ 4 w 53"/>
                <a:gd name="T11" fmla="*/ 8 h 34"/>
                <a:gd name="T12" fmla="*/ 2 w 53"/>
                <a:gd name="T13" fmla="*/ 6 h 34"/>
                <a:gd name="T14" fmla="*/ 1 w 53"/>
                <a:gd name="T15" fmla="*/ 2 h 34"/>
                <a:gd name="T16" fmla="*/ 0 w 53"/>
                <a:gd name="T17" fmla="*/ 9 h 34"/>
                <a:gd name="T18" fmla="*/ 27 w 53"/>
                <a:gd name="T19" fmla="*/ 34 h 34"/>
                <a:gd name="T20" fmla="*/ 53 w 53"/>
                <a:gd name="T21" fmla="*/ 9 h 34"/>
                <a:gd name="T22" fmla="*/ 51 w 5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4">
                  <a:moveTo>
                    <a:pt x="51" y="0"/>
                  </a:moveTo>
                  <a:cubicBezTo>
                    <a:pt x="52" y="4"/>
                    <a:pt x="51" y="8"/>
                    <a:pt x="48" y="11"/>
                  </a:cubicBezTo>
                  <a:cubicBezTo>
                    <a:pt x="48" y="11"/>
                    <a:pt x="48" y="11"/>
                    <a:pt x="48" y="12"/>
                  </a:cubicBezTo>
                  <a:cubicBezTo>
                    <a:pt x="46" y="21"/>
                    <a:pt x="37" y="29"/>
                    <a:pt x="27" y="29"/>
                  </a:cubicBezTo>
                  <a:cubicBezTo>
                    <a:pt x="16" y="29"/>
                    <a:pt x="7" y="21"/>
                    <a:pt x="6" y="11"/>
                  </a:cubicBezTo>
                  <a:cubicBezTo>
                    <a:pt x="5" y="10"/>
                    <a:pt x="4" y="9"/>
                    <a:pt x="4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23"/>
                    <a:pt x="12" y="34"/>
                    <a:pt x="27" y="34"/>
                  </a:cubicBezTo>
                  <a:cubicBezTo>
                    <a:pt x="41" y="34"/>
                    <a:pt x="53" y="23"/>
                    <a:pt x="53" y="9"/>
                  </a:cubicBezTo>
                  <a:cubicBezTo>
                    <a:pt x="53" y="6"/>
                    <a:pt x="53" y="3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162">
              <a:extLst>
                <a:ext uri="{FF2B5EF4-FFF2-40B4-BE49-F238E27FC236}">
                  <a16:creationId xmlns:a16="http://schemas.microsoft.com/office/drawing/2014/main" xmlns="" id="{873D348C-6DAE-4F6A-96D0-5C16258DE5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588" y="6353175"/>
              <a:ext cx="192088" cy="190500"/>
            </a:xfrm>
            <a:custGeom>
              <a:avLst/>
              <a:gdLst>
                <a:gd name="T0" fmla="*/ 27 w 53"/>
                <a:gd name="T1" fmla="*/ 0 h 52"/>
                <a:gd name="T2" fmla="*/ 0 w 53"/>
                <a:gd name="T3" fmla="*/ 26 h 52"/>
                <a:gd name="T4" fmla="*/ 27 w 53"/>
                <a:gd name="T5" fmla="*/ 52 h 52"/>
                <a:gd name="T6" fmla="*/ 53 w 53"/>
                <a:gd name="T7" fmla="*/ 26 h 52"/>
                <a:gd name="T8" fmla="*/ 27 w 53"/>
                <a:gd name="T9" fmla="*/ 0 h 52"/>
                <a:gd name="T10" fmla="*/ 27 w 53"/>
                <a:gd name="T11" fmla="*/ 47 h 52"/>
                <a:gd name="T12" fmla="*/ 6 w 53"/>
                <a:gd name="T13" fmla="*/ 26 h 52"/>
                <a:gd name="T14" fmla="*/ 27 w 53"/>
                <a:gd name="T15" fmla="*/ 5 h 52"/>
                <a:gd name="T16" fmla="*/ 48 w 53"/>
                <a:gd name="T17" fmla="*/ 26 h 52"/>
                <a:gd name="T18" fmla="*/ 27 w 53"/>
                <a:gd name="T19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7" y="52"/>
                  </a:cubicBezTo>
                  <a:cubicBezTo>
                    <a:pt x="41" y="52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lose/>
                  <a:moveTo>
                    <a:pt x="27" y="47"/>
                  </a:moveTo>
                  <a:cubicBezTo>
                    <a:pt x="15" y="47"/>
                    <a:pt x="6" y="37"/>
                    <a:pt x="6" y="26"/>
                  </a:cubicBezTo>
                  <a:cubicBezTo>
                    <a:pt x="6" y="15"/>
                    <a:pt x="15" y="5"/>
                    <a:pt x="27" y="5"/>
                  </a:cubicBezTo>
                  <a:cubicBezTo>
                    <a:pt x="38" y="5"/>
                    <a:pt x="48" y="15"/>
                    <a:pt x="48" y="26"/>
                  </a:cubicBezTo>
                  <a:cubicBezTo>
                    <a:pt x="48" y="37"/>
                    <a:pt x="38" y="47"/>
                    <a:pt x="2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163">
              <a:extLst>
                <a:ext uri="{FF2B5EF4-FFF2-40B4-BE49-F238E27FC236}">
                  <a16:creationId xmlns:a16="http://schemas.microsoft.com/office/drawing/2014/main" xmlns="" id="{8E9CA78D-8C23-48F1-92AA-8C592C00E8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851" y="6392863"/>
              <a:ext cx="58738" cy="114300"/>
            </a:xfrm>
            <a:custGeom>
              <a:avLst/>
              <a:gdLst>
                <a:gd name="T0" fmla="*/ 15 w 16"/>
                <a:gd name="T1" fmla="*/ 15 h 31"/>
                <a:gd name="T2" fmla="*/ 12 w 16"/>
                <a:gd name="T3" fmla="*/ 14 h 31"/>
                <a:gd name="T4" fmla="*/ 9 w 16"/>
                <a:gd name="T5" fmla="*/ 13 h 31"/>
                <a:gd name="T6" fmla="*/ 9 w 16"/>
                <a:gd name="T7" fmla="*/ 4 h 31"/>
                <a:gd name="T8" fmla="*/ 11 w 16"/>
                <a:gd name="T9" fmla="*/ 5 h 31"/>
                <a:gd name="T10" fmla="*/ 13 w 16"/>
                <a:gd name="T11" fmla="*/ 8 h 31"/>
                <a:gd name="T12" fmla="*/ 16 w 16"/>
                <a:gd name="T13" fmla="*/ 8 h 31"/>
                <a:gd name="T14" fmla="*/ 13 w 16"/>
                <a:gd name="T15" fmla="*/ 3 h 31"/>
                <a:gd name="T16" fmla="*/ 9 w 16"/>
                <a:gd name="T17" fmla="*/ 1 h 31"/>
                <a:gd name="T18" fmla="*/ 9 w 16"/>
                <a:gd name="T19" fmla="*/ 0 h 31"/>
                <a:gd name="T20" fmla="*/ 7 w 16"/>
                <a:gd name="T21" fmla="*/ 0 h 31"/>
                <a:gd name="T22" fmla="*/ 7 w 16"/>
                <a:gd name="T23" fmla="*/ 1 h 31"/>
                <a:gd name="T24" fmla="*/ 2 w 16"/>
                <a:gd name="T25" fmla="*/ 3 h 31"/>
                <a:gd name="T26" fmla="*/ 0 w 16"/>
                <a:gd name="T27" fmla="*/ 8 h 31"/>
                <a:gd name="T28" fmla="*/ 1 w 16"/>
                <a:gd name="T29" fmla="*/ 12 h 31"/>
                <a:gd name="T30" fmla="*/ 3 w 16"/>
                <a:gd name="T31" fmla="*/ 14 h 31"/>
                <a:gd name="T32" fmla="*/ 7 w 16"/>
                <a:gd name="T33" fmla="*/ 15 h 31"/>
                <a:gd name="T34" fmla="*/ 7 w 16"/>
                <a:gd name="T35" fmla="*/ 25 h 31"/>
                <a:gd name="T36" fmla="*/ 4 w 16"/>
                <a:gd name="T37" fmla="*/ 23 h 31"/>
                <a:gd name="T38" fmla="*/ 3 w 16"/>
                <a:gd name="T39" fmla="*/ 20 h 31"/>
                <a:gd name="T40" fmla="*/ 0 w 16"/>
                <a:gd name="T41" fmla="*/ 20 h 31"/>
                <a:gd name="T42" fmla="*/ 1 w 16"/>
                <a:gd name="T43" fmla="*/ 24 h 31"/>
                <a:gd name="T44" fmla="*/ 3 w 16"/>
                <a:gd name="T45" fmla="*/ 27 h 31"/>
                <a:gd name="T46" fmla="*/ 7 w 16"/>
                <a:gd name="T47" fmla="*/ 28 h 31"/>
                <a:gd name="T48" fmla="*/ 7 w 16"/>
                <a:gd name="T49" fmla="*/ 31 h 31"/>
                <a:gd name="T50" fmla="*/ 9 w 16"/>
                <a:gd name="T51" fmla="*/ 31 h 31"/>
                <a:gd name="T52" fmla="*/ 9 w 16"/>
                <a:gd name="T53" fmla="*/ 28 h 31"/>
                <a:gd name="T54" fmla="*/ 14 w 16"/>
                <a:gd name="T55" fmla="*/ 25 h 31"/>
                <a:gd name="T56" fmla="*/ 16 w 16"/>
                <a:gd name="T57" fmla="*/ 20 h 31"/>
                <a:gd name="T58" fmla="*/ 16 w 16"/>
                <a:gd name="T59" fmla="*/ 17 h 31"/>
                <a:gd name="T60" fmla="*/ 15 w 16"/>
                <a:gd name="T61" fmla="*/ 15 h 31"/>
                <a:gd name="T62" fmla="*/ 7 w 16"/>
                <a:gd name="T63" fmla="*/ 12 h 31"/>
                <a:gd name="T64" fmla="*/ 4 w 16"/>
                <a:gd name="T65" fmla="*/ 11 h 31"/>
                <a:gd name="T66" fmla="*/ 3 w 16"/>
                <a:gd name="T67" fmla="*/ 8 h 31"/>
                <a:gd name="T68" fmla="*/ 4 w 16"/>
                <a:gd name="T69" fmla="*/ 5 h 31"/>
                <a:gd name="T70" fmla="*/ 7 w 16"/>
                <a:gd name="T71" fmla="*/ 4 h 31"/>
                <a:gd name="T72" fmla="*/ 7 w 16"/>
                <a:gd name="T73" fmla="*/ 12 h 31"/>
                <a:gd name="T74" fmla="*/ 12 w 16"/>
                <a:gd name="T75" fmla="*/ 24 h 31"/>
                <a:gd name="T76" fmla="*/ 9 w 16"/>
                <a:gd name="T77" fmla="*/ 25 h 31"/>
                <a:gd name="T78" fmla="*/ 9 w 16"/>
                <a:gd name="T79" fmla="*/ 16 h 31"/>
                <a:gd name="T80" fmla="*/ 12 w 16"/>
                <a:gd name="T81" fmla="*/ 18 h 31"/>
                <a:gd name="T82" fmla="*/ 13 w 16"/>
                <a:gd name="T83" fmla="*/ 20 h 31"/>
                <a:gd name="T84" fmla="*/ 12 w 16"/>
                <a:gd name="T8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" h="31">
                  <a:moveTo>
                    <a:pt x="15" y="15"/>
                  </a:moveTo>
                  <a:cubicBezTo>
                    <a:pt x="14" y="15"/>
                    <a:pt x="13" y="14"/>
                    <a:pt x="12" y="14"/>
                  </a:cubicBezTo>
                  <a:cubicBezTo>
                    <a:pt x="12" y="14"/>
                    <a:pt x="11" y="13"/>
                    <a:pt x="9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2" y="6"/>
                    <a:pt x="12" y="7"/>
                    <a:pt x="13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6"/>
                    <a:pt x="15" y="4"/>
                    <a:pt x="13" y="3"/>
                  </a:cubicBezTo>
                  <a:cubicBezTo>
                    <a:pt x="12" y="2"/>
                    <a:pt x="11" y="2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4" y="2"/>
                    <a:pt x="2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3"/>
                    <a:pt x="2" y="13"/>
                    <a:pt x="3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ubicBezTo>
                    <a:pt x="3" y="23"/>
                    <a:pt x="3" y="21"/>
                    <a:pt x="3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2" y="25"/>
                    <a:pt x="2" y="26"/>
                    <a:pt x="3" y="27"/>
                  </a:cubicBezTo>
                  <a:cubicBezTo>
                    <a:pt x="4" y="27"/>
                    <a:pt x="6" y="28"/>
                    <a:pt x="7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8"/>
                    <a:pt x="13" y="27"/>
                    <a:pt x="14" y="25"/>
                  </a:cubicBezTo>
                  <a:cubicBezTo>
                    <a:pt x="16" y="24"/>
                    <a:pt x="16" y="22"/>
                    <a:pt x="16" y="20"/>
                  </a:cubicBezTo>
                  <a:cubicBezTo>
                    <a:pt x="16" y="19"/>
                    <a:pt x="16" y="18"/>
                    <a:pt x="16" y="17"/>
                  </a:cubicBezTo>
                  <a:cubicBezTo>
                    <a:pt x="16" y="17"/>
                    <a:pt x="15" y="16"/>
                    <a:pt x="15" y="15"/>
                  </a:cubicBezTo>
                  <a:close/>
                  <a:moveTo>
                    <a:pt x="7" y="12"/>
                  </a:moveTo>
                  <a:cubicBezTo>
                    <a:pt x="6" y="12"/>
                    <a:pt x="5" y="11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ubicBezTo>
                    <a:pt x="5" y="5"/>
                    <a:pt x="6" y="4"/>
                    <a:pt x="7" y="4"/>
                  </a:cubicBezTo>
                  <a:lnTo>
                    <a:pt x="7" y="12"/>
                  </a:lnTo>
                  <a:close/>
                  <a:moveTo>
                    <a:pt x="12" y="24"/>
                  </a:moveTo>
                  <a:cubicBezTo>
                    <a:pt x="11" y="25"/>
                    <a:pt x="10" y="25"/>
                    <a:pt x="9" y="2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6"/>
                    <a:pt x="12" y="17"/>
                    <a:pt x="12" y="18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2"/>
                    <a:pt x="13" y="23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7DECB80-683D-4D38-92AE-DBC76D6B02A8}"/>
              </a:ext>
            </a:extLst>
          </p:cNvPr>
          <p:cNvGrpSpPr/>
          <p:nvPr/>
        </p:nvGrpSpPr>
        <p:grpSpPr>
          <a:xfrm>
            <a:off x="2819477" y="1342148"/>
            <a:ext cx="254539" cy="323782"/>
            <a:chOff x="1588" y="0"/>
            <a:chExt cx="414338" cy="527051"/>
          </a:xfrm>
          <a:solidFill>
            <a:schemeClr val="bg2"/>
          </a:solidFill>
        </p:grpSpPr>
        <p:sp>
          <p:nvSpPr>
            <p:cNvPr id="33" name="Freeform 166">
              <a:extLst>
                <a:ext uri="{FF2B5EF4-FFF2-40B4-BE49-F238E27FC236}">
                  <a16:creationId xmlns:a16="http://schemas.microsoft.com/office/drawing/2014/main" xmlns="" id="{10951A0A-FB2A-484E-9A53-5A806022C6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1" y="0"/>
              <a:ext cx="327025" cy="227013"/>
            </a:xfrm>
            <a:custGeom>
              <a:avLst/>
              <a:gdLst>
                <a:gd name="T0" fmla="*/ 90 w 90"/>
                <a:gd name="T1" fmla="*/ 46 h 62"/>
                <a:gd name="T2" fmla="*/ 90 w 90"/>
                <a:gd name="T3" fmla="*/ 28 h 62"/>
                <a:gd name="T4" fmla="*/ 75 w 90"/>
                <a:gd name="T5" fmla="*/ 13 h 62"/>
                <a:gd name="T6" fmla="*/ 64 w 90"/>
                <a:gd name="T7" fmla="*/ 13 h 62"/>
                <a:gd name="T8" fmla="*/ 47 w 90"/>
                <a:gd name="T9" fmla="*/ 0 h 62"/>
                <a:gd name="T10" fmla="*/ 47 w 90"/>
                <a:gd name="T11" fmla="*/ 0 h 62"/>
                <a:gd name="T12" fmla="*/ 46 w 90"/>
                <a:gd name="T13" fmla="*/ 0 h 62"/>
                <a:gd name="T14" fmla="*/ 46 w 90"/>
                <a:gd name="T15" fmla="*/ 0 h 62"/>
                <a:gd name="T16" fmla="*/ 46 w 90"/>
                <a:gd name="T17" fmla="*/ 0 h 62"/>
                <a:gd name="T18" fmla="*/ 45 w 90"/>
                <a:gd name="T19" fmla="*/ 0 h 62"/>
                <a:gd name="T20" fmla="*/ 45 w 90"/>
                <a:gd name="T21" fmla="*/ 0 h 62"/>
                <a:gd name="T22" fmla="*/ 28 w 90"/>
                <a:gd name="T23" fmla="*/ 13 h 62"/>
                <a:gd name="T24" fmla="*/ 15 w 90"/>
                <a:gd name="T25" fmla="*/ 13 h 62"/>
                <a:gd name="T26" fmla="*/ 0 w 90"/>
                <a:gd name="T27" fmla="*/ 28 h 62"/>
                <a:gd name="T28" fmla="*/ 0 w 90"/>
                <a:gd name="T29" fmla="*/ 46 h 62"/>
                <a:gd name="T30" fmla="*/ 90 w 90"/>
                <a:gd name="T31" fmla="*/ 46 h 62"/>
                <a:gd name="T32" fmla="*/ 46 w 90"/>
                <a:gd name="T33" fmla="*/ 5 h 62"/>
                <a:gd name="T34" fmla="*/ 56 w 90"/>
                <a:gd name="T35" fmla="*/ 13 h 62"/>
                <a:gd name="T36" fmla="*/ 36 w 90"/>
                <a:gd name="T37" fmla="*/ 13 h 62"/>
                <a:gd name="T38" fmla="*/ 46 w 90"/>
                <a:gd name="T39" fmla="*/ 5 h 62"/>
                <a:gd name="T40" fmla="*/ 3 w 90"/>
                <a:gd name="T41" fmla="*/ 28 h 62"/>
                <a:gd name="T42" fmla="*/ 19 w 90"/>
                <a:gd name="T43" fmla="*/ 16 h 62"/>
                <a:gd name="T44" fmla="*/ 75 w 90"/>
                <a:gd name="T45" fmla="*/ 16 h 62"/>
                <a:gd name="T46" fmla="*/ 86 w 90"/>
                <a:gd name="T47" fmla="*/ 29 h 62"/>
                <a:gd name="T48" fmla="*/ 47 w 90"/>
                <a:gd name="T49" fmla="*/ 21 h 62"/>
                <a:gd name="T50" fmla="*/ 4 w 90"/>
                <a:gd name="T51" fmla="*/ 28 h 62"/>
                <a:gd name="T52" fmla="*/ 3 w 90"/>
                <a:gd name="T5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62">
                  <a:moveTo>
                    <a:pt x="90" y="46"/>
                  </a:moveTo>
                  <a:cubicBezTo>
                    <a:pt x="90" y="28"/>
                    <a:pt x="90" y="28"/>
                    <a:pt x="90" y="28"/>
                  </a:cubicBezTo>
                  <a:cubicBezTo>
                    <a:pt x="90" y="20"/>
                    <a:pt x="83" y="13"/>
                    <a:pt x="75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56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1"/>
                    <a:pt x="28" y="13"/>
                    <a:pt x="28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35" y="62"/>
                    <a:pt x="90" y="46"/>
                  </a:cubicBezTo>
                  <a:close/>
                  <a:moveTo>
                    <a:pt x="46" y="5"/>
                  </a:moveTo>
                  <a:cubicBezTo>
                    <a:pt x="52" y="6"/>
                    <a:pt x="56" y="12"/>
                    <a:pt x="5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40" y="6"/>
                    <a:pt x="46" y="5"/>
                  </a:cubicBezTo>
                  <a:close/>
                  <a:moveTo>
                    <a:pt x="3" y="28"/>
                  </a:moveTo>
                  <a:cubicBezTo>
                    <a:pt x="3" y="28"/>
                    <a:pt x="4" y="16"/>
                    <a:pt x="19" y="16"/>
                  </a:cubicBezTo>
                  <a:cubicBezTo>
                    <a:pt x="35" y="15"/>
                    <a:pt x="75" y="16"/>
                    <a:pt x="75" y="16"/>
                  </a:cubicBezTo>
                  <a:cubicBezTo>
                    <a:pt x="75" y="16"/>
                    <a:pt x="85" y="18"/>
                    <a:pt x="86" y="29"/>
                  </a:cubicBezTo>
                  <a:cubicBezTo>
                    <a:pt x="83" y="26"/>
                    <a:pt x="71" y="21"/>
                    <a:pt x="47" y="21"/>
                  </a:cubicBezTo>
                  <a:cubicBezTo>
                    <a:pt x="17" y="21"/>
                    <a:pt x="4" y="28"/>
                    <a:pt x="4" y="28"/>
                  </a:cubicBezTo>
                  <a:lnTo>
                    <a:pt x="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67">
              <a:extLst>
                <a:ext uri="{FF2B5EF4-FFF2-40B4-BE49-F238E27FC236}">
                  <a16:creationId xmlns:a16="http://schemas.microsoft.com/office/drawing/2014/main" xmlns="" id="{7A683A37-7681-4FB3-82A6-7D34D4ADC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51" y="387350"/>
              <a:ext cx="19050" cy="30163"/>
            </a:xfrm>
            <a:custGeom>
              <a:avLst/>
              <a:gdLst>
                <a:gd name="T0" fmla="*/ 4 w 5"/>
                <a:gd name="T1" fmla="*/ 0 h 8"/>
                <a:gd name="T2" fmla="*/ 3 w 5"/>
                <a:gd name="T3" fmla="*/ 0 h 8"/>
                <a:gd name="T4" fmla="*/ 1 w 5"/>
                <a:gd name="T5" fmla="*/ 0 h 8"/>
                <a:gd name="T6" fmla="*/ 0 w 5"/>
                <a:gd name="T7" fmla="*/ 1 h 8"/>
                <a:gd name="T8" fmla="*/ 0 w 5"/>
                <a:gd name="T9" fmla="*/ 8 h 8"/>
                <a:gd name="T10" fmla="*/ 5 w 5"/>
                <a:gd name="T11" fmla="*/ 8 h 8"/>
                <a:gd name="T12" fmla="*/ 5 w 5"/>
                <a:gd name="T13" fmla="*/ 1 h 8"/>
                <a:gd name="T14" fmla="*/ 4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68">
              <a:extLst>
                <a:ext uri="{FF2B5EF4-FFF2-40B4-BE49-F238E27FC236}">
                  <a16:creationId xmlns:a16="http://schemas.microsoft.com/office/drawing/2014/main" xmlns="" id="{55678447-F52C-4621-B7B6-D09586A18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8" y="387350"/>
              <a:ext cx="20638" cy="30163"/>
            </a:xfrm>
            <a:custGeom>
              <a:avLst/>
              <a:gdLst>
                <a:gd name="T0" fmla="*/ 4 w 6"/>
                <a:gd name="T1" fmla="*/ 0 h 8"/>
                <a:gd name="T2" fmla="*/ 3 w 6"/>
                <a:gd name="T3" fmla="*/ 0 h 8"/>
                <a:gd name="T4" fmla="*/ 2 w 6"/>
                <a:gd name="T5" fmla="*/ 0 h 8"/>
                <a:gd name="T6" fmla="*/ 0 w 6"/>
                <a:gd name="T7" fmla="*/ 1 h 8"/>
                <a:gd name="T8" fmla="*/ 0 w 6"/>
                <a:gd name="T9" fmla="*/ 8 h 8"/>
                <a:gd name="T10" fmla="*/ 6 w 6"/>
                <a:gd name="T11" fmla="*/ 8 h 8"/>
                <a:gd name="T12" fmla="*/ 6 w 6"/>
                <a:gd name="T13" fmla="*/ 1 h 8"/>
                <a:gd name="T14" fmla="*/ 4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3B12BEA8-C2F7-452C-8812-912E9F57E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88" y="207963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BC0AC5D-6D31-4219-9F49-A7A0BFDA6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63" y="207963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71">
              <a:extLst>
                <a:ext uri="{FF2B5EF4-FFF2-40B4-BE49-F238E27FC236}">
                  <a16:creationId xmlns:a16="http://schemas.microsoft.com/office/drawing/2014/main" xmlns="" id="{7BF90F0A-6459-43AB-BBC3-038E81002A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179388"/>
              <a:ext cx="414338" cy="347663"/>
            </a:xfrm>
            <a:custGeom>
              <a:avLst/>
              <a:gdLst>
                <a:gd name="T0" fmla="*/ 102 w 114"/>
                <a:gd name="T1" fmla="*/ 8 h 95"/>
                <a:gd name="T2" fmla="*/ 102 w 114"/>
                <a:gd name="T3" fmla="*/ 0 h 95"/>
                <a:gd name="T4" fmla="*/ 78 w 114"/>
                <a:gd name="T5" fmla="*/ 5 h 95"/>
                <a:gd name="T6" fmla="*/ 80 w 114"/>
                <a:gd name="T7" fmla="*/ 5 h 95"/>
                <a:gd name="T8" fmla="*/ 80 w 114"/>
                <a:gd name="T9" fmla="*/ 17 h 95"/>
                <a:gd name="T10" fmla="*/ 77 w 114"/>
                <a:gd name="T11" fmla="*/ 17 h 95"/>
                <a:gd name="T12" fmla="*/ 77 w 114"/>
                <a:gd name="T13" fmla="*/ 29 h 95"/>
                <a:gd name="T14" fmla="*/ 73 w 114"/>
                <a:gd name="T15" fmla="*/ 30 h 95"/>
                <a:gd name="T16" fmla="*/ 70 w 114"/>
                <a:gd name="T17" fmla="*/ 29 h 95"/>
                <a:gd name="T18" fmla="*/ 70 w 114"/>
                <a:gd name="T19" fmla="*/ 17 h 95"/>
                <a:gd name="T20" fmla="*/ 68 w 114"/>
                <a:gd name="T21" fmla="*/ 17 h 95"/>
                <a:gd name="T22" fmla="*/ 68 w 114"/>
                <a:gd name="T23" fmla="*/ 7 h 95"/>
                <a:gd name="T24" fmla="*/ 46 w 114"/>
                <a:gd name="T25" fmla="*/ 7 h 95"/>
                <a:gd name="T26" fmla="*/ 46 w 114"/>
                <a:gd name="T27" fmla="*/ 17 h 95"/>
                <a:gd name="T28" fmla="*/ 44 w 114"/>
                <a:gd name="T29" fmla="*/ 17 h 95"/>
                <a:gd name="T30" fmla="*/ 44 w 114"/>
                <a:gd name="T31" fmla="*/ 29 h 95"/>
                <a:gd name="T32" fmla="*/ 40 w 114"/>
                <a:gd name="T33" fmla="*/ 30 h 95"/>
                <a:gd name="T34" fmla="*/ 37 w 114"/>
                <a:gd name="T35" fmla="*/ 29 h 95"/>
                <a:gd name="T36" fmla="*/ 37 w 114"/>
                <a:gd name="T37" fmla="*/ 17 h 95"/>
                <a:gd name="T38" fmla="*/ 34 w 114"/>
                <a:gd name="T39" fmla="*/ 17 h 95"/>
                <a:gd name="T40" fmla="*/ 34 w 114"/>
                <a:gd name="T41" fmla="*/ 6 h 95"/>
                <a:gd name="T42" fmla="*/ 12 w 114"/>
                <a:gd name="T43" fmla="*/ 0 h 95"/>
                <a:gd name="T44" fmla="*/ 12 w 114"/>
                <a:gd name="T45" fmla="*/ 8 h 95"/>
                <a:gd name="T46" fmla="*/ 0 w 114"/>
                <a:gd name="T47" fmla="*/ 17 h 95"/>
                <a:gd name="T48" fmla="*/ 0 w 114"/>
                <a:gd name="T49" fmla="*/ 67 h 95"/>
                <a:gd name="T50" fmla="*/ 12 w 114"/>
                <a:gd name="T51" fmla="*/ 77 h 95"/>
                <a:gd name="T52" fmla="*/ 27 w 114"/>
                <a:gd name="T53" fmla="*/ 92 h 95"/>
                <a:gd name="T54" fmla="*/ 36 w 114"/>
                <a:gd name="T55" fmla="*/ 92 h 95"/>
                <a:gd name="T56" fmla="*/ 41 w 114"/>
                <a:gd name="T57" fmla="*/ 95 h 95"/>
                <a:gd name="T58" fmla="*/ 74 w 114"/>
                <a:gd name="T59" fmla="*/ 95 h 95"/>
                <a:gd name="T60" fmla="*/ 79 w 114"/>
                <a:gd name="T61" fmla="*/ 92 h 95"/>
                <a:gd name="T62" fmla="*/ 87 w 114"/>
                <a:gd name="T63" fmla="*/ 92 h 95"/>
                <a:gd name="T64" fmla="*/ 102 w 114"/>
                <a:gd name="T65" fmla="*/ 77 h 95"/>
                <a:gd name="T66" fmla="*/ 114 w 114"/>
                <a:gd name="T67" fmla="*/ 67 h 95"/>
                <a:gd name="T68" fmla="*/ 114 w 114"/>
                <a:gd name="T69" fmla="*/ 17 h 95"/>
                <a:gd name="T70" fmla="*/ 102 w 114"/>
                <a:gd name="T71" fmla="*/ 8 h 95"/>
                <a:gd name="T72" fmla="*/ 48 w 114"/>
                <a:gd name="T73" fmla="*/ 74 h 95"/>
                <a:gd name="T74" fmla="*/ 45 w 114"/>
                <a:gd name="T75" fmla="*/ 75 h 95"/>
                <a:gd name="T76" fmla="*/ 42 w 114"/>
                <a:gd name="T77" fmla="*/ 74 h 95"/>
                <a:gd name="T78" fmla="*/ 42 w 114"/>
                <a:gd name="T79" fmla="*/ 68 h 95"/>
                <a:gd name="T80" fmla="*/ 48 w 114"/>
                <a:gd name="T81" fmla="*/ 68 h 95"/>
                <a:gd name="T82" fmla="*/ 48 w 114"/>
                <a:gd name="T83" fmla="*/ 74 h 95"/>
                <a:gd name="T84" fmla="*/ 73 w 114"/>
                <a:gd name="T85" fmla="*/ 74 h 95"/>
                <a:gd name="T86" fmla="*/ 71 w 114"/>
                <a:gd name="T87" fmla="*/ 75 h 95"/>
                <a:gd name="T88" fmla="*/ 68 w 114"/>
                <a:gd name="T89" fmla="*/ 74 h 95"/>
                <a:gd name="T90" fmla="*/ 68 w 114"/>
                <a:gd name="T91" fmla="*/ 68 h 95"/>
                <a:gd name="T92" fmla="*/ 73 w 114"/>
                <a:gd name="T93" fmla="*/ 68 h 95"/>
                <a:gd name="T94" fmla="*/ 73 w 114"/>
                <a:gd name="T95" fmla="*/ 74 h 95"/>
                <a:gd name="T96" fmla="*/ 78 w 114"/>
                <a:gd name="T97" fmla="*/ 67 h 95"/>
                <a:gd name="T98" fmla="*/ 37 w 114"/>
                <a:gd name="T99" fmla="*/ 67 h 95"/>
                <a:gd name="T100" fmla="*/ 37 w 114"/>
                <a:gd name="T101" fmla="*/ 57 h 95"/>
                <a:gd name="T102" fmla="*/ 43 w 114"/>
                <a:gd name="T103" fmla="*/ 52 h 95"/>
                <a:gd name="T104" fmla="*/ 72 w 114"/>
                <a:gd name="T105" fmla="*/ 52 h 95"/>
                <a:gd name="T106" fmla="*/ 78 w 114"/>
                <a:gd name="T107" fmla="*/ 57 h 95"/>
                <a:gd name="T108" fmla="*/ 78 w 114"/>
                <a:gd name="T10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" h="95">
                  <a:moveTo>
                    <a:pt x="102" y="8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3" y="3"/>
                    <a:pt x="85" y="4"/>
                    <a:pt x="78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0" y="7"/>
                    <a:pt x="52" y="7"/>
                    <a:pt x="46" y="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4"/>
                    <a:pt x="15" y="2"/>
                    <a:pt x="12" y="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5" y="8"/>
                    <a:pt x="0" y="12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2"/>
                    <a:pt x="5" y="76"/>
                    <a:pt x="12" y="77"/>
                  </a:cubicBezTo>
                  <a:cubicBezTo>
                    <a:pt x="12" y="86"/>
                    <a:pt x="19" y="92"/>
                    <a:pt x="27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4"/>
                    <a:pt x="39" y="95"/>
                    <a:pt x="41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6" y="95"/>
                    <a:pt x="78" y="94"/>
                    <a:pt x="79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95" y="92"/>
                    <a:pt x="102" y="86"/>
                    <a:pt x="102" y="77"/>
                  </a:cubicBezTo>
                  <a:cubicBezTo>
                    <a:pt x="109" y="76"/>
                    <a:pt x="114" y="72"/>
                    <a:pt x="114" y="6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2"/>
                    <a:pt x="109" y="8"/>
                    <a:pt x="102" y="8"/>
                  </a:cubicBezTo>
                  <a:close/>
                  <a:moveTo>
                    <a:pt x="48" y="74"/>
                  </a:moveTo>
                  <a:cubicBezTo>
                    <a:pt x="48" y="74"/>
                    <a:pt x="47" y="75"/>
                    <a:pt x="45" y="75"/>
                  </a:cubicBezTo>
                  <a:cubicBezTo>
                    <a:pt x="43" y="75"/>
                    <a:pt x="42" y="74"/>
                    <a:pt x="42" y="74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6" y="68"/>
                    <a:pt x="48" y="68"/>
                  </a:cubicBezTo>
                  <a:lnTo>
                    <a:pt x="48" y="74"/>
                  </a:lnTo>
                  <a:close/>
                  <a:moveTo>
                    <a:pt x="73" y="74"/>
                  </a:moveTo>
                  <a:cubicBezTo>
                    <a:pt x="73" y="74"/>
                    <a:pt x="72" y="75"/>
                    <a:pt x="71" y="75"/>
                  </a:cubicBezTo>
                  <a:cubicBezTo>
                    <a:pt x="69" y="75"/>
                    <a:pt x="68" y="74"/>
                    <a:pt x="68" y="7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0" y="68"/>
                    <a:pt x="72" y="68"/>
                    <a:pt x="73" y="68"/>
                  </a:cubicBezTo>
                  <a:lnTo>
                    <a:pt x="73" y="74"/>
                  </a:lnTo>
                  <a:close/>
                  <a:moveTo>
                    <a:pt x="78" y="67"/>
                  </a:moveTo>
                  <a:cubicBezTo>
                    <a:pt x="37" y="67"/>
                    <a:pt x="37" y="67"/>
                    <a:pt x="37" y="6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4"/>
                    <a:pt x="40" y="52"/>
                    <a:pt x="43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5" y="52"/>
                    <a:pt x="78" y="54"/>
                    <a:pt x="78" y="57"/>
                  </a:cubicBezTo>
                  <a:lnTo>
                    <a:pt x="78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2ED4B9B9-7E8A-4ECC-BB75-73CE77A5C80A}"/>
              </a:ext>
            </a:extLst>
          </p:cNvPr>
          <p:cNvGrpSpPr/>
          <p:nvPr/>
        </p:nvGrpSpPr>
        <p:grpSpPr>
          <a:xfrm>
            <a:off x="2700009" y="3113603"/>
            <a:ext cx="398875" cy="301351"/>
            <a:chOff x="7165976" y="11652250"/>
            <a:chExt cx="649288" cy="490538"/>
          </a:xfrm>
          <a:solidFill>
            <a:schemeClr val="accent3"/>
          </a:solidFill>
        </p:grpSpPr>
        <p:sp>
          <p:nvSpPr>
            <p:cNvPr id="40" name="Freeform 173">
              <a:extLst>
                <a:ext uri="{FF2B5EF4-FFF2-40B4-BE49-F238E27FC236}">
                  <a16:creationId xmlns:a16="http://schemas.microsoft.com/office/drawing/2014/main" xmlns="" id="{E4FF3E05-0CCB-466C-B373-499480DE6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5976" y="11652250"/>
              <a:ext cx="649288" cy="490538"/>
            </a:xfrm>
            <a:custGeom>
              <a:avLst/>
              <a:gdLst>
                <a:gd name="T0" fmla="*/ 179 w 179"/>
                <a:gd name="T1" fmla="*/ 128 h 134"/>
                <a:gd name="T2" fmla="*/ 179 w 179"/>
                <a:gd name="T3" fmla="*/ 127 h 134"/>
                <a:gd name="T4" fmla="*/ 140 w 179"/>
                <a:gd name="T5" fmla="*/ 92 h 134"/>
                <a:gd name="T6" fmla="*/ 89 w 179"/>
                <a:gd name="T7" fmla="*/ 0 h 134"/>
                <a:gd name="T8" fmla="*/ 41 w 179"/>
                <a:gd name="T9" fmla="*/ 90 h 134"/>
                <a:gd name="T10" fmla="*/ 41 w 179"/>
                <a:gd name="T11" fmla="*/ 91 h 134"/>
                <a:gd name="T12" fmla="*/ 0 w 179"/>
                <a:gd name="T13" fmla="*/ 128 h 134"/>
                <a:gd name="T14" fmla="*/ 1 w 179"/>
                <a:gd name="T15" fmla="*/ 131 h 134"/>
                <a:gd name="T16" fmla="*/ 41 w 179"/>
                <a:gd name="T17" fmla="*/ 92 h 134"/>
                <a:gd name="T18" fmla="*/ 41 w 179"/>
                <a:gd name="T19" fmla="*/ 134 h 134"/>
                <a:gd name="T20" fmla="*/ 142 w 179"/>
                <a:gd name="T21" fmla="*/ 134 h 134"/>
                <a:gd name="T22" fmla="*/ 139 w 179"/>
                <a:gd name="T23" fmla="*/ 96 h 134"/>
                <a:gd name="T24" fmla="*/ 179 w 179"/>
                <a:gd name="T25" fmla="*/ 128 h 134"/>
                <a:gd name="T26" fmla="*/ 88 w 179"/>
                <a:gd name="T27" fmla="*/ 130 h 134"/>
                <a:gd name="T28" fmla="*/ 88 w 179"/>
                <a:gd name="T29" fmla="*/ 16 h 134"/>
                <a:gd name="T30" fmla="*/ 115 w 179"/>
                <a:gd name="T31" fmla="*/ 130 h 134"/>
                <a:gd name="T32" fmla="*/ 88 w 179"/>
                <a:gd name="T33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134">
                  <a:moveTo>
                    <a:pt x="179" y="128"/>
                  </a:moveTo>
                  <a:cubicBezTo>
                    <a:pt x="179" y="127"/>
                    <a:pt x="179" y="127"/>
                    <a:pt x="179" y="127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4" y="84"/>
                    <a:pt x="90" y="27"/>
                    <a:pt x="89" y="0"/>
                  </a:cubicBezTo>
                  <a:cubicBezTo>
                    <a:pt x="89" y="0"/>
                    <a:pt x="71" y="59"/>
                    <a:pt x="41" y="90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8"/>
                    <a:pt x="46" y="121"/>
                    <a:pt x="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2" y="134"/>
                    <a:pt x="135" y="108"/>
                    <a:pt x="139" y="96"/>
                  </a:cubicBezTo>
                  <a:lnTo>
                    <a:pt x="179" y="128"/>
                  </a:lnTo>
                  <a:close/>
                  <a:moveTo>
                    <a:pt x="88" y="13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8"/>
                    <a:pt x="115" y="130"/>
                    <a:pt x="115" y="130"/>
                  </a:cubicBezTo>
                  <a:lnTo>
                    <a:pt x="8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74">
              <a:extLst>
                <a:ext uri="{FF2B5EF4-FFF2-40B4-BE49-F238E27FC236}">
                  <a16:creationId xmlns:a16="http://schemas.microsoft.com/office/drawing/2014/main" xmlns="" id="{2EECD7B9-5027-41CA-9773-BB8784F9A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201" y="11663363"/>
              <a:ext cx="104775" cy="117475"/>
            </a:xfrm>
            <a:custGeom>
              <a:avLst/>
              <a:gdLst>
                <a:gd name="T0" fmla="*/ 16 w 29"/>
                <a:gd name="T1" fmla="*/ 32 h 32"/>
                <a:gd name="T2" fmla="*/ 29 w 29"/>
                <a:gd name="T3" fmla="*/ 26 h 32"/>
                <a:gd name="T4" fmla="*/ 28 w 29"/>
                <a:gd name="T5" fmla="*/ 26 h 32"/>
                <a:gd name="T6" fmla="*/ 12 w 29"/>
                <a:gd name="T7" fmla="*/ 10 h 32"/>
                <a:gd name="T8" fmla="*/ 15 w 29"/>
                <a:gd name="T9" fmla="*/ 0 h 32"/>
                <a:gd name="T10" fmla="*/ 0 w 29"/>
                <a:gd name="T11" fmla="*/ 16 h 32"/>
                <a:gd name="T12" fmla="*/ 16 w 2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22" y="32"/>
                    <a:pt x="26" y="30"/>
                    <a:pt x="29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19" y="26"/>
                    <a:pt x="12" y="18"/>
                    <a:pt x="12" y="10"/>
                  </a:cubicBezTo>
                  <a:cubicBezTo>
                    <a:pt x="12" y="6"/>
                    <a:pt x="13" y="3"/>
                    <a:pt x="15" y="0"/>
                  </a:cubicBezTo>
                  <a:cubicBezTo>
                    <a:pt x="7" y="1"/>
                    <a:pt x="0" y="8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09722572-FD08-4EF5-AD3A-77BA12AA6B10}"/>
              </a:ext>
            </a:extLst>
          </p:cNvPr>
          <p:cNvGrpSpPr/>
          <p:nvPr/>
        </p:nvGrpSpPr>
        <p:grpSpPr>
          <a:xfrm>
            <a:off x="9271490" y="3174708"/>
            <a:ext cx="304276" cy="318905"/>
            <a:chOff x="7967663" y="11626850"/>
            <a:chExt cx="495300" cy="519113"/>
          </a:xfrm>
          <a:solidFill>
            <a:schemeClr val="accent2"/>
          </a:solidFill>
        </p:grpSpPr>
        <p:sp>
          <p:nvSpPr>
            <p:cNvPr id="43" name="Freeform 175">
              <a:extLst>
                <a:ext uri="{FF2B5EF4-FFF2-40B4-BE49-F238E27FC236}">
                  <a16:creationId xmlns:a16="http://schemas.microsoft.com/office/drawing/2014/main" xmlns="" id="{DEF6273A-9B42-44CB-B401-2D9744AB5C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7663" y="11626850"/>
              <a:ext cx="495300" cy="519113"/>
            </a:xfrm>
            <a:custGeom>
              <a:avLst/>
              <a:gdLst>
                <a:gd name="T0" fmla="*/ 80 w 136"/>
                <a:gd name="T1" fmla="*/ 8 h 142"/>
                <a:gd name="T2" fmla="*/ 1 w 136"/>
                <a:gd name="T3" fmla="*/ 54 h 142"/>
                <a:gd name="T4" fmla="*/ 1 w 136"/>
                <a:gd name="T5" fmla="*/ 54 h 142"/>
                <a:gd name="T6" fmla="*/ 6 w 136"/>
                <a:gd name="T7" fmla="*/ 62 h 142"/>
                <a:gd name="T8" fmla="*/ 14 w 136"/>
                <a:gd name="T9" fmla="*/ 57 h 142"/>
                <a:gd name="T10" fmla="*/ 14 w 136"/>
                <a:gd name="T11" fmla="*/ 57 h 142"/>
                <a:gd name="T12" fmla="*/ 19 w 136"/>
                <a:gd name="T13" fmla="*/ 65 h 142"/>
                <a:gd name="T14" fmla="*/ 27 w 136"/>
                <a:gd name="T15" fmla="*/ 61 h 142"/>
                <a:gd name="T16" fmla="*/ 27 w 136"/>
                <a:gd name="T17" fmla="*/ 61 h 142"/>
                <a:gd name="T18" fmla="*/ 32 w 136"/>
                <a:gd name="T19" fmla="*/ 68 h 142"/>
                <a:gd name="T20" fmla="*/ 39 w 136"/>
                <a:gd name="T21" fmla="*/ 64 h 142"/>
                <a:gd name="T22" fmla="*/ 44 w 136"/>
                <a:gd name="T23" fmla="*/ 71 h 142"/>
                <a:gd name="T24" fmla="*/ 52 w 136"/>
                <a:gd name="T25" fmla="*/ 67 h 142"/>
                <a:gd name="T26" fmla="*/ 52 w 136"/>
                <a:gd name="T27" fmla="*/ 67 h 142"/>
                <a:gd name="T28" fmla="*/ 57 w 136"/>
                <a:gd name="T29" fmla="*/ 74 h 142"/>
                <a:gd name="T30" fmla="*/ 62 w 136"/>
                <a:gd name="T31" fmla="*/ 74 h 142"/>
                <a:gd name="T32" fmla="*/ 45 w 136"/>
                <a:gd name="T33" fmla="*/ 141 h 142"/>
                <a:gd name="T34" fmla="*/ 49 w 136"/>
                <a:gd name="T35" fmla="*/ 142 h 142"/>
                <a:gd name="T36" fmla="*/ 66 w 136"/>
                <a:gd name="T37" fmla="*/ 75 h 142"/>
                <a:gd name="T38" fmla="*/ 70 w 136"/>
                <a:gd name="T39" fmla="*/ 78 h 142"/>
                <a:gd name="T40" fmla="*/ 78 w 136"/>
                <a:gd name="T41" fmla="*/ 73 h 142"/>
                <a:gd name="T42" fmla="*/ 78 w 136"/>
                <a:gd name="T43" fmla="*/ 73 h 142"/>
                <a:gd name="T44" fmla="*/ 83 w 136"/>
                <a:gd name="T45" fmla="*/ 81 h 142"/>
                <a:gd name="T46" fmla="*/ 90 w 136"/>
                <a:gd name="T47" fmla="*/ 77 h 142"/>
                <a:gd name="T48" fmla="*/ 95 w 136"/>
                <a:gd name="T49" fmla="*/ 84 h 142"/>
                <a:gd name="T50" fmla="*/ 103 w 136"/>
                <a:gd name="T51" fmla="*/ 80 h 142"/>
                <a:gd name="T52" fmla="*/ 108 w 136"/>
                <a:gd name="T53" fmla="*/ 87 h 142"/>
                <a:gd name="T54" fmla="*/ 116 w 136"/>
                <a:gd name="T55" fmla="*/ 83 h 142"/>
                <a:gd name="T56" fmla="*/ 116 w 136"/>
                <a:gd name="T57" fmla="*/ 83 h 142"/>
                <a:gd name="T58" fmla="*/ 121 w 136"/>
                <a:gd name="T59" fmla="*/ 90 h 142"/>
                <a:gd name="T60" fmla="*/ 129 w 136"/>
                <a:gd name="T61" fmla="*/ 86 h 142"/>
                <a:gd name="T62" fmla="*/ 129 w 136"/>
                <a:gd name="T63" fmla="*/ 86 h 142"/>
                <a:gd name="T64" fmla="*/ 80 w 136"/>
                <a:gd name="T65" fmla="*/ 8 h 142"/>
                <a:gd name="T66" fmla="*/ 13 w 136"/>
                <a:gd name="T67" fmla="*/ 54 h 142"/>
                <a:gd name="T68" fmla="*/ 7 w 136"/>
                <a:gd name="T69" fmla="*/ 53 h 142"/>
                <a:gd name="T70" fmla="*/ 71 w 136"/>
                <a:gd name="T71" fmla="*/ 10 h 142"/>
                <a:gd name="T72" fmla="*/ 13 w 136"/>
                <a:gd name="T73" fmla="*/ 5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2">
                  <a:moveTo>
                    <a:pt x="80" y="8"/>
                  </a:moveTo>
                  <a:cubicBezTo>
                    <a:pt x="45" y="0"/>
                    <a:pt x="11" y="20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3" y="61"/>
                    <a:pt x="6" y="62"/>
                  </a:cubicBezTo>
                  <a:cubicBezTo>
                    <a:pt x="9" y="63"/>
                    <a:pt x="13" y="61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61"/>
                    <a:pt x="15" y="64"/>
                    <a:pt x="19" y="65"/>
                  </a:cubicBezTo>
                  <a:cubicBezTo>
                    <a:pt x="22" y="66"/>
                    <a:pt x="26" y="64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6" y="64"/>
                    <a:pt x="28" y="67"/>
                    <a:pt x="32" y="68"/>
                  </a:cubicBezTo>
                  <a:cubicBezTo>
                    <a:pt x="35" y="69"/>
                    <a:pt x="38" y="67"/>
                    <a:pt x="39" y="64"/>
                  </a:cubicBezTo>
                  <a:cubicBezTo>
                    <a:pt x="39" y="67"/>
                    <a:pt x="41" y="70"/>
                    <a:pt x="44" y="71"/>
                  </a:cubicBezTo>
                  <a:cubicBezTo>
                    <a:pt x="48" y="72"/>
                    <a:pt x="51" y="70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70"/>
                    <a:pt x="54" y="73"/>
                    <a:pt x="57" y="74"/>
                  </a:cubicBezTo>
                  <a:cubicBezTo>
                    <a:pt x="59" y="75"/>
                    <a:pt x="60" y="75"/>
                    <a:pt x="62" y="74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7" y="76"/>
                    <a:pt x="68" y="77"/>
                    <a:pt x="70" y="78"/>
                  </a:cubicBezTo>
                  <a:cubicBezTo>
                    <a:pt x="73" y="78"/>
                    <a:pt x="77" y="76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7" y="77"/>
                    <a:pt x="79" y="80"/>
                    <a:pt x="83" y="81"/>
                  </a:cubicBezTo>
                  <a:cubicBezTo>
                    <a:pt x="86" y="81"/>
                    <a:pt x="89" y="80"/>
                    <a:pt x="90" y="77"/>
                  </a:cubicBezTo>
                  <a:cubicBezTo>
                    <a:pt x="90" y="80"/>
                    <a:pt x="92" y="83"/>
                    <a:pt x="95" y="84"/>
                  </a:cubicBezTo>
                  <a:cubicBezTo>
                    <a:pt x="99" y="85"/>
                    <a:pt x="102" y="83"/>
                    <a:pt x="103" y="80"/>
                  </a:cubicBezTo>
                  <a:cubicBezTo>
                    <a:pt x="103" y="83"/>
                    <a:pt x="105" y="86"/>
                    <a:pt x="108" y="87"/>
                  </a:cubicBezTo>
                  <a:cubicBezTo>
                    <a:pt x="111" y="88"/>
                    <a:pt x="115" y="86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6"/>
                    <a:pt x="117" y="89"/>
                    <a:pt x="121" y="90"/>
                  </a:cubicBezTo>
                  <a:cubicBezTo>
                    <a:pt x="124" y="91"/>
                    <a:pt x="128" y="89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36" y="51"/>
                    <a:pt x="114" y="17"/>
                    <a:pt x="80" y="8"/>
                  </a:cubicBezTo>
                  <a:close/>
                  <a:moveTo>
                    <a:pt x="13" y="54"/>
                  </a:moveTo>
                  <a:cubicBezTo>
                    <a:pt x="9" y="58"/>
                    <a:pt x="7" y="53"/>
                    <a:pt x="7" y="53"/>
                  </a:cubicBezTo>
                  <a:cubicBezTo>
                    <a:pt x="21" y="9"/>
                    <a:pt x="71" y="10"/>
                    <a:pt x="71" y="10"/>
                  </a:cubicBezTo>
                  <a:cubicBezTo>
                    <a:pt x="24" y="15"/>
                    <a:pt x="13" y="54"/>
                    <a:pt x="1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76">
              <a:extLst>
                <a:ext uri="{FF2B5EF4-FFF2-40B4-BE49-F238E27FC236}">
                  <a16:creationId xmlns:a16="http://schemas.microsoft.com/office/drawing/2014/main" xmlns="" id="{2078677F-77FF-4B1D-8C31-FBE9400F2D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7851" y="11985625"/>
              <a:ext cx="184150" cy="69850"/>
            </a:xfrm>
            <a:custGeom>
              <a:avLst/>
              <a:gdLst>
                <a:gd name="T0" fmla="*/ 0 w 51"/>
                <a:gd name="T1" fmla="*/ 19 h 19"/>
                <a:gd name="T2" fmla="*/ 51 w 51"/>
                <a:gd name="T3" fmla="*/ 19 h 19"/>
                <a:gd name="T4" fmla="*/ 46 w 51"/>
                <a:gd name="T5" fmla="*/ 10 h 19"/>
                <a:gd name="T6" fmla="*/ 46 w 51"/>
                <a:gd name="T7" fmla="*/ 7 h 19"/>
                <a:gd name="T8" fmla="*/ 44 w 51"/>
                <a:gd name="T9" fmla="*/ 2 h 19"/>
                <a:gd name="T10" fmla="*/ 38 w 51"/>
                <a:gd name="T11" fmla="*/ 0 h 19"/>
                <a:gd name="T12" fmla="*/ 30 w 51"/>
                <a:gd name="T13" fmla="*/ 0 h 19"/>
                <a:gd name="T14" fmla="*/ 29 w 51"/>
                <a:gd name="T15" fmla="*/ 0 h 19"/>
                <a:gd name="T16" fmla="*/ 12 w 51"/>
                <a:gd name="T17" fmla="*/ 0 h 19"/>
                <a:gd name="T18" fmla="*/ 7 w 51"/>
                <a:gd name="T19" fmla="*/ 2 h 19"/>
                <a:gd name="T20" fmla="*/ 5 w 51"/>
                <a:gd name="T21" fmla="*/ 7 h 19"/>
                <a:gd name="T22" fmla="*/ 5 w 51"/>
                <a:gd name="T23" fmla="*/ 10 h 19"/>
                <a:gd name="T24" fmla="*/ 0 w 51"/>
                <a:gd name="T25" fmla="*/ 19 h 19"/>
                <a:gd name="T26" fmla="*/ 10 w 51"/>
                <a:gd name="T27" fmla="*/ 5 h 19"/>
                <a:gd name="T28" fmla="*/ 12 w 51"/>
                <a:gd name="T29" fmla="*/ 4 h 19"/>
                <a:gd name="T30" fmla="*/ 29 w 51"/>
                <a:gd name="T31" fmla="*/ 4 h 19"/>
                <a:gd name="T32" fmla="*/ 30 w 51"/>
                <a:gd name="T33" fmla="*/ 4 h 19"/>
                <a:gd name="T34" fmla="*/ 38 w 51"/>
                <a:gd name="T35" fmla="*/ 4 h 19"/>
                <a:gd name="T36" fmla="*/ 41 w 51"/>
                <a:gd name="T37" fmla="*/ 5 h 19"/>
                <a:gd name="T38" fmla="*/ 41 w 51"/>
                <a:gd name="T39" fmla="*/ 7 h 19"/>
                <a:gd name="T40" fmla="*/ 41 w 51"/>
                <a:gd name="T41" fmla="*/ 8 h 19"/>
                <a:gd name="T42" fmla="*/ 38 w 51"/>
                <a:gd name="T43" fmla="*/ 7 h 19"/>
                <a:gd name="T44" fmla="*/ 12 w 51"/>
                <a:gd name="T45" fmla="*/ 7 h 19"/>
                <a:gd name="T46" fmla="*/ 9 w 51"/>
                <a:gd name="T47" fmla="*/ 8 h 19"/>
                <a:gd name="T48" fmla="*/ 9 w 51"/>
                <a:gd name="T49" fmla="*/ 7 h 19"/>
                <a:gd name="T50" fmla="*/ 10 w 51"/>
                <a:gd name="T5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19">
                  <a:moveTo>
                    <a:pt x="0" y="19"/>
                  </a:moveTo>
                  <a:cubicBezTo>
                    <a:pt x="51" y="19"/>
                    <a:pt x="51" y="19"/>
                    <a:pt x="51" y="19"/>
                  </a:cubicBezTo>
                  <a:cubicBezTo>
                    <a:pt x="51" y="15"/>
                    <a:pt x="49" y="12"/>
                    <a:pt x="4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4"/>
                    <a:pt x="44" y="2"/>
                  </a:cubicBezTo>
                  <a:cubicBezTo>
                    <a:pt x="43" y="1"/>
                    <a:pt x="41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5" y="4"/>
                    <a:pt x="5" y="7"/>
                    <a:pt x="5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0" y="15"/>
                    <a:pt x="0" y="19"/>
                  </a:cubicBezTo>
                  <a:close/>
                  <a:moveTo>
                    <a:pt x="10" y="5"/>
                  </a:moveTo>
                  <a:cubicBezTo>
                    <a:pt x="10" y="4"/>
                    <a:pt x="11" y="4"/>
                    <a:pt x="1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4"/>
                    <a:pt x="41" y="5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8"/>
                    <a:pt x="39" y="7"/>
                    <a:pt x="38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77">
              <a:extLst>
                <a:ext uri="{FF2B5EF4-FFF2-40B4-BE49-F238E27FC236}">
                  <a16:creationId xmlns:a16="http://schemas.microsoft.com/office/drawing/2014/main" xmlns="" id="{C7885206-EC81-4E4D-9BA3-2B373944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3088" y="12065000"/>
              <a:ext cx="188913" cy="80963"/>
            </a:xfrm>
            <a:custGeom>
              <a:avLst/>
              <a:gdLst>
                <a:gd name="T0" fmla="*/ 0 w 52"/>
                <a:gd name="T1" fmla="*/ 9 h 22"/>
                <a:gd name="T2" fmla="*/ 13 w 52"/>
                <a:gd name="T3" fmla="*/ 22 h 22"/>
                <a:gd name="T4" fmla="*/ 39 w 52"/>
                <a:gd name="T5" fmla="*/ 22 h 22"/>
                <a:gd name="T6" fmla="*/ 52 w 52"/>
                <a:gd name="T7" fmla="*/ 9 h 22"/>
                <a:gd name="T8" fmla="*/ 52 w 52"/>
                <a:gd name="T9" fmla="*/ 0 h 22"/>
                <a:gd name="T10" fmla="*/ 0 w 52"/>
                <a:gd name="T11" fmla="*/ 0 h 22"/>
                <a:gd name="T12" fmla="*/ 0 w 52"/>
                <a:gd name="T13" fmla="*/ 9 h 22"/>
                <a:gd name="T14" fmla="*/ 26 w 52"/>
                <a:gd name="T15" fmla="*/ 6 h 22"/>
                <a:gd name="T16" fmla="*/ 31 w 52"/>
                <a:gd name="T17" fmla="*/ 11 h 22"/>
                <a:gd name="T18" fmla="*/ 26 w 52"/>
                <a:gd name="T19" fmla="*/ 16 h 22"/>
                <a:gd name="T20" fmla="*/ 21 w 52"/>
                <a:gd name="T21" fmla="*/ 11 h 22"/>
                <a:gd name="T22" fmla="*/ 26 w 52"/>
                <a:gd name="T2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22">
                  <a:moveTo>
                    <a:pt x="0" y="9"/>
                  </a:moveTo>
                  <a:cubicBezTo>
                    <a:pt x="0" y="16"/>
                    <a:pt x="6" y="22"/>
                    <a:pt x="13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6" y="22"/>
                    <a:pt x="52" y="16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26" y="6"/>
                  </a:moveTo>
                  <a:cubicBezTo>
                    <a:pt x="29" y="6"/>
                    <a:pt x="31" y="8"/>
                    <a:pt x="31" y="11"/>
                  </a:cubicBezTo>
                  <a:cubicBezTo>
                    <a:pt x="31" y="14"/>
                    <a:pt x="29" y="16"/>
                    <a:pt x="26" y="16"/>
                  </a:cubicBezTo>
                  <a:cubicBezTo>
                    <a:pt x="24" y="16"/>
                    <a:pt x="21" y="14"/>
                    <a:pt x="21" y="11"/>
                  </a:cubicBezTo>
                  <a:cubicBezTo>
                    <a:pt x="21" y="8"/>
                    <a:pt x="24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1EACD74-F633-4ED7-B80A-D6861D2585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936" y="918160"/>
            <a:ext cx="7784124" cy="4993588"/>
          </a:xfrm>
          <a:prstGeom prst="rect">
            <a:avLst/>
          </a:prstGeom>
        </p:spPr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908486B1-2473-48E2-B3D2-40AC73552A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8037" y="1725560"/>
            <a:ext cx="4920942" cy="3145005"/>
          </a:xfrm>
        </p:spPr>
      </p:pic>
    </p:spTree>
    <p:extLst>
      <p:ext uri="{BB962C8B-B14F-4D97-AF65-F5344CB8AC3E}">
        <p14:creationId xmlns:p14="http://schemas.microsoft.com/office/powerpoint/2010/main" val="258357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4="http://schemas.microsoft.com/office/drawing/2010/main" xmlns:a16="http://schemas.microsoft.com/office/drawing/2014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E0259976-B4F7-4301-8094-DAB984DA1439}"/>
              </a:ext>
            </a:extLst>
          </p:cNvPr>
          <p:cNvSpPr/>
          <p:nvPr/>
        </p:nvSpPr>
        <p:spPr>
          <a:xfrm>
            <a:off x="1270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CC41702D-9DE0-45F0-ABE2-C9D45EE26C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COOL DESTINATION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ACDFAD7-01A6-41E1-B598-6ECAA8256A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6B53A9F8-8338-47F4-9BFB-A21A7FE25ED3}"/>
              </a:ext>
            </a:extLst>
          </p:cNvPr>
          <p:cNvSpPr txBox="1"/>
          <p:nvPr/>
        </p:nvSpPr>
        <p:spPr>
          <a:xfrm>
            <a:off x="7302055" y="3046966"/>
            <a:ext cx="2486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Aenean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ligula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Aenean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2964B64-E1FD-4EA6-83B7-A7714C874C49}"/>
              </a:ext>
            </a:extLst>
          </p:cNvPr>
          <p:cNvSpPr txBox="1"/>
          <p:nvPr/>
        </p:nvSpPr>
        <p:spPr>
          <a:xfrm>
            <a:off x="7272338" y="1959638"/>
            <a:ext cx="2546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/>
                </a:solidFill>
                <a:cs typeface="+mn-ea"/>
                <a:sym typeface="+mn-lt"/>
              </a:rPr>
              <a:t>Travel often</a:t>
            </a:r>
          </a:p>
          <a:p>
            <a:r>
              <a:rPr lang="en-US" sz="2800" b="1" dirty="0">
                <a:solidFill>
                  <a:schemeClr val="bg2"/>
                </a:solidFill>
                <a:cs typeface="+mn-ea"/>
                <a:sym typeface="+mn-lt"/>
              </a:rPr>
              <a:t>Stress les</a:t>
            </a: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1" b="1665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1850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1" b="16651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1" b="16651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185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323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4="http://schemas.microsoft.com/office/drawing/2010/main" xmlns:a16="http://schemas.microsoft.com/office/drawing/2014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C920BAD4-B8B0-4346-A765-A75E464E6FC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3" b="6813"/>
          <a:stretch/>
        </p:blipFill>
        <p:spPr>
          <a:xfrm>
            <a:off x="-39605" y="0"/>
            <a:ext cx="12272880" cy="6903495"/>
          </a:xfr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1398C7A-EB36-4306-AE08-06A286B4B544}"/>
              </a:ext>
            </a:extLst>
          </p:cNvPr>
          <p:cNvSpPr/>
          <p:nvPr/>
        </p:nvSpPr>
        <p:spPr>
          <a:xfrm>
            <a:off x="41275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F1AC733-CC9B-4448-8362-D231B1BD35FD}"/>
              </a:ext>
            </a:extLst>
          </p:cNvPr>
          <p:cNvSpPr/>
          <p:nvPr/>
        </p:nvSpPr>
        <p:spPr>
          <a:xfrm>
            <a:off x="7095742" y="0"/>
            <a:ext cx="3383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04C36DD-7214-43EA-8527-BB0DD58441B3}"/>
              </a:ext>
            </a:extLst>
          </p:cNvPr>
          <p:cNvSpPr txBox="1"/>
          <p:nvPr/>
        </p:nvSpPr>
        <p:spPr>
          <a:xfrm>
            <a:off x="1251716" y="1530902"/>
            <a:ext cx="3558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/>
                </a:solidFill>
                <a:cs typeface="+mn-ea"/>
                <a:sym typeface="+mn-lt"/>
              </a:rPr>
              <a:t>Landscape</a:t>
            </a:r>
          </a:p>
          <a:p>
            <a:r>
              <a:rPr lang="en-US" sz="2800" b="1" dirty="0">
                <a:solidFill>
                  <a:schemeClr val="bg2"/>
                </a:solidFill>
                <a:cs typeface="+mn-ea"/>
                <a:sym typeface="+mn-lt"/>
              </a:rPr>
              <a:t>Photography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9EB83C0-3F33-4E28-B9CC-1BEF5CA8A72D}"/>
              </a:ext>
            </a:extLst>
          </p:cNvPr>
          <p:cNvSpPr txBox="1"/>
          <p:nvPr/>
        </p:nvSpPr>
        <p:spPr>
          <a:xfrm>
            <a:off x="1251717" y="2613383"/>
            <a:ext cx="3558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Aenean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ligula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Aenean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Cum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sociis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natoque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penatibus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et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magnis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dis parturient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montes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nascetur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ridiculus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mus.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9C4517D-31DA-4D37-A46B-DE5155055F39}"/>
              </a:ext>
            </a:extLst>
          </p:cNvPr>
          <p:cNvSpPr txBox="1"/>
          <p:nvPr/>
        </p:nvSpPr>
        <p:spPr>
          <a:xfrm>
            <a:off x="3099873" y="4518984"/>
            <a:ext cx="1996386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Amanda </a:t>
            </a:r>
            <a:r>
              <a:rPr lang="en-US" sz="1600" b="1" dirty="0" err="1">
                <a:solidFill>
                  <a:schemeClr val="bg2"/>
                </a:solidFill>
                <a:cs typeface="+mn-ea"/>
                <a:sym typeface="+mn-lt"/>
              </a:rPr>
              <a:t>Yessie</a:t>
            </a:r>
            <a:endParaRPr 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8D842D6-6EE2-4A92-AEF5-B0FE0B41C90B}"/>
              </a:ext>
            </a:extLst>
          </p:cNvPr>
          <p:cNvSpPr txBox="1"/>
          <p:nvPr/>
        </p:nvSpPr>
        <p:spPr>
          <a:xfrm>
            <a:off x="3099872" y="4873569"/>
            <a:ext cx="2160977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Aliquam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lorem ante,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dapibus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in,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AFD22EEA-7B4B-4FDD-8421-7E22C30C4A6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TRAVEL THE WORLD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871E355C-BF7D-4F26-929A-81D1CBE7A62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39821" y="1036758"/>
            <a:ext cx="3312358" cy="195654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6048" y="1582719"/>
            <a:ext cx="3383280" cy="2255520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85632" y="1882749"/>
            <a:ext cx="2542032" cy="1655459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4384" y="4219700"/>
            <a:ext cx="3383280" cy="1901028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1" b="166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531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1BBECE1A-69B1-4238-9044-8D02CDB85F2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2105"/>
            <a:ext cx="12194073" cy="6859166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3830E8E-E7E3-4628-9801-18DC0374C578}"/>
              </a:ext>
            </a:extLst>
          </p:cNvPr>
          <p:cNvSpPr/>
          <p:nvPr/>
        </p:nvSpPr>
        <p:spPr>
          <a:xfrm>
            <a:off x="1085523" y="0"/>
            <a:ext cx="3547872" cy="55517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1B8BD10-18F5-4605-9226-F9864D57E6DD}"/>
              </a:ext>
            </a:extLst>
          </p:cNvPr>
          <p:cNvSpPr/>
          <p:nvPr/>
        </p:nvSpPr>
        <p:spPr>
          <a:xfrm>
            <a:off x="2313544" y="3087974"/>
            <a:ext cx="5406390" cy="37700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E2EBA05-DD09-4980-BC96-BFED0162F8F0}"/>
              </a:ext>
            </a:extLst>
          </p:cNvPr>
          <p:cNvSpPr/>
          <p:nvPr/>
        </p:nvSpPr>
        <p:spPr>
          <a:xfrm>
            <a:off x="2313544" y="890786"/>
            <a:ext cx="8195224" cy="23332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FAF41A0-D76D-448B-A288-CBDA96AD05B0}"/>
              </a:ext>
            </a:extLst>
          </p:cNvPr>
          <p:cNvSpPr txBox="1"/>
          <p:nvPr/>
        </p:nvSpPr>
        <p:spPr>
          <a:xfrm>
            <a:off x="3899709" y="444535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Jon Edward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04E9605-7CDA-4D7E-8ADF-4B7B90D0B807}"/>
              </a:ext>
            </a:extLst>
          </p:cNvPr>
          <p:cNvSpPr txBox="1"/>
          <p:nvPr/>
        </p:nvSpPr>
        <p:spPr>
          <a:xfrm>
            <a:off x="3899709" y="4799942"/>
            <a:ext cx="3241081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E768502-441C-4BFC-8BCA-A5FD09D96762}"/>
              </a:ext>
            </a:extLst>
          </p:cNvPr>
          <p:cNvSpPr txBox="1"/>
          <p:nvPr/>
        </p:nvSpPr>
        <p:spPr>
          <a:xfrm>
            <a:off x="3899709" y="5307891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Robi</a:t>
            </a: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 Advance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ACA889D-E53A-4ADD-8C6B-56E071F252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EXPERIENCES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C6011C9-1434-433D-BAFE-08A5726CE3B0}"/>
              </a:ext>
            </a:extLst>
          </p:cNvPr>
          <p:cNvSpPr txBox="1"/>
          <p:nvPr/>
        </p:nvSpPr>
        <p:spPr>
          <a:xfrm>
            <a:off x="3899709" y="5662476"/>
            <a:ext cx="3241081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BC2FFAF-C12F-4FBD-994B-2B69596612AF}"/>
              </a:ext>
            </a:extLst>
          </p:cNvPr>
          <p:cNvSpPr txBox="1"/>
          <p:nvPr/>
        </p:nvSpPr>
        <p:spPr>
          <a:xfrm>
            <a:off x="2988460" y="1868741"/>
            <a:ext cx="4731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Cum </a:t>
            </a:r>
            <a:r>
              <a:rPr lang="en-US" sz="1200" dirty="0" err="1">
                <a:cs typeface="+mn-ea"/>
                <a:sym typeface="+mn-lt"/>
              </a:rPr>
              <a:t>sociis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natoque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penatibus</a:t>
            </a:r>
            <a:r>
              <a:rPr lang="en-US" sz="1200" dirty="0">
                <a:cs typeface="+mn-ea"/>
                <a:sym typeface="+mn-lt"/>
              </a:rPr>
              <a:t> et </a:t>
            </a:r>
            <a:r>
              <a:rPr lang="en-US" sz="1200" dirty="0" err="1">
                <a:cs typeface="+mn-ea"/>
                <a:sym typeface="+mn-lt"/>
              </a:rPr>
              <a:t>magnis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160E076-95A0-43AD-B69E-63BEC5B76C42}"/>
              </a:ext>
            </a:extLst>
          </p:cNvPr>
          <p:cNvSpPr txBox="1"/>
          <p:nvPr/>
        </p:nvSpPr>
        <p:spPr>
          <a:xfrm>
            <a:off x="3899709" y="3527965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Alicia Lara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B7B1DA3-3ACA-4639-8634-207A2EC630C4}"/>
              </a:ext>
            </a:extLst>
          </p:cNvPr>
          <p:cNvSpPr txBox="1"/>
          <p:nvPr/>
        </p:nvSpPr>
        <p:spPr>
          <a:xfrm>
            <a:off x="3899709" y="3882550"/>
            <a:ext cx="3241081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09995CE8-6089-4C50-AAB0-FD8F7C894F14}"/>
              </a:ext>
            </a:extLst>
          </p:cNvPr>
          <p:cNvCxnSpPr/>
          <p:nvPr/>
        </p:nvCxnSpPr>
        <p:spPr>
          <a:xfrm>
            <a:off x="2988460" y="4406730"/>
            <a:ext cx="4311750" cy="0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92539F52-D732-48FA-A22E-7776BAD24226}"/>
              </a:ext>
            </a:extLst>
          </p:cNvPr>
          <p:cNvCxnSpPr/>
          <p:nvPr/>
        </p:nvCxnSpPr>
        <p:spPr>
          <a:xfrm>
            <a:off x="2988460" y="5234729"/>
            <a:ext cx="4311750" cy="0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A52B7B70-D8EE-4FAD-9A45-515DAA9D523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517" y="2082276"/>
            <a:ext cx="2667756" cy="3999752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7" r="2180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7" r="21807"/>
          <a:stretch>
            <a:fillRect/>
          </a:stretch>
        </p:blipFill>
        <p:spPr>
          <a:xfrm>
            <a:off x="2987675" y="4491038"/>
            <a:ext cx="655638" cy="654050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920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F9056560-94E0-4692-B0D9-4373BB1752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3229" y="620486"/>
            <a:ext cx="8425540" cy="5617027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518D19EB-F19B-4ED8-94F3-1CF0C94EE4FA}"/>
              </a:ext>
            </a:extLst>
          </p:cNvPr>
          <p:cNvGrpSpPr/>
          <p:nvPr/>
        </p:nvGrpSpPr>
        <p:grpSpPr>
          <a:xfrm>
            <a:off x="5533177" y="2866179"/>
            <a:ext cx="1125646" cy="1125642"/>
            <a:chOff x="9652084" y="3681891"/>
            <a:chExt cx="598089" cy="598089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F8BBE977-1D61-47BA-AE85-DC3AF6294A5F}"/>
                </a:ext>
              </a:extLst>
            </p:cNvPr>
            <p:cNvSpPr/>
            <p:nvPr/>
          </p:nvSpPr>
          <p:spPr>
            <a:xfrm>
              <a:off x="9652084" y="3681891"/>
              <a:ext cx="598089" cy="598089"/>
            </a:xfrm>
            <a:prstGeom prst="ellipse">
              <a:avLst/>
            </a:prstGeom>
            <a:solidFill>
              <a:schemeClr val="bg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xmlns="" id="{23FEE237-CFD1-490D-BB4D-7CBF2B601506}"/>
                </a:ext>
              </a:extLst>
            </p:cNvPr>
            <p:cNvSpPr/>
            <p:nvPr/>
          </p:nvSpPr>
          <p:spPr>
            <a:xfrm rot="5400000">
              <a:off x="9886305" y="3911149"/>
              <a:ext cx="172540" cy="14874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0029D4A-BF04-4BD4-AABE-AC0D7932FEC6}"/>
              </a:ext>
            </a:extLst>
          </p:cNvPr>
          <p:cNvSpPr/>
          <p:nvPr/>
        </p:nvSpPr>
        <p:spPr>
          <a:xfrm>
            <a:off x="7203433" y="4279901"/>
            <a:ext cx="3731268" cy="25780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BC2AB58-BBF8-4ADF-A0E5-C16C0CA89734}"/>
              </a:ext>
            </a:extLst>
          </p:cNvPr>
          <p:cNvSpPr txBox="1"/>
          <p:nvPr/>
        </p:nvSpPr>
        <p:spPr>
          <a:xfrm>
            <a:off x="7522929" y="5586481"/>
            <a:ext cx="2909748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97DB159-052F-44D9-BED9-60C73883A0BA}"/>
              </a:ext>
            </a:extLst>
          </p:cNvPr>
          <p:cNvSpPr txBox="1"/>
          <p:nvPr/>
        </p:nvSpPr>
        <p:spPr>
          <a:xfrm>
            <a:off x="7522929" y="4611444"/>
            <a:ext cx="2112138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VIDEO DOCUMENTARY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7AC3BF3A-CEE3-4230-B0B2-A5A704AAF3D0}"/>
              </a:ext>
            </a:extLst>
          </p:cNvPr>
          <p:cNvCxnSpPr/>
          <p:nvPr/>
        </p:nvCxnSpPr>
        <p:spPr>
          <a:xfrm>
            <a:off x="7633206" y="5467841"/>
            <a:ext cx="279947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EA0D1683-6BAE-4965-BCDB-81D949D1256A}"/>
              </a:ext>
            </a:extLst>
          </p:cNvPr>
          <p:cNvSpPr>
            <a:spLocks/>
          </p:cNvSpPr>
          <p:nvPr/>
        </p:nvSpPr>
        <p:spPr bwMode="auto">
          <a:xfrm>
            <a:off x="8977803" y="6420776"/>
            <a:ext cx="236264" cy="148280"/>
          </a:xfrm>
          <a:custGeom>
            <a:avLst/>
            <a:gdLst>
              <a:gd name="T0" fmla="*/ 167 w 333"/>
              <a:gd name="T1" fmla="*/ 206 h 206"/>
              <a:gd name="T2" fmla="*/ 139 w 333"/>
              <a:gd name="T3" fmla="*/ 195 h 206"/>
              <a:gd name="T4" fmla="*/ 16 w 333"/>
              <a:gd name="T5" fmla="*/ 72 h 206"/>
              <a:gd name="T6" fmla="*/ 16 w 333"/>
              <a:gd name="T7" fmla="*/ 15 h 206"/>
              <a:gd name="T8" fmla="*/ 72 w 333"/>
              <a:gd name="T9" fmla="*/ 15 h 206"/>
              <a:gd name="T10" fmla="*/ 167 w 333"/>
              <a:gd name="T11" fmla="*/ 110 h 206"/>
              <a:gd name="T12" fmla="*/ 261 w 333"/>
              <a:gd name="T13" fmla="*/ 15 h 206"/>
              <a:gd name="T14" fmla="*/ 318 w 333"/>
              <a:gd name="T15" fmla="*/ 15 h 206"/>
              <a:gd name="T16" fmla="*/ 318 w 333"/>
              <a:gd name="T17" fmla="*/ 72 h 206"/>
              <a:gd name="T18" fmla="*/ 195 w 333"/>
              <a:gd name="T19" fmla="*/ 195 h 206"/>
              <a:gd name="T20" fmla="*/ 167 w 333"/>
              <a:gd name="T21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3" h="206">
                <a:moveTo>
                  <a:pt x="167" y="206"/>
                </a:moveTo>
                <a:cubicBezTo>
                  <a:pt x="157" y="206"/>
                  <a:pt x="146" y="202"/>
                  <a:pt x="139" y="195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56"/>
                  <a:pt x="0" y="31"/>
                  <a:pt x="16" y="15"/>
                </a:cubicBezTo>
                <a:cubicBezTo>
                  <a:pt x="31" y="0"/>
                  <a:pt x="57" y="0"/>
                  <a:pt x="72" y="15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261" y="15"/>
                  <a:pt x="261" y="15"/>
                  <a:pt x="261" y="15"/>
                </a:cubicBezTo>
                <a:cubicBezTo>
                  <a:pt x="277" y="0"/>
                  <a:pt x="302" y="0"/>
                  <a:pt x="318" y="15"/>
                </a:cubicBezTo>
                <a:cubicBezTo>
                  <a:pt x="333" y="31"/>
                  <a:pt x="333" y="56"/>
                  <a:pt x="318" y="72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87" y="202"/>
                  <a:pt x="177" y="206"/>
                  <a:pt x="167" y="2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6CCA1D7-72B0-4429-A699-58EC2B413380}"/>
              </a:ext>
            </a:extLst>
          </p:cNvPr>
          <p:cNvSpPr txBox="1"/>
          <p:nvPr/>
        </p:nvSpPr>
        <p:spPr>
          <a:xfrm>
            <a:off x="1159027" y="783674"/>
            <a:ext cx="6044406" cy="918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dirty="0">
                <a:solidFill>
                  <a:schemeClr val="bg2"/>
                </a:solidFill>
                <a:cs typeface="+mn-ea"/>
                <a:sym typeface="+mn-lt"/>
              </a:rPr>
              <a:t>EXPLORATIN NEW ISLAND</a:t>
            </a:r>
          </a:p>
        </p:txBody>
      </p:sp>
    </p:spTree>
    <p:extLst>
      <p:ext uri="{BB962C8B-B14F-4D97-AF65-F5344CB8AC3E}">
        <p14:creationId xmlns:p14="http://schemas.microsoft.com/office/powerpoint/2010/main" val="317902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E67FCCA-56A4-4424-8280-9E8F5EDD9CD9}"/>
              </a:ext>
            </a:extLst>
          </p:cNvPr>
          <p:cNvSpPr txBox="1"/>
          <p:nvPr/>
        </p:nvSpPr>
        <p:spPr>
          <a:xfrm>
            <a:off x="1251716" y="1530902"/>
            <a:ext cx="3558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cs typeface="+mn-ea"/>
                <a:sym typeface="+mn-lt"/>
              </a:rPr>
              <a:t>Compilation</a:t>
            </a:r>
          </a:p>
          <a:p>
            <a:r>
              <a:rPr lang="en-US" sz="2800" b="1" dirty="0">
                <a:cs typeface="+mn-ea"/>
                <a:sym typeface="+mn-lt"/>
              </a:rPr>
              <a:t>Photo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1C49159-03BC-4D55-8581-06312C05FD7A}"/>
              </a:ext>
            </a:extLst>
          </p:cNvPr>
          <p:cNvSpPr txBox="1"/>
          <p:nvPr/>
        </p:nvSpPr>
        <p:spPr>
          <a:xfrm>
            <a:off x="1251716" y="2613383"/>
            <a:ext cx="4072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Cum </a:t>
            </a:r>
            <a:r>
              <a:rPr lang="en-US" sz="1200" dirty="0" err="1">
                <a:cs typeface="+mn-ea"/>
                <a:sym typeface="+mn-lt"/>
              </a:rPr>
              <a:t>sociis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natoque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penatibus</a:t>
            </a:r>
            <a:r>
              <a:rPr lang="en-US" sz="1200" dirty="0">
                <a:cs typeface="+mn-ea"/>
                <a:sym typeface="+mn-lt"/>
              </a:rPr>
              <a:t> et </a:t>
            </a:r>
            <a:r>
              <a:rPr lang="en-US" sz="1200" dirty="0" err="1">
                <a:cs typeface="+mn-ea"/>
                <a:sym typeface="+mn-lt"/>
              </a:rPr>
              <a:t>magnis</a:t>
            </a:r>
            <a:r>
              <a:rPr lang="en-US" sz="1200" dirty="0">
                <a:cs typeface="+mn-ea"/>
                <a:sym typeface="+mn-lt"/>
              </a:rPr>
              <a:t> dis parturient </a:t>
            </a:r>
            <a:r>
              <a:rPr lang="en-US" sz="1200" dirty="0" err="1">
                <a:cs typeface="+mn-ea"/>
                <a:sym typeface="+mn-lt"/>
              </a:rPr>
              <a:t>montes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nascetur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ridiculus</a:t>
            </a:r>
            <a:r>
              <a:rPr lang="en-US" sz="1200" dirty="0">
                <a:cs typeface="+mn-ea"/>
                <a:sym typeface="+mn-lt"/>
              </a:rPr>
              <a:t> mus.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44EE774-1C03-47BC-97C6-9E51659572FE}"/>
              </a:ext>
            </a:extLst>
          </p:cNvPr>
          <p:cNvSpPr txBox="1"/>
          <p:nvPr/>
        </p:nvSpPr>
        <p:spPr>
          <a:xfrm>
            <a:off x="1668452" y="4044533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B676757-2802-45DE-8B89-72BC3AEA2127}"/>
              </a:ext>
            </a:extLst>
          </p:cNvPr>
          <p:cNvSpPr txBox="1"/>
          <p:nvPr/>
        </p:nvSpPr>
        <p:spPr>
          <a:xfrm>
            <a:off x="1668451" y="4399118"/>
            <a:ext cx="3066233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B3EF2545-059F-4441-A040-F675E2C9E8C6}"/>
              </a:ext>
            </a:extLst>
          </p:cNvPr>
          <p:cNvSpPr/>
          <p:nvPr/>
        </p:nvSpPr>
        <p:spPr>
          <a:xfrm>
            <a:off x="1349690" y="4212771"/>
            <a:ext cx="201527" cy="2015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7854BD6-3F84-407D-91D9-4B5A967582D2}"/>
              </a:ext>
            </a:extLst>
          </p:cNvPr>
          <p:cNvSpPr txBox="1"/>
          <p:nvPr/>
        </p:nvSpPr>
        <p:spPr>
          <a:xfrm>
            <a:off x="1668452" y="4733289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5598B15-1620-41FA-A9A8-B1AD49A558BA}"/>
              </a:ext>
            </a:extLst>
          </p:cNvPr>
          <p:cNvSpPr txBox="1"/>
          <p:nvPr/>
        </p:nvSpPr>
        <p:spPr>
          <a:xfrm>
            <a:off x="1668451" y="5087874"/>
            <a:ext cx="3066233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E5E6EE94-CF91-4302-9251-82893BF8917F}"/>
              </a:ext>
            </a:extLst>
          </p:cNvPr>
          <p:cNvSpPr/>
          <p:nvPr/>
        </p:nvSpPr>
        <p:spPr>
          <a:xfrm>
            <a:off x="1349690" y="4901527"/>
            <a:ext cx="201527" cy="20152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xmlns="" id="{F74B7533-9D0C-4869-B810-AFDBF7FB2E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GREAT DESTINATIONS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xmlns="" id="{E62937D2-593F-41CC-92A4-EE0E009B42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72362" y="4343293"/>
            <a:ext cx="1745434" cy="2618807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7154" y="5821242"/>
            <a:ext cx="997814" cy="1496721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2673" y="2359151"/>
            <a:ext cx="1745871" cy="2618807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2585" y="5013633"/>
            <a:ext cx="1746045" cy="2618807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2896" y="2903367"/>
            <a:ext cx="1745871" cy="2618807"/>
          </a:xfrm>
        </p:spPr>
      </p:pic>
      <p:pic>
        <p:nvPicPr>
          <p:cNvPr id="28" name="图片占位符 27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2895" y="5711533"/>
            <a:ext cx="1745871" cy="2618807"/>
          </a:xfrm>
        </p:spPr>
      </p:pic>
    </p:spTree>
    <p:extLst>
      <p:ext uri="{BB962C8B-B14F-4D97-AF65-F5344CB8AC3E}">
        <p14:creationId xmlns:p14="http://schemas.microsoft.com/office/powerpoint/2010/main" val="68769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45D7644-518A-4F5B-BC18-EEE369E48EF3}"/>
              </a:ext>
            </a:extLst>
          </p:cNvPr>
          <p:cNvSpPr txBox="1"/>
          <p:nvPr/>
        </p:nvSpPr>
        <p:spPr>
          <a:xfrm>
            <a:off x="1251716" y="1530902"/>
            <a:ext cx="3558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cs typeface="+mn-ea"/>
                <a:sym typeface="+mn-lt"/>
              </a:rPr>
              <a:t>Compilation</a:t>
            </a:r>
          </a:p>
          <a:p>
            <a:r>
              <a:rPr lang="en-US" sz="2800" b="1" dirty="0">
                <a:cs typeface="+mn-ea"/>
                <a:sym typeface="+mn-lt"/>
              </a:rPr>
              <a:t>Work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5EA71EA-DFE1-4CFC-B309-C6E2E9DA1E4E}"/>
              </a:ext>
            </a:extLst>
          </p:cNvPr>
          <p:cNvSpPr txBox="1"/>
          <p:nvPr/>
        </p:nvSpPr>
        <p:spPr>
          <a:xfrm>
            <a:off x="1251717" y="2613383"/>
            <a:ext cx="26154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Cum </a:t>
            </a:r>
            <a:r>
              <a:rPr lang="en-US" sz="1200" dirty="0" err="1">
                <a:cs typeface="+mn-ea"/>
                <a:sym typeface="+mn-lt"/>
              </a:rPr>
              <a:t>sociis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natoque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penatibus</a:t>
            </a:r>
            <a:r>
              <a:rPr lang="en-US" sz="1200" dirty="0">
                <a:cs typeface="+mn-ea"/>
                <a:sym typeface="+mn-lt"/>
              </a:rPr>
              <a:t> et </a:t>
            </a:r>
            <a:r>
              <a:rPr lang="en-US" sz="1200" dirty="0" err="1">
                <a:cs typeface="+mn-ea"/>
                <a:sym typeface="+mn-lt"/>
              </a:rPr>
              <a:t>magnis</a:t>
            </a:r>
            <a:r>
              <a:rPr lang="en-US" sz="1200" dirty="0">
                <a:cs typeface="+mn-ea"/>
                <a:sym typeface="+mn-lt"/>
              </a:rPr>
              <a:t> dis parturient </a:t>
            </a:r>
            <a:r>
              <a:rPr lang="en-US" sz="1200" dirty="0" err="1">
                <a:cs typeface="+mn-ea"/>
                <a:sym typeface="+mn-lt"/>
              </a:rPr>
              <a:t>montes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2E1DA03C-FC1E-41F9-AD62-BB068D9E40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MORE PLACES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EEA7D4E4-AB58-4B3E-98A7-E4A1447261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548C96B-0E1E-4C9A-8FB4-3DF804BBACD0}"/>
              </a:ext>
            </a:extLst>
          </p:cNvPr>
          <p:cNvSpPr txBox="1"/>
          <p:nvPr/>
        </p:nvSpPr>
        <p:spPr>
          <a:xfrm>
            <a:off x="7539457" y="1895740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F40B2F6-5DEE-4F56-AE10-CA794EDA0014}"/>
              </a:ext>
            </a:extLst>
          </p:cNvPr>
          <p:cNvSpPr txBox="1"/>
          <p:nvPr/>
        </p:nvSpPr>
        <p:spPr>
          <a:xfrm>
            <a:off x="7539456" y="2250325"/>
            <a:ext cx="3369363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B880EA3-8A8D-49D5-90B5-B02AE565F07E}"/>
              </a:ext>
            </a:extLst>
          </p:cNvPr>
          <p:cNvSpPr txBox="1"/>
          <p:nvPr/>
        </p:nvSpPr>
        <p:spPr>
          <a:xfrm>
            <a:off x="7539457" y="3268924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EBE9EBB7-1CF1-4681-AA98-5850121E0DA2}"/>
              </a:ext>
            </a:extLst>
          </p:cNvPr>
          <p:cNvSpPr txBox="1"/>
          <p:nvPr/>
        </p:nvSpPr>
        <p:spPr>
          <a:xfrm>
            <a:off x="7539456" y="3623509"/>
            <a:ext cx="3916240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78A7A20-BA82-4389-9BA8-C04443A30406}"/>
              </a:ext>
            </a:extLst>
          </p:cNvPr>
          <p:cNvSpPr txBox="1"/>
          <p:nvPr/>
        </p:nvSpPr>
        <p:spPr>
          <a:xfrm>
            <a:off x="7539457" y="4664500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87E1B890-D735-46A6-BC2D-C2510A181523}"/>
              </a:ext>
            </a:extLst>
          </p:cNvPr>
          <p:cNvSpPr txBox="1"/>
          <p:nvPr/>
        </p:nvSpPr>
        <p:spPr>
          <a:xfrm>
            <a:off x="7539456" y="5019085"/>
            <a:ext cx="3592976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</a:t>
            </a: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xmlns="" id="{0D1233D0-9FF2-4C41-BF15-185CE8323F9B}"/>
              </a:ext>
            </a:extLst>
          </p:cNvPr>
          <p:cNvSpPr>
            <a:spLocks noEditPoints="1"/>
          </p:cNvSpPr>
          <p:nvPr/>
        </p:nvSpPr>
        <p:spPr bwMode="auto">
          <a:xfrm>
            <a:off x="1343816" y="4361915"/>
            <a:ext cx="431800" cy="430213"/>
          </a:xfrm>
          <a:custGeom>
            <a:avLst/>
            <a:gdLst>
              <a:gd name="T0" fmla="*/ 0 w 116"/>
              <a:gd name="T1" fmla="*/ 57 h 115"/>
              <a:gd name="T2" fmla="*/ 116 w 116"/>
              <a:gd name="T3" fmla="*/ 57 h 115"/>
              <a:gd name="T4" fmla="*/ 82 w 116"/>
              <a:gd name="T5" fmla="*/ 53 h 115"/>
              <a:gd name="T6" fmla="*/ 60 w 116"/>
              <a:gd name="T7" fmla="*/ 56 h 115"/>
              <a:gd name="T8" fmla="*/ 78 w 116"/>
              <a:gd name="T9" fmla="*/ 36 h 115"/>
              <a:gd name="T10" fmla="*/ 39 w 116"/>
              <a:gd name="T11" fmla="*/ 36 h 115"/>
              <a:gd name="T12" fmla="*/ 55 w 116"/>
              <a:gd name="T13" fmla="*/ 56 h 115"/>
              <a:gd name="T14" fmla="*/ 35 w 116"/>
              <a:gd name="T15" fmla="*/ 53 h 115"/>
              <a:gd name="T16" fmla="*/ 55 w 116"/>
              <a:gd name="T17" fmla="*/ 33 h 115"/>
              <a:gd name="T18" fmla="*/ 55 w 116"/>
              <a:gd name="T19" fmla="*/ 13 h 115"/>
              <a:gd name="T20" fmla="*/ 55 w 116"/>
              <a:gd name="T21" fmla="*/ 61 h 115"/>
              <a:gd name="T22" fmla="*/ 40 w 116"/>
              <a:gd name="T23" fmla="*/ 80 h 115"/>
              <a:gd name="T24" fmla="*/ 55 w 116"/>
              <a:gd name="T25" fmla="*/ 61 h 115"/>
              <a:gd name="T26" fmla="*/ 55 w 116"/>
              <a:gd name="T27" fmla="*/ 104 h 115"/>
              <a:gd name="T28" fmla="*/ 55 w 116"/>
              <a:gd name="T29" fmla="*/ 84 h 115"/>
              <a:gd name="T30" fmla="*/ 74 w 116"/>
              <a:gd name="T31" fmla="*/ 86 h 115"/>
              <a:gd name="T32" fmla="*/ 60 w 116"/>
              <a:gd name="T33" fmla="*/ 84 h 115"/>
              <a:gd name="T34" fmla="*/ 60 w 116"/>
              <a:gd name="T35" fmla="*/ 61 h 115"/>
              <a:gd name="T36" fmla="*/ 77 w 116"/>
              <a:gd name="T37" fmla="*/ 80 h 115"/>
              <a:gd name="T38" fmla="*/ 60 w 116"/>
              <a:gd name="T39" fmla="*/ 33 h 115"/>
              <a:gd name="T40" fmla="*/ 75 w 116"/>
              <a:gd name="T41" fmla="*/ 31 h 115"/>
              <a:gd name="T42" fmla="*/ 35 w 116"/>
              <a:gd name="T43" fmla="*/ 28 h 115"/>
              <a:gd name="T44" fmla="*/ 49 w 116"/>
              <a:gd name="T45" fmla="*/ 10 h 115"/>
              <a:gd name="T46" fmla="*/ 33 w 116"/>
              <a:gd name="T47" fmla="*/ 34 h 115"/>
              <a:gd name="T48" fmla="*/ 28 w 116"/>
              <a:gd name="T49" fmla="*/ 56 h 115"/>
              <a:gd name="T50" fmla="*/ 20 w 116"/>
              <a:gd name="T51" fmla="*/ 27 h 115"/>
              <a:gd name="T52" fmla="*/ 28 w 116"/>
              <a:gd name="T53" fmla="*/ 61 h 115"/>
              <a:gd name="T54" fmla="*/ 21 w 116"/>
              <a:gd name="T55" fmla="*/ 88 h 115"/>
              <a:gd name="T56" fmla="*/ 28 w 116"/>
              <a:gd name="T57" fmla="*/ 61 h 115"/>
              <a:gd name="T58" fmla="*/ 47 w 116"/>
              <a:gd name="T59" fmla="*/ 105 h 115"/>
              <a:gd name="T60" fmla="*/ 36 w 116"/>
              <a:gd name="T61" fmla="*/ 88 h 115"/>
              <a:gd name="T62" fmla="*/ 91 w 116"/>
              <a:gd name="T63" fmla="*/ 93 h 115"/>
              <a:gd name="T64" fmla="*/ 81 w 116"/>
              <a:gd name="T65" fmla="*/ 88 h 115"/>
              <a:gd name="T66" fmla="*/ 88 w 116"/>
              <a:gd name="T67" fmla="*/ 61 h 115"/>
              <a:gd name="T68" fmla="*/ 96 w 116"/>
              <a:gd name="T69" fmla="*/ 88 h 115"/>
              <a:gd name="T70" fmla="*/ 88 w 116"/>
              <a:gd name="T71" fmla="*/ 56 h 115"/>
              <a:gd name="T72" fmla="*/ 84 w 116"/>
              <a:gd name="T73" fmla="*/ 34 h 115"/>
              <a:gd name="T74" fmla="*/ 106 w 116"/>
              <a:gd name="T75" fmla="*/ 56 h 115"/>
              <a:gd name="T76" fmla="*/ 92 w 116"/>
              <a:gd name="T77" fmla="*/ 23 h 115"/>
              <a:gd name="T78" fmla="*/ 67 w 116"/>
              <a:gd name="T79" fmla="*/ 1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5">
                <a:moveTo>
                  <a:pt x="58" y="0"/>
                </a:moveTo>
                <a:cubicBezTo>
                  <a:pt x="26" y="0"/>
                  <a:pt x="0" y="26"/>
                  <a:pt x="0" y="57"/>
                </a:cubicBezTo>
                <a:cubicBezTo>
                  <a:pt x="0" y="89"/>
                  <a:pt x="26" y="115"/>
                  <a:pt x="58" y="115"/>
                </a:cubicBezTo>
                <a:cubicBezTo>
                  <a:pt x="90" y="115"/>
                  <a:pt x="116" y="89"/>
                  <a:pt x="116" y="57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82" y="53"/>
                </a:moveTo>
                <a:cubicBezTo>
                  <a:pt x="82" y="54"/>
                  <a:pt x="82" y="55"/>
                  <a:pt x="8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39"/>
                  <a:pt x="60" y="39"/>
                  <a:pt x="60" y="39"/>
                </a:cubicBezTo>
                <a:cubicBezTo>
                  <a:pt x="66" y="39"/>
                  <a:pt x="72" y="38"/>
                  <a:pt x="78" y="36"/>
                </a:cubicBezTo>
                <a:cubicBezTo>
                  <a:pt x="80" y="41"/>
                  <a:pt x="81" y="47"/>
                  <a:pt x="82" y="53"/>
                </a:cubicBezTo>
                <a:close/>
                <a:moveTo>
                  <a:pt x="39" y="36"/>
                </a:moveTo>
                <a:cubicBezTo>
                  <a:pt x="44" y="37"/>
                  <a:pt x="49" y="38"/>
                  <a:pt x="55" y="39"/>
                </a:cubicBezTo>
                <a:cubicBezTo>
                  <a:pt x="55" y="56"/>
                  <a:pt x="55" y="56"/>
                  <a:pt x="55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5"/>
                  <a:pt x="35" y="54"/>
                  <a:pt x="35" y="53"/>
                </a:cubicBezTo>
                <a:cubicBezTo>
                  <a:pt x="35" y="47"/>
                  <a:pt x="37" y="41"/>
                  <a:pt x="39" y="36"/>
                </a:cubicBezTo>
                <a:close/>
                <a:moveTo>
                  <a:pt x="55" y="33"/>
                </a:moveTo>
                <a:cubicBezTo>
                  <a:pt x="50" y="32"/>
                  <a:pt x="46" y="31"/>
                  <a:pt x="42" y="30"/>
                </a:cubicBezTo>
                <a:cubicBezTo>
                  <a:pt x="46" y="22"/>
                  <a:pt x="51" y="16"/>
                  <a:pt x="55" y="13"/>
                </a:cubicBezTo>
                <a:lnTo>
                  <a:pt x="55" y="33"/>
                </a:lnTo>
                <a:close/>
                <a:moveTo>
                  <a:pt x="55" y="61"/>
                </a:moveTo>
                <a:cubicBezTo>
                  <a:pt x="55" y="78"/>
                  <a:pt x="55" y="78"/>
                  <a:pt x="55" y="78"/>
                </a:cubicBezTo>
                <a:cubicBezTo>
                  <a:pt x="49" y="78"/>
                  <a:pt x="44" y="79"/>
                  <a:pt x="40" y="80"/>
                </a:cubicBezTo>
                <a:cubicBezTo>
                  <a:pt x="37" y="74"/>
                  <a:pt x="35" y="68"/>
                  <a:pt x="35" y="61"/>
                </a:cubicBezTo>
                <a:lnTo>
                  <a:pt x="55" y="61"/>
                </a:lnTo>
                <a:close/>
                <a:moveTo>
                  <a:pt x="55" y="84"/>
                </a:moveTo>
                <a:cubicBezTo>
                  <a:pt x="55" y="104"/>
                  <a:pt x="55" y="104"/>
                  <a:pt x="55" y="104"/>
                </a:cubicBezTo>
                <a:cubicBezTo>
                  <a:pt x="50" y="98"/>
                  <a:pt x="46" y="92"/>
                  <a:pt x="42" y="86"/>
                </a:cubicBezTo>
                <a:cubicBezTo>
                  <a:pt x="46" y="85"/>
                  <a:pt x="51" y="84"/>
                  <a:pt x="55" y="84"/>
                </a:cubicBezTo>
                <a:close/>
                <a:moveTo>
                  <a:pt x="60" y="84"/>
                </a:moveTo>
                <a:cubicBezTo>
                  <a:pt x="65" y="84"/>
                  <a:pt x="69" y="85"/>
                  <a:pt x="74" y="86"/>
                </a:cubicBezTo>
                <a:cubicBezTo>
                  <a:pt x="71" y="92"/>
                  <a:pt x="66" y="99"/>
                  <a:pt x="60" y="105"/>
                </a:cubicBezTo>
                <a:lnTo>
                  <a:pt x="60" y="84"/>
                </a:lnTo>
                <a:close/>
                <a:moveTo>
                  <a:pt x="60" y="78"/>
                </a:moveTo>
                <a:cubicBezTo>
                  <a:pt x="60" y="61"/>
                  <a:pt x="60" y="61"/>
                  <a:pt x="60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81" y="68"/>
                  <a:pt x="80" y="74"/>
                  <a:pt x="77" y="80"/>
                </a:cubicBezTo>
                <a:cubicBezTo>
                  <a:pt x="71" y="78"/>
                  <a:pt x="66" y="78"/>
                  <a:pt x="60" y="78"/>
                </a:cubicBezTo>
                <a:close/>
                <a:moveTo>
                  <a:pt x="60" y="33"/>
                </a:moveTo>
                <a:cubicBezTo>
                  <a:pt x="60" y="12"/>
                  <a:pt x="60" y="12"/>
                  <a:pt x="60" y="12"/>
                </a:cubicBezTo>
                <a:cubicBezTo>
                  <a:pt x="64" y="16"/>
                  <a:pt x="70" y="22"/>
                  <a:pt x="75" y="31"/>
                </a:cubicBezTo>
                <a:cubicBezTo>
                  <a:pt x="70" y="32"/>
                  <a:pt x="65" y="32"/>
                  <a:pt x="60" y="33"/>
                </a:cubicBezTo>
                <a:close/>
                <a:moveTo>
                  <a:pt x="35" y="28"/>
                </a:moveTo>
                <a:cubicBezTo>
                  <a:pt x="31" y="26"/>
                  <a:pt x="27" y="24"/>
                  <a:pt x="24" y="23"/>
                </a:cubicBezTo>
                <a:cubicBezTo>
                  <a:pt x="31" y="16"/>
                  <a:pt x="39" y="11"/>
                  <a:pt x="49" y="10"/>
                </a:cubicBezTo>
                <a:cubicBezTo>
                  <a:pt x="45" y="14"/>
                  <a:pt x="40" y="20"/>
                  <a:pt x="35" y="28"/>
                </a:cubicBezTo>
                <a:close/>
                <a:moveTo>
                  <a:pt x="33" y="34"/>
                </a:moveTo>
                <a:cubicBezTo>
                  <a:pt x="30" y="39"/>
                  <a:pt x="29" y="46"/>
                  <a:pt x="28" y="53"/>
                </a:cubicBezTo>
                <a:cubicBezTo>
                  <a:pt x="28" y="54"/>
                  <a:pt x="28" y="55"/>
                  <a:pt x="28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0" y="45"/>
                  <a:pt x="14" y="35"/>
                  <a:pt x="20" y="27"/>
                </a:cubicBezTo>
                <a:cubicBezTo>
                  <a:pt x="23" y="29"/>
                  <a:pt x="27" y="32"/>
                  <a:pt x="33" y="34"/>
                </a:cubicBezTo>
                <a:close/>
                <a:moveTo>
                  <a:pt x="28" y="61"/>
                </a:moveTo>
                <a:cubicBezTo>
                  <a:pt x="29" y="68"/>
                  <a:pt x="30" y="75"/>
                  <a:pt x="33" y="82"/>
                </a:cubicBezTo>
                <a:cubicBezTo>
                  <a:pt x="28" y="84"/>
                  <a:pt x="24" y="87"/>
                  <a:pt x="21" y="88"/>
                </a:cubicBezTo>
                <a:cubicBezTo>
                  <a:pt x="14" y="81"/>
                  <a:pt x="10" y="72"/>
                  <a:pt x="10" y="61"/>
                </a:cubicBezTo>
                <a:lnTo>
                  <a:pt x="28" y="61"/>
                </a:lnTo>
                <a:close/>
                <a:moveTo>
                  <a:pt x="36" y="88"/>
                </a:moveTo>
                <a:cubicBezTo>
                  <a:pt x="39" y="94"/>
                  <a:pt x="43" y="99"/>
                  <a:pt x="47" y="105"/>
                </a:cubicBezTo>
                <a:cubicBezTo>
                  <a:pt x="39" y="103"/>
                  <a:pt x="31" y="99"/>
                  <a:pt x="25" y="93"/>
                </a:cubicBezTo>
                <a:cubicBezTo>
                  <a:pt x="28" y="92"/>
                  <a:pt x="32" y="90"/>
                  <a:pt x="36" y="88"/>
                </a:cubicBezTo>
                <a:close/>
                <a:moveTo>
                  <a:pt x="81" y="88"/>
                </a:moveTo>
                <a:cubicBezTo>
                  <a:pt x="84" y="89"/>
                  <a:pt x="88" y="91"/>
                  <a:pt x="91" y="93"/>
                </a:cubicBezTo>
                <a:cubicBezTo>
                  <a:pt x="85" y="98"/>
                  <a:pt x="78" y="102"/>
                  <a:pt x="69" y="104"/>
                </a:cubicBezTo>
                <a:cubicBezTo>
                  <a:pt x="74" y="99"/>
                  <a:pt x="78" y="93"/>
                  <a:pt x="81" y="88"/>
                </a:cubicBezTo>
                <a:close/>
                <a:moveTo>
                  <a:pt x="83" y="82"/>
                </a:moveTo>
                <a:cubicBezTo>
                  <a:pt x="86" y="75"/>
                  <a:pt x="88" y="68"/>
                  <a:pt x="88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71"/>
                  <a:pt x="102" y="80"/>
                  <a:pt x="96" y="88"/>
                </a:cubicBezTo>
                <a:cubicBezTo>
                  <a:pt x="92" y="85"/>
                  <a:pt x="87" y="83"/>
                  <a:pt x="83" y="82"/>
                </a:cubicBezTo>
                <a:close/>
                <a:moveTo>
                  <a:pt x="88" y="56"/>
                </a:moveTo>
                <a:cubicBezTo>
                  <a:pt x="88" y="55"/>
                  <a:pt x="88" y="54"/>
                  <a:pt x="88" y="53"/>
                </a:cubicBezTo>
                <a:cubicBezTo>
                  <a:pt x="88" y="46"/>
                  <a:pt x="86" y="40"/>
                  <a:pt x="84" y="34"/>
                </a:cubicBezTo>
                <a:cubicBezTo>
                  <a:pt x="88" y="33"/>
                  <a:pt x="92" y="31"/>
                  <a:pt x="97" y="28"/>
                </a:cubicBezTo>
                <a:cubicBezTo>
                  <a:pt x="103" y="36"/>
                  <a:pt x="106" y="46"/>
                  <a:pt x="106" y="56"/>
                </a:cubicBezTo>
                <a:lnTo>
                  <a:pt x="88" y="56"/>
                </a:lnTo>
                <a:close/>
                <a:moveTo>
                  <a:pt x="92" y="23"/>
                </a:moveTo>
                <a:cubicBezTo>
                  <a:pt x="89" y="25"/>
                  <a:pt x="85" y="27"/>
                  <a:pt x="81" y="29"/>
                </a:cubicBezTo>
                <a:cubicBezTo>
                  <a:pt x="77" y="20"/>
                  <a:pt x="71" y="14"/>
                  <a:pt x="67" y="10"/>
                </a:cubicBezTo>
                <a:cubicBezTo>
                  <a:pt x="77" y="11"/>
                  <a:pt x="86" y="16"/>
                  <a:pt x="92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EA070B4B-D770-4931-9BA1-92FF10429E7A}"/>
              </a:ext>
            </a:extLst>
          </p:cNvPr>
          <p:cNvSpPr txBox="1"/>
          <p:nvPr/>
        </p:nvSpPr>
        <p:spPr>
          <a:xfrm>
            <a:off x="1216768" y="5003932"/>
            <a:ext cx="2650383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C75FDB6F-50F2-41D6-8D9C-B6DDAA31B684}"/>
              </a:ext>
            </a:extLst>
          </p:cNvPr>
          <p:cNvSpPr txBox="1"/>
          <p:nvPr/>
        </p:nvSpPr>
        <p:spPr>
          <a:xfrm>
            <a:off x="1949015" y="4398443"/>
            <a:ext cx="1544100" cy="296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accent3"/>
                </a:solidFill>
                <a:cs typeface="+mn-ea"/>
                <a:sym typeface="+mn-lt"/>
              </a:rPr>
              <a:t>www.travelicious.com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8849" y="1895740"/>
            <a:ext cx="833718" cy="1250578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8173" y="3051068"/>
            <a:ext cx="1095654" cy="1643482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82714" y="4637400"/>
            <a:ext cx="833718" cy="1250578"/>
          </a:xfrm>
        </p:spPr>
      </p:pic>
    </p:spTree>
    <p:extLst>
      <p:ext uri="{BB962C8B-B14F-4D97-AF65-F5344CB8AC3E}">
        <p14:creationId xmlns:p14="http://schemas.microsoft.com/office/powerpoint/2010/main" val="16630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A838FFBF-C34C-4BA9-BA74-88D8B164D6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14E65AC-83A6-4ACF-BEAC-162F2B1A07B0}"/>
              </a:ext>
            </a:extLst>
          </p:cNvPr>
          <p:cNvSpPr/>
          <p:nvPr/>
        </p:nvSpPr>
        <p:spPr>
          <a:xfrm>
            <a:off x="-2003" y="-10640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A6041A6A-DE2E-4798-9294-18FBF7B13099}"/>
              </a:ext>
            </a:extLst>
          </p:cNvPr>
          <p:cNvSpPr/>
          <p:nvPr/>
        </p:nvSpPr>
        <p:spPr>
          <a:xfrm>
            <a:off x="1569621" y="1969475"/>
            <a:ext cx="4524376" cy="9611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50BF7859-CA3F-46CF-A666-189B52F799AF}"/>
              </a:ext>
            </a:extLst>
          </p:cNvPr>
          <p:cNvSpPr/>
          <p:nvPr/>
        </p:nvSpPr>
        <p:spPr>
          <a:xfrm>
            <a:off x="1569621" y="3134267"/>
            <a:ext cx="3641725" cy="9611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A246E130-8C4F-4996-BF15-C0B12824CCC0}"/>
              </a:ext>
            </a:extLst>
          </p:cNvPr>
          <p:cNvSpPr txBox="1"/>
          <p:nvPr/>
        </p:nvSpPr>
        <p:spPr>
          <a:xfrm>
            <a:off x="2012535" y="1803239"/>
            <a:ext cx="4197349" cy="2178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bg2"/>
                </a:solidFill>
                <a:cs typeface="+mn-ea"/>
                <a:sym typeface="+mn-lt"/>
              </a:rPr>
              <a:t>More Travel</a:t>
            </a:r>
          </a:p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chemeClr val="bg2"/>
                </a:solidFill>
                <a:cs typeface="+mn-ea"/>
                <a:sym typeface="+mn-lt"/>
              </a:rPr>
              <a:t>More fun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08EB09B6-E6A9-43FA-8D3A-B39AE23AA397}"/>
              </a:ext>
            </a:extLst>
          </p:cNvPr>
          <p:cNvSpPr txBox="1"/>
          <p:nvPr/>
        </p:nvSpPr>
        <p:spPr>
          <a:xfrm>
            <a:off x="1504104" y="4513060"/>
            <a:ext cx="458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perspiciatis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unde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omnis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iste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natus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error sit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voluptatem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accusantium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doloremque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laudantium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totam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rem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aperiam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eaque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ipsa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quae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ab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illo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0" name="Freeform 5">
            <a:extLst>
              <a:ext uri="{FF2B5EF4-FFF2-40B4-BE49-F238E27FC236}">
                <a16:creationId xmlns:a16="http://schemas.microsoft.com/office/drawing/2014/main" xmlns="" id="{2E5A5F09-A097-4F62-AB20-B2CAD0F6AEE3}"/>
              </a:ext>
            </a:extLst>
          </p:cNvPr>
          <p:cNvSpPr>
            <a:spLocks noEditPoints="1"/>
          </p:cNvSpPr>
          <p:nvPr/>
        </p:nvSpPr>
        <p:spPr bwMode="auto">
          <a:xfrm>
            <a:off x="-362936" y="5881254"/>
            <a:ext cx="12917871" cy="2876216"/>
          </a:xfrm>
          <a:custGeom>
            <a:avLst/>
            <a:gdLst>
              <a:gd name="T0" fmla="*/ 4671 w 4763"/>
              <a:gd name="T1" fmla="*/ 171 h 1051"/>
              <a:gd name="T2" fmla="*/ 4513 w 4763"/>
              <a:gd name="T3" fmla="*/ 226 h 1051"/>
              <a:gd name="T4" fmla="*/ 4253 w 4763"/>
              <a:gd name="T5" fmla="*/ 139 h 1051"/>
              <a:gd name="T6" fmla="*/ 3985 w 4763"/>
              <a:gd name="T7" fmla="*/ 125 h 1051"/>
              <a:gd name="T8" fmla="*/ 3693 w 4763"/>
              <a:gd name="T9" fmla="*/ 151 h 1051"/>
              <a:gd name="T10" fmla="*/ 3383 w 4763"/>
              <a:gd name="T11" fmla="*/ 19 h 1051"/>
              <a:gd name="T12" fmla="*/ 3004 w 4763"/>
              <a:gd name="T13" fmla="*/ 69 h 1051"/>
              <a:gd name="T14" fmla="*/ 2946 w 4763"/>
              <a:gd name="T15" fmla="*/ 126 h 1051"/>
              <a:gd name="T16" fmla="*/ 2470 w 4763"/>
              <a:gd name="T17" fmla="*/ 152 h 1051"/>
              <a:gd name="T18" fmla="*/ 2285 w 4763"/>
              <a:gd name="T19" fmla="*/ 125 h 1051"/>
              <a:gd name="T20" fmla="*/ 2147 w 4763"/>
              <a:gd name="T21" fmla="*/ 136 h 1051"/>
              <a:gd name="T22" fmla="*/ 2009 w 4763"/>
              <a:gd name="T23" fmla="*/ 122 h 1051"/>
              <a:gd name="T24" fmla="*/ 1861 w 4763"/>
              <a:gd name="T25" fmla="*/ 102 h 1051"/>
              <a:gd name="T26" fmla="*/ 1599 w 4763"/>
              <a:gd name="T27" fmla="*/ 13 h 1051"/>
              <a:gd name="T28" fmla="*/ 1457 w 4763"/>
              <a:gd name="T29" fmla="*/ 137 h 1051"/>
              <a:gd name="T30" fmla="*/ 1396 w 4763"/>
              <a:gd name="T31" fmla="*/ 185 h 1051"/>
              <a:gd name="T32" fmla="*/ 1295 w 4763"/>
              <a:gd name="T33" fmla="*/ 149 h 1051"/>
              <a:gd name="T34" fmla="*/ 1191 w 4763"/>
              <a:gd name="T35" fmla="*/ 31 h 1051"/>
              <a:gd name="T36" fmla="*/ 1032 w 4763"/>
              <a:gd name="T37" fmla="*/ 62 h 1051"/>
              <a:gd name="T38" fmla="*/ 923 w 4763"/>
              <a:gd name="T39" fmla="*/ 112 h 1051"/>
              <a:gd name="T40" fmla="*/ 783 w 4763"/>
              <a:gd name="T41" fmla="*/ 35 h 1051"/>
              <a:gd name="T42" fmla="*/ 677 w 4763"/>
              <a:gd name="T43" fmla="*/ 144 h 1051"/>
              <a:gd name="T44" fmla="*/ 541 w 4763"/>
              <a:gd name="T45" fmla="*/ 110 h 1051"/>
              <a:gd name="T46" fmla="*/ 308 w 4763"/>
              <a:gd name="T47" fmla="*/ 81 h 1051"/>
              <a:gd name="T48" fmla="*/ 158 w 4763"/>
              <a:gd name="T49" fmla="*/ 148 h 1051"/>
              <a:gd name="T50" fmla="*/ 20 w 4763"/>
              <a:gd name="T51" fmla="*/ 314 h 1051"/>
              <a:gd name="T52" fmla="*/ 196 w 4763"/>
              <a:gd name="T53" fmla="*/ 388 h 1051"/>
              <a:gd name="T54" fmla="*/ 203 w 4763"/>
              <a:gd name="T55" fmla="*/ 468 h 1051"/>
              <a:gd name="T56" fmla="*/ 288 w 4763"/>
              <a:gd name="T57" fmla="*/ 548 h 1051"/>
              <a:gd name="T58" fmla="*/ 420 w 4763"/>
              <a:gd name="T59" fmla="*/ 635 h 1051"/>
              <a:gd name="T60" fmla="*/ 566 w 4763"/>
              <a:gd name="T61" fmla="*/ 563 h 1051"/>
              <a:gd name="T62" fmla="*/ 658 w 4763"/>
              <a:gd name="T63" fmla="*/ 487 h 1051"/>
              <a:gd name="T64" fmla="*/ 804 w 4763"/>
              <a:gd name="T65" fmla="*/ 521 h 1051"/>
              <a:gd name="T66" fmla="*/ 931 w 4763"/>
              <a:gd name="T67" fmla="*/ 498 h 1051"/>
              <a:gd name="T68" fmla="*/ 1140 w 4763"/>
              <a:gd name="T69" fmla="*/ 583 h 1051"/>
              <a:gd name="T70" fmla="*/ 1306 w 4763"/>
              <a:gd name="T71" fmla="*/ 568 h 1051"/>
              <a:gd name="T72" fmla="*/ 1544 w 4763"/>
              <a:gd name="T73" fmla="*/ 598 h 1051"/>
              <a:gd name="T74" fmla="*/ 1729 w 4763"/>
              <a:gd name="T75" fmla="*/ 558 h 1051"/>
              <a:gd name="T76" fmla="*/ 1781 w 4763"/>
              <a:gd name="T77" fmla="*/ 549 h 1051"/>
              <a:gd name="T78" fmla="*/ 2048 w 4763"/>
              <a:gd name="T79" fmla="*/ 514 h 1051"/>
              <a:gd name="T80" fmla="*/ 2261 w 4763"/>
              <a:gd name="T81" fmla="*/ 624 h 1051"/>
              <a:gd name="T82" fmla="*/ 2425 w 4763"/>
              <a:gd name="T83" fmla="*/ 642 h 1051"/>
              <a:gd name="T84" fmla="*/ 2625 w 4763"/>
              <a:gd name="T85" fmla="*/ 570 h 1051"/>
              <a:gd name="T86" fmla="*/ 2745 w 4763"/>
              <a:gd name="T87" fmla="*/ 732 h 1051"/>
              <a:gd name="T88" fmla="*/ 2869 w 4763"/>
              <a:gd name="T89" fmla="*/ 958 h 1051"/>
              <a:gd name="T90" fmla="*/ 3278 w 4763"/>
              <a:gd name="T91" fmla="*/ 1032 h 1051"/>
              <a:gd name="T92" fmla="*/ 3350 w 4763"/>
              <a:gd name="T93" fmla="*/ 739 h 1051"/>
              <a:gd name="T94" fmla="*/ 3682 w 4763"/>
              <a:gd name="T95" fmla="*/ 675 h 1051"/>
              <a:gd name="T96" fmla="*/ 3902 w 4763"/>
              <a:gd name="T97" fmla="*/ 605 h 1051"/>
              <a:gd name="T98" fmla="*/ 3898 w 4763"/>
              <a:gd name="T99" fmla="*/ 779 h 1051"/>
              <a:gd name="T100" fmla="*/ 4179 w 4763"/>
              <a:gd name="T101" fmla="*/ 786 h 1051"/>
              <a:gd name="T102" fmla="*/ 4366 w 4763"/>
              <a:gd name="T103" fmla="*/ 743 h 1051"/>
              <a:gd name="T104" fmla="*/ 4559 w 4763"/>
              <a:gd name="T105" fmla="*/ 732 h 1051"/>
              <a:gd name="T106" fmla="*/ 4714 w 4763"/>
              <a:gd name="T107" fmla="*/ 641 h 1051"/>
              <a:gd name="T108" fmla="*/ 4729 w 4763"/>
              <a:gd name="T109" fmla="*/ 427 h 1051"/>
              <a:gd name="T110" fmla="*/ 1302 w 4763"/>
              <a:gd name="T111" fmla="*/ 268 h 1051"/>
              <a:gd name="T112" fmla="*/ 1895 w 4763"/>
              <a:gd name="T113" fmla="*/ 170 h 1051"/>
              <a:gd name="T114" fmla="*/ 2555 w 4763"/>
              <a:gd name="T115" fmla="*/ 438 h 1051"/>
              <a:gd name="T116" fmla="*/ 3838 w 4763"/>
              <a:gd name="T117" fmla="*/ 555 h 1051"/>
              <a:gd name="T118" fmla="*/ 3794 w 4763"/>
              <a:gd name="T119" fmla="*/ 392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63" h="1051">
                <a:moveTo>
                  <a:pt x="4749" y="403"/>
                </a:moveTo>
                <a:cubicBezTo>
                  <a:pt x="4749" y="401"/>
                  <a:pt x="4748" y="399"/>
                  <a:pt x="4746" y="399"/>
                </a:cubicBezTo>
                <a:cubicBezTo>
                  <a:pt x="4740" y="394"/>
                  <a:pt x="4737" y="380"/>
                  <a:pt x="4742" y="373"/>
                </a:cubicBezTo>
                <a:cubicBezTo>
                  <a:pt x="4745" y="367"/>
                  <a:pt x="4749" y="364"/>
                  <a:pt x="4757" y="371"/>
                </a:cubicBezTo>
                <a:cubicBezTo>
                  <a:pt x="4752" y="359"/>
                  <a:pt x="4747" y="348"/>
                  <a:pt x="4756" y="337"/>
                </a:cubicBezTo>
                <a:cubicBezTo>
                  <a:pt x="4757" y="335"/>
                  <a:pt x="4755" y="333"/>
                  <a:pt x="4756" y="331"/>
                </a:cubicBezTo>
                <a:cubicBezTo>
                  <a:pt x="4754" y="329"/>
                  <a:pt x="4755" y="327"/>
                  <a:pt x="4755" y="325"/>
                </a:cubicBezTo>
                <a:cubicBezTo>
                  <a:pt x="4757" y="314"/>
                  <a:pt x="4753" y="308"/>
                  <a:pt x="4744" y="308"/>
                </a:cubicBezTo>
                <a:cubicBezTo>
                  <a:pt x="4742" y="300"/>
                  <a:pt x="4741" y="292"/>
                  <a:pt x="4739" y="286"/>
                </a:cubicBezTo>
                <a:cubicBezTo>
                  <a:pt x="4738" y="280"/>
                  <a:pt x="4735" y="274"/>
                  <a:pt x="4735" y="267"/>
                </a:cubicBezTo>
                <a:cubicBezTo>
                  <a:pt x="4733" y="257"/>
                  <a:pt x="4735" y="246"/>
                  <a:pt x="4735" y="237"/>
                </a:cubicBezTo>
                <a:cubicBezTo>
                  <a:pt x="4734" y="223"/>
                  <a:pt x="4716" y="214"/>
                  <a:pt x="4705" y="221"/>
                </a:cubicBezTo>
                <a:cubicBezTo>
                  <a:pt x="4699" y="224"/>
                  <a:pt x="4700" y="220"/>
                  <a:pt x="4696" y="219"/>
                </a:cubicBezTo>
                <a:cubicBezTo>
                  <a:pt x="4705" y="214"/>
                  <a:pt x="4712" y="198"/>
                  <a:pt x="4708" y="188"/>
                </a:cubicBezTo>
                <a:cubicBezTo>
                  <a:pt x="4707" y="184"/>
                  <a:pt x="4706" y="180"/>
                  <a:pt x="4704" y="178"/>
                </a:cubicBezTo>
                <a:cubicBezTo>
                  <a:pt x="4699" y="175"/>
                  <a:pt x="4693" y="170"/>
                  <a:pt x="4686" y="168"/>
                </a:cubicBezTo>
                <a:cubicBezTo>
                  <a:pt x="4681" y="167"/>
                  <a:pt x="4675" y="168"/>
                  <a:pt x="4671" y="171"/>
                </a:cubicBezTo>
                <a:cubicBezTo>
                  <a:pt x="4664" y="175"/>
                  <a:pt x="4659" y="180"/>
                  <a:pt x="4653" y="186"/>
                </a:cubicBezTo>
                <a:cubicBezTo>
                  <a:pt x="4646" y="192"/>
                  <a:pt x="4639" y="199"/>
                  <a:pt x="4631" y="204"/>
                </a:cubicBezTo>
                <a:cubicBezTo>
                  <a:pt x="4645" y="219"/>
                  <a:pt x="4657" y="229"/>
                  <a:pt x="4670" y="239"/>
                </a:cubicBezTo>
                <a:cubicBezTo>
                  <a:pt x="4677" y="244"/>
                  <a:pt x="4678" y="254"/>
                  <a:pt x="4674" y="255"/>
                </a:cubicBezTo>
                <a:cubicBezTo>
                  <a:pt x="4663" y="256"/>
                  <a:pt x="4653" y="258"/>
                  <a:pt x="4645" y="256"/>
                </a:cubicBezTo>
                <a:cubicBezTo>
                  <a:pt x="4635" y="256"/>
                  <a:pt x="4625" y="254"/>
                  <a:pt x="4616" y="252"/>
                </a:cubicBezTo>
                <a:cubicBezTo>
                  <a:pt x="4615" y="248"/>
                  <a:pt x="4614" y="244"/>
                  <a:pt x="4611" y="240"/>
                </a:cubicBezTo>
                <a:cubicBezTo>
                  <a:pt x="4609" y="238"/>
                  <a:pt x="4608" y="236"/>
                  <a:pt x="4609" y="232"/>
                </a:cubicBezTo>
                <a:cubicBezTo>
                  <a:pt x="4609" y="223"/>
                  <a:pt x="4606" y="218"/>
                  <a:pt x="4595" y="214"/>
                </a:cubicBezTo>
                <a:cubicBezTo>
                  <a:pt x="4590" y="213"/>
                  <a:pt x="4576" y="218"/>
                  <a:pt x="4575" y="224"/>
                </a:cubicBezTo>
                <a:cubicBezTo>
                  <a:pt x="4574" y="237"/>
                  <a:pt x="4572" y="247"/>
                  <a:pt x="4559" y="256"/>
                </a:cubicBezTo>
                <a:cubicBezTo>
                  <a:pt x="4553" y="261"/>
                  <a:pt x="4549" y="262"/>
                  <a:pt x="4543" y="255"/>
                </a:cubicBezTo>
                <a:cubicBezTo>
                  <a:pt x="4541" y="258"/>
                  <a:pt x="4538" y="261"/>
                  <a:pt x="4537" y="265"/>
                </a:cubicBezTo>
                <a:cubicBezTo>
                  <a:pt x="4534" y="270"/>
                  <a:pt x="4532" y="273"/>
                  <a:pt x="4525" y="270"/>
                </a:cubicBezTo>
                <a:cubicBezTo>
                  <a:pt x="4523" y="270"/>
                  <a:pt x="4520" y="267"/>
                  <a:pt x="4518" y="267"/>
                </a:cubicBezTo>
                <a:cubicBezTo>
                  <a:pt x="4510" y="265"/>
                  <a:pt x="4507" y="261"/>
                  <a:pt x="4510" y="252"/>
                </a:cubicBezTo>
                <a:cubicBezTo>
                  <a:pt x="4512" y="245"/>
                  <a:pt x="4512" y="235"/>
                  <a:pt x="4513" y="226"/>
                </a:cubicBezTo>
                <a:cubicBezTo>
                  <a:pt x="4517" y="219"/>
                  <a:pt x="4507" y="212"/>
                  <a:pt x="4512" y="204"/>
                </a:cubicBezTo>
                <a:cubicBezTo>
                  <a:pt x="4511" y="201"/>
                  <a:pt x="4511" y="201"/>
                  <a:pt x="4511" y="201"/>
                </a:cubicBezTo>
                <a:cubicBezTo>
                  <a:pt x="4505" y="193"/>
                  <a:pt x="4499" y="186"/>
                  <a:pt x="4495" y="179"/>
                </a:cubicBezTo>
                <a:cubicBezTo>
                  <a:pt x="4489" y="182"/>
                  <a:pt x="4487" y="182"/>
                  <a:pt x="4485" y="183"/>
                </a:cubicBezTo>
                <a:cubicBezTo>
                  <a:pt x="4481" y="184"/>
                  <a:pt x="4477" y="185"/>
                  <a:pt x="4477" y="187"/>
                </a:cubicBezTo>
                <a:cubicBezTo>
                  <a:pt x="4471" y="195"/>
                  <a:pt x="4468" y="204"/>
                  <a:pt x="4464" y="213"/>
                </a:cubicBezTo>
                <a:cubicBezTo>
                  <a:pt x="4459" y="223"/>
                  <a:pt x="4457" y="223"/>
                  <a:pt x="4449" y="217"/>
                </a:cubicBezTo>
                <a:cubicBezTo>
                  <a:pt x="4440" y="212"/>
                  <a:pt x="4432" y="206"/>
                  <a:pt x="4423" y="205"/>
                </a:cubicBezTo>
                <a:cubicBezTo>
                  <a:pt x="4420" y="204"/>
                  <a:pt x="4418" y="204"/>
                  <a:pt x="4416" y="201"/>
                </a:cubicBezTo>
                <a:cubicBezTo>
                  <a:pt x="4410" y="194"/>
                  <a:pt x="4404" y="189"/>
                  <a:pt x="4396" y="184"/>
                </a:cubicBezTo>
                <a:cubicBezTo>
                  <a:pt x="4391" y="181"/>
                  <a:pt x="4386" y="178"/>
                  <a:pt x="4383" y="174"/>
                </a:cubicBezTo>
                <a:cubicBezTo>
                  <a:pt x="4377" y="167"/>
                  <a:pt x="4369" y="162"/>
                  <a:pt x="4360" y="160"/>
                </a:cubicBezTo>
                <a:cubicBezTo>
                  <a:pt x="4358" y="160"/>
                  <a:pt x="4354" y="159"/>
                  <a:pt x="4354" y="159"/>
                </a:cubicBezTo>
                <a:cubicBezTo>
                  <a:pt x="4347" y="150"/>
                  <a:pt x="4338" y="146"/>
                  <a:pt x="4329" y="144"/>
                </a:cubicBezTo>
                <a:cubicBezTo>
                  <a:pt x="4326" y="144"/>
                  <a:pt x="4324" y="143"/>
                  <a:pt x="4322" y="143"/>
                </a:cubicBezTo>
                <a:cubicBezTo>
                  <a:pt x="4316" y="138"/>
                  <a:pt x="4308" y="131"/>
                  <a:pt x="4301" y="131"/>
                </a:cubicBezTo>
                <a:cubicBezTo>
                  <a:pt x="4284" y="132"/>
                  <a:pt x="4267" y="123"/>
                  <a:pt x="4253" y="139"/>
                </a:cubicBezTo>
                <a:cubicBezTo>
                  <a:pt x="4248" y="143"/>
                  <a:pt x="4239" y="143"/>
                  <a:pt x="4231" y="146"/>
                </a:cubicBezTo>
                <a:cubicBezTo>
                  <a:pt x="4224" y="146"/>
                  <a:pt x="4214" y="140"/>
                  <a:pt x="4209" y="143"/>
                </a:cubicBezTo>
                <a:cubicBezTo>
                  <a:pt x="4199" y="149"/>
                  <a:pt x="4191" y="145"/>
                  <a:pt x="4180" y="141"/>
                </a:cubicBezTo>
                <a:cubicBezTo>
                  <a:pt x="4177" y="140"/>
                  <a:pt x="4173" y="138"/>
                  <a:pt x="4171" y="139"/>
                </a:cubicBezTo>
                <a:cubicBezTo>
                  <a:pt x="4163" y="141"/>
                  <a:pt x="4161" y="135"/>
                  <a:pt x="4156" y="131"/>
                </a:cubicBezTo>
                <a:cubicBezTo>
                  <a:pt x="4152" y="124"/>
                  <a:pt x="4147" y="119"/>
                  <a:pt x="4140" y="120"/>
                </a:cubicBezTo>
                <a:cubicBezTo>
                  <a:pt x="4134" y="121"/>
                  <a:pt x="4128" y="116"/>
                  <a:pt x="4125" y="111"/>
                </a:cubicBezTo>
                <a:cubicBezTo>
                  <a:pt x="4121" y="105"/>
                  <a:pt x="4116" y="100"/>
                  <a:pt x="4109" y="99"/>
                </a:cubicBezTo>
                <a:cubicBezTo>
                  <a:pt x="4103" y="99"/>
                  <a:pt x="4100" y="97"/>
                  <a:pt x="4103" y="92"/>
                </a:cubicBezTo>
                <a:cubicBezTo>
                  <a:pt x="4103" y="90"/>
                  <a:pt x="4100" y="86"/>
                  <a:pt x="4099" y="85"/>
                </a:cubicBezTo>
                <a:cubicBezTo>
                  <a:pt x="4092" y="80"/>
                  <a:pt x="4082" y="76"/>
                  <a:pt x="4075" y="71"/>
                </a:cubicBezTo>
                <a:cubicBezTo>
                  <a:pt x="4067" y="66"/>
                  <a:pt x="4057" y="71"/>
                  <a:pt x="4051" y="63"/>
                </a:cubicBezTo>
                <a:cubicBezTo>
                  <a:pt x="4041" y="66"/>
                  <a:pt x="4030" y="68"/>
                  <a:pt x="4018" y="69"/>
                </a:cubicBezTo>
                <a:cubicBezTo>
                  <a:pt x="4013" y="70"/>
                  <a:pt x="4007" y="78"/>
                  <a:pt x="4002" y="85"/>
                </a:cubicBezTo>
                <a:cubicBezTo>
                  <a:pt x="3997" y="91"/>
                  <a:pt x="3989" y="97"/>
                  <a:pt x="3992" y="107"/>
                </a:cubicBezTo>
                <a:cubicBezTo>
                  <a:pt x="3984" y="111"/>
                  <a:pt x="3987" y="118"/>
                  <a:pt x="3990" y="122"/>
                </a:cubicBezTo>
                <a:cubicBezTo>
                  <a:pt x="3987" y="123"/>
                  <a:pt x="3987" y="125"/>
                  <a:pt x="3985" y="125"/>
                </a:cubicBezTo>
                <a:cubicBezTo>
                  <a:pt x="3976" y="127"/>
                  <a:pt x="3964" y="128"/>
                  <a:pt x="3954" y="126"/>
                </a:cubicBezTo>
                <a:cubicBezTo>
                  <a:pt x="3941" y="124"/>
                  <a:pt x="3927" y="128"/>
                  <a:pt x="3914" y="120"/>
                </a:cubicBezTo>
                <a:cubicBezTo>
                  <a:pt x="3911" y="117"/>
                  <a:pt x="3905" y="118"/>
                  <a:pt x="3900" y="115"/>
                </a:cubicBezTo>
                <a:cubicBezTo>
                  <a:pt x="3898" y="117"/>
                  <a:pt x="3894" y="119"/>
                  <a:pt x="3889" y="120"/>
                </a:cubicBezTo>
                <a:cubicBezTo>
                  <a:pt x="3889" y="120"/>
                  <a:pt x="3889" y="121"/>
                  <a:pt x="3888" y="120"/>
                </a:cubicBezTo>
                <a:cubicBezTo>
                  <a:pt x="3888" y="120"/>
                  <a:pt x="3889" y="120"/>
                  <a:pt x="3889" y="120"/>
                </a:cubicBezTo>
                <a:cubicBezTo>
                  <a:pt x="3890" y="120"/>
                  <a:pt x="3890" y="118"/>
                  <a:pt x="3890" y="117"/>
                </a:cubicBezTo>
                <a:cubicBezTo>
                  <a:pt x="3887" y="115"/>
                  <a:pt x="3884" y="112"/>
                  <a:pt x="3881" y="110"/>
                </a:cubicBezTo>
                <a:cubicBezTo>
                  <a:pt x="3878" y="113"/>
                  <a:pt x="3875" y="118"/>
                  <a:pt x="3875" y="122"/>
                </a:cubicBezTo>
                <a:cubicBezTo>
                  <a:pt x="3874" y="123"/>
                  <a:pt x="3873" y="123"/>
                  <a:pt x="3871" y="123"/>
                </a:cubicBezTo>
                <a:cubicBezTo>
                  <a:pt x="3866" y="122"/>
                  <a:pt x="3860" y="121"/>
                  <a:pt x="3854" y="121"/>
                </a:cubicBezTo>
                <a:cubicBezTo>
                  <a:pt x="3849" y="122"/>
                  <a:pt x="3844" y="129"/>
                  <a:pt x="3836" y="131"/>
                </a:cubicBezTo>
                <a:cubicBezTo>
                  <a:pt x="3824" y="134"/>
                  <a:pt x="3812" y="137"/>
                  <a:pt x="3801" y="139"/>
                </a:cubicBezTo>
                <a:cubicBezTo>
                  <a:pt x="3788" y="140"/>
                  <a:pt x="3775" y="141"/>
                  <a:pt x="3762" y="141"/>
                </a:cubicBezTo>
                <a:cubicBezTo>
                  <a:pt x="3758" y="142"/>
                  <a:pt x="3752" y="142"/>
                  <a:pt x="3748" y="143"/>
                </a:cubicBezTo>
                <a:cubicBezTo>
                  <a:pt x="3734" y="142"/>
                  <a:pt x="3721" y="142"/>
                  <a:pt x="3708" y="143"/>
                </a:cubicBezTo>
                <a:cubicBezTo>
                  <a:pt x="3701" y="141"/>
                  <a:pt x="3696" y="144"/>
                  <a:pt x="3693" y="151"/>
                </a:cubicBezTo>
                <a:cubicBezTo>
                  <a:pt x="3690" y="156"/>
                  <a:pt x="3686" y="159"/>
                  <a:pt x="3682" y="162"/>
                </a:cubicBezTo>
                <a:cubicBezTo>
                  <a:pt x="3681" y="162"/>
                  <a:pt x="3681" y="163"/>
                  <a:pt x="3680" y="163"/>
                </a:cubicBezTo>
                <a:cubicBezTo>
                  <a:pt x="3679" y="159"/>
                  <a:pt x="3678" y="156"/>
                  <a:pt x="3677" y="152"/>
                </a:cubicBezTo>
                <a:cubicBezTo>
                  <a:pt x="3675" y="143"/>
                  <a:pt x="3672" y="138"/>
                  <a:pt x="3663" y="138"/>
                </a:cubicBezTo>
                <a:cubicBezTo>
                  <a:pt x="3656" y="138"/>
                  <a:pt x="3649" y="136"/>
                  <a:pt x="3644" y="131"/>
                </a:cubicBezTo>
                <a:cubicBezTo>
                  <a:pt x="3630" y="117"/>
                  <a:pt x="3609" y="114"/>
                  <a:pt x="3591" y="107"/>
                </a:cubicBezTo>
                <a:cubicBezTo>
                  <a:pt x="3584" y="105"/>
                  <a:pt x="3577" y="107"/>
                  <a:pt x="3570" y="107"/>
                </a:cubicBezTo>
                <a:cubicBezTo>
                  <a:pt x="3563" y="105"/>
                  <a:pt x="3556" y="105"/>
                  <a:pt x="3551" y="103"/>
                </a:cubicBezTo>
                <a:cubicBezTo>
                  <a:pt x="3542" y="100"/>
                  <a:pt x="3534" y="95"/>
                  <a:pt x="3527" y="91"/>
                </a:cubicBezTo>
                <a:cubicBezTo>
                  <a:pt x="3525" y="91"/>
                  <a:pt x="3523" y="88"/>
                  <a:pt x="3523" y="86"/>
                </a:cubicBezTo>
                <a:cubicBezTo>
                  <a:pt x="3518" y="67"/>
                  <a:pt x="3499" y="72"/>
                  <a:pt x="3488" y="62"/>
                </a:cubicBezTo>
                <a:cubicBezTo>
                  <a:pt x="3483" y="60"/>
                  <a:pt x="3481" y="57"/>
                  <a:pt x="3478" y="53"/>
                </a:cubicBezTo>
                <a:cubicBezTo>
                  <a:pt x="3474" y="50"/>
                  <a:pt x="3469" y="46"/>
                  <a:pt x="3464" y="43"/>
                </a:cubicBezTo>
                <a:cubicBezTo>
                  <a:pt x="3460" y="38"/>
                  <a:pt x="3453" y="36"/>
                  <a:pt x="3450" y="31"/>
                </a:cubicBezTo>
                <a:cubicBezTo>
                  <a:pt x="3443" y="24"/>
                  <a:pt x="3439" y="22"/>
                  <a:pt x="3432" y="22"/>
                </a:cubicBezTo>
                <a:cubicBezTo>
                  <a:pt x="3420" y="22"/>
                  <a:pt x="3408" y="19"/>
                  <a:pt x="3399" y="24"/>
                </a:cubicBezTo>
                <a:cubicBezTo>
                  <a:pt x="3394" y="24"/>
                  <a:pt x="3387" y="22"/>
                  <a:pt x="3383" y="19"/>
                </a:cubicBezTo>
                <a:cubicBezTo>
                  <a:pt x="3376" y="12"/>
                  <a:pt x="3371" y="12"/>
                  <a:pt x="3352" y="17"/>
                </a:cubicBezTo>
                <a:cubicBezTo>
                  <a:pt x="3348" y="12"/>
                  <a:pt x="3343" y="8"/>
                  <a:pt x="3338" y="0"/>
                </a:cubicBezTo>
                <a:cubicBezTo>
                  <a:pt x="3331" y="0"/>
                  <a:pt x="3324" y="0"/>
                  <a:pt x="3315" y="0"/>
                </a:cubicBezTo>
                <a:cubicBezTo>
                  <a:pt x="3303" y="8"/>
                  <a:pt x="3292" y="12"/>
                  <a:pt x="3280" y="17"/>
                </a:cubicBezTo>
                <a:cubicBezTo>
                  <a:pt x="3278" y="17"/>
                  <a:pt x="3275" y="17"/>
                  <a:pt x="3273" y="17"/>
                </a:cubicBezTo>
                <a:cubicBezTo>
                  <a:pt x="3266" y="17"/>
                  <a:pt x="3257" y="17"/>
                  <a:pt x="3247" y="19"/>
                </a:cubicBezTo>
                <a:cubicBezTo>
                  <a:pt x="3226" y="22"/>
                  <a:pt x="3208" y="27"/>
                  <a:pt x="3189" y="38"/>
                </a:cubicBezTo>
                <a:cubicBezTo>
                  <a:pt x="3177" y="34"/>
                  <a:pt x="3180" y="41"/>
                  <a:pt x="3177" y="50"/>
                </a:cubicBezTo>
                <a:cubicBezTo>
                  <a:pt x="3173" y="60"/>
                  <a:pt x="3163" y="69"/>
                  <a:pt x="3156" y="81"/>
                </a:cubicBezTo>
                <a:cubicBezTo>
                  <a:pt x="3154" y="79"/>
                  <a:pt x="3152" y="79"/>
                  <a:pt x="3149" y="76"/>
                </a:cubicBezTo>
                <a:cubicBezTo>
                  <a:pt x="3140" y="57"/>
                  <a:pt x="3121" y="62"/>
                  <a:pt x="3110" y="69"/>
                </a:cubicBezTo>
                <a:cubicBezTo>
                  <a:pt x="3100" y="72"/>
                  <a:pt x="3098" y="72"/>
                  <a:pt x="3091" y="67"/>
                </a:cubicBezTo>
                <a:cubicBezTo>
                  <a:pt x="3088" y="67"/>
                  <a:pt x="3084" y="67"/>
                  <a:pt x="3084" y="69"/>
                </a:cubicBezTo>
                <a:cubicBezTo>
                  <a:pt x="3067" y="84"/>
                  <a:pt x="3049" y="74"/>
                  <a:pt x="3032" y="76"/>
                </a:cubicBezTo>
                <a:cubicBezTo>
                  <a:pt x="3025" y="76"/>
                  <a:pt x="3016" y="76"/>
                  <a:pt x="3011" y="79"/>
                </a:cubicBezTo>
                <a:cubicBezTo>
                  <a:pt x="3004" y="84"/>
                  <a:pt x="3002" y="79"/>
                  <a:pt x="2997" y="74"/>
                </a:cubicBezTo>
                <a:cubicBezTo>
                  <a:pt x="3000" y="72"/>
                  <a:pt x="3002" y="72"/>
                  <a:pt x="3004" y="69"/>
                </a:cubicBezTo>
                <a:cubicBezTo>
                  <a:pt x="3004" y="67"/>
                  <a:pt x="3004" y="67"/>
                  <a:pt x="3004" y="67"/>
                </a:cubicBezTo>
                <a:cubicBezTo>
                  <a:pt x="2997" y="67"/>
                  <a:pt x="2993" y="67"/>
                  <a:pt x="2986" y="67"/>
                </a:cubicBezTo>
                <a:cubicBezTo>
                  <a:pt x="2986" y="69"/>
                  <a:pt x="2986" y="72"/>
                  <a:pt x="2986" y="72"/>
                </a:cubicBezTo>
                <a:cubicBezTo>
                  <a:pt x="2995" y="79"/>
                  <a:pt x="2995" y="88"/>
                  <a:pt x="2995" y="98"/>
                </a:cubicBezTo>
                <a:cubicBezTo>
                  <a:pt x="2995" y="105"/>
                  <a:pt x="2995" y="105"/>
                  <a:pt x="3004" y="105"/>
                </a:cubicBezTo>
                <a:cubicBezTo>
                  <a:pt x="3007" y="100"/>
                  <a:pt x="3009" y="95"/>
                  <a:pt x="3009" y="91"/>
                </a:cubicBezTo>
                <a:cubicBezTo>
                  <a:pt x="3018" y="91"/>
                  <a:pt x="3025" y="88"/>
                  <a:pt x="3032" y="86"/>
                </a:cubicBezTo>
                <a:cubicBezTo>
                  <a:pt x="3039" y="86"/>
                  <a:pt x="3044" y="88"/>
                  <a:pt x="3049" y="91"/>
                </a:cubicBezTo>
                <a:cubicBezTo>
                  <a:pt x="3051" y="91"/>
                  <a:pt x="3051" y="98"/>
                  <a:pt x="3049" y="103"/>
                </a:cubicBezTo>
                <a:cubicBezTo>
                  <a:pt x="3046" y="107"/>
                  <a:pt x="3042" y="110"/>
                  <a:pt x="3035" y="107"/>
                </a:cubicBezTo>
                <a:cubicBezTo>
                  <a:pt x="3030" y="107"/>
                  <a:pt x="3025" y="110"/>
                  <a:pt x="3023" y="110"/>
                </a:cubicBezTo>
                <a:cubicBezTo>
                  <a:pt x="3016" y="110"/>
                  <a:pt x="3009" y="112"/>
                  <a:pt x="3000" y="112"/>
                </a:cubicBezTo>
                <a:cubicBezTo>
                  <a:pt x="3000" y="114"/>
                  <a:pt x="3000" y="117"/>
                  <a:pt x="3000" y="122"/>
                </a:cubicBezTo>
                <a:cubicBezTo>
                  <a:pt x="2995" y="122"/>
                  <a:pt x="2993" y="119"/>
                  <a:pt x="2988" y="119"/>
                </a:cubicBezTo>
                <a:cubicBezTo>
                  <a:pt x="2990" y="131"/>
                  <a:pt x="2979" y="122"/>
                  <a:pt x="2974" y="126"/>
                </a:cubicBezTo>
                <a:cubicBezTo>
                  <a:pt x="2974" y="133"/>
                  <a:pt x="2976" y="141"/>
                  <a:pt x="2965" y="141"/>
                </a:cubicBezTo>
                <a:cubicBezTo>
                  <a:pt x="2953" y="141"/>
                  <a:pt x="2948" y="136"/>
                  <a:pt x="2946" y="126"/>
                </a:cubicBezTo>
                <a:cubicBezTo>
                  <a:pt x="2946" y="124"/>
                  <a:pt x="2944" y="122"/>
                  <a:pt x="2941" y="122"/>
                </a:cubicBezTo>
                <a:cubicBezTo>
                  <a:pt x="2927" y="119"/>
                  <a:pt x="2918" y="105"/>
                  <a:pt x="2904" y="103"/>
                </a:cubicBezTo>
                <a:cubicBezTo>
                  <a:pt x="2895" y="103"/>
                  <a:pt x="2890" y="100"/>
                  <a:pt x="2895" y="88"/>
                </a:cubicBezTo>
                <a:cubicBezTo>
                  <a:pt x="2897" y="79"/>
                  <a:pt x="2888" y="69"/>
                  <a:pt x="2881" y="65"/>
                </a:cubicBezTo>
                <a:cubicBezTo>
                  <a:pt x="2867" y="53"/>
                  <a:pt x="2850" y="48"/>
                  <a:pt x="2829" y="48"/>
                </a:cubicBezTo>
                <a:cubicBezTo>
                  <a:pt x="2825" y="48"/>
                  <a:pt x="2820" y="48"/>
                  <a:pt x="2818" y="50"/>
                </a:cubicBezTo>
                <a:cubicBezTo>
                  <a:pt x="2804" y="57"/>
                  <a:pt x="2790" y="67"/>
                  <a:pt x="2776" y="74"/>
                </a:cubicBezTo>
                <a:cubicBezTo>
                  <a:pt x="2764" y="79"/>
                  <a:pt x="2750" y="79"/>
                  <a:pt x="2738" y="69"/>
                </a:cubicBezTo>
                <a:cubicBezTo>
                  <a:pt x="2729" y="62"/>
                  <a:pt x="2717" y="62"/>
                  <a:pt x="2706" y="69"/>
                </a:cubicBezTo>
                <a:cubicBezTo>
                  <a:pt x="2701" y="74"/>
                  <a:pt x="2696" y="79"/>
                  <a:pt x="2689" y="79"/>
                </a:cubicBezTo>
                <a:cubicBezTo>
                  <a:pt x="2678" y="79"/>
                  <a:pt x="2668" y="84"/>
                  <a:pt x="2659" y="91"/>
                </a:cubicBezTo>
                <a:cubicBezTo>
                  <a:pt x="2656" y="93"/>
                  <a:pt x="2649" y="93"/>
                  <a:pt x="2645" y="93"/>
                </a:cubicBezTo>
                <a:cubicBezTo>
                  <a:pt x="2631" y="93"/>
                  <a:pt x="2619" y="93"/>
                  <a:pt x="2605" y="88"/>
                </a:cubicBezTo>
                <a:cubicBezTo>
                  <a:pt x="2598" y="84"/>
                  <a:pt x="2586" y="86"/>
                  <a:pt x="2579" y="93"/>
                </a:cubicBezTo>
                <a:cubicBezTo>
                  <a:pt x="2565" y="105"/>
                  <a:pt x="2549" y="105"/>
                  <a:pt x="2533" y="110"/>
                </a:cubicBezTo>
                <a:cubicBezTo>
                  <a:pt x="2516" y="112"/>
                  <a:pt x="2502" y="119"/>
                  <a:pt x="2493" y="131"/>
                </a:cubicBezTo>
                <a:cubicBezTo>
                  <a:pt x="2488" y="141"/>
                  <a:pt x="2477" y="143"/>
                  <a:pt x="2470" y="152"/>
                </a:cubicBezTo>
                <a:cubicBezTo>
                  <a:pt x="2465" y="159"/>
                  <a:pt x="2462" y="166"/>
                  <a:pt x="2461" y="174"/>
                </a:cubicBezTo>
                <a:cubicBezTo>
                  <a:pt x="2451" y="182"/>
                  <a:pt x="2440" y="185"/>
                  <a:pt x="2427" y="182"/>
                </a:cubicBezTo>
                <a:cubicBezTo>
                  <a:pt x="2416" y="180"/>
                  <a:pt x="2406" y="177"/>
                  <a:pt x="2396" y="183"/>
                </a:cubicBezTo>
                <a:cubicBezTo>
                  <a:pt x="2394" y="179"/>
                  <a:pt x="2394" y="176"/>
                  <a:pt x="2393" y="175"/>
                </a:cubicBezTo>
                <a:cubicBezTo>
                  <a:pt x="2393" y="166"/>
                  <a:pt x="2394" y="158"/>
                  <a:pt x="2394" y="150"/>
                </a:cubicBezTo>
                <a:cubicBezTo>
                  <a:pt x="2394" y="142"/>
                  <a:pt x="2394" y="135"/>
                  <a:pt x="2392" y="129"/>
                </a:cubicBezTo>
                <a:cubicBezTo>
                  <a:pt x="2386" y="112"/>
                  <a:pt x="2377" y="100"/>
                  <a:pt x="2364" y="89"/>
                </a:cubicBezTo>
                <a:cubicBezTo>
                  <a:pt x="2362" y="87"/>
                  <a:pt x="2358" y="85"/>
                  <a:pt x="2358" y="91"/>
                </a:cubicBezTo>
                <a:cubicBezTo>
                  <a:pt x="2357" y="92"/>
                  <a:pt x="2355" y="94"/>
                  <a:pt x="2354" y="95"/>
                </a:cubicBezTo>
                <a:cubicBezTo>
                  <a:pt x="2351" y="97"/>
                  <a:pt x="2348" y="98"/>
                  <a:pt x="2343" y="100"/>
                </a:cubicBezTo>
                <a:cubicBezTo>
                  <a:pt x="2338" y="102"/>
                  <a:pt x="2333" y="103"/>
                  <a:pt x="2328" y="104"/>
                </a:cubicBezTo>
                <a:cubicBezTo>
                  <a:pt x="2321" y="104"/>
                  <a:pt x="2314" y="104"/>
                  <a:pt x="2308" y="104"/>
                </a:cubicBezTo>
                <a:cubicBezTo>
                  <a:pt x="2300" y="104"/>
                  <a:pt x="2298" y="113"/>
                  <a:pt x="2292" y="115"/>
                </a:cubicBezTo>
                <a:cubicBezTo>
                  <a:pt x="2295" y="119"/>
                  <a:pt x="2295" y="122"/>
                  <a:pt x="2297" y="124"/>
                </a:cubicBezTo>
                <a:cubicBezTo>
                  <a:pt x="2300" y="123"/>
                  <a:pt x="2301" y="124"/>
                  <a:pt x="2305" y="124"/>
                </a:cubicBezTo>
                <a:cubicBezTo>
                  <a:pt x="2299" y="134"/>
                  <a:pt x="2297" y="135"/>
                  <a:pt x="2289" y="128"/>
                </a:cubicBezTo>
                <a:cubicBezTo>
                  <a:pt x="2287" y="127"/>
                  <a:pt x="2287" y="126"/>
                  <a:pt x="2285" y="125"/>
                </a:cubicBezTo>
                <a:cubicBezTo>
                  <a:pt x="2277" y="121"/>
                  <a:pt x="2273" y="112"/>
                  <a:pt x="2262" y="111"/>
                </a:cubicBezTo>
                <a:cubicBezTo>
                  <a:pt x="2258" y="112"/>
                  <a:pt x="2253" y="111"/>
                  <a:pt x="2249" y="110"/>
                </a:cubicBezTo>
                <a:cubicBezTo>
                  <a:pt x="2247" y="107"/>
                  <a:pt x="2245" y="101"/>
                  <a:pt x="2239" y="107"/>
                </a:cubicBezTo>
                <a:cubicBezTo>
                  <a:pt x="2238" y="101"/>
                  <a:pt x="2234" y="98"/>
                  <a:pt x="2228" y="97"/>
                </a:cubicBezTo>
                <a:cubicBezTo>
                  <a:pt x="2227" y="98"/>
                  <a:pt x="2226" y="96"/>
                  <a:pt x="2224" y="97"/>
                </a:cubicBezTo>
                <a:cubicBezTo>
                  <a:pt x="2220" y="97"/>
                  <a:pt x="2217" y="97"/>
                  <a:pt x="2214" y="99"/>
                </a:cubicBezTo>
                <a:cubicBezTo>
                  <a:pt x="2210" y="101"/>
                  <a:pt x="2207" y="104"/>
                  <a:pt x="2203" y="106"/>
                </a:cubicBezTo>
                <a:cubicBezTo>
                  <a:pt x="2200" y="107"/>
                  <a:pt x="2198" y="109"/>
                  <a:pt x="2194" y="112"/>
                </a:cubicBezTo>
                <a:cubicBezTo>
                  <a:pt x="2188" y="111"/>
                  <a:pt x="2181" y="110"/>
                  <a:pt x="2171" y="109"/>
                </a:cubicBezTo>
                <a:cubicBezTo>
                  <a:pt x="2175" y="115"/>
                  <a:pt x="2175" y="116"/>
                  <a:pt x="2177" y="120"/>
                </a:cubicBezTo>
                <a:cubicBezTo>
                  <a:pt x="2179" y="118"/>
                  <a:pt x="2180" y="116"/>
                  <a:pt x="2180" y="115"/>
                </a:cubicBezTo>
                <a:cubicBezTo>
                  <a:pt x="2183" y="116"/>
                  <a:pt x="2184" y="115"/>
                  <a:pt x="2185" y="116"/>
                </a:cubicBezTo>
                <a:cubicBezTo>
                  <a:pt x="2186" y="117"/>
                  <a:pt x="2187" y="120"/>
                  <a:pt x="2186" y="122"/>
                </a:cubicBezTo>
                <a:cubicBezTo>
                  <a:pt x="2184" y="125"/>
                  <a:pt x="2180" y="127"/>
                  <a:pt x="2176" y="129"/>
                </a:cubicBezTo>
                <a:cubicBezTo>
                  <a:pt x="2174" y="131"/>
                  <a:pt x="2172" y="133"/>
                  <a:pt x="2171" y="136"/>
                </a:cubicBezTo>
                <a:cubicBezTo>
                  <a:pt x="2168" y="141"/>
                  <a:pt x="2165" y="141"/>
                  <a:pt x="2159" y="137"/>
                </a:cubicBezTo>
                <a:cubicBezTo>
                  <a:pt x="2156" y="136"/>
                  <a:pt x="2151" y="134"/>
                  <a:pt x="2147" y="136"/>
                </a:cubicBezTo>
                <a:cubicBezTo>
                  <a:pt x="2142" y="141"/>
                  <a:pt x="2136" y="146"/>
                  <a:pt x="2130" y="152"/>
                </a:cubicBezTo>
                <a:cubicBezTo>
                  <a:pt x="2126" y="156"/>
                  <a:pt x="2126" y="164"/>
                  <a:pt x="2120" y="167"/>
                </a:cubicBezTo>
                <a:cubicBezTo>
                  <a:pt x="2116" y="170"/>
                  <a:pt x="2111" y="171"/>
                  <a:pt x="2106" y="170"/>
                </a:cubicBezTo>
                <a:cubicBezTo>
                  <a:pt x="2108" y="167"/>
                  <a:pt x="2110" y="163"/>
                  <a:pt x="2112" y="160"/>
                </a:cubicBezTo>
                <a:cubicBezTo>
                  <a:pt x="2102" y="158"/>
                  <a:pt x="2111" y="151"/>
                  <a:pt x="2111" y="145"/>
                </a:cubicBezTo>
                <a:cubicBezTo>
                  <a:pt x="2104" y="145"/>
                  <a:pt x="2098" y="145"/>
                  <a:pt x="2093" y="144"/>
                </a:cubicBezTo>
                <a:cubicBezTo>
                  <a:pt x="2093" y="144"/>
                  <a:pt x="2092" y="146"/>
                  <a:pt x="2091" y="146"/>
                </a:cubicBezTo>
                <a:cubicBezTo>
                  <a:pt x="2094" y="149"/>
                  <a:pt x="2096" y="151"/>
                  <a:pt x="2097" y="155"/>
                </a:cubicBezTo>
                <a:cubicBezTo>
                  <a:pt x="2088" y="154"/>
                  <a:pt x="2079" y="151"/>
                  <a:pt x="2070" y="149"/>
                </a:cubicBezTo>
                <a:cubicBezTo>
                  <a:pt x="2068" y="148"/>
                  <a:pt x="2066" y="149"/>
                  <a:pt x="2064" y="150"/>
                </a:cubicBezTo>
                <a:cubicBezTo>
                  <a:pt x="2060" y="151"/>
                  <a:pt x="2056" y="149"/>
                  <a:pt x="2051" y="148"/>
                </a:cubicBezTo>
                <a:cubicBezTo>
                  <a:pt x="2047" y="146"/>
                  <a:pt x="2043" y="143"/>
                  <a:pt x="2039" y="143"/>
                </a:cubicBezTo>
                <a:cubicBezTo>
                  <a:pt x="2033" y="142"/>
                  <a:pt x="2034" y="140"/>
                  <a:pt x="2036" y="136"/>
                </a:cubicBezTo>
                <a:cubicBezTo>
                  <a:pt x="2036" y="135"/>
                  <a:pt x="2038" y="133"/>
                  <a:pt x="2039" y="130"/>
                </a:cubicBezTo>
                <a:cubicBezTo>
                  <a:pt x="2038" y="130"/>
                  <a:pt x="2036" y="128"/>
                  <a:pt x="2034" y="129"/>
                </a:cubicBezTo>
                <a:cubicBezTo>
                  <a:pt x="2030" y="133"/>
                  <a:pt x="2025" y="130"/>
                  <a:pt x="2020" y="129"/>
                </a:cubicBezTo>
                <a:cubicBezTo>
                  <a:pt x="2016" y="129"/>
                  <a:pt x="2010" y="125"/>
                  <a:pt x="2009" y="122"/>
                </a:cubicBezTo>
                <a:cubicBezTo>
                  <a:pt x="2007" y="120"/>
                  <a:pt x="2006" y="118"/>
                  <a:pt x="2005" y="117"/>
                </a:cubicBezTo>
                <a:cubicBezTo>
                  <a:pt x="2003" y="113"/>
                  <a:pt x="2002" y="110"/>
                  <a:pt x="2001" y="105"/>
                </a:cubicBezTo>
                <a:cubicBezTo>
                  <a:pt x="2000" y="95"/>
                  <a:pt x="1993" y="89"/>
                  <a:pt x="1982" y="88"/>
                </a:cubicBezTo>
                <a:cubicBezTo>
                  <a:pt x="1981" y="88"/>
                  <a:pt x="1978" y="87"/>
                  <a:pt x="1977" y="86"/>
                </a:cubicBezTo>
                <a:cubicBezTo>
                  <a:pt x="1974" y="81"/>
                  <a:pt x="1973" y="78"/>
                  <a:pt x="1971" y="73"/>
                </a:cubicBezTo>
                <a:cubicBezTo>
                  <a:pt x="1969" y="69"/>
                  <a:pt x="1966" y="67"/>
                  <a:pt x="1965" y="64"/>
                </a:cubicBezTo>
                <a:cubicBezTo>
                  <a:pt x="1964" y="59"/>
                  <a:pt x="1962" y="58"/>
                  <a:pt x="1958" y="58"/>
                </a:cubicBezTo>
                <a:cubicBezTo>
                  <a:pt x="1955" y="57"/>
                  <a:pt x="1952" y="59"/>
                  <a:pt x="1950" y="61"/>
                </a:cubicBezTo>
                <a:cubicBezTo>
                  <a:pt x="1944" y="66"/>
                  <a:pt x="1941" y="69"/>
                  <a:pt x="1943" y="77"/>
                </a:cubicBezTo>
                <a:cubicBezTo>
                  <a:pt x="1944" y="77"/>
                  <a:pt x="1944" y="80"/>
                  <a:pt x="1943" y="80"/>
                </a:cubicBezTo>
                <a:cubicBezTo>
                  <a:pt x="1938" y="85"/>
                  <a:pt x="1935" y="91"/>
                  <a:pt x="1929" y="94"/>
                </a:cubicBezTo>
                <a:cubicBezTo>
                  <a:pt x="1920" y="100"/>
                  <a:pt x="1909" y="103"/>
                  <a:pt x="1901" y="108"/>
                </a:cubicBezTo>
                <a:cubicBezTo>
                  <a:pt x="1898" y="110"/>
                  <a:pt x="1895" y="116"/>
                  <a:pt x="1896" y="118"/>
                </a:cubicBezTo>
                <a:cubicBezTo>
                  <a:pt x="1897" y="120"/>
                  <a:pt x="1897" y="123"/>
                  <a:pt x="1896" y="125"/>
                </a:cubicBezTo>
                <a:cubicBezTo>
                  <a:pt x="1896" y="125"/>
                  <a:pt x="1895" y="125"/>
                  <a:pt x="1895" y="125"/>
                </a:cubicBezTo>
                <a:cubicBezTo>
                  <a:pt x="1887" y="126"/>
                  <a:pt x="1883" y="118"/>
                  <a:pt x="1876" y="114"/>
                </a:cubicBezTo>
                <a:cubicBezTo>
                  <a:pt x="1871" y="110"/>
                  <a:pt x="1866" y="106"/>
                  <a:pt x="1861" y="102"/>
                </a:cubicBezTo>
                <a:cubicBezTo>
                  <a:pt x="1855" y="97"/>
                  <a:pt x="1850" y="92"/>
                  <a:pt x="1845" y="86"/>
                </a:cubicBezTo>
                <a:cubicBezTo>
                  <a:pt x="1838" y="77"/>
                  <a:pt x="1830" y="69"/>
                  <a:pt x="1819" y="68"/>
                </a:cubicBezTo>
                <a:cubicBezTo>
                  <a:pt x="1816" y="68"/>
                  <a:pt x="1813" y="65"/>
                  <a:pt x="1809" y="65"/>
                </a:cubicBezTo>
                <a:cubicBezTo>
                  <a:pt x="1804" y="64"/>
                  <a:pt x="1800" y="64"/>
                  <a:pt x="1795" y="62"/>
                </a:cubicBezTo>
                <a:cubicBezTo>
                  <a:pt x="1787" y="62"/>
                  <a:pt x="1781" y="62"/>
                  <a:pt x="1773" y="66"/>
                </a:cubicBezTo>
                <a:cubicBezTo>
                  <a:pt x="1769" y="69"/>
                  <a:pt x="1762" y="66"/>
                  <a:pt x="1757" y="68"/>
                </a:cubicBezTo>
                <a:cubicBezTo>
                  <a:pt x="1748" y="69"/>
                  <a:pt x="1737" y="70"/>
                  <a:pt x="1727" y="73"/>
                </a:cubicBezTo>
                <a:cubicBezTo>
                  <a:pt x="1727" y="73"/>
                  <a:pt x="1725" y="72"/>
                  <a:pt x="1724" y="70"/>
                </a:cubicBezTo>
                <a:cubicBezTo>
                  <a:pt x="1715" y="70"/>
                  <a:pt x="1706" y="70"/>
                  <a:pt x="1698" y="76"/>
                </a:cubicBezTo>
                <a:cubicBezTo>
                  <a:pt x="1691" y="80"/>
                  <a:pt x="1686" y="85"/>
                  <a:pt x="1681" y="89"/>
                </a:cubicBezTo>
                <a:cubicBezTo>
                  <a:pt x="1674" y="92"/>
                  <a:pt x="1669" y="96"/>
                  <a:pt x="1662" y="98"/>
                </a:cubicBezTo>
                <a:cubicBezTo>
                  <a:pt x="1656" y="101"/>
                  <a:pt x="1651" y="98"/>
                  <a:pt x="1647" y="93"/>
                </a:cubicBezTo>
                <a:cubicBezTo>
                  <a:pt x="1641" y="89"/>
                  <a:pt x="1639" y="82"/>
                  <a:pt x="1636" y="77"/>
                </a:cubicBezTo>
                <a:cubicBezTo>
                  <a:pt x="1631" y="70"/>
                  <a:pt x="1627" y="64"/>
                  <a:pt x="1622" y="58"/>
                </a:cubicBezTo>
                <a:cubicBezTo>
                  <a:pt x="1618" y="52"/>
                  <a:pt x="1614" y="45"/>
                  <a:pt x="1615" y="37"/>
                </a:cubicBezTo>
                <a:cubicBezTo>
                  <a:pt x="1616" y="32"/>
                  <a:pt x="1612" y="26"/>
                  <a:pt x="1612" y="21"/>
                </a:cubicBezTo>
                <a:cubicBezTo>
                  <a:pt x="1611" y="18"/>
                  <a:pt x="1602" y="13"/>
                  <a:pt x="1599" y="13"/>
                </a:cubicBezTo>
                <a:cubicBezTo>
                  <a:pt x="1594" y="14"/>
                  <a:pt x="1594" y="14"/>
                  <a:pt x="1591" y="10"/>
                </a:cubicBezTo>
                <a:cubicBezTo>
                  <a:pt x="1589" y="10"/>
                  <a:pt x="1586" y="10"/>
                  <a:pt x="1582" y="10"/>
                </a:cubicBezTo>
                <a:cubicBezTo>
                  <a:pt x="1580" y="12"/>
                  <a:pt x="1576" y="14"/>
                  <a:pt x="1573" y="14"/>
                </a:cubicBezTo>
                <a:cubicBezTo>
                  <a:pt x="1568" y="14"/>
                  <a:pt x="1565" y="17"/>
                  <a:pt x="1565" y="21"/>
                </a:cubicBezTo>
                <a:cubicBezTo>
                  <a:pt x="1559" y="25"/>
                  <a:pt x="1553" y="28"/>
                  <a:pt x="1548" y="32"/>
                </a:cubicBezTo>
                <a:cubicBezTo>
                  <a:pt x="1544" y="34"/>
                  <a:pt x="1541" y="38"/>
                  <a:pt x="1536" y="40"/>
                </a:cubicBezTo>
                <a:cubicBezTo>
                  <a:pt x="1531" y="42"/>
                  <a:pt x="1532" y="45"/>
                  <a:pt x="1535" y="49"/>
                </a:cubicBezTo>
                <a:cubicBezTo>
                  <a:pt x="1530" y="52"/>
                  <a:pt x="1524" y="64"/>
                  <a:pt x="1527" y="68"/>
                </a:cubicBezTo>
                <a:cubicBezTo>
                  <a:pt x="1524" y="69"/>
                  <a:pt x="1522" y="70"/>
                  <a:pt x="1518" y="72"/>
                </a:cubicBezTo>
                <a:cubicBezTo>
                  <a:pt x="1527" y="76"/>
                  <a:pt x="1520" y="80"/>
                  <a:pt x="1518" y="82"/>
                </a:cubicBezTo>
                <a:cubicBezTo>
                  <a:pt x="1514" y="89"/>
                  <a:pt x="1516" y="96"/>
                  <a:pt x="1515" y="102"/>
                </a:cubicBezTo>
                <a:cubicBezTo>
                  <a:pt x="1515" y="103"/>
                  <a:pt x="1518" y="105"/>
                  <a:pt x="1519" y="106"/>
                </a:cubicBezTo>
                <a:cubicBezTo>
                  <a:pt x="1523" y="109"/>
                  <a:pt x="1526" y="111"/>
                  <a:pt x="1524" y="117"/>
                </a:cubicBezTo>
                <a:cubicBezTo>
                  <a:pt x="1524" y="121"/>
                  <a:pt x="1519" y="121"/>
                  <a:pt x="1516" y="122"/>
                </a:cubicBezTo>
                <a:cubicBezTo>
                  <a:pt x="1507" y="127"/>
                  <a:pt x="1501" y="122"/>
                  <a:pt x="1495" y="115"/>
                </a:cubicBezTo>
                <a:cubicBezTo>
                  <a:pt x="1485" y="105"/>
                  <a:pt x="1476" y="110"/>
                  <a:pt x="1468" y="119"/>
                </a:cubicBezTo>
                <a:cubicBezTo>
                  <a:pt x="1464" y="125"/>
                  <a:pt x="1457" y="129"/>
                  <a:pt x="1457" y="137"/>
                </a:cubicBezTo>
                <a:cubicBezTo>
                  <a:pt x="1455" y="145"/>
                  <a:pt x="1457" y="151"/>
                  <a:pt x="1464" y="155"/>
                </a:cubicBezTo>
                <a:cubicBezTo>
                  <a:pt x="1471" y="159"/>
                  <a:pt x="1478" y="162"/>
                  <a:pt x="1488" y="161"/>
                </a:cubicBezTo>
                <a:cubicBezTo>
                  <a:pt x="1494" y="161"/>
                  <a:pt x="1502" y="162"/>
                  <a:pt x="1509" y="170"/>
                </a:cubicBezTo>
                <a:cubicBezTo>
                  <a:pt x="1513" y="177"/>
                  <a:pt x="1519" y="179"/>
                  <a:pt x="1524" y="185"/>
                </a:cubicBezTo>
                <a:cubicBezTo>
                  <a:pt x="1528" y="189"/>
                  <a:pt x="1531" y="194"/>
                  <a:pt x="1532" y="199"/>
                </a:cubicBezTo>
                <a:cubicBezTo>
                  <a:pt x="1535" y="203"/>
                  <a:pt x="1532" y="206"/>
                  <a:pt x="1527" y="206"/>
                </a:cubicBezTo>
                <a:cubicBezTo>
                  <a:pt x="1523" y="206"/>
                  <a:pt x="1520" y="204"/>
                  <a:pt x="1518" y="206"/>
                </a:cubicBezTo>
                <a:cubicBezTo>
                  <a:pt x="1511" y="208"/>
                  <a:pt x="1506" y="211"/>
                  <a:pt x="1499" y="214"/>
                </a:cubicBezTo>
                <a:cubicBezTo>
                  <a:pt x="1495" y="215"/>
                  <a:pt x="1492" y="216"/>
                  <a:pt x="1488" y="218"/>
                </a:cubicBezTo>
                <a:cubicBezTo>
                  <a:pt x="1484" y="219"/>
                  <a:pt x="1478" y="218"/>
                  <a:pt x="1476" y="220"/>
                </a:cubicBezTo>
                <a:cubicBezTo>
                  <a:pt x="1472" y="224"/>
                  <a:pt x="1467" y="226"/>
                  <a:pt x="1461" y="224"/>
                </a:cubicBezTo>
                <a:cubicBezTo>
                  <a:pt x="1460" y="224"/>
                  <a:pt x="1460" y="224"/>
                  <a:pt x="1460" y="224"/>
                </a:cubicBezTo>
                <a:cubicBezTo>
                  <a:pt x="1457" y="232"/>
                  <a:pt x="1451" y="228"/>
                  <a:pt x="1446" y="232"/>
                </a:cubicBezTo>
                <a:cubicBezTo>
                  <a:pt x="1443" y="234"/>
                  <a:pt x="1439" y="236"/>
                  <a:pt x="1436" y="239"/>
                </a:cubicBezTo>
                <a:cubicBezTo>
                  <a:pt x="1431" y="235"/>
                  <a:pt x="1427" y="231"/>
                  <a:pt x="1426" y="224"/>
                </a:cubicBezTo>
                <a:cubicBezTo>
                  <a:pt x="1423" y="215"/>
                  <a:pt x="1421" y="206"/>
                  <a:pt x="1415" y="199"/>
                </a:cubicBezTo>
                <a:cubicBezTo>
                  <a:pt x="1410" y="193"/>
                  <a:pt x="1402" y="187"/>
                  <a:pt x="1396" y="185"/>
                </a:cubicBezTo>
                <a:cubicBezTo>
                  <a:pt x="1386" y="182"/>
                  <a:pt x="1377" y="181"/>
                  <a:pt x="1367" y="181"/>
                </a:cubicBezTo>
                <a:cubicBezTo>
                  <a:pt x="1361" y="179"/>
                  <a:pt x="1350" y="190"/>
                  <a:pt x="1350" y="196"/>
                </a:cubicBezTo>
                <a:cubicBezTo>
                  <a:pt x="1348" y="199"/>
                  <a:pt x="1348" y="203"/>
                  <a:pt x="1350" y="207"/>
                </a:cubicBezTo>
                <a:cubicBezTo>
                  <a:pt x="1352" y="212"/>
                  <a:pt x="1344" y="222"/>
                  <a:pt x="1338" y="220"/>
                </a:cubicBezTo>
                <a:cubicBezTo>
                  <a:pt x="1335" y="220"/>
                  <a:pt x="1332" y="221"/>
                  <a:pt x="1329" y="223"/>
                </a:cubicBezTo>
                <a:cubicBezTo>
                  <a:pt x="1323" y="221"/>
                  <a:pt x="1319" y="222"/>
                  <a:pt x="1314" y="226"/>
                </a:cubicBezTo>
                <a:cubicBezTo>
                  <a:pt x="1310" y="227"/>
                  <a:pt x="1307" y="228"/>
                  <a:pt x="1304" y="223"/>
                </a:cubicBezTo>
                <a:cubicBezTo>
                  <a:pt x="1307" y="222"/>
                  <a:pt x="1310" y="223"/>
                  <a:pt x="1311" y="223"/>
                </a:cubicBezTo>
                <a:cubicBezTo>
                  <a:pt x="1311" y="222"/>
                  <a:pt x="1311" y="222"/>
                  <a:pt x="1311" y="222"/>
                </a:cubicBezTo>
                <a:cubicBezTo>
                  <a:pt x="1310" y="221"/>
                  <a:pt x="1309" y="219"/>
                  <a:pt x="1307" y="218"/>
                </a:cubicBezTo>
                <a:cubicBezTo>
                  <a:pt x="1300" y="216"/>
                  <a:pt x="1293" y="210"/>
                  <a:pt x="1292" y="203"/>
                </a:cubicBezTo>
                <a:cubicBezTo>
                  <a:pt x="1292" y="202"/>
                  <a:pt x="1292" y="199"/>
                  <a:pt x="1293" y="198"/>
                </a:cubicBezTo>
                <a:cubicBezTo>
                  <a:pt x="1297" y="192"/>
                  <a:pt x="1302" y="185"/>
                  <a:pt x="1312" y="185"/>
                </a:cubicBezTo>
                <a:cubicBezTo>
                  <a:pt x="1320" y="184"/>
                  <a:pt x="1328" y="183"/>
                  <a:pt x="1332" y="173"/>
                </a:cubicBezTo>
                <a:cubicBezTo>
                  <a:pt x="1326" y="168"/>
                  <a:pt x="1318" y="165"/>
                  <a:pt x="1310" y="165"/>
                </a:cubicBezTo>
                <a:cubicBezTo>
                  <a:pt x="1302" y="166"/>
                  <a:pt x="1295" y="157"/>
                  <a:pt x="1285" y="161"/>
                </a:cubicBezTo>
                <a:cubicBezTo>
                  <a:pt x="1288" y="156"/>
                  <a:pt x="1292" y="152"/>
                  <a:pt x="1295" y="149"/>
                </a:cubicBezTo>
                <a:cubicBezTo>
                  <a:pt x="1302" y="145"/>
                  <a:pt x="1309" y="143"/>
                  <a:pt x="1315" y="140"/>
                </a:cubicBezTo>
                <a:cubicBezTo>
                  <a:pt x="1326" y="136"/>
                  <a:pt x="1337" y="131"/>
                  <a:pt x="1346" y="127"/>
                </a:cubicBezTo>
                <a:cubicBezTo>
                  <a:pt x="1348" y="126"/>
                  <a:pt x="1350" y="123"/>
                  <a:pt x="1352" y="124"/>
                </a:cubicBezTo>
                <a:cubicBezTo>
                  <a:pt x="1361" y="122"/>
                  <a:pt x="1369" y="122"/>
                  <a:pt x="1376" y="120"/>
                </a:cubicBezTo>
                <a:cubicBezTo>
                  <a:pt x="1383" y="116"/>
                  <a:pt x="1391" y="121"/>
                  <a:pt x="1398" y="112"/>
                </a:cubicBezTo>
                <a:cubicBezTo>
                  <a:pt x="1401" y="105"/>
                  <a:pt x="1404" y="97"/>
                  <a:pt x="1400" y="91"/>
                </a:cubicBezTo>
                <a:cubicBezTo>
                  <a:pt x="1396" y="86"/>
                  <a:pt x="1391" y="81"/>
                  <a:pt x="1385" y="76"/>
                </a:cubicBezTo>
                <a:cubicBezTo>
                  <a:pt x="1379" y="73"/>
                  <a:pt x="1373" y="70"/>
                  <a:pt x="1364" y="71"/>
                </a:cubicBezTo>
                <a:cubicBezTo>
                  <a:pt x="1354" y="72"/>
                  <a:pt x="1346" y="81"/>
                  <a:pt x="1338" y="86"/>
                </a:cubicBezTo>
                <a:cubicBezTo>
                  <a:pt x="1332" y="88"/>
                  <a:pt x="1324" y="93"/>
                  <a:pt x="1318" y="93"/>
                </a:cubicBezTo>
                <a:cubicBezTo>
                  <a:pt x="1309" y="93"/>
                  <a:pt x="1303" y="98"/>
                  <a:pt x="1298" y="104"/>
                </a:cubicBezTo>
                <a:cubicBezTo>
                  <a:pt x="1288" y="115"/>
                  <a:pt x="1276" y="120"/>
                  <a:pt x="1261" y="119"/>
                </a:cubicBezTo>
                <a:cubicBezTo>
                  <a:pt x="1251" y="117"/>
                  <a:pt x="1241" y="115"/>
                  <a:pt x="1231" y="122"/>
                </a:cubicBezTo>
                <a:cubicBezTo>
                  <a:pt x="1229" y="118"/>
                  <a:pt x="1228" y="115"/>
                  <a:pt x="1227" y="114"/>
                </a:cubicBezTo>
                <a:cubicBezTo>
                  <a:pt x="1227" y="105"/>
                  <a:pt x="1226" y="97"/>
                  <a:pt x="1225" y="90"/>
                </a:cubicBezTo>
                <a:cubicBezTo>
                  <a:pt x="1225" y="81"/>
                  <a:pt x="1224" y="74"/>
                  <a:pt x="1222" y="68"/>
                </a:cubicBezTo>
                <a:cubicBezTo>
                  <a:pt x="1215" y="52"/>
                  <a:pt x="1204" y="41"/>
                  <a:pt x="1191" y="31"/>
                </a:cubicBezTo>
                <a:cubicBezTo>
                  <a:pt x="1189" y="29"/>
                  <a:pt x="1185" y="28"/>
                  <a:pt x="1185" y="33"/>
                </a:cubicBezTo>
                <a:cubicBezTo>
                  <a:pt x="1184" y="35"/>
                  <a:pt x="1182" y="37"/>
                  <a:pt x="1181" y="38"/>
                </a:cubicBezTo>
                <a:cubicBezTo>
                  <a:pt x="1179" y="40"/>
                  <a:pt x="1176" y="42"/>
                  <a:pt x="1171" y="43"/>
                </a:cubicBezTo>
                <a:cubicBezTo>
                  <a:pt x="1166" y="46"/>
                  <a:pt x="1161" y="47"/>
                  <a:pt x="1156" y="49"/>
                </a:cubicBezTo>
                <a:cubicBezTo>
                  <a:pt x="1149" y="50"/>
                  <a:pt x="1142" y="51"/>
                  <a:pt x="1137" y="51"/>
                </a:cubicBezTo>
                <a:cubicBezTo>
                  <a:pt x="1128" y="51"/>
                  <a:pt x="1127" y="61"/>
                  <a:pt x="1121" y="63"/>
                </a:cubicBezTo>
                <a:cubicBezTo>
                  <a:pt x="1124" y="67"/>
                  <a:pt x="1125" y="70"/>
                  <a:pt x="1127" y="72"/>
                </a:cubicBezTo>
                <a:cubicBezTo>
                  <a:pt x="1130" y="71"/>
                  <a:pt x="1131" y="71"/>
                  <a:pt x="1135" y="71"/>
                </a:cubicBezTo>
                <a:cubicBezTo>
                  <a:pt x="1130" y="82"/>
                  <a:pt x="1128" y="83"/>
                  <a:pt x="1119" y="76"/>
                </a:cubicBezTo>
                <a:cubicBezTo>
                  <a:pt x="1118" y="76"/>
                  <a:pt x="1117" y="74"/>
                  <a:pt x="1115" y="74"/>
                </a:cubicBezTo>
                <a:cubicBezTo>
                  <a:pt x="1107" y="70"/>
                  <a:pt x="1102" y="62"/>
                  <a:pt x="1091" y="62"/>
                </a:cubicBezTo>
                <a:cubicBezTo>
                  <a:pt x="1087" y="64"/>
                  <a:pt x="1082" y="62"/>
                  <a:pt x="1078" y="62"/>
                </a:cubicBezTo>
                <a:cubicBezTo>
                  <a:pt x="1076" y="59"/>
                  <a:pt x="1073" y="53"/>
                  <a:pt x="1068" y="60"/>
                </a:cubicBezTo>
                <a:cubicBezTo>
                  <a:pt x="1066" y="54"/>
                  <a:pt x="1062" y="51"/>
                  <a:pt x="1056" y="51"/>
                </a:cubicBezTo>
                <a:cubicBezTo>
                  <a:pt x="1055" y="52"/>
                  <a:pt x="1054" y="50"/>
                  <a:pt x="1052" y="51"/>
                </a:cubicBezTo>
                <a:cubicBezTo>
                  <a:pt x="1048" y="52"/>
                  <a:pt x="1045" y="52"/>
                  <a:pt x="1042" y="54"/>
                </a:cubicBezTo>
                <a:cubicBezTo>
                  <a:pt x="1039" y="56"/>
                  <a:pt x="1035" y="59"/>
                  <a:pt x="1032" y="62"/>
                </a:cubicBezTo>
                <a:cubicBezTo>
                  <a:pt x="1029" y="63"/>
                  <a:pt x="1027" y="65"/>
                  <a:pt x="1023" y="68"/>
                </a:cubicBezTo>
                <a:cubicBezTo>
                  <a:pt x="1018" y="68"/>
                  <a:pt x="1010" y="68"/>
                  <a:pt x="1000" y="68"/>
                </a:cubicBezTo>
                <a:cubicBezTo>
                  <a:pt x="1004" y="73"/>
                  <a:pt x="1005" y="75"/>
                  <a:pt x="1007" y="78"/>
                </a:cubicBezTo>
                <a:cubicBezTo>
                  <a:pt x="1009" y="76"/>
                  <a:pt x="1009" y="74"/>
                  <a:pt x="1010" y="73"/>
                </a:cubicBezTo>
                <a:cubicBezTo>
                  <a:pt x="1012" y="74"/>
                  <a:pt x="1014" y="73"/>
                  <a:pt x="1015" y="73"/>
                </a:cubicBezTo>
                <a:cubicBezTo>
                  <a:pt x="1016" y="75"/>
                  <a:pt x="1017" y="78"/>
                  <a:pt x="1016" y="79"/>
                </a:cubicBezTo>
                <a:cubicBezTo>
                  <a:pt x="1014" y="82"/>
                  <a:pt x="1011" y="84"/>
                  <a:pt x="1007" y="88"/>
                </a:cubicBezTo>
                <a:cubicBezTo>
                  <a:pt x="1005" y="90"/>
                  <a:pt x="1003" y="92"/>
                  <a:pt x="1003" y="95"/>
                </a:cubicBezTo>
                <a:cubicBezTo>
                  <a:pt x="1000" y="99"/>
                  <a:pt x="997" y="100"/>
                  <a:pt x="991" y="97"/>
                </a:cubicBezTo>
                <a:cubicBezTo>
                  <a:pt x="987" y="96"/>
                  <a:pt x="982" y="95"/>
                  <a:pt x="979" y="97"/>
                </a:cubicBezTo>
                <a:cubicBezTo>
                  <a:pt x="973" y="102"/>
                  <a:pt x="968" y="107"/>
                  <a:pt x="963" y="114"/>
                </a:cubicBezTo>
                <a:cubicBezTo>
                  <a:pt x="959" y="119"/>
                  <a:pt x="960" y="126"/>
                  <a:pt x="954" y="130"/>
                </a:cubicBezTo>
                <a:cubicBezTo>
                  <a:pt x="950" y="133"/>
                  <a:pt x="946" y="135"/>
                  <a:pt x="940" y="134"/>
                </a:cubicBezTo>
                <a:cubicBezTo>
                  <a:pt x="943" y="131"/>
                  <a:pt x="944" y="127"/>
                  <a:pt x="946" y="124"/>
                </a:cubicBezTo>
                <a:cubicBezTo>
                  <a:pt x="935" y="122"/>
                  <a:pt x="944" y="115"/>
                  <a:pt x="943" y="109"/>
                </a:cubicBezTo>
                <a:cubicBezTo>
                  <a:pt x="936" y="110"/>
                  <a:pt x="931" y="110"/>
                  <a:pt x="925" y="110"/>
                </a:cubicBezTo>
                <a:cubicBezTo>
                  <a:pt x="925" y="110"/>
                  <a:pt x="925" y="111"/>
                  <a:pt x="923" y="112"/>
                </a:cubicBezTo>
                <a:cubicBezTo>
                  <a:pt x="927" y="114"/>
                  <a:pt x="929" y="116"/>
                  <a:pt x="931" y="119"/>
                </a:cubicBezTo>
                <a:cubicBezTo>
                  <a:pt x="921" y="120"/>
                  <a:pt x="912" y="117"/>
                  <a:pt x="903" y="116"/>
                </a:cubicBezTo>
                <a:cubicBezTo>
                  <a:pt x="901" y="115"/>
                  <a:pt x="899" y="116"/>
                  <a:pt x="897" y="117"/>
                </a:cubicBezTo>
                <a:cubicBezTo>
                  <a:pt x="893" y="119"/>
                  <a:pt x="889" y="118"/>
                  <a:pt x="884" y="116"/>
                </a:cubicBezTo>
                <a:cubicBezTo>
                  <a:pt x="880" y="115"/>
                  <a:pt x="875" y="113"/>
                  <a:pt x="871" y="113"/>
                </a:cubicBezTo>
                <a:cubicBezTo>
                  <a:pt x="866" y="113"/>
                  <a:pt x="867" y="110"/>
                  <a:pt x="868" y="107"/>
                </a:cubicBezTo>
                <a:cubicBezTo>
                  <a:pt x="868" y="105"/>
                  <a:pt x="870" y="103"/>
                  <a:pt x="871" y="100"/>
                </a:cubicBezTo>
                <a:cubicBezTo>
                  <a:pt x="869" y="100"/>
                  <a:pt x="867" y="98"/>
                  <a:pt x="866" y="99"/>
                </a:cubicBezTo>
                <a:cubicBezTo>
                  <a:pt x="862" y="104"/>
                  <a:pt x="857" y="101"/>
                  <a:pt x="851" y="101"/>
                </a:cubicBezTo>
                <a:cubicBezTo>
                  <a:pt x="847" y="101"/>
                  <a:pt x="841" y="98"/>
                  <a:pt x="839" y="95"/>
                </a:cubicBezTo>
                <a:cubicBezTo>
                  <a:pt x="837" y="93"/>
                  <a:pt x="836" y="91"/>
                  <a:pt x="835" y="90"/>
                </a:cubicBezTo>
                <a:cubicBezTo>
                  <a:pt x="834" y="86"/>
                  <a:pt x="832" y="83"/>
                  <a:pt x="830" y="78"/>
                </a:cubicBezTo>
                <a:cubicBezTo>
                  <a:pt x="829" y="68"/>
                  <a:pt x="821" y="63"/>
                  <a:pt x="810" y="63"/>
                </a:cubicBezTo>
                <a:cubicBezTo>
                  <a:pt x="809" y="63"/>
                  <a:pt x="806" y="62"/>
                  <a:pt x="805" y="62"/>
                </a:cubicBezTo>
                <a:cubicBezTo>
                  <a:pt x="802" y="57"/>
                  <a:pt x="800" y="54"/>
                  <a:pt x="797" y="49"/>
                </a:cubicBezTo>
                <a:cubicBezTo>
                  <a:pt x="795" y="46"/>
                  <a:pt x="792" y="43"/>
                  <a:pt x="791" y="40"/>
                </a:cubicBezTo>
                <a:cubicBezTo>
                  <a:pt x="790" y="36"/>
                  <a:pt x="787" y="35"/>
                  <a:pt x="783" y="35"/>
                </a:cubicBezTo>
                <a:cubicBezTo>
                  <a:pt x="781" y="35"/>
                  <a:pt x="777" y="37"/>
                  <a:pt x="776" y="39"/>
                </a:cubicBezTo>
                <a:cubicBezTo>
                  <a:pt x="770" y="44"/>
                  <a:pt x="768" y="48"/>
                  <a:pt x="770" y="55"/>
                </a:cubicBezTo>
                <a:cubicBezTo>
                  <a:pt x="771" y="56"/>
                  <a:pt x="772" y="59"/>
                  <a:pt x="770" y="58"/>
                </a:cubicBezTo>
                <a:cubicBezTo>
                  <a:pt x="768" y="61"/>
                  <a:pt x="767" y="63"/>
                  <a:pt x="765" y="66"/>
                </a:cubicBezTo>
                <a:cubicBezTo>
                  <a:pt x="762" y="65"/>
                  <a:pt x="758" y="64"/>
                  <a:pt x="755" y="64"/>
                </a:cubicBezTo>
                <a:cubicBezTo>
                  <a:pt x="751" y="64"/>
                  <a:pt x="747" y="65"/>
                  <a:pt x="744" y="68"/>
                </a:cubicBezTo>
                <a:cubicBezTo>
                  <a:pt x="741" y="72"/>
                  <a:pt x="738" y="76"/>
                  <a:pt x="734" y="81"/>
                </a:cubicBezTo>
                <a:cubicBezTo>
                  <a:pt x="730" y="86"/>
                  <a:pt x="726" y="92"/>
                  <a:pt x="721" y="97"/>
                </a:cubicBezTo>
                <a:cubicBezTo>
                  <a:pt x="723" y="98"/>
                  <a:pt x="725" y="100"/>
                  <a:pt x="727" y="101"/>
                </a:cubicBezTo>
                <a:cubicBezTo>
                  <a:pt x="730" y="108"/>
                  <a:pt x="726" y="114"/>
                  <a:pt x="721" y="120"/>
                </a:cubicBezTo>
                <a:cubicBezTo>
                  <a:pt x="719" y="126"/>
                  <a:pt x="717" y="128"/>
                  <a:pt x="721" y="133"/>
                </a:cubicBezTo>
                <a:cubicBezTo>
                  <a:pt x="720" y="133"/>
                  <a:pt x="718" y="133"/>
                  <a:pt x="717" y="133"/>
                </a:cubicBezTo>
                <a:cubicBezTo>
                  <a:pt x="716" y="130"/>
                  <a:pt x="714" y="128"/>
                  <a:pt x="712" y="125"/>
                </a:cubicBezTo>
                <a:cubicBezTo>
                  <a:pt x="710" y="124"/>
                  <a:pt x="709" y="122"/>
                  <a:pt x="709" y="120"/>
                </a:cubicBezTo>
                <a:cubicBezTo>
                  <a:pt x="708" y="113"/>
                  <a:pt x="705" y="110"/>
                  <a:pt x="697" y="109"/>
                </a:cubicBezTo>
                <a:cubicBezTo>
                  <a:pt x="693" y="109"/>
                  <a:pt x="684" y="114"/>
                  <a:pt x="684" y="118"/>
                </a:cubicBezTo>
                <a:cubicBezTo>
                  <a:pt x="685" y="128"/>
                  <a:pt x="685" y="136"/>
                  <a:pt x="677" y="144"/>
                </a:cubicBezTo>
                <a:cubicBezTo>
                  <a:pt x="673" y="148"/>
                  <a:pt x="671" y="149"/>
                  <a:pt x="666" y="145"/>
                </a:cubicBezTo>
                <a:cubicBezTo>
                  <a:pt x="664" y="148"/>
                  <a:pt x="663" y="150"/>
                  <a:pt x="663" y="153"/>
                </a:cubicBezTo>
                <a:cubicBezTo>
                  <a:pt x="662" y="157"/>
                  <a:pt x="660" y="160"/>
                  <a:pt x="655" y="158"/>
                </a:cubicBezTo>
                <a:cubicBezTo>
                  <a:pt x="654" y="158"/>
                  <a:pt x="651" y="157"/>
                  <a:pt x="650" y="157"/>
                </a:cubicBezTo>
                <a:cubicBezTo>
                  <a:pt x="643" y="157"/>
                  <a:pt x="641" y="154"/>
                  <a:pt x="642" y="148"/>
                </a:cubicBezTo>
                <a:cubicBezTo>
                  <a:pt x="642" y="142"/>
                  <a:pt x="641" y="136"/>
                  <a:pt x="641" y="129"/>
                </a:cubicBezTo>
                <a:cubicBezTo>
                  <a:pt x="642" y="124"/>
                  <a:pt x="634" y="120"/>
                  <a:pt x="637" y="113"/>
                </a:cubicBezTo>
                <a:cubicBezTo>
                  <a:pt x="635" y="112"/>
                  <a:pt x="635" y="112"/>
                  <a:pt x="635" y="112"/>
                </a:cubicBezTo>
                <a:cubicBezTo>
                  <a:pt x="630" y="106"/>
                  <a:pt x="625" y="102"/>
                  <a:pt x="621" y="98"/>
                </a:cubicBezTo>
                <a:cubicBezTo>
                  <a:pt x="617" y="101"/>
                  <a:pt x="616" y="101"/>
                  <a:pt x="614" y="102"/>
                </a:cubicBezTo>
                <a:cubicBezTo>
                  <a:pt x="612" y="104"/>
                  <a:pt x="609" y="105"/>
                  <a:pt x="609" y="106"/>
                </a:cubicBezTo>
                <a:cubicBezTo>
                  <a:pt x="606" y="113"/>
                  <a:pt x="605" y="120"/>
                  <a:pt x="604" y="126"/>
                </a:cubicBezTo>
                <a:cubicBezTo>
                  <a:pt x="601" y="134"/>
                  <a:pt x="600" y="134"/>
                  <a:pt x="593" y="132"/>
                </a:cubicBezTo>
                <a:cubicBezTo>
                  <a:pt x="587" y="129"/>
                  <a:pt x="580" y="126"/>
                  <a:pt x="573" y="126"/>
                </a:cubicBezTo>
                <a:cubicBezTo>
                  <a:pt x="571" y="126"/>
                  <a:pt x="570" y="126"/>
                  <a:pt x="568" y="125"/>
                </a:cubicBezTo>
                <a:cubicBezTo>
                  <a:pt x="563" y="121"/>
                  <a:pt x="558" y="118"/>
                  <a:pt x="551" y="116"/>
                </a:cubicBezTo>
                <a:cubicBezTo>
                  <a:pt x="547" y="114"/>
                  <a:pt x="543" y="113"/>
                  <a:pt x="541" y="110"/>
                </a:cubicBezTo>
                <a:cubicBezTo>
                  <a:pt x="535" y="106"/>
                  <a:pt x="529" y="104"/>
                  <a:pt x="522" y="104"/>
                </a:cubicBezTo>
                <a:cubicBezTo>
                  <a:pt x="521" y="104"/>
                  <a:pt x="518" y="104"/>
                  <a:pt x="518" y="104"/>
                </a:cubicBezTo>
                <a:cubicBezTo>
                  <a:pt x="512" y="98"/>
                  <a:pt x="505" y="97"/>
                  <a:pt x="499" y="97"/>
                </a:cubicBezTo>
                <a:cubicBezTo>
                  <a:pt x="496" y="97"/>
                  <a:pt x="495" y="97"/>
                  <a:pt x="493" y="97"/>
                </a:cubicBezTo>
                <a:cubicBezTo>
                  <a:pt x="488" y="94"/>
                  <a:pt x="481" y="90"/>
                  <a:pt x="476" y="92"/>
                </a:cubicBezTo>
                <a:cubicBezTo>
                  <a:pt x="464" y="94"/>
                  <a:pt x="451" y="90"/>
                  <a:pt x="443" y="104"/>
                </a:cubicBezTo>
                <a:cubicBezTo>
                  <a:pt x="441" y="108"/>
                  <a:pt x="434" y="109"/>
                  <a:pt x="429" y="112"/>
                </a:cubicBezTo>
                <a:cubicBezTo>
                  <a:pt x="424" y="113"/>
                  <a:pt x="416" y="110"/>
                  <a:pt x="413" y="113"/>
                </a:cubicBezTo>
                <a:cubicBezTo>
                  <a:pt x="406" y="118"/>
                  <a:pt x="400" y="117"/>
                  <a:pt x="392" y="116"/>
                </a:cubicBezTo>
                <a:cubicBezTo>
                  <a:pt x="389" y="116"/>
                  <a:pt x="387" y="114"/>
                  <a:pt x="385" y="116"/>
                </a:cubicBezTo>
                <a:cubicBezTo>
                  <a:pt x="380" y="118"/>
                  <a:pt x="377" y="114"/>
                  <a:pt x="374" y="112"/>
                </a:cubicBezTo>
                <a:cubicBezTo>
                  <a:pt x="370" y="108"/>
                  <a:pt x="366" y="105"/>
                  <a:pt x="360" y="106"/>
                </a:cubicBezTo>
                <a:cubicBezTo>
                  <a:pt x="356" y="108"/>
                  <a:pt x="351" y="105"/>
                  <a:pt x="349" y="102"/>
                </a:cubicBezTo>
                <a:cubicBezTo>
                  <a:pt x="345" y="98"/>
                  <a:pt x="341" y="96"/>
                  <a:pt x="335" y="96"/>
                </a:cubicBezTo>
                <a:cubicBezTo>
                  <a:pt x="331" y="97"/>
                  <a:pt x="329" y="96"/>
                  <a:pt x="330" y="92"/>
                </a:cubicBezTo>
                <a:cubicBezTo>
                  <a:pt x="330" y="90"/>
                  <a:pt x="328" y="88"/>
                  <a:pt x="326" y="88"/>
                </a:cubicBezTo>
                <a:cubicBezTo>
                  <a:pt x="321" y="85"/>
                  <a:pt x="313" y="84"/>
                  <a:pt x="308" y="81"/>
                </a:cubicBezTo>
                <a:cubicBezTo>
                  <a:pt x="301" y="78"/>
                  <a:pt x="295" y="84"/>
                  <a:pt x="289" y="78"/>
                </a:cubicBezTo>
                <a:cubicBezTo>
                  <a:pt x="283" y="82"/>
                  <a:pt x="275" y="85"/>
                  <a:pt x="267" y="88"/>
                </a:cubicBezTo>
                <a:cubicBezTo>
                  <a:pt x="263" y="89"/>
                  <a:pt x="260" y="96"/>
                  <a:pt x="258" y="101"/>
                </a:cubicBezTo>
                <a:cubicBezTo>
                  <a:pt x="255" y="106"/>
                  <a:pt x="250" y="112"/>
                  <a:pt x="254" y="118"/>
                </a:cubicBezTo>
                <a:cubicBezTo>
                  <a:pt x="249" y="122"/>
                  <a:pt x="251" y="126"/>
                  <a:pt x="254" y="129"/>
                </a:cubicBezTo>
                <a:cubicBezTo>
                  <a:pt x="253" y="130"/>
                  <a:pt x="253" y="132"/>
                  <a:pt x="251" y="132"/>
                </a:cubicBezTo>
                <a:cubicBezTo>
                  <a:pt x="245" y="134"/>
                  <a:pt x="237" y="137"/>
                  <a:pt x="229" y="137"/>
                </a:cubicBezTo>
                <a:cubicBezTo>
                  <a:pt x="220" y="137"/>
                  <a:pt x="210" y="142"/>
                  <a:pt x="200" y="138"/>
                </a:cubicBezTo>
                <a:cubicBezTo>
                  <a:pt x="197" y="137"/>
                  <a:pt x="193" y="138"/>
                  <a:pt x="189" y="137"/>
                </a:cubicBezTo>
                <a:cubicBezTo>
                  <a:pt x="188" y="138"/>
                  <a:pt x="186" y="141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1"/>
                  <a:pt x="183" y="141"/>
                  <a:pt x="183" y="140"/>
                </a:cubicBezTo>
                <a:cubicBezTo>
                  <a:pt x="180" y="138"/>
                  <a:pt x="178" y="137"/>
                  <a:pt x="175" y="136"/>
                </a:cubicBezTo>
                <a:cubicBezTo>
                  <a:pt x="174" y="138"/>
                  <a:pt x="172" y="142"/>
                  <a:pt x="172" y="145"/>
                </a:cubicBezTo>
                <a:cubicBezTo>
                  <a:pt x="172" y="146"/>
                  <a:pt x="171" y="146"/>
                  <a:pt x="170" y="146"/>
                </a:cubicBezTo>
                <a:cubicBezTo>
                  <a:pt x="166" y="146"/>
                  <a:pt x="162" y="146"/>
                  <a:pt x="158" y="148"/>
                </a:cubicBezTo>
                <a:cubicBezTo>
                  <a:pt x="154" y="149"/>
                  <a:pt x="151" y="154"/>
                  <a:pt x="146" y="157"/>
                </a:cubicBezTo>
                <a:cubicBezTo>
                  <a:pt x="138" y="161"/>
                  <a:pt x="130" y="165"/>
                  <a:pt x="122" y="168"/>
                </a:cubicBezTo>
                <a:cubicBezTo>
                  <a:pt x="113" y="170"/>
                  <a:pt x="104" y="173"/>
                  <a:pt x="95" y="174"/>
                </a:cubicBezTo>
                <a:cubicBezTo>
                  <a:pt x="92" y="176"/>
                  <a:pt x="88" y="177"/>
                  <a:pt x="86" y="178"/>
                </a:cubicBezTo>
                <a:cubicBezTo>
                  <a:pt x="75" y="180"/>
                  <a:pt x="66" y="181"/>
                  <a:pt x="57" y="184"/>
                </a:cubicBezTo>
                <a:cubicBezTo>
                  <a:pt x="51" y="184"/>
                  <a:pt x="49" y="186"/>
                  <a:pt x="47" y="192"/>
                </a:cubicBezTo>
                <a:cubicBezTo>
                  <a:pt x="46" y="196"/>
                  <a:pt x="43" y="198"/>
                  <a:pt x="41" y="201"/>
                </a:cubicBezTo>
                <a:cubicBezTo>
                  <a:pt x="39" y="202"/>
                  <a:pt x="36" y="201"/>
                  <a:pt x="34" y="202"/>
                </a:cubicBezTo>
                <a:cubicBezTo>
                  <a:pt x="29" y="206"/>
                  <a:pt x="26" y="210"/>
                  <a:pt x="22" y="213"/>
                </a:cubicBezTo>
                <a:cubicBezTo>
                  <a:pt x="18" y="216"/>
                  <a:pt x="16" y="220"/>
                  <a:pt x="12" y="221"/>
                </a:cubicBezTo>
                <a:cubicBezTo>
                  <a:pt x="3" y="225"/>
                  <a:pt x="0" y="234"/>
                  <a:pt x="7" y="242"/>
                </a:cubicBezTo>
                <a:cubicBezTo>
                  <a:pt x="11" y="246"/>
                  <a:pt x="13" y="253"/>
                  <a:pt x="17" y="257"/>
                </a:cubicBezTo>
                <a:cubicBezTo>
                  <a:pt x="21" y="261"/>
                  <a:pt x="18" y="262"/>
                  <a:pt x="16" y="265"/>
                </a:cubicBezTo>
                <a:cubicBezTo>
                  <a:pt x="13" y="266"/>
                  <a:pt x="11" y="270"/>
                  <a:pt x="11" y="272"/>
                </a:cubicBezTo>
                <a:cubicBezTo>
                  <a:pt x="12" y="280"/>
                  <a:pt x="9" y="286"/>
                  <a:pt x="9" y="294"/>
                </a:cubicBezTo>
                <a:cubicBezTo>
                  <a:pt x="9" y="297"/>
                  <a:pt x="12" y="300"/>
                  <a:pt x="13" y="302"/>
                </a:cubicBezTo>
                <a:cubicBezTo>
                  <a:pt x="16" y="306"/>
                  <a:pt x="18" y="310"/>
                  <a:pt x="20" y="314"/>
                </a:cubicBezTo>
                <a:cubicBezTo>
                  <a:pt x="24" y="322"/>
                  <a:pt x="25" y="329"/>
                  <a:pt x="29" y="336"/>
                </a:cubicBezTo>
                <a:cubicBezTo>
                  <a:pt x="34" y="348"/>
                  <a:pt x="46" y="354"/>
                  <a:pt x="49" y="369"/>
                </a:cubicBezTo>
                <a:cubicBezTo>
                  <a:pt x="50" y="369"/>
                  <a:pt x="50" y="369"/>
                  <a:pt x="50" y="370"/>
                </a:cubicBezTo>
                <a:cubicBezTo>
                  <a:pt x="57" y="376"/>
                  <a:pt x="63" y="381"/>
                  <a:pt x="70" y="387"/>
                </a:cubicBezTo>
                <a:cubicBezTo>
                  <a:pt x="76" y="392"/>
                  <a:pt x="83" y="393"/>
                  <a:pt x="91" y="396"/>
                </a:cubicBezTo>
                <a:cubicBezTo>
                  <a:pt x="100" y="397"/>
                  <a:pt x="104" y="392"/>
                  <a:pt x="109" y="388"/>
                </a:cubicBezTo>
                <a:cubicBezTo>
                  <a:pt x="114" y="384"/>
                  <a:pt x="120" y="380"/>
                  <a:pt x="121" y="372"/>
                </a:cubicBezTo>
                <a:cubicBezTo>
                  <a:pt x="122" y="368"/>
                  <a:pt x="125" y="365"/>
                  <a:pt x="125" y="360"/>
                </a:cubicBezTo>
                <a:cubicBezTo>
                  <a:pt x="125" y="356"/>
                  <a:pt x="129" y="349"/>
                  <a:pt x="132" y="348"/>
                </a:cubicBezTo>
                <a:cubicBezTo>
                  <a:pt x="137" y="346"/>
                  <a:pt x="143" y="346"/>
                  <a:pt x="149" y="346"/>
                </a:cubicBezTo>
                <a:cubicBezTo>
                  <a:pt x="153" y="346"/>
                  <a:pt x="155" y="350"/>
                  <a:pt x="158" y="353"/>
                </a:cubicBezTo>
                <a:cubicBezTo>
                  <a:pt x="157" y="353"/>
                  <a:pt x="157" y="353"/>
                  <a:pt x="155" y="353"/>
                </a:cubicBezTo>
                <a:cubicBezTo>
                  <a:pt x="155" y="356"/>
                  <a:pt x="154" y="358"/>
                  <a:pt x="154" y="360"/>
                </a:cubicBezTo>
                <a:cubicBezTo>
                  <a:pt x="157" y="360"/>
                  <a:pt x="159" y="360"/>
                  <a:pt x="162" y="360"/>
                </a:cubicBezTo>
                <a:cubicBezTo>
                  <a:pt x="162" y="358"/>
                  <a:pt x="162" y="358"/>
                  <a:pt x="162" y="357"/>
                </a:cubicBezTo>
                <a:cubicBezTo>
                  <a:pt x="166" y="361"/>
                  <a:pt x="171" y="364"/>
                  <a:pt x="175" y="369"/>
                </a:cubicBezTo>
                <a:cubicBezTo>
                  <a:pt x="180" y="376"/>
                  <a:pt x="187" y="384"/>
                  <a:pt x="196" y="388"/>
                </a:cubicBezTo>
                <a:cubicBezTo>
                  <a:pt x="199" y="389"/>
                  <a:pt x="201" y="391"/>
                  <a:pt x="204" y="392"/>
                </a:cubicBezTo>
                <a:cubicBezTo>
                  <a:pt x="207" y="393"/>
                  <a:pt x="212" y="393"/>
                  <a:pt x="214" y="395"/>
                </a:cubicBezTo>
                <a:cubicBezTo>
                  <a:pt x="220" y="399"/>
                  <a:pt x="225" y="399"/>
                  <a:pt x="232" y="395"/>
                </a:cubicBezTo>
                <a:cubicBezTo>
                  <a:pt x="237" y="392"/>
                  <a:pt x="245" y="391"/>
                  <a:pt x="251" y="391"/>
                </a:cubicBezTo>
                <a:cubicBezTo>
                  <a:pt x="255" y="391"/>
                  <a:pt x="258" y="395"/>
                  <a:pt x="259" y="400"/>
                </a:cubicBezTo>
                <a:cubicBezTo>
                  <a:pt x="259" y="401"/>
                  <a:pt x="259" y="403"/>
                  <a:pt x="260" y="407"/>
                </a:cubicBezTo>
                <a:cubicBezTo>
                  <a:pt x="262" y="404"/>
                  <a:pt x="262" y="403"/>
                  <a:pt x="262" y="400"/>
                </a:cubicBezTo>
                <a:cubicBezTo>
                  <a:pt x="264" y="403"/>
                  <a:pt x="267" y="404"/>
                  <a:pt x="268" y="405"/>
                </a:cubicBezTo>
                <a:cubicBezTo>
                  <a:pt x="268" y="405"/>
                  <a:pt x="267" y="405"/>
                  <a:pt x="267" y="407"/>
                </a:cubicBezTo>
                <a:cubicBezTo>
                  <a:pt x="264" y="407"/>
                  <a:pt x="262" y="408"/>
                  <a:pt x="259" y="409"/>
                </a:cubicBezTo>
                <a:cubicBezTo>
                  <a:pt x="264" y="417"/>
                  <a:pt x="262" y="425"/>
                  <a:pt x="251" y="427"/>
                </a:cubicBezTo>
                <a:cubicBezTo>
                  <a:pt x="251" y="429"/>
                  <a:pt x="250" y="431"/>
                  <a:pt x="251" y="432"/>
                </a:cubicBezTo>
                <a:cubicBezTo>
                  <a:pt x="253" y="439"/>
                  <a:pt x="250" y="444"/>
                  <a:pt x="246" y="447"/>
                </a:cubicBezTo>
                <a:cubicBezTo>
                  <a:pt x="242" y="449"/>
                  <a:pt x="235" y="449"/>
                  <a:pt x="232" y="449"/>
                </a:cubicBezTo>
                <a:cubicBezTo>
                  <a:pt x="222" y="449"/>
                  <a:pt x="213" y="449"/>
                  <a:pt x="207" y="457"/>
                </a:cubicBezTo>
                <a:cubicBezTo>
                  <a:pt x="208" y="459"/>
                  <a:pt x="208" y="460"/>
                  <a:pt x="208" y="460"/>
                </a:cubicBezTo>
                <a:cubicBezTo>
                  <a:pt x="205" y="463"/>
                  <a:pt x="203" y="467"/>
                  <a:pt x="203" y="468"/>
                </a:cubicBezTo>
                <a:cubicBezTo>
                  <a:pt x="204" y="471"/>
                  <a:pt x="208" y="472"/>
                  <a:pt x="210" y="473"/>
                </a:cubicBezTo>
                <a:cubicBezTo>
                  <a:pt x="212" y="473"/>
                  <a:pt x="213" y="473"/>
                  <a:pt x="214" y="475"/>
                </a:cubicBezTo>
                <a:cubicBezTo>
                  <a:pt x="217" y="476"/>
                  <a:pt x="221" y="479"/>
                  <a:pt x="221" y="481"/>
                </a:cubicBezTo>
                <a:cubicBezTo>
                  <a:pt x="221" y="488"/>
                  <a:pt x="225" y="485"/>
                  <a:pt x="229" y="485"/>
                </a:cubicBezTo>
                <a:cubicBezTo>
                  <a:pt x="230" y="485"/>
                  <a:pt x="232" y="484"/>
                  <a:pt x="233" y="485"/>
                </a:cubicBezTo>
                <a:cubicBezTo>
                  <a:pt x="241" y="487"/>
                  <a:pt x="246" y="484"/>
                  <a:pt x="250" y="479"/>
                </a:cubicBezTo>
                <a:cubicBezTo>
                  <a:pt x="254" y="476"/>
                  <a:pt x="256" y="475"/>
                  <a:pt x="260" y="479"/>
                </a:cubicBezTo>
                <a:cubicBezTo>
                  <a:pt x="258" y="480"/>
                  <a:pt x="255" y="480"/>
                  <a:pt x="254" y="480"/>
                </a:cubicBezTo>
                <a:cubicBezTo>
                  <a:pt x="254" y="481"/>
                  <a:pt x="254" y="481"/>
                  <a:pt x="254" y="481"/>
                </a:cubicBezTo>
                <a:cubicBezTo>
                  <a:pt x="255" y="483"/>
                  <a:pt x="256" y="484"/>
                  <a:pt x="259" y="484"/>
                </a:cubicBezTo>
                <a:cubicBezTo>
                  <a:pt x="266" y="484"/>
                  <a:pt x="275" y="488"/>
                  <a:pt x="278" y="495"/>
                </a:cubicBezTo>
                <a:cubicBezTo>
                  <a:pt x="278" y="496"/>
                  <a:pt x="279" y="499"/>
                  <a:pt x="278" y="500"/>
                </a:cubicBezTo>
                <a:cubicBezTo>
                  <a:pt x="275" y="507"/>
                  <a:pt x="272" y="515"/>
                  <a:pt x="263" y="517"/>
                </a:cubicBezTo>
                <a:cubicBezTo>
                  <a:pt x="255" y="520"/>
                  <a:pt x="247" y="524"/>
                  <a:pt x="246" y="535"/>
                </a:cubicBezTo>
                <a:cubicBezTo>
                  <a:pt x="254" y="537"/>
                  <a:pt x="262" y="539"/>
                  <a:pt x="270" y="536"/>
                </a:cubicBezTo>
                <a:cubicBezTo>
                  <a:pt x="278" y="533"/>
                  <a:pt x="287" y="540"/>
                  <a:pt x="295" y="533"/>
                </a:cubicBezTo>
                <a:cubicBezTo>
                  <a:pt x="293" y="539"/>
                  <a:pt x="291" y="544"/>
                  <a:pt x="288" y="548"/>
                </a:cubicBezTo>
                <a:cubicBezTo>
                  <a:pt x="283" y="553"/>
                  <a:pt x="276" y="557"/>
                  <a:pt x="271" y="561"/>
                </a:cubicBezTo>
                <a:cubicBezTo>
                  <a:pt x="262" y="568"/>
                  <a:pt x="253" y="576"/>
                  <a:pt x="245" y="583"/>
                </a:cubicBezTo>
                <a:cubicBezTo>
                  <a:pt x="243" y="584"/>
                  <a:pt x="242" y="587"/>
                  <a:pt x="239" y="587"/>
                </a:cubicBezTo>
                <a:cubicBezTo>
                  <a:pt x="232" y="591"/>
                  <a:pt x="224" y="593"/>
                  <a:pt x="217" y="597"/>
                </a:cubicBezTo>
                <a:cubicBezTo>
                  <a:pt x="212" y="603"/>
                  <a:pt x="203" y="600"/>
                  <a:pt x="199" y="611"/>
                </a:cubicBezTo>
                <a:cubicBezTo>
                  <a:pt x="197" y="617"/>
                  <a:pt x="196" y="627"/>
                  <a:pt x="201" y="631"/>
                </a:cubicBezTo>
                <a:cubicBezTo>
                  <a:pt x="207" y="635"/>
                  <a:pt x="213" y="639"/>
                  <a:pt x="220" y="641"/>
                </a:cubicBezTo>
                <a:cubicBezTo>
                  <a:pt x="226" y="643"/>
                  <a:pt x="233" y="644"/>
                  <a:pt x="242" y="641"/>
                </a:cubicBezTo>
                <a:cubicBezTo>
                  <a:pt x="251" y="637"/>
                  <a:pt x="256" y="627"/>
                  <a:pt x="263" y="620"/>
                </a:cubicBezTo>
                <a:cubicBezTo>
                  <a:pt x="268" y="616"/>
                  <a:pt x="275" y="609"/>
                  <a:pt x="280" y="608"/>
                </a:cubicBezTo>
                <a:cubicBezTo>
                  <a:pt x="289" y="605"/>
                  <a:pt x="293" y="599"/>
                  <a:pt x="297" y="592"/>
                </a:cubicBezTo>
                <a:cubicBezTo>
                  <a:pt x="304" y="579"/>
                  <a:pt x="314" y="571"/>
                  <a:pt x="329" y="568"/>
                </a:cubicBezTo>
                <a:cubicBezTo>
                  <a:pt x="339" y="567"/>
                  <a:pt x="350" y="567"/>
                  <a:pt x="358" y="557"/>
                </a:cubicBezTo>
                <a:cubicBezTo>
                  <a:pt x="360" y="560"/>
                  <a:pt x="362" y="563"/>
                  <a:pt x="363" y="564"/>
                </a:cubicBezTo>
                <a:cubicBezTo>
                  <a:pt x="366" y="572"/>
                  <a:pt x="368" y="580"/>
                  <a:pt x="371" y="587"/>
                </a:cubicBezTo>
                <a:cubicBezTo>
                  <a:pt x="374" y="595"/>
                  <a:pt x="376" y="601"/>
                  <a:pt x="380" y="607"/>
                </a:cubicBezTo>
                <a:cubicBezTo>
                  <a:pt x="391" y="620"/>
                  <a:pt x="404" y="628"/>
                  <a:pt x="420" y="635"/>
                </a:cubicBezTo>
                <a:cubicBezTo>
                  <a:pt x="422" y="636"/>
                  <a:pt x="426" y="636"/>
                  <a:pt x="425" y="631"/>
                </a:cubicBezTo>
                <a:cubicBezTo>
                  <a:pt x="425" y="629"/>
                  <a:pt x="426" y="627"/>
                  <a:pt x="427" y="625"/>
                </a:cubicBezTo>
                <a:cubicBezTo>
                  <a:pt x="429" y="623"/>
                  <a:pt x="431" y="620"/>
                  <a:pt x="435" y="617"/>
                </a:cubicBezTo>
                <a:cubicBezTo>
                  <a:pt x="439" y="613"/>
                  <a:pt x="445" y="611"/>
                  <a:pt x="449" y="608"/>
                </a:cubicBezTo>
                <a:cubicBezTo>
                  <a:pt x="455" y="605"/>
                  <a:pt x="462" y="603"/>
                  <a:pt x="467" y="601"/>
                </a:cubicBezTo>
                <a:cubicBezTo>
                  <a:pt x="475" y="599"/>
                  <a:pt x="474" y="589"/>
                  <a:pt x="479" y="585"/>
                </a:cubicBezTo>
                <a:cubicBezTo>
                  <a:pt x="475" y="583"/>
                  <a:pt x="474" y="580"/>
                  <a:pt x="471" y="579"/>
                </a:cubicBezTo>
                <a:cubicBezTo>
                  <a:pt x="468" y="580"/>
                  <a:pt x="467" y="580"/>
                  <a:pt x="463" y="581"/>
                </a:cubicBezTo>
                <a:cubicBezTo>
                  <a:pt x="466" y="569"/>
                  <a:pt x="467" y="568"/>
                  <a:pt x="477" y="572"/>
                </a:cubicBezTo>
                <a:cubicBezTo>
                  <a:pt x="479" y="572"/>
                  <a:pt x="480" y="573"/>
                  <a:pt x="481" y="573"/>
                </a:cubicBezTo>
                <a:cubicBezTo>
                  <a:pt x="491" y="575"/>
                  <a:pt x="497" y="581"/>
                  <a:pt x="508" y="579"/>
                </a:cubicBezTo>
                <a:cubicBezTo>
                  <a:pt x="512" y="576"/>
                  <a:pt x="517" y="576"/>
                  <a:pt x="521" y="575"/>
                </a:cubicBezTo>
                <a:cubicBezTo>
                  <a:pt x="523" y="577"/>
                  <a:pt x="527" y="583"/>
                  <a:pt x="531" y="575"/>
                </a:cubicBezTo>
                <a:cubicBezTo>
                  <a:pt x="534" y="580"/>
                  <a:pt x="539" y="581"/>
                  <a:pt x="545" y="580"/>
                </a:cubicBezTo>
                <a:cubicBezTo>
                  <a:pt x="546" y="579"/>
                  <a:pt x="547" y="580"/>
                  <a:pt x="548" y="579"/>
                </a:cubicBezTo>
                <a:cubicBezTo>
                  <a:pt x="552" y="577"/>
                  <a:pt x="555" y="576"/>
                  <a:pt x="558" y="573"/>
                </a:cubicBezTo>
                <a:cubicBezTo>
                  <a:pt x="560" y="571"/>
                  <a:pt x="563" y="567"/>
                  <a:pt x="566" y="563"/>
                </a:cubicBezTo>
                <a:cubicBezTo>
                  <a:pt x="568" y="561"/>
                  <a:pt x="570" y="559"/>
                  <a:pt x="572" y="555"/>
                </a:cubicBezTo>
                <a:cubicBezTo>
                  <a:pt x="577" y="553"/>
                  <a:pt x="585" y="552"/>
                  <a:pt x="595" y="549"/>
                </a:cubicBezTo>
                <a:cubicBezTo>
                  <a:pt x="589" y="545"/>
                  <a:pt x="588" y="544"/>
                  <a:pt x="585" y="541"/>
                </a:cubicBezTo>
                <a:cubicBezTo>
                  <a:pt x="584" y="544"/>
                  <a:pt x="584" y="545"/>
                  <a:pt x="584" y="547"/>
                </a:cubicBezTo>
                <a:cubicBezTo>
                  <a:pt x="581" y="547"/>
                  <a:pt x="580" y="548"/>
                  <a:pt x="579" y="548"/>
                </a:cubicBezTo>
                <a:cubicBezTo>
                  <a:pt x="577" y="547"/>
                  <a:pt x="576" y="544"/>
                  <a:pt x="576" y="543"/>
                </a:cubicBezTo>
                <a:cubicBezTo>
                  <a:pt x="577" y="539"/>
                  <a:pt x="580" y="536"/>
                  <a:pt x="583" y="532"/>
                </a:cubicBezTo>
                <a:cubicBezTo>
                  <a:pt x="584" y="529"/>
                  <a:pt x="585" y="527"/>
                  <a:pt x="585" y="524"/>
                </a:cubicBezTo>
                <a:cubicBezTo>
                  <a:pt x="587" y="519"/>
                  <a:pt x="589" y="517"/>
                  <a:pt x="596" y="519"/>
                </a:cubicBezTo>
                <a:cubicBezTo>
                  <a:pt x="600" y="519"/>
                  <a:pt x="605" y="519"/>
                  <a:pt x="608" y="516"/>
                </a:cubicBezTo>
                <a:cubicBezTo>
                  <a:pt x="612" y="509"/>
                  <a:pt x="616" y="503"/>
                  <a:pt x="618" y="495"/>
                </a:cubicBezTo>
                <a:cubicBezTo>
                  <a:pt x="621" y="489"/>
                  <a:pt x="618" y="483"/>
                  <a:pt x="623" y="477"/>
                </a:cubicBezTo>
                <a:cubicBezTo>
                  <a:pt x="626" y="473"/>
                  <a:pt x="630" y="471"/>
                  <a:pt x="635" y="469"/>
                </a:cubicBezTo>
                <a:cubicBezTo>
                  <a:pt x="634" y="473"/>
                  <a:pt x="634" y="477"/>
                  <a:pt x="633" y="481"/>
                </a:cubicBezTo>
                <a:cubicBezTo>
                  <a:pt x="643" y="480"/>
                  <a:pt x="637" y="489"/>
                  <a:pt x="639" y="495"/>
                </a:cubicBezTo>
                <a:cubicBezTo>
                  <a:pt x="646" y="492"/>
                  <a:pt x="651" y="491"/>
                  <a:pt x="656" y="489"/>
                </a:cubicBezTo>
                <a:cubicBezTo>
                  <a:pt x="656" y="489"/>
                  <a:pt x="656" y="488"/>
                  <a:pt x="658" y="487"/>
                </a:cubicBezTo>
                <a:cubicBezTo>
                  <a:pt x="654" y="485"/>
                  <a:pt x="651" y="484"/>
                  <a:pt x="648" y="481"/>
                </a:cubicBezTo>
                <a:cubicBezTo>
                  <a:pt x="658" y="479"/>
                  <a:pt x="667" y="479"/>
                  <a:pt x="676" y="477"/>
                </a:cubicBezTo>
                <a:cubicBezTo>
                  <a:pt x="679" y="477"/>
                  <a:pt x="680" y="476"/>
                  <a:pt x="681" y="475"/>
                </a:cubicBezTo>
                <a:cubicBezTo>
                  <a:pt x="685" y="472"/>
                  <a:pt x="689" y="472"/>
                  <a:pt x="694" y="472"/>
                </a:cubicBezTo>
                <a:cubicBezTo>
                  <a:pt x="698" y="472"/>
                  <a:pt x="702" y="473"/>
                  <a:pt x="706" y="472"/>
                </a:cubicBezTo>
                <a:cubicBezTo>
                  <a:pt x="705" y="475"/>
                  <a:pt x="705" y="478"/>
                  <a:pt x="706" y="480"/>
                </a:cubicBezTo>
                <a:cubicBezTo>
                  <a:pt x="706" y="483"/>
                  <a:pt x="707" y="486"/>
                  <a:pt x="708" y="487"/>
                </a:cubicBezTo>
                <a:cubicBezTo>
                  <a:pt x="711" y="490"/>
                  <a:pt x="716" y="494"/>
                  <a:pt x="721" y="495"/>
                </a:cubicBezTo>
                <a:cubicBezTo>
                  <a:pt x="725" y="496"/>
                  <a:pt x="729" y="496"/>
                  <a:pt x="732" y="494"/>
                </a:cubicBezTo>
                <a:cubicBezTo>
                  <a:pt x="737" y="491"/>
                  <a:pt x="740" y="488"/>
                  <a:pt x="746" y="484"/>
                </a:cubicBezTo>
                <a:cubicBezTo>
                  <a:pt x="746" y="484"/>
                  <a:pt x="746" y="483"/>
                  <a:pt x="746" y="483"/>
                </a:cubicBezTo>
                <a:cubicBezTo>
                  <a:pt x="747" y="484"/>
                  <a:pt x="748" y="485"/>
                  <a:pt x="748" y="485"/>
                </a:cubicBezTo>
                <a:cubicBezTo>
                  <a:pt x="751" y="488"/>
                  <a:pt x="754" y="491"/>
                  <a:pt x="756" y="495"/>
                </a:cubicBezTo>
                <a:cubicBezTo>
                  <a:pt x="760" y="504"/>
                  <a:pt x="769" y="507"/>
                  <a:pt x="780" y="504"/>
                </a:cubicBezTo>
                <a:cubicBezTo>
                  <a:pt x="781" y="504"/>
                  <a:pt x="784" y="504"/>
                  <a:pt x="785" y="504"/>
                </a:cubicBezTo>
                <a:cubicBezTo>
                  <a:pt x="789" y="508"/>
                  <a:pt x="792" y="511"/>
                  <a:pt x="796" y="515"/>
                </a:cubicBezTo>
                <a:cubicBezTo>
                  <a:pt x="798" y="517"/>
                  <a:pt x="802" y="519"/>
                  <a:pt x="804" y="521"/>
                </a:cubicBezTo>
                <a:cubicBezTo>
                  <a:pt x="806" y="525"/>
                  <a:pt x="809" y="525"/>
                  <a:pt x="813" y="524"/>
                </a:cubicBezTo>
                <a:cubicBezTo>
                  <a:pt x="815" y="524"/>
                  <a:pt x="818" y="521"/>
                  <a:pt x="819" y="519"/>
                </a:cubicBezTo>
                <a:cubicBezTo>
                  <a:pt x="823" y="512"/>
                  <a:pt x="825" y="508"/>
                  <a:pt x="821" y="501"/>
                </a:cubicBezTo>
                <a:cubicBezTo>
                  <a:pt x="819" y="501"/>
                  <a:pt x="818" y="499"/>
                  <a:pt x="819" y="499"/>
                </a:cubicBezTo>
                <a:cubicBezTo>
                  <a:pt x="822" y="492"/>
                  <a:pt x="823" y="485"/>
                  <a:pt x="827" y="480"/>
                </a:cubicBezTo>
                <a:cubicBezTo>
                  <a:pt x="834" y="472"/>
                  <a:pt x="842" y="466"/>
                  <a:pt x="849" y="458"/>
                </a:cubicBezTo>
                <a:cubicBezTo>
                  <a:pt x="848" y="459"/>
                  <a:pt x="848" y="461"/>
                  <a:pt x="848" y="462"/>
                </a:cubicBezTo>
                <a:cubicBezTo>
                  <a:pt x="845" y="467"/>
                  <a:pt x="852" y="472"/>
                  <a:pt x="848" y="478"/>
                </a:cubicBezTo>
                <a:cubicBezTo>
                  <a:pt x="849" y="480"/>
                  <a:pt x="849" y="480"/>
                  <a:pt x="849" y="480"/>
                </a:cubicBezTo>
                <a:cubicBezTo>
                  <a:pt x="852" y="486"/>
                  <a:pt x="856" y="492"/>
                  <a:pt x="859" y="496"/>
                </a:cubicBezTo>
                <a:cubicBezTo>
                  <a:pt x="864" y="495"/>
                  <a:pt x="865" y="495"/>
                  <a:pt x="866" y="494"/>
                </a:cubicBezTo>
                <a:cubicBezTo>
                  <a:pt x="869" y="494"/>
                  <a:pt x="872" y="493"/>
                  <a:pt x="873" y="492"/>
                </a:cubicBezTo>
                <a:cubicBezTo>
                  <a:pt x="877" y="486"/>
                  <a:pt x="880" y="480"/>
                  <a:pt x="883" y="474"/>
                </a:cubicBezTo>
                <a:cubicBezTo>
                  <a:pt x="887" y="467"/>
                  <a:pt x="889" y="467"/>
                  <a:pt x="894" y="471"/>
                </a:cubicBezTo>
                <a:cubicBezTo>
                  <a:pt x="900" y="476"/>
                  <a:pt x="906" y="480"/>
                  <a:pt x="912" y="482"/>
                </a:cubicBezTo>
                <a:cubicBezTo>
                  <a:pt x="914" y="482"/>
                  <a:pt x="916" y="483"/>
                  <a:pt x="917" y="484"/>
                </a:cubicBezTo>
                <a:cubicBezTo>
                  <a:pt x="921" y="490"/>
                  <a:pt x="925" y="494"/>
                  <a:pt x="931" y="498"/>
                </a:cubicBezTo>
                <a:cubicBezTo>
                  <a:pt x="934" y="500"/>
                  <a:pt x="938" y="503"/>
                  <a:pt x="939" y="506"/>
                </a:cubicBezTo>
                <a:cubicBezTo>
                  <a:pt x="944" y="511"/>
                  <a:pt x="949" y="515"/>
                  <a:pt x="956" y="517"/>
                </a:cubicBezTo>
                <a:cubicBezTo>
                  <a:pt x="957" y="517"/>
                  <a:pt x="959" y="518"/>
                  <a:pt x="959" y="518"/>
                </a:cubicBezTo>
                <a:cubicBezTo>
                  <a:pt x="964" y="525"/>
                  <a:pt x="970" y="528"/>
                  <a:pt x="977" y="530"/>
                </a:cubicBezTo>
                <a:cubicBezTo>
                  <a:pt x="979" y="530"/>
                  <a:pt x="980" y="531"/>
                  <a:pt x="982" y="531"/>
                </a:cubicBezTo>
                <a:cubicBezTo>
                  <a:pt x="986" y="535"/>
                  <a:pt x="991" y="541"/>
                  <a:pt x="997" y="541"/>
                </a:cubicBezTo>
                <a:cubicBezTo>
                  <a:pt x="1009" y="541"/>
                  <a:pt x="1021" y="548"/>
                  <a:pt x="1032" y="538"/>
                </a:cubicBezTo>
                <a:cubicBezTo>
                  <a:pt x="1035" y="534"/>
                  <a:pt x="1042" y="535"/>
                  <a:pt x="1048" y="534"/>
                </a:cubicBezTo>
                <a:cubicBezTo>
                  <a:pt x="1053" y="534"/>
                  <a:pt x="1060" y="538"/>
                  <a:pt x="1063" y="536"/>
                </a:cubicBezTo>
                <a:cubicBezTo>
                  <a:pt x="1071" y="533"/>
                  <a:pt x="1077" y="536"/>
                  <a:pt x="1084" y="539"/>
                </a:cubicBezTo>
                <a:cubicBezTo>
                  <a:pt x="1087" y="540"/>
                  <a:pt x="1089" y="542"/>
                  <a:pt x="1090" y="541"/>
                </a:cubicBezTo>
                <a:cubicBezTo>
                  <a:pt x="1096" y="540"/>
                  <a:pt x="1098" y="544"/>
                  <a:pt x="1101" y="548"/>
                </a:cubicBezTo>
                <a:cubicBezTo>
                  <a:pt x="1104" y="553"/>
                  <a:pt x="1107" y="556"/>
                  <a:pt x="1112" y="557"/>
                </a:cubicBezTo>
                <a:cubicBezTo>
                  <a:pt x="1116" y="556"/>
                  <a:pt x="1121" y="560"/>
                  <a:pt x="1123" y="563"/>
                </a:cubicBezTo>
                <a:cubicBezTo>
                  <a:pt x="1125" y="568"/>
                  <a:pt x="1128" y="572"/>
                  <a:pt x="1133" y="573"/>
                </a:cubicBezTo>
                <a:cubicBezTo>
                  <a:pt x="1138" y="573"/>
                  <a:pt x="1140" y="575"/>
                  <a:pt x="1138" y="579"/>
                </a:cubicBezTo>
                <a:cubicBezTo>
                  <a:pt x="1137" y="580"/>
                  <a:pt x="1139" y="583"/>
                  <a:pt x="1140" y="583"/>
                </a:cubicBezTo>
                <a:cubicBezTo>
                  <a:pt x="1145" y="587"/>
                  <a:pt x="1152" y="591"/>
                  <a:pt x="1156" y="595"/>
                </a:cubicBezTo>
                <a:cubicBezTo>
                  <a:pt x="1162" y="599"/>
                  <a:pt x="1170" y="596"/>
                  <a:pt x="1173" y="602"/>
                </a:cubicBezTo>
                <a:cubicBezTo>
                  <a:pt x="1181" y="600"/>
                  <a:pt x="1189" y="599"/>
                  <a:pt x="1197" y="599"/>
                </a:cubicBezTo>
                <a:cubicBezTo>
                  <a:pt x="1202" y="599"/>
                  <a:pt x="1206" y="593"/>
                  <a:pt x="1210" y="588"/>
                </a:cubicBezTo>
                <a:cubicBezTo>
                  <a:pt x="1214" y="584"/>
                  <a:pt x="1220" y="580"/>
                  <a:pt x="1218" y="573"/>
                </a:cubicBezTo>
                <a:cubicBezTo>
                  <a:pt x="1224" y="570"/>
                  <a:pt x="1223" y="566"/>
                  <a:pt x="1221" y="562"/>
                </a:cubicBezTo>
                <a:cubicBezTo>
                  <a:pt x="1222" y="561"/>
                  <a:pt x="1223" y="560"/>
                  <a:pt x="1224" y="560"/>
                </a:cubicBezTo>
                <a:cubicBezTo>
                  <a:pt x="1231" y="560"/>
                  <a:pt x="1239" y="559"/>
                  <a:pt x="1247" y="561"/>
                </a:cubicBezTo>
                <a:cubicBezTo>
                  <a:pt x="1256" y="564"/>
                  <a:pt x="1266" y="561"/>
                  <a:pt x="1275" y="567"/>
                </a:cubicBezTo>
                <a:cubicBezTo>
                  <a:pt x="1277" y="569"/>
                  <a:pt x="1281" y="569"/>
                  <a:pt x="1285" y="571"/>
                </a:cubicBezTo>
                <a:cubicBezTo>
                  <a:pt x="1286" y="571"/>
                  <a:pt x="1289" y="569"/>
                  <a:pt x="1293" y="568"/>
                </a:cubicBezTo>
                <a:cubicBezTo>
                  <a:pt x="1293" y="568"/>
                  <a:pt x="1293" y="568"/>
                  <a:pt x="1294" y="568"/>
                </a:cubicBezTo>
                <a:cubicBezTo>
                  <a:pt x="1294" y="568"/>
                  <a:pt x="1293" y="568"/>
                  <a:pt x="1293" y="568"/>
                </a:cubicBezTo>
                <a:cubicBezTo>
                  <a:pt x="1292" y="569"/>
                  <a:pt x="1292" y="570"/>
                  <a:pt x="1292" y="571"/>
                </a:cubicBezTo>
                <a:cubicBezTo>
                  <a:pt x="1294" y="573"/>
                  <a:pt x="1296" y="574"/>
                  <a:pt x="1298" y="576"/>
                </a:cubicBezTo>
                <a:cubicBezTo>
                  <a:pt x="1300" y="574"/>
                  <a:pt x="1303" y="571"/>
                  <a:pt x="1303" y="568"/>
                </a:cubicBezTo>
                <a:cubicBezTo>
                  <a:pt x="1304" y="567"/>
                  <a:pt x="1305" y="567"/>
                  <a:pt x="1306" y="568"/>
                </a:cubicBezTo>
                <a:cubicBezTo>
                  <a:pt x="1310" y="569"/>
                  <a:pt x="1314" y="570"/>
                  <a:pt x="1318" y="569"/>
                </a:cubicBezTo>
                <a:cubicBezTo>
                  <a:pt x="1322" y="569"/>
                  <a:pt x="1326" y="565"/>
                  <a:pt x="1332" y="563"/>
                </a:cubicBezTo>
                <a:cubicBezTo>
                  <a:pt x="1340" y="562"/>
                  <a:pt x="1349" y="560"/>
                  <a:pt x="1357" y="559"/>
                </a:cubicBezTo>
                <a:cubicBezTo>
                  <a:pt x="1367" y="559"/>
                  <a:pt x="1377" y="559"/>
                  <a:pt x="1386" y="560"/>
                </a:cubicBezTo>
                <a:cubicBezTo>
                  <a:pt x="1389" y="559"/>
                  <a:pt x="1393" y="559"/>
                  <a:pt x="1396" y="559"/>
                </a:cubicBezTo>
                <a:cubicBezTo>
                  <a:pt x="1406" y="560"/>
                  <a:pt x="1415" y="561"/>
                  <a:pt x="1425" y="561"/>
                </a:cubicBezTo>
                <a:cubicBezTo>
                  <a:pt x="1429" y="562"/>
                  <a:pt x="1432" y="561"/>
                  <a:pt x="1434" y="558"/>
                </a:cubicBezTo>
                <a:cubicBezTo>
                  <a:pt x="1438" y="560"/>
                  <a:pt x="1443" y="560"/>
                  <a:pt x="1447" y="563"/>
                </a:cubicBezTo>
                <a:cubicBezTo>
                  <a:pt x="1449" y="565"/>
                  <a:pt x="1451" y="566"/>
                  <a:pt x="1452" y="569"/>
                </a:cubicBezTo>
                <a:cubicBezTo>
                  <a:pt x="1455" y="570"/>
                  <a:pt x="1457" y="573"/>
                  <a:pt x="1460" y="574"/>
                </a:cubicBezTo>
                <a:cubicBezTo>
                  <a:pt x="1463" y="577"/>
                  <a:pt x="1467" y="578"/>
                  <a:pt x="1468" y="580"/>
                </a:cubicBezTo>
                <a:cubicBezTo>
                  <a:pt x="1472" y="584"/>
                  <a:pt x="1474" y="586"/>
                  <a:pt x="1478" y="586"/>
                </a:cubicBezTo>
                <a:cubicBezTo>
                  <a:pt x="1485" y="586"/>
                  <a:pt x="1492" y="587"/>
                  <a:pt x="1497" y="584"/>
                </a:cubicBezTo>
                <a:cubicBezTo>
                  <a:pt x="1499" y="584"/>
                  <a:pt x="1503" y="586"/>
                  <a:pt x="1506" y="587"/>
                </a:cubicBezTo>
                <a:cubicBezTo>
                  <a:pt x="1510" y="591"/>
                  <a:pt x="1513" y="591"/>
                  <a:pt x="1523" y="588"/>
                </a:cubicBezTo>
                <a:cubicBezTo>
                  <a:pt x="1526" y="591"/>
                  <a:pt x="1528" y="594"/>
                  <a:pt x="1531" y="598"/>
                </a:cubicBezTo>
                <a:cubicBezTo>
                  <a:pt x="1535" y="598"/>
                  <a:pt x="1539" y="598"/>
                  <a:pt x="1544" y="598"/>
                </a:cubicBezTo>
                <a:cubicBezTo>
                  <a:pt x="1551" y="594"/>
                  <a:pt x="1557" y="591"/>
                  <a:pt x="1564" y="588"/>
                </a:cubicBezTo>
                <a:cubicBezTo>
                  <a:pt x="1565" y="588"/>
                  <a:pt x="1566" y="588"/>
                  <a:pt x="1568" y="588"/>
                </a:cubicBezTo>
                <a:cubicBezTo>
                  <a:pt x="1572" y="588"/>
                  <a:pt x="1577" y="588"/>
                  <a:pt x="1582" y="587"/>
                </a:cubicBezTo>
                <a:cubicBezTo>
                  <a:pt x="1594" y="586"/>
                  <a:pt x="1605" y="583"/>
                  <a:pt x="1615" y="577"/>
                </a:cubicBezTo>
                <a:cubicBezTo>
                  <a:pt x="1622" y="579"/>
                  <a:pt x="1620" y="575"/>
                  <a:pt x="1622" y="570"/>
                </a:cubicBezTo>
                <a:cubicBezTo>
                  <a:pt x="1624" y="565"/>
                  <a:pt x="1629" y="559"/>
                  <a:pt x="1633" y="553"/>
                </a:cubicBezTo>
                <a:cubicBezTo>
                  <a:pt x="1635" y="554"/>
                  <a:pt x="1636" y="554"/>
                  <a:pt x="1637" y="555"/>
                </a:cubicBezTo>
                <a:cubicBezTo>
                  <a:pt x="1643" y="566"/>
                  <a:pt x="1653" y="563"/>
                  <a:pt x="1660" y="559"/>
                </a:cubicBezTo>
                <a:cubicBezTo>
                  <a:pt x="1665" y="558"/>
                  <a:pt x="1666" y="558"/>
                  <a:pt x="1670" y="561"/>
                </a:cubicBezTo>
                <a:cubicBezTo>
                  <a:pt x="1672" y="561"/>
                  <a:pt x="1674" y="561"/>
                  <a:pt x="1674" y="559"/>
                </a:cubicBezTo>
                <a:cubicBezTo>
                  <a:pt x="1683" y="551"/>
                  <a:pt x="1694" y="557"/>
                  <a:pt x="1703" y="555"/>
                </a:cubicBezTo>
                <a:cubicBezTo>
                  <a:pt x="1707" y="555"/>
                  <a:pt x="1712" y="555"/>
                  <a:pt x="1715" y="554"/>
                </a:cubicBezTo>
                <a:cubicBezTo>
                  <a:pt x="1719" y="551"/>
                  <a:pt x="1720" y="554"/>
                  <a:pt x="1723" y="557"/>
                </a:cubicBezTo>
                <a:cubicBezTo>
                  <a:pt x="1721" y="558"/>
                  <a:pt x="1720" y="558"/>
                  <a:pt x="1719" y="559"/>
                </a:cubicBezTo>
                <a:cubicBezTo>
                  <a:pt x="1719" y="561"/>
                  <a:pt x="1719" y="561"/>
                  <a:pt x="1719" y="561"/>
                </a:cubicBezTo>
                <a:cubicBezTo>
                  <a:pt x="1723" y="561"/>
                  <a:pt x="1725" y="561"/>
                  <a:pt x="1729" y="561"/>
                </a:cubicBezTo>
                <a:cubicBezTo>
                  <a:pt x="1729" y="559"/>
                  <a:pt x="1729" y="558"/>
                  <a:pt x="1729" y="558"/>
                </a:cubicBezTo>
                <a:cubicBezTo>
                  <a:pt x="1724" y="554"/>
                  <a:pt x="1724" y="549"/>
                  <a:pt x="1724" y="543"/>
                </a:cubicBezTo>
                <a:cubicBezTo>
                  <a:pt x="1724" y="539"/>
                  <a:pt x="1724" y="539"/>
                  <a:pt x="1719" y="539"/>
                </a:cubicBezTo>
                <a:cubicBezTo>
                  <a:pt x="1718" y="542"/>
                  <a:pt x="1716" y="545"/>
                  <a:pt x="1716" y="547"/>
                </a:cubicBezTo>
                <a:cubicBezTo>
                  <a:pt x="1711" y="547"/>
                  <a:pt x="1707" y="549"/>
                  <a:pt x="1703" y="550"/>
                </a:cubicBezTo>
                <a:cubicBezTo>
                  <a:pt x="1699" y="550"/>
                  <a:pt x="1696" y="549"/>
                  <a:pt x="1694" y="547"/>
                </a:cubicBezTo>
                <a:cubicBezTo>
                  <a:pt x="1693" y="547"/>
                  <a:pt x="1693" y="543"/>
                  <a:pt x="1694" y="541"/>
                </a:cubicBezTo>
                <a:cubicBezTo>
                  <a:pt x="1695" y="538"/>
                  <a:pt x="1698" y="537"/>
                  <a:pt x="1702" y="538"/>
                </a:cubicBezTo>
                <a:cubicBezTo>
                  <a:pt x="1704" y="538"/>
                  <a:pt x="1707" y="537"/>
                  <a:pt x="1708" y="537"/>
                </a:cubicBezTo>
                <a:cubicBezTo>
                  <a:pt x="1712" y="537"/>
                  <a:pt x="1716" y="535"/>
                  <a:pt x="1721" y="535"/>
                </a:cubicBezTo>
                <a:cubicBezTo>
                  <a:pt x="1721" y="534"/>
                  <a:pt x="1721" y="533"/>
                  <a:pt x="1721" y="530"/>
                </a:cubicBezTo>
                <a:cubicBezTo>
                  <a:pt x="1724" y="530"/>
                  <a:pt x="1725" y="531"/>
                  <a:pt x="1728" y="531"/>
                </a:cubicBezTo>
                <a:cubicBezTo>
                  <a:pt x="1727" y="525"/>
                  <a:pt x="1733" y="530"/>
                  <a:pt x="1736" y="527"/>
                </a:cubicBezTo>
                <a:cubicBezTo>
                  <a:pt x="1736" y="523"/>
                  <a:pt x="1735" y="519"/>
                  <a:pt x="1741" y="519"/>
                </a:cubicBezTo>
                <a:cubicBezTo>
                  <a:pt x="1748" y="519"/>
                  <a:pt x="1750" y="522"/>
                  <a:pt x="1752" y="527"/>
                </a:cubicBezTo>
                <a:cubicBezTo>
                  <a:pt x="1752" y="529"/>
                  <a:pt x="1753" y="530"/>
                  <a:pt x="1754" y="530"/>
                </a:cubicBezTo>
                <a:cubicBezTo>
                  <a:pt x="1762" y="531"/>
                  <a:pt x="1767" y="539"/>
                  <a:pt x="1775" y="541"/>
                </a:cubicBezTo>
                <a:cubicBezTo>
                  <a:pt x="1781" y="541"/>
                  <a:pt x="1783" y="542"/>
                  <a:pt x="1781" y="549"/>
                </a:cubicBezTo>
                <a:cubicBezTo>
                  <a:pt x="1779" y="554"/>
                  <a:pt x="1785" y="559"/>
                  <a:pt x="1788" y="562"/>
                </a:cubicBezTo>
                <a:cubicBezTo>
                  <a:pt x="1796" y="569"/>
                  <a:pt x="1806" y="571"/>
                  <a:pt x="1817" y="571"/>
                </a:cubicBezTo>
                <a:cubicBezTo>
                  <a:pt x="1820" y="571"/>
                  <a:pt x="1823" y="571"/>
                  <a:pt x="1824" y="570"/>
                </a:cubicBezTo>
                <a:cubicBezTo>
                  <a:pt x="1832" y="566"/>
                  <a:pt x="1840" y="561"/>
                  <a:pt x="1848" y="557"/>
                </a:cubicBezTo>
                <a:cubicBezTo>
                  <a:pt x="1854" y="554"/>
                  <a:pt x="1862" y="554"/>
                  <a:pt x="1869" y="559"/>
                </a:cubicBezTo>
                <a:cubicBezTo>
                  <a:pt x="1874" y="563"/>
                  <a:pt x="1880" y="563"/>
                  <a:pt x="1887" y="559"/>
                </a:cubicBezTo>
                <a:cubicBezTo>
                  <a:pt x="1890" y="557"/>
                  <a:pt x="1892" y="554"/>
                  <a:pt x="1896" y="554"/>
                </a:cubicBezTo>
                <a:cubicBezTo>
                  <a:pt x="1903" y="554"/>
                  <a:pt x="1908" y="551"/>
                  <a:pt x="1913" y="547"/>
                </a:cubicBezTo>
                <a:cubicBezTo>
                  <a:pt x="1915" y="546"/>
                  <a:pt x="1919" y="546"/>
                  <a:pt x="1921" y="546"/>
                </a:cubicBezTo>
                <a:cubicBezTo>
                  <a:pt x="1929" y="546"/>
                  <a:pt x="1936" y="546"/>
                  <a:pt x="1943" y="549"/>
                </a:cubicBezTo>
                <a:cubicBezTo>
                  <a:pt x="1947" y="551"/>
                  <a:pt x="1954" y="550"/>
                  <a:pt x="1958" y="546"/>
                </a:cubicBezTo>
                <a:cubicBezTo>
                  <a:pt x="1966" y="539"/>
                  <a:pt x="1975" y="539"/>
                  <a:pt x="1984" y="537"/>
                </a:cubicBezTo>
                <a:cubicBezTo>
                  <a:pt x="1993" y="535"/>
                  <a:pt x="2001" y="531"/>
                  <a:pt x="2007" y="525"/>
                </a:cubicBezTo>
                <a:cubicBezTo>
                  <a:pt x="2009" y="519"/>
                  <a:pt x="2016" y="518"/>
                  <a:pt x="2020" y="513"/>
                </a:cubicBezTo>
                <a:cubicBezTo>
                  <a:pt x="2023" y="509"/>
                  <a:pt x="2025" y="504"/>
                  <a:pt x="2025" y="499"/>
                </a:cubicBezTo>
                <a:cubicBezTo>
                  <a:pt x="2027" y="498"/>
                  <a:pt x="2028" y="499"/>
                  <a:pt x="2031" y="502"/>
                </a:cubicBezTo>
                <a:cubicBezTo>
                  <a:pt x="2036" y="507"/>
                  <a:pt x="2042" y="512"/>
                  <a:pt x="2048" y="514"/>
                </a:cubicBezTo>
                <a:cubicBezTo>
                  <a:pt x="2050" y="515"/>
                  <a:pt x="2052" y="515"/>
                  <a:pt x="2052" y="517"/>
                </a:cubicBezTo>
                <a:cubicBezTo>
                  <a:pt x="2056" y="523"/>
                  <a:pt x="2060" y="527"/>
                  <a:pt x="2065" y="532"/>
                </a:cubicBezTo>
                <a:cubicBezTo>
                  <a:pt x="2068" y="534"/>
                  <a:pt x="2072" y="537"/>
                  <a:pt x="2073" y="540"/>
                </a:cubicBezTo>
                <a:cubicBezTo>
                  <a:pt x="2077" y="546"/>
                  <a:pt x="2082" y="551"/>
                  <a:pt x="2088" y="553"/>
                </a:cubicBezTo>
                <a:cubicBezTo>
                  <a:pt x="2090" y="553"/>
                  <a:pt x="2092" y="554"/>
                  <a:pt x="2092" y="554"/>
                </a:cubicBezTo>
                <a:cubicBezTo>
                  <a:pt x="2096" y="561"/>
                  <a:pt x="2102" y="565"/>
                  <a:pt x="2108" y="567"/>
                </a:cubicBezTo>
                <a:cubicBezTo>
                  <a:pt x="2111" y="568"/>
                  <a:pt x="2112" y="569"/>
                  <a:pt x="2113" y="569"/>
                </a:cubicBezTo>
                <a:cubicBezTo>
                  <a:pt x="2117" y="573"/>
                  <a:pt x="2122" y="579"/>
                  <a:pt x="2127" y="580"/>
                </a:cubicBezTo>
                <a:cubicBezTo>
                  <a:pt x="2139" y="581"/>
                  <a:pt x="2150" y="590"/>
                  <a:pt x="2162" y="580"/>
                </a:cubicBezTo>
                <a:cubicBezTo>
                  <a:pt x="2166" y="577"/>
                  <a:pt x="2173" y="578"/>
                  <a:pt x="2179" y="577"/>
                </a:cubicBezTo>
                <a:cubicBezTo>
                  <a:pt x="2184" y="578"/>
                  <a:pt x="2191" y="583"/>
                  <a:pt x="2194" y="581"/>
                </a:cubicBezTo>
                <a:cubicBezTo>
                  <a:pt x="2202" y="579"/>
                  <a:pt x="2208" y="582"/>
                  <a:pt x="2215" y="586"/>
                </a:cubicBezTo>
                <a:cubicBezTo>
                  <a:pt x="2217" y="587"/>
                  <a:pt x="2219" y="589"/>
                  <a:pt x="2221" y="588"/>
                </a:cubicBezTo>
                <a:cubicBezTo>
                  <a:pt x="2227" y="588"/>
                  <a:pt x="2228" y="592"/>
                  <a:pt x="2230" y="596"/>
                </a:cubicBezTo>
                <a:cubicBezTo>
                  <a:pt x="2233" y="601"/>
                  <a:pt x="2236" y="605"/>
                  <a:pt x="2241" y="606"/>
                </a:cubicBezTo>
                <a:cubicBezTo>
                  <a:pt x="2245" y="606"/>
                  <a:pt x="2249" y="610"/>
                  <a:pt x="2251" y="614"/>
                </a:cubicBezTo>
                <a:cubicBezTo>
                  <a:pt x="2253" y="619"/>
                  <a:pt x="2256" y="622"/>
                  <a:pt x="2261" y="624"/>
                </a:cubicBezTo>
                <a:cubicBezTo>
                  <a:pt x="2265" y="624"/>
                  <a:pt x="2267" y="627"/>
                  <a:pt x="2264" y="630"/>
                </a:cubicBezTo>
                <a:cubicBezTo>
                  <a:pt x="2264" y="631"/>
                  <a:pt x="2266" y="635"/>
                  <a:pt x="2267" y="635"/>
                </a:cubicBezTo>
                <a:cubicBezTo>
                  <a:pt x="2271" y="639"/>
                  <a:pt x="2278" y="643"/>
                  <a:pt x="2282" y="648"/>
                </a:cubicBezTo>
                <a:cubicBezTo>
                  <a:pt x="2287" y="652"/>
                  <a:pt x="2295" y="650"/>
                  <a:pt x="2298" y="656"/>
                </a:cubicBezTo>
                <a:cubicBezTo>
                  <a:pt x="2306" y="655"/>
                  <a:pt x="2314" y="655"/>
                  <a:pt x="2322" y="655"/>
                </a:cubicBezTo>
                <a:cubicBezTo>
                  <a:pt x="2326" y="655"/>
                  <a:pt x="2331" y="650"/>
                  <a:pt x="2335" y="646"/>
                </a:cubicBezTo>
                <a:cubicBezTo>
                  <a:pt x="2340" y="642"/>
                  <a:pt x="2347" y="639"/>
                  <a:pt x="2345" y="631"/>
                </a:cubicBezTo>
                <a:cubicBezTo>
                  <a:pt x="2351" y="629"/>
                  <a:pt x="2350" y="624"/>
                  <a:pt x="2349" y="621"/>
                </a:cubicBezTo>
                <a:cubicBezTo>
                  <a:pt x="2350" y="620"/>
                  <a:pt x="2351" y="619"/>
                  <a:pt x="2352" y="619"/>
                </a:cubicBezTo>
                <a:cubicBezTo>
                  <a:pt x="2359" y="619"/>
                  <a:pt x="2367" y="619"/>
                  <a:pt x="2375" y="622"/>
                </a:cubicBezTo>
                <a:cubicBezTo>
                  <a:pt x="2383" y="625"/>
                  <a:pt x="2394" y="623"/>
                  <a:pt x="2402" y="631"/>
                </a:cubicBezTo>
                <a:cubicBezTo>
                  <a:pt x="2404" y="633"/>
                  <a:pt x="2409" y="633"/>
                  <a:pt x="2412" y="635"/>
                </a:cubicBezTo>
                <a:cubicBezTo>
                  <a:pt x="2413" y="635"/>
                  <a:pt x="2416" y="633"/>
                  <a:pt x="2420" y="633"/>
                </a:cubicBezTo>
                <a:cubicBezTo>
                  <a:pt x="2420" y="633"/>
                  <a:pt x="2421" y="633"/>
                  <a:pt x="2421" y="633"/>
                </a:cubicBezTo>
                <a:cubicBezTo>
                  <a:pt x="2421" y="633"/>
                  <a:pt x="2420" y="633"/>
                  <a:pt x="2420" y="633"/>
                </a:cubicBezTo>
                <a:cubicBezTo>
                  <a:pt x="2420" y="633"/>
                  <a:pt x="2419" y="634"/>
                  <a:pt x="2419" y="635"/>
                </a:cubicBezTo>
                <a:cubicBezTo>
                  <a:pt x="2421" y="637"/>
                  <a:pt x="2423" y="639"/>
                  <a:pt x="2425" y="642"/>
                </a:cubicBezTo>
                <a:cubicBezTo>
                  <a:pt x="2427" y="640"/>
                  <a:pt x="2430" y="636"/>
                  <a:pt x="2431" y="634"/>
                </a:cubicBezTo>
                <a:cubicBezTo>
                  <a:pt x="2431" y="633"/>
                  <a:pt x="2432" y="633"/>
                  <a:pt x="2434" y="633"/>
                </a:cubicBezTo>
                <a:cubicBezTo>
                  <a:pt x="2437" y="635"/>
                  <a:pt x="2441" y="636"/>
                  <a:pt x="2445" y="636"/>
                </a:cubicBezTo>
                <a:cubicBezTo>
                  <a:pt x="2449" y="636"/>
                  <a:pt x="2453" y="632"/>
                  <a:pt x="2459" y="631"/>
                </a:cubicBezTo>
                <a:cubicBezTo>
                  <a:pt x="2468" y="630"/>
                  <a:pt x="2477" y="629"/>
                  <a:pt x="2485" y="630"/>
                </a:cubicBezTo>
                <a:cubicBezTo>
                  <a:pt x="2495" y="630"/>
                  <a:pt x="2504" y="631"/>
                  <a:pt x="2513" y="633"/>
                </a:cubicBezTo>
                <a:cubicBezTo>
                  <a:pt x="2516" y="632"/>
                  <a:pt x="2520" y="632"/>
                  <a:pt x="2523" y="632"/>
                </a:cubicBezTo>
                <a:cubicBezTo>
                  <a:pt x="2534" y="634"/>
                  <a:pt x="2543" y="636"/>
                  <a:pt x="2552" y="637"/>
                </a:cubicBezTo>
                <a:cubicBezTo>
                  <a:pt x="2557" y="639"/>
                  <a:pt x="2561" y="637"/>
                  <a:pt x="2564" y="633"/>
                </a:cubicBezTo>
                <a:cubicBezTo>
                  <a:pt x="2566" y="629"/>
                  <a:pt x="2570" y="628"/>
                  <a:pt x="2573" y="626"/>
                </a:cubicBezTo>
                <a:cubicBezTo>
                  <a:pt x="2575" y="625"/>
                  <a:pt x="2578" y="628"/>
                  <a:pt x="2580" y="627"/>
                </a:cubicBezTo>
                <a:cubicBezTo>
                  <a:pt x="2586" y="625"/>
                  <a:pt x="2590" y="622"/>
                  <a:pt x="2594" y="621"/>
                </a:cubicBezTo>
                <a:cubicBezTo>
                  <a:pt x="2599" y="620"/>
                  <a:pt x="2603" y="617"/>
                  <a:pt x="2607" y="617"/>
                </a:cubicBezTo>
                <a:cubicBezTo>
                  <a:pt x="2617" y="617"/>
                  <a:pt x="2622" y="609"/>
                  <a:pt x="2619" y="599"/>
                </a:cubicBezTo>
                <a:cubicBezTo>
                  <a:pt x="2617" y="594"/>
                  <a:pt x="2616" y="587"/>
                  <a:pt x="2614" y="582"/>
                </a:cubicBezTo>
                <a:cubicBezTo>
                  <a:pt x="2612" y="576"/>
                  <a:pt x="2615" y="576"/>
                  <a:pt x="2618" y="574"/>
                </a:cubicBezTo>
                <a:cubicBezTo>
                  <a:pt x="2621" y="574"/>
                  <a:pt x="2625" y="571"/>
                  <a:pt x="2625" y="570"/>
                </a:cubicBezTo>
                <a:cubicBezTo>
                  <a:pt x="2625" y="569"/>
                  <a:pt x="2626" y="567"/>
                  <a:pt x="2626" y="566"/>
                </a:cubicBezTo>
                <a:cubicBezTo>
                  <a:pt x="2631" y="571"/>
                  <a:pt x="2631" y="573"/>
                  <a:pt x="2624" y="575"/>
                </a:cubicBezTo>
                <a:cubicBezTo>
                  <a:pt x="2621" y="578"/>
                  <a:pt x="2624" y="585"/>
                  <a:pt x="2626" y="587"/>
                </a:cubicBezTo>
                <a:cubicBezTo>
                  <a:pt x="2628" y="587"/>
                  <a:pt x="2628" y="590"/>
                  <a:pt x="2631" y="592"/>
                </a:cubicBezTo>
                <a:cubicBezTo>
                  <a:pt x="2628" y="592"/>
                  <a:pt x="2628" y="592"/>
                  <a:pt x="2626" y="592"/>
                </a:cubicBezTo>
                <a:cubicBezTo>
                  <a:pt x="2626" y="592"/>
                  <a:pt x="2626" y="592"/>
                  <a:pt x="2621" y="594"/>
                </a:cubicBezTo>
                <a:cubicBezTo>
                  <a:pt x="2628" y="597"/>
                  <a:pt x="2633" y="597"/>
                  <a:pt x="2638" y="599"/>
                </a:cubicBezTo>
                <a:cubicBezTo>
                  <a:pt x="2654" y="604"/>
                  <a:pt x="2668" y="609"/>
                  <a:pt x="2685" y="613"/>
                </a:cubicBezTo>
                <a:cubicBezTo>
                  <a:pt x="2696" y="616"/>
                  <a:pt x="2701" y="628"/>
                  <a:pt x="2706" y="640"/>
                </a:cubicBezTo>
                <a:cubicBezTo>
                  <a:pt x="2708" y="642"/>
                  <a:pt x="2710" y="644"/>
                  <a:pt x="2713" y="647"/>
                </a:cubicBezTo>
                <a:cubicBezTo>
                  <a:pt x="2722" y="651"/>
                  <a:pt x="2727" y="651"/>
                  <a:pt x="2731" y="642"/>
                </a:cubicBezTo>
                <a:cubicBezTo>
                  <a:pt x="2736" y="628"/>
                  <a:pt x="2745" y="613"/>
                  <a:pt x="2738" y="597"/>
                </a:cubicBezTo>
                <a:cubicBezTo>
                  <a:pt x="2752" y="599"/>
                  <a:pt x="2759" y="611"/>
                  <a:pt x="2764" y="621"/>
                </a:cubicBezTo>
                <a:cubicBezTo>
                  <a:pt x="2769" y="632"/>
                  <a:pt x="2776" y="642"/>
                  <a:pt x="2778" y="649"/>
                </a:cubicBezTo>
                <a:cubicBezTo>
                  <a:pt x="2776" y="661"/>
                  <a:pt x="2773" y="673"/>
                  <a:pt x="2773" y="682"/>
                </a:cubicBezTo>
                <a:cubicBezTo>
                  <a:pt x="2773" y="685"/>
                  <a:pt x="2771" y="687"/>
                  <a:pt x="2773" y="687"/>
                </a:cubicBezTo>
                <a:cubicBezTo>
                  <a:pt x="2776" y="711"/>
                  <a:pt x="2759" y="723"/>
                  <a:pt x="2745" y="732"/>
                </a:cubicBezTo>
                <a:cubicBezTo>
                  <a:pt x="2734" y="742"/>
                  <a:pt x="2720" y="746"/>
                  <a:pt x="2708" y="754"/>
                </a:cubicBezTo>
                <a:cubicBezTo>
                  <a:pt x="2703" y="758"/>
                  <a:pt x="2696" y="761"/>
                  <a:pt x="2692" y="765"/>
                </a:cubicBezTo>
                <a:cubicBezTo>
                  <a:pt x="2687" y="770"/>
                  <a:pt x="2682" y="770"/>
                  <a:pt x="2675" y="768"/>
                </a:cubicBezTo>
                <a:cubicBezTo>
                  <a:pt x="2664" y="763"/>
                  <a:pt x="2652" y="756"/>
                  <a:pt x="2638" y="751"/>
                </a:cubicBezTo>
                <a:cubicBezTo>
                  <a:pt x="2628" y="749"/>
                  <a:pt x="2621" y="749"/>
                  <a:pt x="2612" y="756"/>
                </a:cubicBezTo>
                <a:cubicBezTo>
                  <a:pt x="2607" y="763"/>
                  <a:pt x="2600" y="770"/>
                  <a:pt x="2593" y="775"/>
                </a:cubicBezTo>
                <a:cubicBezTo>
                  <a:pt x="2577" y="792"/>
                  <a:pt x="2577" y="803"/>
                  <a:pt x="2591" y="823"/>
                </a:cubicBezTo>
                <a:cubicBezTo>
                  <a:pt x="2600" y="839"/>
                  <a:pt x="2612" y="856"/>
                  <a:pt x="2624" y="872"/>
                </a:cubicBezTo>
                <a:cubicBezTo>
                  <a:pt x="2635" y="887"/>
                  <a:pt x="2656" y="884"/>
                  <a:pt x="2668" y="868"/>
                </a:cubicBezTo>
                <a:cubicBezTo>
                  <a:pt x="2673" y="861"/>
                  <a:pt x="2678" y="853"/>
                  <a:pt x="2682" y="849"/>
                </a:cubicBezTo>
                <a:cubicBezTo>
                  <a:pt x="2685" y="846"/>
                  <a:pt x="2687" y="846"/>
                  <a:pt x="2692" y="846"/>
                </a:cubicBezTo>
                <a:cubicBezTo>
                  <a:pt x="2706" y="844"/>
                  <a:pt x="2713" y="858"/>
                  <a:pt x="2724" y="865"/>
                </a:cubicBezTo>
                <a:cubicBezTo>
                  <a:pt x="2734" y="872"/>
                  <a:pt x="2743" y="880"/>
                  <a:pt x="2752" y="887"/>
                </a:cubicBezTo>
                <a:cubicBezTo>
                  <a:pt x="2762" y="896"/>
                  <a:pt x="2771" y="906"/>
                  <a:pt x="2780" y="915"/>
                </a:cubicBezTo>
                <a:cubicBezTo>
                  <a:pt x="2792" y="932"/>
                  <a:pt x="2806" y="946"/>
                  <a:pt x="2827" y="948"/>
                </a:cubicBezTo>
                <a:cubicBezTo>
                  <a:pt x="2832" y="948"/>
                  <a:pt x="2836" y="953"/>
                  <a:pt x="2843" y="953"/>
                </a:cubicBezTo>
                <a:cubicBezTo>
                  <a:pt x="2853" y="956"/>
                  <a:pt x="2860" y="956"/>
                  <a:pt x="2869" y="958"/>
                </a:cubicBezTo>
                <a:cubicBezTo>
                  <a:pt x="2883" y="958"/>
                  <a:pt x="2895" y="958"/>
                  <a:pt x="2909" y="951"/>
                </a:cubicBezTo>
                <a:cubicBezTo>
                  <a:pt x="2916" y="946"/>
                  <a:pt x="2927" y="951"/>
                  <a:pt x="2937" y="948"/>
                </a:cubicBezTo>
                <a:cubicBezTo>
                  <a:pt x="2953" y="946"/>
                  <a:pt x="2972" y="944"/>
                  <a:pt x="2990" y="939"/>
                </a:cubicBezTo>
                <a:cubicBezTo>
                  <a:pt x="2990" y="939"/>
                  <a:pt x="2993" y="941"/>
                  <a:pt x="2995" y="944"/>
                </a:cubicBezTo>
                <a:cubicBezTo>
                  <a:pt x="3011" y="944"/>
                  <a:pt x="3028" y="944"/>
                  <a:pt x="3042" y="934"/>
                </a:cubicBezTo>
                <a:cubicBezTo>
                  <a:pt x="3053" y="927"/>
                  <a:pt x="3063" y="918"/>
                  <a:pt x="3072" y="910"/>
                </a:cubicBezTo>
                <a:cubicBezTo>
                  <a:pt x="3084" y="906"/>
                  <a:pt x="3093" y="899"/>
                  <a:pt x="3105" y="894"/>
                </a:cubicBezTo>
                <a:cubicBezTo>
                  <a:pt x="3117" y="889"/>
                  <a:pt x="3126" y="894"/>
                  <a:pt x="3133" y="903"/>
                </a:cubicBezTo>
                <a:cubicBezTo>
                  <a:pt x="3142" y="910"/>
                  <a:pt x="3147" y="922"/>
                  <a:pt x="3152" y="932"/>
                </a:cubicBezTo>
                <a:cubicBezTo>
                  <a:pt x="3161" y="944"/>
                  <a:pt x="3168" y="956"/>
                  <a:pt x="3177" y="965"/>
                </a:cubicBezTo>
                <a:cubicBezTo>
                  <a:pt x="3184" y="977"/>
                  <a:pt x="3191" y="989"/>
                  <a:pt x="3189" y="1003"/>
                </a:cubicBezTo>
                <a:cubicBezTo>
                  <a:pt x="3187" y="1013"/>
                  <a:pt x="3194" y="1022"/>
                  <a:pt x="3194" y="1032"/>
                </a:cubicBezTo>
                <a:cubicBezTo>
                  <a:pt x="3196" y="1036"/>
                  <a:pt x="3212" y="1046"/>
                  <a:pt x="3217" y="1046"/>
                </a:cubicBezTo>
                <a:cubicBezTo>
                  <a:pt x="3226" y="1043"/>
                  <a:pt x="3226" y="1043"/>
                  <a:pt x="3231" y="1051"/>
                </a:cubicBezTo>
                <a:cubicBezTo>
                  <a:pt x="3236" y="1051"/>
                  <a:pt x="3240" y="1051"/>
                  <a:pt x="3247" y="1051"/>
                </a:cubicBezTo>
                <a:cubicBezTo>
                  <a:pt x="3252" y="1048"/>
                  <a:pt x="3259" y="1043"/>
                  <a:pt x="3264" y="1043"/>
                </a:cubicBezTo>
                <a:cubicBezTo>
                  <a:pt x="3273" y="1043"/>
                  <a:pt x="3278" y="1039"/>
                  <a:pt x="3278" y="1032"/>
                </a:cubicBezTo>
                <a:cubicBezTo>
                  <a:pt x="3289" y="1024"/>
                  <a:pt x="3299" y="1020"/>
                  <a:pt x="3308" y="1013"/>
                </a:cubicBezTo>
                <a:cubicBezTo>
                  <a:pt x="3315" y="1008"/>
                  <a:pt x="3320" y="1001"/>
                  <a:pt x="3329" y="998"/>
                </a:cubicBezTo>
                <a:cubicBezTo>
                  <a:pt x="3338" y="994"/>
                  <a:pt x="3336" y="989"/>
                  <a:pt x="3331" y="982"/>
                </a:cubicBezTo>
                <a:cubicBezTo>
                  <a:pt x="3341" y="977"/>
                  <a:pt x="3350" y="956"/>
                  <a:pt x="3345" y="948"/>
                </a:cubicBezTo>
                <a:cubicBezTo>
                  <a:pt x="3350" y="946"/>
                  <a:pt x="3355" y="944"/>
                  <a:pt x="3362" y="941"/>
                </a:cubicBezTo>
                <a:cubicBezTo>
                  <a:pt x="3345" y="934"/>
                  <a:pt x="3357" y="927"/>
                  <a:pt x="3362" y="922"/>
                </a:cubicBezTo>
                <a:cubicBezTo>
                  <a:pt x="3369" y="910"/>
                  <a:pt x="3364" y="899"/>
                  <a:pt x="3366" y="887"/>
                </a:cubicBezTo>
                <a:cubicBezTo>
                  <a:pt x="3366" y="884"/>
                  <a:pt x="3362" y="882"/>
                  <a:pt x="3359" y="880"/>
                </a:cubicBezTo>
                <a:cubicBezTo>
                  <a:pt x="3352" y="875"/>
                  <a:pt x="3348" y="870"/>
                  <a:pt x="3350" y="861"/>
                </a:cubicBezTo>
                <a:cubicBezTo>
                  <a:pt x="3350" y="853"/>
                  <a:pt x="3359" y="853"/>
                  <a:pt x="3364" y="851"/>
                </a:cubicBezTo>
                <a:cubicBezTo>
                  <a:pt x="3380" y="842"/>
                  <a:pt x="3392" y="851"/>
                  <a:pt x="3401" y="863"/>
                </a:cubicBezTo>
                <a:cubicBezTo>
                  <a:pt x="3420" y="882"/>
                  <a:pt x="3436" y="872"/>
                  <a:pt x="3450" y="856"/>
                </a:cubicBezTo>
                <a:cubicBezTo>
                  <a:pt x="3457" y="846"/>
                  <a:pt x="3469" y="839"/>
                  <a:pt x="3469" y="825"/>
                </a:cubicBezTo>
                <a:cubicBezTo>
                  <a:pt x="3474" y="811"/>
                  <a:pt x="3469" y="799"/>
                  <a:pt x="3457" y="792"/>
                </a:cubicBezTo>
                <a:cubicBezTo>
                  <a:pt x="3446" y="784"/>
                  <a:pt x="3432" y="780"/>
                  <a:pt x="3415" y="782"/>
                </a:cubicBezTo>
                <a:cubicBezTo>
                  <a:pt x="3404" y="782"/>
                  <a:pt x="3390" y="780"/>
                  <a:pt x="3378" y="765"/>
                </a:cubicBezTo>
                <a:cubicBezTo>
                  <a:pt x="3371" y="754"/>
                  <a:pt x="3359" y="749"/>
                  <a:pt x="3350" y="739"/>
                </a:cubicBezTo>
                <a:cubicBezTo>
                  <a:pt x="3343" y="732"/>
                  <a:pt x="3338" y="723"/>
                  <a:pt x="3336" y="713"/>
                </a:cubicBezTo>
                <a:cubicBezTo>
                  <a:pt x="3331" y="706"/>
                  <a:pt x="3336" y="701"/>
                  <a:pt x="3345" y="701"/>
                </a:cubicBezTo>
                <a:cubicBezTo>
                  <a:pt x="3352" y="701"/>
                  <a:pt x="3357" y="704"/>
                  <a:pt x="3362" y="701"/>
                </a:cubicBezTo>
                <a:cubicBezTo>
                  <a:pt x="3373" y="697"/>
                  <a:pt x="3383" y="692"/>
                  <a:pt x="3394" y="687"/>
                </a:cubicBezTo>
                <a:cubicBezTo>
                  <a:pt x="3401" y="685"/>
                  <a:pt x="3408" y="682"/>
                  <a:pt x="3415" y="680"/>
                </a:cubicBezTo>
                <a:cubicBezTo>
                  <a:pt x="3422" y="678"/>
                  <a:pt x="3432" y="680"/>
                  <a:pt x="3436" y="675"/>
                </a:cubicBezTo>
                <a:cubicBezTo>
                  <a:pt x="3443" y="668"/>
                  <a:pt x="3453" y="666"/>
                  <a:pt x="3462" y="668"/>
                </a:cubicBezTo>
                <a:cubicBezTo>
                  <a:pt x="3464" y="668"/>
                  <a:pt x="3464" y="668"/>
                  <a:pt x="3464" y="668"/>
                </a:cubicBezTo>
                <a:cubicBezTo>
                  <a:pt x="3469" y="654"/>
                  <a:pt x="3481" y="661"/>
                  <a:pt x="3490" y="654"/>
                </a:cubicBezTo>
                <a:cubicBezTo>
                  <a:pt x="3495" y="651"/>
                  <a:pt x="3502" y="647"/>
                  <a:pt x="3506" y="642"/>
                </a:cubicBezTo>
                <a:cubicBezTo>
                  <a:pt x="3516" y="649"/>
                  <a:pt x="3523" y="656"/>
                  <a:pt x="3525" y="668"/>
                </a:cubicBezTo>
                <a:cubicBezTo>
                  <a:pt x="3530" y="685"/>
                  <a:pt x="3534" y="701"/>
                  <a:pt x="3544" y="713"/>
                </a:cubicBezTo>
                <a:cubicBezTo>
                  <a:pt x="3553" y="725"/>
                  <a:pt x="3567" y="735"/>
                  <a:pt x="3579" y="739"/>
                </a:cubicBezTo>
                <a:cubicBezTo>
                  <a:pt x="3595" y="744"/>
                  <a:pt x="3612" y="746"/>
                  <a:pt x="3630" y="746"/>
                </a:cubicBezTo>
                <a:cubicBezTo>
                  <a:pt x="3640" y="749"/>
                  <a:pt x="3661" y="730"/>
                  <a:pt x="3661" y="718"/>
                </a:cubicBezTo>
                <a:cubicBezTo>
                  <a:pt x="3663" y="713"/>
                  <a:pt x="3663" y="706"/>
                  <a:pt x="3661" y="699"/>
                </a:cubicBezTo>
                <a:cubicBezTo>
                  <a:pt x="3656" y="689"/>
                  <a:pt x="3670" y="673"/>
                  <a:pt x="3682" y="675"/>
                </a:cubicBezTo>
                <a:cubicBezTo>
                  <a:pt x="3696" y="675"/>
                  <a:pt x="3707" y="666"/>
                  <a:pt x="3719" y="656"/>
                </a:cubicBezTo>
                <a:cubicBezTo>
                  <a:pt x="3721" y="654"/>
                  <a:pt x="3721" y="644"/>
                  <a:pt x="3719" y="640"/>
                </a:cubicBezTo>
                <a:cubicBezTo>
                  <a:pt x="3712" y="630"/>
                  <a:pt x="3712" y="621"/>
                  <a:pt x="3719" y="613"/>
                </a:cubicBezTo>
                <a:cubicBezTo>
                  <a:pt x="3728" y="604"/>
                  <a:pt x="3731" y="592"/>
                  <a:pt x="3745" y="590"/>
                </a:cubicBezTo>
                <a:cubicBezTo>
                  <a:pt x="3756" y="590"/>
                  <a:pt x="3763" y="590"/>
                  <a:pt x="3770" y="599"/>
                </a:cubicBezTo>
                <a:cubicBezTo>
                  <a:pt x="3784" y="618"/>
                  <a:pt x="3801" y="618"/>
                  <a:pt x="3819" y="609"/>
                </a:cubicBezTo>
                <a:cubicBezTo>
                  <a:pt x="3832" y="600"/>
                  <a:pt x="3836" y="588"/>
                  <a:pt x="3838" y="576"/>
                </a:cubicBezTo>
                <a:cubicBezTo>
                  <a:pt x="3838" y="577"/>
                  <a:pt x="3839" y="577"/>
                  <a:pt x="3839" y="577"/>
                </a:cubicBezTo>
                <a:cubicBezTo>
                  <a:pt x="3841" y="578"/>
                  <a:pt x="3843" y="578"/>
                  <a:pt x="3844" y="580"/>
                </a:cubicBezTo>
                <a:cubicBezTo>
                  <a:pt x="3847" y="583"/>
                  <a:pt x="3852" y="588"/>
                  <a:pt x="3851" y="591"/>
                </a:cubicBezTo>
                <a:cubicBezTo>
                  <a:pt x="3849" y="600"/>
                  <a:pt x="3855" y="598"/>
                  <a:pt x="3861" y="599"/>
                </a:cubicBezTo>
                <a:cubicBezTo>
                  <a:pt x="3863" y="599"/>
                  <a:pt x="3865" y="598"/>
                  <a:pt x="3866" y="600"/>
                </a:cubicBezTo>
                <a:cubicBezTo>
                  <a:pt x="3876" y="604"/>
                  <a:pt x="3884" y="602"/>
                  <a:pt x="3891" y="595"/>
                </a:cubicBezTo>
                <a:cubicBezTo>
                  <a:pt x="3897" y="593"/>
                  <a:pt x="3901" y="592"/>
                  <a:pt x="3905" y="598"/>
                </a:cubicBezTo>
                <a:cubicBezTo>
                  <a:pt x="3901" y="599"/>
                  <a:pt x="3898" y="599"/>
                  <a:pt x="3896" y="598"/>
                </a:cubicBezTo>
                <a:cubicBezTo>
                  <a:pt x="3896" y="600"/>
                  <a:pt x="3896" y="600"/>
                  <a:pt x="3896" y="600"/>
                </a:cubicBezTo>
                <a:cubicBezTo>
                  <a:pt x="3897" y="602"/>
                  <a:pt x="3899" y="604"/>
                  <a:pt x="3902" y="605"/>
                </a:cubicBezTo>
                <a:cubicBezTo>
                  <a:pt x="3911" y="607"/>
                  <a:pt x="3922" y="615"/>
                  <a:pt x="3924" y="625"/>
                </a:cubicBezTo>
                <a:cubicBezTo>
                  <a:pt x="3924" y="626"/>
                  <a:pt x="3925" y="630"/>
                  <a:pt x="3923" y="632"/>
                </a:cubicBezTo>
                <a:cubicBezTo>
                  <a:pt x="3917" y="640"/>
                  <a:pt x="3912" y="650"/>
                  <a:pt x="3899" y="651"/>
                </a:cubicBezTo>
                <a:cubicBezTo>
                  <a:pt x="3887" y="653"/>
                  <a:pt x="3875" y="656"/>
                  <a:pt x="3871" y="670"/>
                </a:cubicBezTo>
                <a:cubicBezTo>
                  <a:pt x="3881" y="676"/>
                  <a:pt x="3891" y="680"/>
                  <a:pt x="3903" y="679"/>
                </a:cubicBezTo>
                <a:cubicBezTo>
                  <a:pt x="3914" y="677"/>
                  <a:pt x="3925" y="689"/>
                  <a:pt x="3937" y="682"/>
                </a:cubicBezTo>
                <a:cubicBezTo>
                  <a:pt x="3934" y="689"/>
                  <a:pt x="3929" y="695"/>
                  <a:pt x="3924" y="700"/>
                </a:cubicBezTo>
                <a:cubicBezTo>
                  <a:pt x="3916" y="706"/>
                  <a:pt x="3906" y="709"/>
                  <a:pt x="3898" y="713"/>
                </a:cubicBezTo>
                <a:cubicBezTo>
                  <a:pt x="3883" y="720"/>
                  <a:pt x="3869" y="728"/>
                  <a:pt x="3856" y="735"/>
                </a:cubicBezTo>
                <a:cubicBezTo>
                  <a:pt x="3854" y="737"/>
                  <a:pt x="3852" y="740"/>
                  <a:pt x="3848" y="739"/>
                </a:cubicBezTo>
                <a:cubicBezTo>
                  <a:pt x="3836" y="743"/>
                  <a:pt x="3825" y="744"/>
                  <a:pt x="3815" y="748"/>
                </a:cubicBezTo>
                <a:cubicBezTo>
                  <a:pt x="3806" y="754"/>
                  <a:pt x="3795" y="747"/>
                  <a:pt x="3786" y="761"/>
                </a:cubicBezTo>
                <a:cubicBezTo>
                  <a:pt x="3783" y="770"/>
                  <a:pt x="3779" y="782"/>
                  <a:pt x="3785" y="789"/>
                </a:cubicBezTo>
                <a:cubicBezTo>
                  <a:pt x="3791" y="796"/>
                  <a:pt x="3799" y="803"/>
                  <a:pt x="3807" y="808"/>
                </a:cubicBezTo>
                <a:cubicBezTo>
                  <a:pt x="3815" y="812"/>
                  <a:pt x="3824" y="815"/>
                  <a:pt x="3837" y="814"/>
                </a:cubicBezTo>
                <a:cubicBezTo>
                  <a:pt x="3851" y="811"/>
                  <a:pt x="3861" y="798"/>
                  <a:pt x="3871" y="791"/>
                </a:cubicBezTo>
                <a:cubicBezTo>
                  <a:pt x="3879" y="787"/>
                  <a:pt x="3890" y="780"/>
                  <a:pt x="3898" y="779"/>
                </a:cubicBezTo>
                <a:cubicBezTo>
                  <a:pt x="3911" y="778"/>
                  <a:pt x="3918" y="770"/>
                  <a:pt x="3925" y="762"/>
                </a:cubicBezTo>
                <a:cubicBezTo>
                  <a:pt x="3937" y="746"/>
                  <a:pt x="3954" y="738"/>
                  <a:pt x="3974" y="738"/>
                </a:cubicBezTo>
                <a:cubicBezTo>
                  <a:pt x="3989" y="739"/>
                  <a:pt x="4003" y="742"/>
                  <a:pt x="4016" y="731"/>
                </a:cubicBezTo>
                <a:cubicBezTo>
                  <a:pt x="4019" y="736"/>
                  <a:pt x="4020" y="740"/>
                  <a:pt x="4022" y="742"/>
                </a:cubicBezTo>
                <a:cubicBezTo>
                  <a:pt x="4023" y="753"/>
                  <a:pt x="4024" y="765"/>
                  <a:pt x="4026" y="775"/>
                </a:cubicBezTo>
                <a:cubicBezTo>
                  <a:pt x="4028" y="786"/>
                  <a:pt x="4029" y="796"/>
                  <a:pt x="4033" y="804"/>
                </a:cubicBezTo>
                <a:cubicBezTo>
                  <a:pt x="4044" y="825"/>
                  <a:pt x="4060" y="840"/>
                  <a:pt x="4079" y="853"/>
                </a:cubicBezTo>
                <a:cubicBezTo>
                  <a:pt x="4083" y="856"/>
                  <a:pt x="4088" y="857"/>
                  <a:pt x="4088" y="849"/>
                </a:cubicBezTo>
                <a:cubicBezTo>
                  <a:pt x="4088" y="847"/>
                  <a:pt x="4090" y="844"/>
                  <a:pt x="4093" y="843"/>
                </a:cubicBezTo>
                <a:cubicBezTo>
                  <a:pt x="4095" y="839"/>
                  <a:pt x="4099" y="836"/>
                  <a:pt x="4105" y="834"/>
                </a:cubicBezTo>
                <a:cubicBezTo>
                  <a:pt x="4112" y="829"/>
                  <a:pt x="4120" y="827"/>
                  <a:pt x="4126" y="825"/>
                </a:cubicBezTo>
                <a:cubicBezTo>
                  <a:pt x="4135" y="823"/>
                  <a:pt x="4145" y="821"/>
                  <a:pt x="4152" y="821"/>
                </a:cubicBezTo>
                <a:cubicBezTo>
                  <a:pt x="4164" y="819"/>
                  <a:pt x="4164" y="806"/>
                  <a:pt x="4173" y="802"/>
                </a:cubicBezTo>
                <a:cubicBezTo>
                  <a:pt x="4168" y="797"/>
                  <a:pt x="4167" y="793"/>
                  <a:pt x="4164" y="791"/>
                </a:cubicBezTo>
                <a:cubicBezTo>
                  <a:pt x="4160" y="792"/>
                  <a:pt x="4158" y="792"/>
                  <a:pt x="4152" y="792"/>
                </a:cubicBezTo>
                <a:cubicBezTo>
                  <a:pt x="4159" y="777"/>
                  <a:pt x="4161" y="775"/>
                  <a:pt x="4174" y="784"/>
                </a:cubicBezTo>
                <a:cubicBezTo>
                  <a:pt x="4176" y="784"/>
                  <a:pt x="4178" y="786"/>
                  <a:pt x="4179" y="786"/>
                </a:cubicBezTo>
                <a:cubicBezTo>
                  <a:pt x="4192" y="791"/>
                  <a:pt x="4199" y="802"/>
                  <a:pt x="4214" y="801"/>
                </a:cubicBezTo>
                <a:cubicBezTo>
                  <a:pt x="4220" y="798"/>
                  <a:pt x="4227" y="800"/>
                  <a:pt x="4233" y="799"/>
                </a:cubicBezTo>
                <a:cubicBezTo>
                  <a:pt x="4235" y="803"/>
                  <a:pt x="4239" y="812"/>
                  <a:pt x="4247" y="802"/>
                </a:cubicBezTo>
                <a:cubicBezTo>
                  <a:pt x="4249" y="810"/>
                  <a:pt x="4256" y="813"/>
                  <a:pt x="4263" y="813"/>
                </a:cubicBezTo>
                <a:cubicBezTo>
                  <a:pt x="4265" y="811"/>
                  <a:pt x="4267" y="813"/>
                  <a:pt x="4269" y="812"/>
                </a:cubicBezTo>
                <a:cubicBezTo>
                  <a:pt x="4275" y="811"/>
                  <a:pt x="4279" y="810"/>
                  <a:pt x="4283" y="807"/>
                </a:cubicBezTo>
                <a:cubicBezTo>
                  <a:pt x="4287" y="804"/>
                  <a:pt x="4292" y="799"/>
                  <a:pt x="4296" y="795"/>
                </a:cubicBezTo>
                <a:cubicBezTo>
                  <a:pt x="4300" y="794"/>
                  <a:pt x="4303" y="790"/>
                  <a:pt x="4307" y="786"/>
                </a:cubicBezTo>
                <a:cubicBezTo>
                  <a:pt x="4315" y="785"/>
                  <a:pt x="4326" y="786"/>
                  <a:pt x="4339" y="784"/>
                </a:cubicBezTo>
                <a:cubicBezTo>
                  <a:pt x="4333" y="778"/>
                  <a:pt x="4332" y="775"/>
                  <a:pt x="4329" y="771"/>
                </a:cubicBezTo>
                <a:cubicBezTo>
                  <a:pt x="4326" y="774"/>
                  <a:pt x="4326" y="776"/>
                  <a:pt x="4326" y="778"/>
                </a:cubicBezTo>
                <a:cubicBezTo>
                  <a:pt x="4322" y="777"/>
                  <a:pt x="4320" y="779"/>
                  <a:pt x="4318" y="778"/>
                </a:cubicBezTo>
                <a:cubicBezTo>
                  <a:pt x="4317" y="776"/>
                  <a:pt x="4316" y="772"/>
                  <a:pt x="4316" y="770"/>
                </a:cubicBezTo>
                <a:cubicBezTo>
                  <a:pt x="4319" y="765"/>
                  <a:pt x="4323" y="762"/>
                  <a:pt x="4328" y="758"/>
                </a:cubicBezTo>
                <a:cubicBezTo>
                  <a:pt x="4330" y="754"/>
                  <a:pt x="4333" y="751"/>
                  <a:pt x="4333" y="748"/>
                </a:cubicBezTo>
                <a:cubicBezTo>
                  <a:pt x="4337" y="741"/>
                  <a:pt x="4340" y="740"/>
                  <a:pt x="4349" y="743"/>
                </a:cubicBezTo>
                <a:cubicBezTo>
                  <a:pt x="4354" y="744"/>
                  <a:pt x="4362" y="746"/>
                  <a:pt x="4366" y="743"/>
                </a:cubicBezTo>
                <a:cubicBezTo>
                  <a:pt x="4373" y="735"/>
                  <a:pt x="4380" y="727"/>
                  <a:pt x="4386" y="717"/>
                </a:cubicBezTo>
                <a:cubicBezTo>
                  <a:pt x="4391" y="710"/>
                  <a:pt x="4389" y="700"/>
                  <a:pt x="4397" y="694"/>
                </a:cubicBezTo>
                <a:cubicBezTo>
                  <a:pt x="4402" y="690"/>
                  <a:pt x="4408" y="687"/>
                  <a:pt x="4416" y="687"/>
                </a:cubicBezTo>
                <a:cubicBezTo>
                  <a:pt x="4413" y="692"/>
                  <a:pt x="4412" y="697"/>
                  <a:pt x="4409" y="702"/>
                </a:cubicBezTo>
                <a:cubicBezTo>
                  <a:pt x="4423" y="703"/>
                  <a:pt x="4412" y="714"/>
                  <a:pt x="4414" y="722"/>
                </a:cubicBezTo>
                <a:cubicBezTo>
                  <a:pt x="4424" y="720"/>
                  <a:pt x="4431" y="720"/>
                  <a:pt x="4439" y="720"/>
                </a:cubicBezTo>
                <a:cubicBezTo>
                  <a:pt x="4439" y="720"/>
                  <a:pt x="4439" y="718"/>
                  <a:pt x="4441" y="716"/>
                </a:cubicBezTo>
                <a:cubicBezTo>
                  <a:pt x="4436" y="713"/>
                  <a:pt x="4433" y="711"/>
                  <a:pt x="4430" y="707"/>
                </a:cubicBezTo>
                <a:cubicBezTo>
                  <a:pt x="4443" y="705"/>
                  <a:pt x="4456" y="708"/>
                  <a:pt x="4469" y="709"/>
                </a:cubicBezTo>
                <a:cubicBezTo>
                  <a:pt x="4472" y="709"/>
                  <a:pt x="4474" y="708"/>
                  <a:pt x="4477" y="706"/>
                </a:cubicBezTo>
                <a:cubicBezTo>
                  <a:pt x="4483" y="704"/>
                  <a:pt x="4488" y="705"/>
                  <a:pt x="4495" y="706"/>
                </a:cubicBezTo>
                <a:cubicBezTo>
                  <a:pt x="4500" y="707"/>
                  <a:pt x="4507" y="711"/>
                  <a:pt x="4513" y="710"/>
                </a:cubicBezTo>
                <a:cubicBezTo>
                  <a:pt x="4520" y="710"/>
                  <a:pt x="4520" y="713"/>
                  <a:pt x="4519" y="719"/>
                </a:cubicBezTo>
                <a:cubicBezTo>
                  <a:pt x="4518" y="720"/>
                  <a:pt x="4516" y="724"/>
                  <a:pt x="4515" y="727"/>
                </a:cubicBezTo>
                <a:cubicBezTo>
                  <a:pt x="4517" y="728"/>
                  <a:pt x="4520" y="730"/>
                  <a:pt x="4522" y="729"/>
                </a:cubicBezTo>
                <a:cubicBezTo>
                  <a:pt x="4527" y="722"/>
                  <a:pt x="4534" y="725"/>
                  <a:pt x="4541" y="725"/>
                </a:cubicBezTo>
                <a:cubicBezTo>
                  <a:pt x="4547" y="724"/>
                  <a:pt x="4556" y="728"/>
                  <a:pt x="4559" y="732"/>
                </a:cubicBezTo>
                <a:cubicBezTo>
                  <a:pt x="4562" y="735"/>
                  <a:pt x="4563" y="737"/>
                  <a:pt x="4565" y="739"/>
                </a:cubicBezTo>
                <a:cubicBezTo>
                  <a:pt x="4567" y="743"/>
                  <a:pt x="4570" y="748"/>
                  <a:pt x="4573" y="754"/>
                </a:cubicBezTo>
                <a:cubicBezTo>
                  <a:pt x="4576" y="768"/>
                  <a:pt x="4587" y="774"/>
                  <a:pt x="4602" y="773"/>
                </a:cubicBezTo>
                <a:cubicBezTo>
                  <a:pt x="4604" y="773"/>
                  <a:pt x="4608" y="774"/>
                  <a:pt x="4610" y="774"/>
                </a:cubicBezTo>
                <a:cubicBezTo>
                  <a:pt x="4614" y="781"/>
                  <a:pt x="4617" y="785"/>
                  <a:pt x="4621" y="792"/>
                </a:cubicBezTo>
                <a:cubicBezTo>
                  <a:pt x="4624" y="796"/>
                  <a:pt x="4629" y="799"/>
                  <a:pt x="4630" y="803"/>
                </a:cubicBezTo>
                <a:cubicBezTo>
                  <a:pt x="4632" y="809"/>
                  <a:pt x="4636" y="810"/>
                  <a:pt x="4642" y="809"/>
                </a:cubicBezTo>
                <a:cubicBezTo>
                  <a:pt x="4645" y="810"/>
                  <a:pt x="4649" y="807"/>
                  <a:pt x="4652" y="803"/>
                </a:cubicBezTo>
                <a:cubicBezTo>
                  <a:pt x="4659" y="795"/>
                  <a:pt x="4662" y="790"/>
                  <a:pt x="4658" y="780"/>
                </a:cubicBezTo>
                <a:cubicBezTo>
                  <a:pt x="4657" y="780"/>
                  <a:pt x="4656" y="776"/>
                  <a:pt x="4657" y="776"/>
                </a:cubicBezTo>
                <a:cubicBezTo>
                  <a:pt x="4663" y="768"/>
                  <a:pt x="4666" y="759"/>
                  <a:pt x="4673" y="753"/>
                </a:cubicBezTo>
                <a:cubicBezTo>
                  <a:pt x="4684" y="744"/>
                  <a:pt x="4698" y="737"/>
                  <a:pt x="4709" y="728"/>
                </a:cubicBezTo>
                <a:cubicBezTo>
                  <a:pt x="4712" y="725"/>
                  <a:pt x="4715" y="716"/>
                  <a:pt x="4714" y="714"/>
                </a:cubicBezTo>
                <a:cubicBezTo>
                  <a:pt x="4709" y="704"/>
                  <a:pt x="4714" y="695"/>
                  <a:pt x="4719" y="687"/>
                </a:cubicBezTo>
                <a:cubicBezTo>
                  <a:pt x="4723" y="677"/>
                  <a:pt x="4725" y="675"/>
                  <a:pt x="4716" y="666"/>
                </a:cubicBezTo>
                <a:cubicBezTo>
                  <a:pt x="4715" y="662"/>
                  <a:pt x="4710" y="659"/>
                  <a:pt x="4709" y="655"/>
                </a:cubicBezTo>
                <a:cubicBezTo>
                  <a:pt x="4708" y="651"/>
                  <a:pt x="4712" y="646"/>
                  <a:pt x="4714" y="641"/>
                </a:cubicBezTo>
                <a:cubicBezTo>
                  <a:pt x="4710" y="642"/>
                  <a:pt x="4706" y="643"/>
                  <a:pt x="4702" y="644"/>
                </a:cubicBezTo>
                <a:cubicBezTo>
                  <a:pt x="4697" y="632"/>
                  <a:pt x="4690" y="621"/>
                  <a:pt x="4685" y="609"/>
                </a:cubicBezTo>
                <a:cubicBezTo>
                  <a:pt x="4681" y="600"/>
                  <a:pt x="4679" y="591"/>
                  <a:pt x="4669" y="583"/>
                </a:cubicBezTo>
                <a:cubicBezTo>
                  <a:pt x="4665" y="578"/>
                  <a:pt x="4666" y="571"/>
                  <a:pt x="4673" y="567"/>
                </a:cubicBezTo>
                <a:cubicBezTo>
                  <a:pt x="4679" y="562"/>
                  <a:pt x="4679" y="551"/>
                  <a:pt x="4675" y="546"/>
                </a:cubicBezTo>
                <a:cubicBezTo>
                  <a:pt x="4671" y="544"/>
                  <a:pt x="4666" y="543"/>
                  <a:pt x="4671" y="538"/>
                </a:cubicBezTo>
                <a:cubicBezTo>
                  <a:pt x="4671" y="534"/>
                  <a:pt x="4674" y="531"/>
                  <a:pt x="4676" y="528"/>
                </a:cubicBezTo>
                <a:cubicBezTo>
                  <a:pt x="4675" y="528"/>
                  <a:pt x="4671" y="525"/>
                  <a:pt x="4667" y="520"/>
                </a:cubicBezTo>
                <a:cubicBezTo>
                  <a:pt x="4674" y="520"/>
                  <a:pt x="4678" y="519"/>
                  <a:pt x="4682" y="518"/>
                </a:cubicBezTo>
                <a:cubicBezTo>
                  <a:pt x="4679" y="508"/>
                  <a:pt x="4672" y="503"/>
                  <a:pt x="4662" y="506"/>
                </a:cubicBezTo>
                <a:cubicBezTo>
                  <a:pt x="4663" y="503"/>
                  <a:pt x="4664" y="499"/>
                  <a:pt x="4664" y="495"/>
                </a:cubicBezTo>
                <a:cubicBezTo>
                  <a:pt x="4665" y="492"/>
                  <a:pt x="4664" y="488"/>
                  <a:pt x="4666" y="485"/>
                </a:cubicBezTo>
                <a:cubicBezTo>
                  <a:pt x="4671" y="478"/>
                  <a:pt x="4675" y="469"/>
                  <a:pt x="4683" y="465"/>
                </a:cubicBezTo>
                <a:cubicBezTo>
                  <a:pt x="4686" y="462"/>
                  <a:pt x="4687" y="457"/>
                  <a:pt x="4687" y="453"/>
                </a:cubicBezTo>
                <a:cubicBezTo>
                  <a:pt x="4689" y="444"/>
                  <a:pt x="4693" y="441"/>
                  <a:pt x="4701" y="442"/>
                </a:cubicBezTo>
                <a:cubicBezTo>
                  <a:pt x="4712" y="443"/>
                  <a:pt x="4720" y="437"/>
                  <a:pt x="4722" y="430"/>
                </a:cubicBezTo>
                <a:cubicBezTo>
                  <a:pt x="4723" y="430"/>
                  <a:pt x="4727" y="429"/>
                  <a:pt x="4729" y="427"/>
                </a:cubicBezTo>
                <a:cubicBezTo>
                  <a:pt x="4730" y="426"/>
                  <a:pt x="4728" y="423"/>
                  <a:pt x="4728" y="423"/>
                </a:cubicBezTo>
                <a:cubicBezTo>
                  <a:pt x="4729" y="420"/>
                  <a:pt x="4728" y="416"/>
                  <a:pt x="4728" y="414"/>
                </a:cubicBezTo>
                <a:cubicBezTo>
                  <a:pt x="4731" y="413"/>
                  <a:pt x="4734" y="413"/>
                  <a:pt x="4738" y="414"/>
                </a:cubicBezTo>
                <a:cubicBezTo>
                  <a:pt x="4741" y="415"/>
                  <a:pt x="4745" y="415"/>
                  <a:pt x="4750" y="418"/>
                </a:cubicBezTo>
                <a:cubicBezTo>
                  <a:pt x="4753" y="419"/>
                  <a:pt x="4757" y="420"/>
                  <a:pt x="4760" y="422"/>
                </a:cubicBezTo>
                <a:cubicBezTo>
                  <a:pt x="4760" y="420"/>
                  <a:pt x="4762" y="421"/>
                  <a:pt x="4763" y="419"/>
                </a:cubicBezTo>
                <a:cubicBezTo>
                  <a:pt x="4761" y="419"/>
                  <a:pt x="4759" y="416"/>
                  <a:pt x="4758" y="416"/>
                </a:cubicBezTo>
                <a:cubicBezTo>
                  <a:pt x="4751" y="413"/>
                  <a:pt x="4748" y="409"/>
                  <a:pt x="4749" y="403"/>
                </a:cubicBezTo>
                <a:close/>
                <a:moveTo>
                  <a:pt x="851" y="443"/>
                </a:moveTo>
                <a:cubicBezTo>
                  <a:pt x="851" y="444"/>
                  <a:pt x="851" y="445"/>
                  <a:pt x="851" y="446"/>
                </a:cubicBezTo>
                <a:cubicBezTo>
                  <a:pt x="848" y="442"/>
                  <a:pt x="848" y="438"/>
                  <a:pt x="849" y="433"/>
                </a:cubicBezTo>
                <a:cubicBezTo>
                  <a:pt x="853" y="435"/>
                  <a:pt x="854" y="438"/>
                  <a:pt x="851" y="443"/>
                </a:cubicBezTo>
                <a:close/>
                <a:moveTo>
                  <a:pt x="1302" y="268"/>
                </a:moveTo>
                <a:cubicBezTo>
                  <a:pt x="1302" y="268"/>
                  <a:pt x="1302" y="268"/>
                  <a:pt x="1301" y="268"/>
                </a:cubicBezTo>
                <a:cubicBezTo>
                  <a:pt x="1302" y="263"/>
                  <a:pt x="1306" y="259"/>
                  <a:pt x="1310" y="258"/>
                </a:cubicBezTo>
                <a:cubicBezTo>
                  <a:pt x="1311" y="257"/>
                  <a:pt x="1313" y="257"/>
                  <a:pt x="1315" y="257"/>
                </a:cubicBezTo>
                <a:cubicBezTo>
                  <a:pt x="1311" y="262"/>
                  <a:pt x="1309" y="267"/>
                  <a:pt x="1302" y="268"/>
                </a:cubicBezTo>
                <a:close/>
                <a:moveTo>
                  <a:pt x="1909" y="228"/>
                </a:moveTo>
                <a:cubicBezTo>
                  <a:pt x="1904" y="230"/>
                  <a:pt x="1903" y="238"/>
                  <a:pt x="1906" y="242"/>
                </a:cubicBezTo>
                <a:cubicBezTo>
                  <a:pt x="1908" y="244"/>
                  <a:pt x="1911" y="245"/>
                  <a:pt x="1907" y="248"/>
                </a:cubicBezTo>
                <a:cubicBezTo>
                  <a:pt x="1907" y="251"/>
                  <a:pt x="1904" y="253"/>
                  <a:pt x="1902" y="255"/>
                </a:cubicBezTo>
                <a:cubicBezTo>
                  <a:pt x="1903" y="255"/>
                  <a:pt x="1904" y="256"/>
                  <a:pt x="1904" y="257"/>
                </a:cubicBezTo>
                <a:cubicBezTo>
                  <a:pt x="1903" y="256"/>
                  <a:pt x="1901" y="256"/>
                  <a:pt x="1899" y="255"/>
                </a:cubicBezTo>
                <a:cubicBezTo>
                  <a:pt x="1892" y="254"/>
                  <a:pt x="1890" y="247"/>
                  <a:pt x="1887" y="240"/>
                </a:cubicBezTo>
                <a:cubicBezTo>
                  <a:pt x="1886" y="239"/>
                  <a:pt x="1884" y="238"/>
                  <a:pt x="1883" y="236"/>
                </a:cubicBezTo>
                <a:cubicBezTo>
                  <a:pt x="1878" y="234"/>
                  <a:pt x="1875" y="234"/>
                  <a:pt x="1873" y="239"/>
                </a:cubicBezTo>
                <a:cubicBezTo>
                  <a:pt x="1870" y="247"/>
                  <a:pt x="1865" y="255"/>
                  <a:pt x="1869" y="264"/>
                </a:cubicBezTo>
                <a:cubicBezTo>
                  <a:pt x="1861" y="263"/>
                  <a:pt x="1857" y="256"/>
                  <a:pt x="1854" y="251"/>
                </a:cubicBezTo>
                <a:cubicBezTo>
                  <a:pt x="1852" y="244"/>
                  <a:pt x="1848" y="239"/>
                  <a:pt x="1846" y="235"/>
                </a:cubicBezTo>
                <a:cubicBezTo>
                  <a:pt x="1848" y="228"/>
                  <a:pt x="1849" y="222"/>
                  <a:pt x="1849" y="216"/>
                </a:cubicBezTo>
                <a:cubicBezTo>
                  <a:pt x="1849" y="215"/>
                  <a:pt x="1850" y="214"/>
                  <a:pt x="1849" y="214"/>
                </a:cubicBezTo>
                <a:cubicBezTo>
                  <a:pt x="1848" y="200"/>
                  <a:pt x="1857" y="194"/>
                  <a:pt x="1865" y="189"/>
                </a:cubicBezTo>
                <a:cubicBezTo>
                  <a:pt x="1871" y="183"/>
                  <a:pt x="1879" y="181"/>
                  <a:pt x="1886" y="177"/>
                </a:cubicBezTo>
                <a:cubicBezTo>
                  <a:pt x="1888" y="174"/>
                  <a:pt x="1892" y="173"/>
                  <a:pt x="1895" y="170"/>
                </a:cubicBezTo>
                <a:cubicBezTo>
                  <a:pt x="1895" y="170"/>
                  <a:pt x="1895" y="170"/>
                  <a:pt x="1896" y="169"/>
                </a:cubicBezTo>
                <a:cubicBezTo>
                  <a:pt x="1896" y="169"/>
                  <a:pt x="1896" y="169"/>
                  <a:pt x="1897" y="169"/>
                </a:cubicBezTo>
                <a:cubicBezTo>
                  <a:pt x="1899" y="179"/>
                  <a:pt x="1903" y="187"/>
                  <a:pt x="1905" y="196"/>
                </a:cubicBezTo>
                <a:cubicBezTo>
                  <a:pt x="1907" y="203"/>
                  <a:pt x="1907" y="210"/>
                  <a:pt x="1913" y="216"/>
                </a:cubicBezTo>
                <a:cubicBezTo>
                  <a:pt x="1916" y="220"/>
                  <a:pt x="1914" y="225"/>
                  <a:pt x="1909" y="228"/>
                </a:cubicBezTo>
                <a:close/>
                <a:moveTo>
                  <a:pt x="2450" y="268"/>
                </a:moveTo>
                <a:cubicBezTo>
                  <a:pt x="2450" y="267"/>
                  <a:pt x="2450" y="265"/>
                  <a:pt x="2452" y="264"/>
                </a:cubicBezTo>
                <a:cubicBezTo>
                  <a:pt x="2455" y="260"/>
                  <a:pt x="2459" y="255"/>
                  <a:pt x="2465" y="253"/>
                </a:cubicBezTo>
                <a:cubicBezTo>
                  <a:pt x="2462" y="259"/>
                  <a:pt x="2456" y="264"/>
                  <a:pt x="2450" y="268"/>
                </a:cubicBezTo>
                <a:close/>
                <a:moveTo>
                  <a:pt x="2471" y="233"/>
                </a:moveTo>
                <a:cubicBezTo>
                  <a:pt x="2463" y="233"/>
                  <a:pt x="2457" y="223"/>
                  <a:pt x="2447" y="227"/>
                </a:cubicBezTo>
                <a:cubicBezTo>
                  <a:pt x="2450" y="222"/>
                  <a:pt x="2454" y="218"/>
                  <a:pt x="2458" y="215"/>
                </a:cubicBezTo>
                <a:cubicBezTo>
                  <a:pt x="2462" y="214"/>
                  <a:pt x="2466" y="212"/>
                  <a:pt x="2470" y="211"/>
                </a:cubicBezTo>
                <a:cubicBezTo>
                  <a:pt x="2471" y="218"/>
                  <a:pt x="2472" y="226"/>
                  <a:pt x="2471" y="233"/>
                </a:cubicBezTo>
                <a:close/>
                <a:moveTo>
                  <a:pt x="2563" y="423"/>
                </a:moveTo>
                <a:cubicBezTo>
                  <a:pt x="2560" y="427"/>
                  <a:pt x="2558" y="432"/>
                  <a:pt x="2557" y="436"/>
                </a:cubicBezTo>
                <a:cubicBezTo>
                  <a:pt x="2556" y="436"/>
                  <a:pt x="2556" y="437"/>
                  <a:pt x="2555" y="438"/>
                </a:cubicBezTo>
                <a:cubicBezTo>
                  <a:pt x="2553" y="441"/>
                  <a:pt x="2549" y="443"/>
                  <a:pt x="2548" y="448"/>
                </a:cubicBezTo>
                <a:cubicBezTo>
                  <a:pt x="2546" y="452"/>
                  <a:pt x="2540" y="457"/>
                  <a:pt x="2537" y="457"/>
                </a:cubicBezTo>
                <a:cubicBezTo>
                  <a:pt x="2532" y="457"/>
                  <a:pt x="2526" y="454"/>
                  <a:pt x="2521" y="452"/>
                </a:cubicBezTo>
                <a:cubicBezTo>
                  <a:pt x="2517" y="451"/>
                  <a:pt x="2516" y="446"/>
                  <a:pt x="2515" y="443"/>
                </a:cubicBezTo>
                <a:cubicBezTo>
                  <a:pt x="2516" y="443"/>
                  <a:pt x="2516" y="443"/>
                  <a:pt x="2517" y="444"/>
                </a:cubicBezTo>
                <a:cubicBezTo>
                  <a:pt x="2518" y="441"/>
                  <a:pt x="2520" y="439"/>
                  <a:pt x="2520" y="438"/>
                </a:cubicBezTo>
                <a:cubicBezTo>
                  <a:pt x="2518" y="437"/>
                  <a:pt x="2516" y="436"/>
                  <a:pt x="2513" y="435"/>
                </a:cubicBezTo>
                <a:cubicBezTo>
                  <a:pt x="2513" y="437"/>
                  <a:pt x="2513" y="437"/>
                  <a:pt x="2512" y="438"/>
                </a:cubicBezTo>
                <a:cubicBezTo>
                  <a:pt x="2510" y="433"/>
                  <a:pt x="2506" y="428"/>
                  <a:pt x="2504" y="422"/>
                </a:cubicBezTo>
                <a:cubicBezTo>
                  <a:pt x="2502" y="416"/>
                  <a:pt x="2500" y="409"/>
                  <a:pt x="2496" y="403"/>
                </a:cubicBezTo>
                <a:cubicBezTo>
                  <a:pt x="2505" y="404"/>
                  <a:pt x="2514" y="405"/>
                  <a:pt x="2523" y="407"/>
                </a:cubicBezTo>
                <a:cubicBezTo>
                  <a:pt x="2526" y="407"/>
                  <a:pt x="2530" y="407"/>
                  <a:pt x="2533" y="407"/>
                </a:cubicBezTo>
                <a:cubicBezTo>
                  <a:pt x="2544" y="402"/>
                  <a:pt x="2556" y="407"/>
                  <a:pt x="2565" y="414"/>
                </a:cubicBezTo>
                <a:cubicBezTo>
                  <a:pt x="2565" y="416"/>
                  <a:pt x="2565" y="421"/>
                  <a:pt x="2563" y="423"/>
                </a:cubicBezTo>
                <a:close/>
                <a:moveTo>
                  <a:pt x="3839" y="559"/>
                </a:moveTo>
                <a:cubicBezTo>
                  <a:pt x="3839" y="559"/>
                  <a:pt x="3838" y="559"/>
                  <a:pt x="3838" y="559"/>
                </a:cubicBezTo>
                <a:cubicBezTo>
                  <a:pt x="3838" y="558"/>
                  <a:pt x="3838" y="556"/>
                  <a:pt x="3838" y="555"/>
                </a:cubicBezTo>
                <a:cubicBezTo>
                  <a:pt x="3839" y="557"/>
                  <a:pt x="3839" y="559"/>
                  <a:pt x="3839" y="559"/>
                </a:cubicBezTo>
                <a:close/>
                <a:moveTo>
                  <a:pt x="3933" y="502"/>
                </a:moveTo>
                <a:cubicBezTo>
                  <a:pt x="3930" y="501"/>
                  <a:pt x="3926" y="503"/>
                  <a:pt x="3922" y="504"/>
                </a:cubicBezTo>
                <a:cubicBezTo>
                  <a:pt x="3927" y="516"/>
                  <a:pt x="3921" y="526"/>
                  <a:pt x="3907" y="525"/>
                </a:cubicBezTo>
                <a:cubicBezTo>
                  <a:pt x="3906" y="529"/>
                  <a:pt x="3904" y="530"/>
                  <a:pt x="3905" y="532"/>
                </a:cubicBezTo>
                <a:cubicBezTo>
                  <a:pt x="3905" y="542"/>
                  <a:pt x="3900" y="548"/>
                  <a:pt x="3894" y="551"/>
                </a:cubicBezTo>
                <a:cubicBezTo>
                  <a:pt x="3888" y="553"/>
                  <a:pt x="3879" y="552"/>
                  <a:pt x="3874" y="551"/>
                </a:cubicBezTo>
                <a:cubicBezTo>
                  <a:pt x="3862" y="548"/>
                  <a:pt x="3849" y="546"/>
                  <a:pt x="3838" y="555"/>
                </a:cubicBezTo>
                <a:cubicBezTo>
                  <a:pt x="3838" y="554"/>
                  <a:pt x="3838" y="554"/>
                  <a:pt x="3838" y="554"/>
                </a:cubicBezTo>
                <a:cubicBezTo>
                  <a:pt x="3838" y="537"/>
                  <a:pt x="3826" y="523"/>
                  <a:pt x="3817" y="511"/>
                </a:cubicBezTo>
                <a:cubicBezTo>
                  <a:pt x="3812" y="506"/>
                  <a:pt x="3801" y="506"/>
                  <a:pt x="3794" y="502"/>
                </a:cubicBezTo>
                <a:cubicBezTo>
                  <a:pt x="3787" y="499"/>
                  <a:pt x="3780" y="499"/>
                  <a:pt x="3777" y="495"/>
                </a:cubicBezTo>
                <a:cubicBezTo>
                  <a:pt x="3775" y="487"/>
                  <a:pt x="3773" y="478"/>
                  <a:pt x="3775" y="473"/>
                </a:cubicBezTo>
                <a:cubicBezTo>
                  <a:pt x="3787" y="459"/>
                  <a:pt x="3787" y="442"/>
                  <a:pt x="3780" y="428"/>
                </a:cubicBezTo>
                <a:cubicBezTo>
                  <a:pt x="3777" y="421"/>
                  <a:pt x="3775" y="416"/>
                  <a:pt x="3773" y="414"/>
                </a:cubicBezTo>
                <a:cubicBezTo>
                  <a:pt x="3777" y="407"/>
                  <a:pt x="3782" y="402"/>
                  <a:pt x="3787" y="397"/>
                </a:cubicBezTo>
                <a:cubicBezTo>
                  <a:pt x="3789" y="395"/>
                  <a:pt x="3792" y="393"/>
                  <a:pt x="3794" y="392"/>
                </a:cubicBezTo>
                <a:cubicBezTo>
                  <a:pt x="3796" y="394"/>
                  <a:pt x="3798" y="398"/>
                  <a:pt x="3800" y="400"/>
                </a:cubicBezTo>
                <a:cubicBezTo>
                  <a:pt x="3798" y="400"/>
                  <a:pt x="3798" y="400"/>
                  <a:pt x="3796" y="400"/>
                </a:cubicBezTo>
                <a:cubicBezTo>
                  <a:pt x="3795" y="403"/>
                  <a:pt x="3793" y="406"/>
                  <a:pt x="3793" y="408"/>
                </a:cubicBezTo>
                <a:cubicBezTo>
                  <a:pt x="3796" y="409"/>
                  <a:pt x="3800" y="410"/>
                  <a:pt x="3803" y="410"/>
                </a:cubicBezTo>
                <a:cubicBezTo>
                  <a:pt x="3804" y="409"/>
                  <a:pt x="3804" y="409"/>
                  <a:pt x="3804" y="407"/>
                </a:cubicBezTo>
                <a:cubicBezTo>
                  <a:pt x="3808" y="413"/>
                  <a:pt x="3815" y="418"/>
                  <a:pt x="3819" y="427"/>
                </a:cubicBezTo>
                <a:cubicBezTo>
                  <a:pt x="3824" y="437"/>
                  <a:pt x="3831" y="450"/>
                  <a:pt x="3842" y="458"/>
                </a:cubicBezTo>
                <a:cubicBezTo>
                  <a:pt x="3845" y="460"/>
                  <a:pt x="3849" y="463"/>
                  <a:pt x="3852" y="465"/>
                </a:cubicBezTo>
                <a:cubicBezTo>
                  <a:pt x="3855" y="468"/>
                  <a:pt x="3862" y="469"/>
                  <a:pt x="3865" y="472"/>
                </a:cubicBezTo>
                <a:cubicBezTo>
                  <a:pt x="3871" y="479"/>
                  <a:pt x="3879" y="480"/>
                  <a:pt x="3889" y="476"/>
                </a:cubicBezTo>
                <a:cubicBezTo>
                  <a:pt x="3896" y="474"/>
                  <a:pt x="3907" y="474"/>
                  <a:pt x="3916" y="476"/>
                </a:cubicBezTo>
                <a:cubicBezTo>
                  <a:pt x="3922" y="477"/>
                  <a:pt x="3924" y="483"/>
                  <a:pt x="3925" y="491"/>
                </a:cubicBezTo>
                <a:cubicBezTo>
                  <a:pt x="3924" y="493"/>
                  <a:pt x="3924" y="495"/>
                  <a:pt x="3925" y="500"/>
                </a:cubicBezTo>
                <a:cubicBezTo>
                  <a:pt x="3927" y="497"/>
                  <a:pt x="3927" y="495"/>
                  <a:pt x="3928" y="492"/>
                </a:cubicBezTo>
                <a:cubicBezTo>
                  <a:pt x="3931" y="496"/>
                  <a:pt x="3934" y="499"/>
                  <a:pt x="3936" y="501"/>
                </a:cubicBezTo>
                <a:cubicBezTo>
                  <a:pt x="3936" y="501"/>
                  <a:pt x="3934" y="500"/>
                  <a:pt x="3933" y="5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F83EAA2-5EB5-40EA-9EE2-6090337EA830}"/>
              </a:ext>
            </a:extLst>
          </p:cNvPr>
          <p:cNvSpPr/>
          <p:nvPr/>
        </p:nvSpPr>
        <p:spPr>
          <a:xfrm>
            <a:off x="462524" y="453381"/>
            <a:ext cx="1041580" cy="3713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3967510-C681-4DCA-862E-6FBD7D7191EE}"/>
              </a:ext>
            </a:extLst>
          </p:cNvPr>
          <p:cNvSpPr txBox="1"/>
          <p:nvPr/>
        </p:nvSpPr>
        <p:spPr>
          <a:xfrm>
            <a:off x="462524" y="423724"/>
            <a:ext cx="2848712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bg2"/>
                </a:solidFill>
                <a:cs typeface="+mn-ea"/>
                <a:sym typeface="+mn-lt"/>
              </a:rPr>
              <a:t>Travel agency     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powerpoint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template</a:t>
            </a:r>
          </a:p>
        </p:txBody>
      </p:sp>
    </p:spTree>
    <p:extLst>
      <p:ext uri="{BB962C8B-B14F-4D97-AF65-F5344CB8AC3E}">
        <p14:creationId xmlns:p14="http://schemas.microsoft.com/office/powerpoint/2010/main" val="36959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74">
            <a:extLst>
              <a:ext uri="{FF2B5EF4-FFF2-40B4-BE49-F238E27FC236}">
                <a16:creationId xmlns:a16="http://schemas.microsoft.com/office/drawing/2014/main" xmlns="" id="{F8BE419F-EE50-4E37-A25B-59C5F1EF34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TRAVEL THE WORLD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xmlns="" id="{5FA9B05F-4BB8-41D8-ADA7-CDBC9C76EF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EA6AA9A9-1381-44FE-9F07-DA64F77AA689}"/>
              </a:ext>
            </a:extLst>
          </p:cNvPr>
          <p:cNvSpPr txBox="1"/>
          <p:nvPr/>
        </p:nvSpPr>
        <p:spPr>
          <a:xfrm>
            <a:off x="7502185" y="1942551"/>
            <a:ext cx="3109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cs typeface="+mn-ea"/>
                <a:sym typeface="+mn-lt"/>
              </a:rPr>
              <a:t>Best Place in World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xmlns="" id="{F4140DE4-8F08-4002-BA6D-38076DEBA2ED}"/>
              </a:ext>
            </a:extLst>
          </p:cNvPr>
          <p:cNvSpPr txBox="1"/>
          <p:nvPr/>
        </p:nvSpPr>
        <p:spPr>
          <a:xfrm>
            <a:off x="7502186" y="3025032"/>
            <a:ext cx="359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Cum </a:t>
            </a:r>
            <a:r>
              <a:rPr lang="en-US" sz="1200" dirty="0" err="1">
                <a:cs typeface="+mn-ea"/>
                <a:sym typeface="+mn-lt"/>
              </a:rPr>
              <a:t>sociis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natoque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penatibus</a:t>
            </a:r>
            <a:r>
              <a:rPr lang="en-US" sz="1200" dirty="0">
                <a:cs typeface="+mn-ea"/>
                <a:sym typeface="+mn-lt"/>
              </a:rPr>
              <a:t> et </a:t>
            </a:r>
            <a:r>
              <a:rPr lang="en-US" sz="1200" dirty="0" err="1">
                <a:cs typeface="+mn-ea"/>
                <a:sym typeface="+mn-lt"/>
              </a:rPr>
              <a:t>magnis</a:t>
            </a:r>
            <a:r>
              <a:rPr lang="en-US" sz="1200" dirty="0">
                <a:cs typeface="+mn-ea"/>
                <a:sym typeface="+mn-lt"/>
              </a:rPr>
              <a:t> dis parturient </a:t>
            </a:r>
            <a:r>
              <a:rPr lang="en-US" sz="1200" dirty="0" err="1">
                <a:cs typeface="+mn-ea"/>
                <a:sym typeface="+mn-lt"/>
              </a:rPr>
              <a:t>montes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D068869B-4009-46C4-B91A-71AA5E2120F9}"/>
              </a:ext>
            </a:extLst>
          </p:cNvPr>
          <p:cNvSpPr txBox="1"/>
          <p:nvPr/>
        </p:nvSpPr>
        <p:spPr>
          <a:xfrm>
            <a:off x="7525302" y="4462562"/>
            <a:ext cx="1125196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4B670F27-D206-4B8E-B05C-7A3A4F56C40B}"/>
              </a:ext>
            </a:extLst>
          </p:cNvPr>
          <p:cNvSpPr txBox="1"/>
          <p:nvPr/>
        </p:nvSpPr>
        <p:spPr>
          <a:xfrm>
            <a:off x="8628431" y="4462562"/>
            <a:ext cx="1125196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consectetuer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F682C6C2-8E0B-4586-9DF2-6C5EC599C838}"/>
              </a:ext>
            </a:extLst>
          </p:cNvPr>
          <p:cNvSpPr txBox="1"/>
          <p:nvPr/>
        </p:nvSpPr>
        <p:spPr>
          <a:xfrm>
            <a:off x="7525302" y="4856907"/>
            <a:ext cx="1125196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Ipsum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xmlns="" id="{405AD537-1504-4FCE-AE3F-B39EE087EA9D}"/>
              </a:ext>
            </a:extLst>
          </p:cNvPr>
          <p:cNvSpPr txBox="1"/>
          <p:nvPr/>
        </p:nvSpPr>
        <p:spPr>
          <a:xfrm>
            <a:off x="8628431" y="4856907"/>
            <a:ext cx="1125196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adipiscing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8743C873-7329-49BF-8628-FFA413A2FB8D}"/>
              </a:ext>
            </a:extLst>
          </p:cNvPr>
          <p:cNvSpPr txBox="1"/>
          <p:nvPr/>
        </p:nvSpPr>
        <p:spPr>
          <a:xfrm>
            <a:off x="7525302" y="5246002"/>
            <a:ext cx="1125196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Sit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xmlns="" id="{5C21B973-E076-4D0E-880C-AF98DC171D70}"/>
              </a:ext>
            </a:extLst>
          </p:cNvPr>
          <p:cNvSpPr txBox="1"/>
          <p:nvPr/>
        </p:nvSpPr>
        <p:spPr>
          <a:xfrm>
            <a:off x="8628431" y="5246002"/>
            <a:ext cx="1125196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elit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xmlns="" id="{3A8871E5-9F09-4F5A-880A-607111414C6E}"/>
              </a:ext>
            </a:extLst>
          </p:cNvPr>
          <p:cNvGrpSpPr/>
          <p:nvPr/>
        </p:nvGrpSpPr>
        <p:grpSpPr>
          <a:xfrm>
            <a:off x="7627031" y="4862376"/>
            <a:ext cx="2516250" cy="783440"/>
            <a:chOff x="7270301" y="1733228"/>
            <a:chExt cx="2993634" cy="783440"/>
          </a:xfrm>
        </p:grpSpPr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xmlns="" id="{A1A6C918-D736-4964-8C86-8CF23CB2240C}"/>
                </a:ext>
              </a:extLst>
            </p:cNvPr>
            <p:cNvCxnSpPr>
              <a:cxnSpLocks/>
            </p:cNvCxnSpPr>
            <p:nvPr/>
          </p:nvCxnSpPr>
          <p:spPr>
            <a:xfrm>
              <a:off x="7270301" y="1733228"/>
              <a:ext cx="2993634" cy="0"/>
            </a:xfrm>
            <a:prstGeom prst="line">
              <a:avLst/>
            </a:prstGeom>
            <a:ln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xmlns="" id="{A05DFC62-3A55-4EAB-A0A4-CEB81F4B1ABC}"/>
                </a:ext>
              </a:extLst>
            </p:cNvPr>
            <p:cNvCxnSpPr>
              <a:cxnSpLocks/>
            </p:cNvCxnSpPr>
            <p:nvPr/>
          </p:nvCxnSpPr>
          <p:spPr>
            <a:xfrm>
              <a:off x="7270301" y="2127573"/>
              <a:ext cx="2993634" cy="0"/>
            </a:xfrm>
            <a:prstGeom prst="line">
              <a:avLst/>
            </a:prstGeom>
            <a:ln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xmlns="" id="{4DB8BD37-0EDE-4583-B6FE-E0A0A3CC96E3}"/>
                </a:ext>
              </a:extLst>
            </p:cNvPr>
            <p:cNvCxnSpPr>
              <a:cxnSpLocks/>
            </p:cNvCxnSpPr>
            <p:nvPr/>
          </p:nvCxnSpPr>
          <p:spPr>
            <a:xfrm>
              <a:off x="7270301" y="2516668"/>
              <a:ext cx="2993634" cy="0"/>
            </a:xfrm>
            <a:prstGeom prst="line">
              <a:avLst/>
            </a:prstGeom>
            <a:ln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9" name="图片占位符 78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54385" y="1302574"/>
            <a:ext cx="2420564" cy="2420564"/>
          </a:xfrm>
        </p:spPr>
      </p:pic>
      <p:pic>
        <p:nvPicPr>
          <p:cNvPr id="80" name="图片占位符 7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4970" y="2617907"/>
            <a:ext cx="1622186" cy="1622186"/>
          </a:xfrm>
        </p:spPr>
      </p:pic>
      <p:pic>
        <p:nvPicPr>
          <p:cNvPr id="82" name="图片占位符 8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194957" y="4677093"/>
            <a:ext cx="1162876" cy="1162876"/>
          </a:xfrm>
        </p:spPr>
      </p:pic>
    </p:spTree>
    <p:extLst>
      <p:ext uri="{BB962C8B-B14F-4D97-AF65-F5344CB8AC3E}">
        <p14:creationId xmlns:p14="http://schemas.microsoft.com/office/powerpoint/2010/main" val="131679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roup 364">
            <a:extLst>
              <a:ext uri="{FF2B5EF4-FFF2-40B4-BE49-F238E27FC236}">
                <a16:creationId xmlns:a16="http://schemas.microsoft.com/office/drawing/2014/main" xmlns="" id="{2295E402-C4BA-4E1F-8656-3A099083929F}"/>
              </a:ext>
            </a:extLst>
          </p:cNvPr>
          <p:cNvGrpSpPr/>
          <p:nvPr/>
        </p:nvGrpSpPr>
        <p:grpSpPr>
          <a:xfrm>
            <a:off x="8760701" y="3702088"/>
            <a:ext cx="900118" cy="912558"/>
            <a:chOff x="7464667" y="3465522"/>
            <a:chExt cx="615724" cy="624233"/>
          </a:xfrm>
        </p:grpSpPr>
        <p:sp>
          <p:nvSpPr>
            <p:cNvPr id="366" name="Oval 9">
              <a:extLst>
                <a:ext uri="{FF2B5EF4-FFF2-40B4-BE49-F238E27FC236}">
                  <a16:creationId xmlns:a16="http://schemas.microsoft.com/office/drawing/2014/main" xmlns="" id="{B13FACD4-2988-403E-B859-8EB5FA487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667" y="3465522"/>
              <a:ext cx="615724" cy="624233"/>
            </a:xfrm>
            <a:prstGeom prst="ellipse">
              <a:avLst/>
            </a:prstGeom>
            <a:noFill/>
            <a:ln w="38100" cap="rnd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367" name="Freeform 10">
              <a:extLst>
                <a:ext uri="{FF2B5EF4-FFF2-40B4-BE49-F238E27FC236}">
                  <a16:creationId xmlns:a16="http://schemas.microsoft.com/office/drawing/2014/main" xmlns="" id="{11CB11D3-6AE3-41EA-8722-2323626DE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4076" y="3465522"/>
              <a:ext cx="306315" cy="516713"/>
            </a:xfrm>
            <a:custGeom>
              <a:avLst/>
              <a:gdLst>
                <a:gd name="T0" fmla="*/ 0 w 84"/>
                <a:gd name="T1" fmla="*/ 0 h 140"/>
                <a:gd name="T2" fmla="*/ 84 w 84"/>
                <a:gd name="T3" fmla="*/ 84 h 140"/>
                <a:gd name="T4" fmla="*/ 63 w 84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140">
                  <a:moveTo>
                    <a:pt x="0" y="0"/>
                  </a:moveTo>
                  <a:cubicBezTo>
                    <a:pt x="46" y="0"/>
                    <a:pt x="84" y="38"/>
                    <a:pt x="84" y="84"/>
                  </a:cubicBezTo>
                  <a:cubicBezTo>
                    <a:pt x="84" y="106"/>
                    <a:pt x="76" y="125"/>
                    <a:pt x="63" y="140"/>
                  </a:cubicBezTo>
                </a:path>
              </a:pathLst>
            </a:custGeom>
            <a:noFill/>
            <a:ln w="3810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17B1CE24-CC01-4593-A273-5D9E0CE5C3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AMERICA MAP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67F61270-17E8-444F-971C-76555BDE9F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54" name="TextBox 353">
            <a:extLst>
              <a:ext uri="{FF2B5EF4-FFF2-40B4-BE49-F238E27FC236}">
                <a16:creationId xmlns:a16="http://schemas.microsoft.com/office/drawing/2014/main" xmlns="" id="{1842FF23-B4B1-4C2B-BA3B-45ECEA5AA345}"/>
              </a:ext>
            </a:extLst>
          </p:cNvPr>
          <p:cNvSpPr txBox="1"/>
          <p:nvPr/>
        </p:nvSpPr>
        <p:spPr>
          <a:xfrm>
            <a:off x="6379323" y="2660168"/>
            <a:ext cx="4608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cs typeface="+mn-ea"/>
                <a:sym typeface="+mn-lt"/>
              </a:rPr>
              <a:t>Suitable for all categories business and personal presentation </a:t>
            </a:r>
            <a:r>
              <a:rPr lang="en-US" sz="1200" dirty="0">
                <a:cs typeface="+mn-ea"/>
                <a:sym typeface="+mn-lt"/>
              </a:rPr>
              <a:t>farmers ensure that we will bring the best of the market to your</a:t>
            </a:r>
            <a:r>
              <a:rPr lang="id-ID" sz="1200" dirty="0">
                <a:cs typeface="+mn-ea"/>
                <a:sym typeface="+mn-lt"/>
              </a:rPr>
              <a:t> kimquae ab illo inventore</a:t>
            </a:r>
          </a:p>
        </p:txBody>
      </p:sp>
      <p:grpSp>
        <p:nvGrpSpPr>
          <p:cNvPr id="355" name="Group 354">
            <a:extLst>
              <a:ext uri="{FF2B5EF4-FFF2-40B4-BE49-F238E27FC236}">
                <a16:creationId xmlns:a16="http://schemas.microsoft.com/office/drawing/2014/main" xmlns="" id="{473648C5-7338-4E05-9BAF-335D80482549}"/>
              </a:ext>
            </a:extLst>
          </p:cNvPr>
          <p:cNvGrpSpPr/>
          <p:nvPr/>
        </p:nvGrpSpPr>
        <p:grpSpPr>
          <a:xfrm>
            <a:off x="2591460" y="2163779"/>
            <a:ext cx="2003665" cy="2003665"/>
            <a:chOff x="3418567" y="3590022"/>
            <a:chExt cx="2003665" cy="2003665"/>
          </a:xfrm>
          <a:solidFill>
            <a:schemeClr val="accent2"/>
          </a:solidFill>
        </p:grpSpPr>
        <p:sp>
          <p:nvSpPr>
            <p:cNvPr id="356" name="Oval 355">
              <a:extLst>
                <a:ext uri="{FF2B5EF4-FFF2-40B4-BE49-F238E27FC236}">
                  <a16:creationId xmlns:a16="http://schemas.microsoft.com/office/drawing/2014/main" xmlns="" id="{A33B696F-C97D-40E2-ACCA-E72422875D4C}"/>
                </a:ext>
              </a:extLst>
            </p:cNvPr>
            <p:cNvSpPr/>
            <p:nvPr/>
          </p:nvSpPr>
          <p:spPr>
            <a:xfrm>
              <a:off x="3418567" y="3590022"/>
              <a:ext cx="2003665" cy="20036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57" name="Freeform 5">
              <a:extLst>
                <a:ext uri="{FF2B5EF4-FFF2-40B4-BE49-F238E27FC236}">
                  <a16:creationId xmlns:a16="http://schemas.microsoft.com/office/drawing/2014/main" xmlns="" id="{FEA739C3-F5AD-4944-9A58-6291ADDC6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637" y="4003419"/>
              <a:ext cx="263525" cy="293688"/>
            </a:xfrm>
            <a:custGeom>
              <a:avLst/>
              <a:gdLst>
                <a:gd name="T0" fmla="*/ 73 w 94"/>
                <a:gd name="T1" fmla="*/ 68 h 105"/>
                <a:gd name="T2" fmla="*/ 61 w 94"/>
                <a:gd name="T3" fmla="*/ 73 h 105"/>
                <a:gd name="T4" fmla="*/ 38 w 94"/>
                <a:gd name="T5" fmla="*/ 60 h 105"/>
                <a:gd name="T6" fmla="*/ 38 w 94"/>
                <a:gd name="T7" fmla="*/ 57 h 105"/>
                <a:gd name="T8" fmla="*/ 37 w 94"/>
                <a:gd name="T9" fmla="*/ 53 h 105"/>
                <a:gd name="T10" fmla="*/ 63 w 94"/>
                <a:gd name="T11" fmla="*/ 33 h 105"/>
                <a:gd name="T12" fmla="*/ 76 w 94"/>
                <a:gd name="T13" fmla="*/ 37 h 105"/>
                <a:gd name="T14" fmla="*/ 93 w 94"/>
                <a:gd name="T15" fmla="*/ 18 h 105"/>
                <a:gd name="T16" fmla="*/ 74 w 94"/>
                <a:gd name="T17" fmla="*/ 1 h 105"/>
                <a:gd name="T18" fmla="*/ 57 w 94"/>
                <a:gd name="T19" fmla="*/ 20 h 105"/>
                <a:gd name="T20" fmla="*/ 57 w 94"/>
                <a:gd name="T21" fmla="*/ 23 h 105"/>
                <a:gd name="T22" fmla="*/ 30 w 94"/>
                <a:gd name="T23" fmla="*/ 43 h 105"/>
                <a:gd name="T24" fmla="*/ 18 w 94"/>
                <a:gd name="T25" fmla="*/ 40 h 105"/>
                <a:gd name="T26" fmla="*/ 1 w 94"/>
                <a:gd name="T27" fmla="*/ 60 h 105"/>
                <a:gd name="T28" fmla="*/ 20 w 94"/>
                <a:gd name="T29" fmla="*/ 77 h 105"/>
                <a:gd name="T30" fmla="*/ 33 w 94"/>
                <a:gd name="T31" fmla="*/ 71 h 105"/>
                <a:gd name="T32" fmla="*/ 56 w 94"/>
                <a:gd name="T33" fmla="*/ 84 h 105"/>
                <a:gd name="T34" fmla="*/ 56 w 94"/>
                <a:gd name="T35" fmla="*/ 88 h 105"/>
                <a:gd name="T36" fmla="*/ 75 w 94"/>
                <a:gd name="T37" fmla="*/ 105 h 105"/>
                <a:gd name="T38" fmla="*/ 92 w 94"/>
                <a:gd name="T39" fmla="*/ 85 h 105"/>
                <a:gd name="T40" fmla="*/ 73 w 94"/>
                <a:gd name="T41" fmla="*/ 6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105">
                  <a:moveTo>
                    <a:pt x="73" y="68"/>
                  </a:moveTo>
                  <a:cubicBezTo>
                    <a:pt x="68" y="68"/>
                    <a:pt x="64" y="70"/>
                    <a:pt x="61" y="73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9"/>
                    <a:pt x="38" y="58"/>
                    <a:pt x="38" y="57"/>
                  </a:cubicBezTo>
                  <a:cubicBezTo>
                    <a:pt x="38" y="56"/>
                    <a:pt x="37" y="54"/>
                    <a:pt x="37" y="5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6"/>
                    <a:pt x="71" y="38"/>
                    <a:pt x="76" y="37"/>
                  </a:cubicBezTo>
                  <a:cubicBezTo>
                    <a:pt x="86" y="37"/>
                    <a:pt x="94" y="28"/>
                    <a:pt x="93" y="18"/>
                  </a:cubicBezTo>
                  <a:cubicBezTo>
                    <a:pt x="93" y="8"/>
                    <a:pt x="84" y="0"/>
                    <a:pt x="74" y="1"/>
                  </a:cubicBezTo>
                  <a:cubicBezTo>
                    <a:pt x="64" y="1"/>
                    <a:pt x="56" y="10"/>
                    <a:pt x="57" y="20"/>
                  </a:cubicBezTo>
                  <a:cubicBezTo>
                    <a:pt x="57" y="21"/>
                    <a:pt x="57" y="22"/>
                    <a:pt x="57" y="2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41"/>
                    <a:pt x="22" y="40"/>
                    <a:pt x="18" y="40"/>
                  </a:cubicBezTo>
                  <a:cubicBezTo>
                    <a:pt x="8" y="41"/>
                    <a:pt x="0" y="50"/>
                    <a:pt x="1" y="60"/>
                  </a:cubicBezTo>
                  <a:cubicBezTo>
                    <a:pt x="2" y="70"/>
                    <a:pt x="10" y="77"/>
                    <a:pt x="20" y="77"/>
                  </a:cubicBezTo>
                  <a:cubicBezTo>
                    <a:pt x="26" y="77"/>
                    <a:pt x="30" y="74"/>
                    <a:pt x="33" y="71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6"/>
                    <a:pt x="56" y="88"/>
                  </a:cubicBezTo>
                  <a:cubicBezTo>
                    <a:pt x="56" y="98"/>
                    <a:pt x="65" y="105"/>
                    <a:pt x="75" y="105"/>
                  </a:cubicBezTo>
                  <a:cubicBezTo>
                    <a:pt x="85" y="104"/>
                    <a:pt x="93" y="95"/>
                    <a:pt x="92" y="85"/>
                  </a:cubicBezTo>
                  <a:cubicBezTo>
                    <a:pt x="92" y="75"/>
                    <a:pt x="83" y="67"/>
                    <a:pt x="73" y="6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58" name="TextBox 357">
              <a:extLst>
                <a:ext uri="{FF2B5EF4-FFF2-40B4-BE49-F238E27FC236}">
                  <a16:creationId xmlns:a16="http://schemas.microsoft.com/office/drawing/2014/main" xmlns="" id="{EB82FFC2-2142-407C-91EF-E73FC0271AA7}"/>
                </a:ext>
              </a:extLst>
            </p:cNvPr>
            <p:cNvSpPr txBox="1"/>
            <p:nvPr/>
          </p:nvSpPr>
          <p:spPr>
            <a:xfrm>
              <a:off x="3823191" y="4362580"/>
              <a:ext cx="1194417" cy="7877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dirty="0">
                  <a:solidFill>
                    <a:schemeClr val="bg2"/>
                  </a:solidFill>
                  <a:cs typeface="+mn-ea"/>
                  <a:sym typeface="+mn-lt"/>
                </a:rPr>
                <a:t>Relation Statistic</a:t>
              </a:r>
              <a:endParaRPr lang="en-US" sz="12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9" name="Group 358">
            <a:extLst>
              <a:ext uri="{FF2B5EF4-FFF2-40B4-BE49-F238E27FC236}">
                <a16:creationId xmlns:a16="http://schemas.microsoft.com/office/drawing/2014/main" xmlns="" id="{C6441276-ECF6-440A-BF5B-F9D74B965923}"/>
              </a:ext>
            </a:extLst>
          </p:cNvPr>
          <p:cNvGrpSpPr/>
          <p:nvPr/>
        </p:nvGrpSpPr>
        <p:grpSpPr>
          <a:xfrm>
            <a:off x="6428149" y="3702087"/>
            <a:ext cx="901250" cy="912560"/>
            <a:chOff x="5741259" y="3465522"/>
            <a:chExt cx="616497" cy="624233"/>
          </a:xfrm>
        </p:grpSpPr>
        <p:sp>
          <p:nvSpPr>
            <p:cNvPr id="360" name="Oval 5">
              <a:extLst>
                <a:ext uri="{FF2B5EF4-FFF2-40B4-BE49-F238E27FC236}">
                  <a16:creationId xmlns:a16="http://schemas.microsoft.com/office/drawing/2014/main" xmlns="" id="{FE640880-16E0-4CBA-8D74-ED03508C1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259" y="3465522"/>
              <a:ext cx="616497" cy="624233"/>
            </a:xfrm>
            <a:prstGeom prst="ellipse">
              <a:avLst/>
            </a:prstGeom>
            <a:noFill/>
            <a:ln w="38100" cap="rnd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361" name="Freeform 6">
              <a:extLst>
                <a:ext uri="{FF2B5EF4-FFF2-40B4-BE49-F238E27FC236}">
                  <a16:creationId xmlns:a16="http://schemas.microsoft.com/office/drawing/2014/main" xmlns="" id="{892AD7BB-412F-438C-A34C-C6626204B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7574" y="3465522"/>
              <a:ext cx="310182" cy="624233"/>
            </a:xfrm>
            <a:custGeom>
              <a:avLst/>
              <a:gdLst>
                <a:gd name="T0" fmla="*/ 0 w 85"/>
                <a:gd name="T1" fmla="*/ 0 h 169"/>
                <a:gd name="T2" fmla="*/ 85 w 85"/>
                <a:gd name="T3" fmla="*/ 84 h 169"/>
                <a:gd name="T4" fmla="*/ 0 w 85"/>
                <a:gd name="T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69">
                  <a:moveTo>
                    <a:pt x="0" y="0"/>
                  </a:moveTo>
                  <a:cubicBezTo>
                    <a:pt x="47" y="0"/>
                    <a:pt x="85" y="38"/>
                    <a:pt x="85" y="84"/>
                  </a:cubicBezTo>
                  <a:cubicBezTo>
                    <a:pt x="85" y="131"/>
                    <a:pt x="47" y="169"/>
                    <a:pt x="0" y="169"/>
                  </a:cubicBezTo>
                </a:path>
              </a:pathLst>
            </a:custGeom>
            <a:noFill/>
            <a:ln w="3810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362" name="Group 361">
            <a:extLst>
              <a:ext uri="{FF2B5EF4-FFF2-40B4-BE49-F238E27FC236}">
                <a16:creationId xmlns:a16="http://schemas.microsoft.com/office/drawing/2014/main" xmlns="" id="{6D0F7E67-68D9-4868-A4B3-603AC9AFEA8A}"/>
              </a:ext>
            </a:extLst>
          </p:cNvPr>
          <p:cNvGrpSpPr/>
          <p:nvPr/>
        </p:nvGrpSpPr>
        <p:grpSpPr>
          <a:xfrm>
            <a:off x="7596876" y="3702087"/>
            <a:ext cx="895596" cy="912560"/>
            <a:chOff x="6604897" y="3465522"/>
            <a:chExt cx="612630" cy="624233"/>
          </a:xfrm>
          <a:noFill/>
        </p:grpSpPr>
        <p:sp>
          <p:nvSpPr>
            <p:cNvPr id="363" name="Oval 7">
              <a:extLst>
                <a:ext uri="{FF2B5EF4-FFF2-40B4-BE49-F238E27FC236}">
                  <a16:creationId xmlns:a16="http://schemas.microsoft.com/office/drawing/2014/main" xmlns="" id="{08718323-96B7-4F58-92AE-B0563817E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4897" y="3465522"/>
              <a:ext cx="612630" cy="624233"/>
            </a:xfrm>
            <a:prstGeom prst="ellipse">
              <a:avLst/>
            </a:prstGeom>
            <a:noFill/>
            <a:ln w="38100" cap="rnd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364" name="Freeform 8">
              <a:extLst>
                <a:ext uri="{FF2B5EF4-FFF2-40B4-BE49-F238E27FC236}">
                  <a16:creationId xmlns:a16="http://schemas.microsoft.com/office/drawing/2014/main" xmlns="" id="{29476F3C-505C-488E-B770-C0E1B1331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2305" y="3465522"/>
              <a:ext cx="525222" cy="624233"/>
            </a:xfrm>
            <a:custGeom>
              <a:avLst/>
              <a:gdLst>
                <a:gd name="T0" fmla="*/ 60 w 144"/>
                <a:gd name="T1" fmla="*/ 0 h 169"/>
                <a:gd name="T2" fmla="*/ 144 w 144"/>
                <a:gd name="T3" fmla="*/ 84 h 169"/>
                <a:gd name="T4" fmla="*/ 60 w 144"/>
                <a:gd name="T5" fmla="*/ 169 h 169"/>
                <a:gd name="T6" fmla="*/ 0 w 144"/>
                <a:gd name="T7" fmla="*/ 14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9">
                  <a:moveTo>
                    <a:pt x="60" y="0"/>
                  </a:moveTo>
                  <a:cubicBezTo>
                    <a:pt x="107" y="0"/>
                    <a:pt x="144" y="38"/>
                    <a:pt x="144" y="84"/>
                  </a:cubicBezTo>
                  <a:cubicBezTo>
                    <a:pt x="144" y="131"/>
                    <a:pt x="107" y="169"/>
                    <a:pt x="60" y="169"/>
                  </a:cubicBezTo>
                  <a:cubicBezTo>
                    <a:pt x="37" y="169"/>
                    <a:pt x="16" y="159"/>
                    <a:pt x="0" y="144"/>
                  </a:cubicBezTo>
                </a:path>
              </a:pathLst>
            </a:custGeom>
            <a:noFill/>
            <a:ln w="3810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368" name="Group 367">
            <a:extLst>
              <a:ext uri="{FF2B5EF4-FFF2-40B4-BE49-F238E27FC236}">
                <a16:creationId xmlns:a16="http://schemas.microsoft.com/office/drawing/2014/main" xmlns="" id="{DB0B543D-AC7C-4015-A1C1-F4AAAE2C61EF}"/>
              </a:ext>
            </a:extLst>
          </p:cNvPr>
          <p:cNvGrpSpPr/>
          <p:nvPr/>
        </p:nvGrpSpPr>
        <p:grpSpPr>
          <a:xfrm>
            <a:off x="9929048" y="3702087"/>
            <a:ext cx="895596" cy="912560"/>
            <a:chOff x="9191169" y="3465522"/>
            <a:chExt cx="612630" cy="624233"/>
          </a:xfrm>
        </p:grpSpPr>
        <p:sp>
          <p:nvSpPr>
            <p:cNvPr id="369" name="Oval 13">
              <a:extLst>
                <a:ext uri="{FF2B5EF4-FFF2-40B4-BE49-F238E27FC236}">
                  <a16:creationId xmlns:a16="http://schemas.microsoft.com/office/drawing/2014/main" xmlns="" id="{20B490A9-E2FC-42EE-81D7-3D5966E5E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1169" y="3465522"/>
              <a:ext cx="612630" cy="624233"/>
            </a:xfrm>
            <a:prstGeom prst="ellipse">
              <a:avLst/>
            </a:prstGeom>
            <a:noFill/>
            <a:ln w="38100" cap="rnd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370" name="Freeform 14">
              <a:extLst>
                <a:ext uri="{FF2B5EF4-FFF2-40B4-BE49-F238E27FC236}">
                  <a16:creationId xmlns:a16="http://schemas.microsoft.com/office/drawing/2014/main" xmlns="" id="{921052FE-4879-468D-93BD-A8C038AE4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1169" y="3465522"/>
              <a:ext cx="612630" cy="624233"/>
            </a:xfrm>
            <a:custGeom>
              <a:avLst/>
              <a:gdLst>
                <a:gd name="T0" fmla="*/ 84 w 168"/>
                <a:gd name="T1" fmla="*/ 0 h 169"/>
                <a:gd name="T2" fmla="*/ 168 w 168"/>
                <a:gd name="T3" fmla="*/ 84 h 169"/>
                <a:gd name="T4" fmla="*/ 84 w 168"/>
                <a:gd name="T5" fmla="*/ 169 h 169"/>
                <a:gd name="T6" fmla="*/ 0 w 168"/>
                <a:gd name="T7" fmla="*/ 84 h 169"/>
                <a:gd name="T8" fmla="*/ 31 w 168"/>
                <a:gd name="T9" fmla="*/ 1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9">
                  <a:moveTo>
                    <a:pt x="84" y="0"/>
                  </a:move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9"/>
                    <a:pt x="84" y="169"/>
                  </a:cubicBezTo>
                  <a:cubicBezTo>
                    <a:pt x="37" y="169"/>
                    <a:pt x="0" y="131"/>
                    <a:pt x="0" y="84"/>
                  </a:cubicBezTo>
                  <a:cubicBezTo>
                    <a:pt x="0" y="58"/>
                    <a:pt x="12" y="34"/>
                    <a:pt x="31" y="19"/>
                  </a:cubicBezTo>
                </a:path>
              </a:pathLst>
            </a:custGeom>
            <a:noFill/>
            <a:ln w="3810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371" name="TextBox 370">
            <a:extLst>
              <a:ext uri="{FF2B5EF4-FFF2-40B4-BE49-F238E27FC236}">
                <a16:creationId xmlns:a16="http://schemas.microsoft.com/office/drawing/2014/main" xmlns="" id="{ED8D701A-AEA2-4273-89B7-70DA4E17CC5A}"/>
              </a:ext>
            </a:extLst>
          </p:cNvPr>
          <p:cNvSpPr txBox="1"/>
          <p:nvPr/>
        </p:nvSpPr>
        <p:spPr>
          <a:xfrm>
            <a:off x="6538834" y="4636277"/>
            <a:ext cx="672830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cs typeface="+mn-ea"/>
                <a:sym typeface="+mn-lt"/>
              </a:rPr>
              <a:t>50%</a:t>
            </a:r>
            <a:endParaRPr lang="en-US" sz="1050" b="1" dirty="0">
              <a:cs typeface="+mn-ea"/>
              <a:sym typeface="+mn-lt"/>
            </a:endParaRP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xmlns="" id="{27F32943-098C-4D76-9761-20F45D5B5EC9}"/>
              </a:ext>
            </a:extLst>
          </p:cNvPr>
          <p:cNvSpPr txBox="1"/>
          <p:nvPr/>
        </p:nvSpPr>
        <p:spPr>
          <a:xfrm>
            <a:off x="7706668" y="4636277"/>
            <a:ext cx="672830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cs typeface="+mn-ea"/>
                <a:sym typeface="+mn-lt"/>
              </a:rPr>
              <a:t>65%</a:t>
            </a:r>
            <a:endParaRPr lang="en-US" sz="1050" b="1" dirty="0">
              <a:cs typeface="+mn-ea"/>
              <a:sym typeface="+mn-lt"/>
            </a:endParaRP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xmlns="" id="{4977546B-9C51-44B7-8DE3-4EB6566ADC43}"/>
              </a:ext>
            </a:extLst>
          </p:cNvPr>
          <p:cNvSpPr txBox="1"/>
          <p:nvPr/>
        </p:nvSpPr>
        <p:spPr>
          <a:xfrm>
            <a:off x="8872754" y="4636277"/>
            <a:ext cx="672830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cs typeface="+mn-ea"/>
                <a:sym typeface="+mn-lt"/>
              </a:rPr>
              <a:t>30%</a:t>
            </a:r>
            <a:endParaRPr lang="en-US" sz="1050" b="1" dirty="0">
              <a:cs typeface="+mn-ea"/>
              <a:sym typeface="+mn-lt"/>
            </a:endParaRPr>
          </a:p>
        </p:txBody>
      </p:sp>
      <p:sp>
        <p:nvSpPr>
          <p:cNvPr id="374" name="TextBox 373">
            <a:extLst>
              <a:ext uri="{FF2B5EF4-FFF2-40B4-BE49-F238E27FC236}">
                <a16:creationId xmlns:a16="http://schemas.microsoft.com/office/drawing/2014/main" xmlns="" id="{A004CA53-75ED-4BDC-BDD8-F05E492ED315}"/>
              </a:ext>
            </a:extLst>
          </p:cNvPr>
          <p:cNvSpPr txBox="1"/>
          <p:nvPr/>
        </p:nvSpPr>
        <p:spPr>
          <a:xfrm>
            <a:off x="10038840" y="4636277"/>
            <a:ext cx="672830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cs typeface="+mn-ea"/>
                <a:sym typeface="+mn-lt"/>
              </a:rPr>
              <a:t>90%</a:t>
            </a:r>
            <a:endParaRPr lang="en-US" sz="1050" b="1" dirty="0">
              <a:cs typeface="+mn-ea"/>
              <a:sym typeface="+mn-lt"/>
            </a:endParaRPr>
          </a:p>
        </p:txBody>
      </p:sp>
      <p:sp>
        <p:nvSpPr>
          <p:cNvPr id="375" name="TextBox 374">
            <a:extLst>
              <a:ext uri="{FF2B5EF4-FFF2-40B4-BE49-F238E27FC236}">
                <a16:creationId xmlns:a16="http://schemas.microsoft.com/office/drawing/2014/main" xmlns="" id="{172DA714-1C50-471F-AD6C-6369FD4ADD89}"/>
              </a:ext>
            </a:extLst>
          </p:cNvPr>
          <p:cNvSpPr txBox="1"/>
          <p:nvPr/>
        </p:nvSpPr>
        <p:spPr>
          <a:xfrm>
            <a:off x="6350041" y="2153938"/>
            <a:ext cx="3109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cs typeface="+mn-ea"/>
                <a:sym typeface="+mn-lt"/>
              </a:rPr>
              <a:t>America</a:t>
            </a:r>
          </a:p>
        </p:txBody>
      </p:sp>
      <p:grpSp>
        <p:nvGrpSpPr>
          <p:cNvPr id="388" name="Group 387">
            <a:extLst>
              <a:ext uri="{FF2B5EF4-FFF2-40B4-BE49-F238E27FC236}">
                <a16:creationId xmlns:a16="http://schemas.microsoft.com/office/drawing/2014/main" xmlns="" id="{4BA624C8-663C-45E9-845E-B25398F2CBFD}"/>
              </a:ext>
            </a:extLst>
          </p:cNvPr>
          <p:cNvGrpSpPr/>
          <p:nvPr/>
        </p:nvGrpSpPr>
        <p:grpSpPr>
          <a:xfrm>
            <a:off x="10206568" y="3933636"/>
            <a:ext cx="315491" cy="394364"/>
            <a:chOff x="1682751" y="765175"/>
            <a:chExt cx="304800" cy="381000"/>
          </a:xfrm>
          <a:solidFill>
            <a:schemeClr val="accent2"/>
          </a:solidFill>
        </p:grpSpPr>
        <p:sp>
          <p:nvSpPr>
            <p:cNvPr id="389" name="Freeform 164">
              <a:extLst>
                <a:ext uri="{FF2B5EF4-FFF2-40B4-BE49-F238E27FC236}">
                  <a16:creationId xmlns:a16="http://schemas.microsoft.com/office/drawing/2014/main" xmlns="" id="{B30CA348-4170-4E25-9346-EB74795D3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1" y="771525"/>
              <a:ext cx="304800" cy="374650"/>
            </a:xfrm>
            <a:custGeom>
              <a:avLst/>
              <a:gdLst>
                <a:gd name="T0" fmla="*/ 84 w 84"/>
                <a:gd name="T1" fmla="*/ 31 h 102"/>
                <a:gd name="T2" fmla="*/ 56 w 84"/>
                <a:gd name="T3" fmla="*/ 0 h 102"/>
                <a:gd name="T4" fmla="*/ 71 w 84"/>
                <a:gd name="T5" fmla="*/ 16 h 102"/>
                <a:gd name="T6" fmla="*/ 56 w 84"/>
                <a:gd name="T7" fmla="*/ 69 h 102"/>
                <a:gd name="T8" fmla="*/ 56 w 84"/>
                <a:gd name="T9" fmla="*/ 69 h 102"/>
                <a:gd name="T10" fmla="*/ 48 w 84"/>
                <a:gd name="T11" fmla="*/ 84 h 102"/>
                <a:gd name="T12" fmla="*/ 50 w 84"/>
                <a:gd name="T13" fmla="*/ 83 h 102"/>
                <a:gd name="T14" fmla="*/ 48 w 84"/>
                <a:gd name="T15" fmla="*/ 92 h 102"/>
                <a:gd name="T16" fmla="*/ 47 w 84"/>
                <a:gd name="T17" fmla="*/ 92 h 102"/>
                <a:gd name="T18" fmla="*/ 39 w 84"/>
                <a:gd name="T19" fmla="*/ 92 h 102"/>
                <a:gd name="T20" fmla="*/ 37 w 84"/>
                <a:gd name="T21" fmla="*/ 93 h 102"/>
                <a:gd name="T22" fmla="*/ 35 w 84"/>
                <a:gd name="T23" fmla="*/ 83 h 102"/>
                <a:gd name="T24" fmla="*/ 37 w 84"/>
                <a:gd name="T25" fmla="*/ 84 h 102"/>
                <a:gd name="T26" fmla="*/ 28 w 84"/>
                <a:gd name="T27" fmla="*/ 69 h 102"/>
                <a:gd name="T28" fmla="*/ 28 w 84"/>
                <a:gd name="T29" fmla="*/ 69 h 102"/>
                <a:gd name="T30" fmla="*/ 13 w 84"/>
                <a:gd name="T31" fmla="*/ 16 h 102"/>
                <a:gd name="T32" fmla="*/ 28 w 84"/>
                <a:gd name="T33" fmla="*/ 0 h 102"/>
                <a:gd name="T34" fmla="*/ 1 w 84"/>
                <a:gd name="T35" fmla="*/ 31 h 102"/>
                <a:gd name="T36" fmla="*/ 15 w 84"/>
                <a:gd name="T37" fmla="*/ 64 h 102"/>
                <a:gd name="T38" fmla="*/ 27 w 84"/>
                <a:gd name="T39" fmla="*/ 76 h 102"/>
                <a:gd name="T40" fmla="*/ 34 w 84"/>
                <a:gd name="T41" fmla="*/ 82 h 102"/>
                <a:gd name="T42" fmla="*/ 37 w 84"/>
                <a:gd name="T43" fmla="*/ 94 h 102"/>
                <a:gd name="T44" fmla="*/ 36 w 84"/>
                <a:gd name="T45" fmla="*/ 94 h 102"/>
                <a:gd name="T46" fmla="*/ 36 w 84"/>
                <a:gd name="T47" fmla="*/ 100 h 102"/>
                <a:gd name="T48" fmla="*/ 39 w 84"/>
                <a:gd name="T49" fmla="*/ 102 h 102"/>
                <a:gd name="T50" fmla="*/ 47 w 84"/>
                <a:gd name="T51" fmla="*/ 102 h 102"/>
                <a:gd name="T52" fmla="*/ 49 w 84"/>
                <a:gd name="T53" fmla="*/ 100 h 102"/>
                <a:gd name="T54" fmla="*/ 49 w 84"/>
                <a:gd name="T55" fmla="*/ 94 h 102"/>
                <a:gd name="T56" fmla="*/ 48 w 84"/>
                <a:gd name="T57" fmla="*/ 93 h 102"/>
                <a:gd name="T58" fmla="*/ 51 w 84"/>
                <a:gd name="T59" fmla="*/ 82 h 102"/>
                <a:gd name="T60" fmla="*/ 58 w 84"/>
                <a:gd name="T61" fmla="*/ 76 h 102"/>
                <a:gd name="T62" fmla="*/ 70 w 84"/>
                <a:gd name="T63" fmla="*/ 64 h 102"/>
                <a:gd name="T64" fmla="*/ 84 w 84"/>
                <a:gd name="T6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02">
                  <a:moveTo>
                    <a:pt x="84" y="31"/>
                  </a:moveTo>
                  <a:cubicBezTo>
                    <a:pt x="84" y="12"/>
                    <a:pt x="68" y="3"/>
                    <a:pt x="56" y="0"/>
                  </a:cubicBezTo>
                  <a:cubicBezTo>
                    <a:pt x="63" y="4"/>
                    <a:pt x="68" y="9"/>
                    <a:pt x="71" y="16"/>
                  </a:cubicBezTo>
                  <a:cubicBezTo>
                    <a:pt x="77" y="30"/>
                    <a:pt x="72" y="48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0" y="77"/>
                    <a:pt x="48" y="84"/>
                  </a:cubicBezTo>
                  <a:cubicBezTo>
                    <a:pt x="48" y="84"/>
                    <a:pt x="49" y="83"/>
                    <a:pt x="50" y="8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8" y="92"/>
                    <a:pt x="38" y="92"/>
                    <a:pt x="37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7" y="84"/>
                  </a:cubicBezTo>
                  <a:cubicBezTo>
                    <a:pt x="35" y="77"/>
                    <a:pt x="29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3" y="48"/>
                    <a:pt x="8" y="30"/>
                    <a:pt x="13" y="16"/>
                  </a:cubicBezTo>
                  <a:cubicBezTo>
                    <a:pt x="16" y="10"/>
                    <a:pt x="21" y="4"/>
                    <a:pt x="28" y="0"/>
                  </a:cubicBezTo>
                  <a:cubicBezTo>
                    <a:pt x="16" y="4"/>
                    <a:pt x="1" y="12"/>
                    <a:pt x="1" y="31"/>
                  </a:cubicBezTo>
                  <a:cubicBezTo>
                    <a:pt x="1" y="31"/>
                    <a:pt x="0" y="48"/>
                    <a:pt x="15" y="64"/>
                  </a:cubicBezTo>
                  <a:cubicBezTo>
                    <a:pt x="15" y="64"/>
                    <a:pt x="25" y="75"/>
                    <a:pt x="27" y="76"/>
                  </a:cubicBezTo>
                  <a:cubicBezTo>
                    <a:pt x="27" y="76"/>
                    <a:pt x="32" y="80"/>
                    <a:pt x="34" y="82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1"/>
                    <a:pt x="37" y="102"/>
                    <a:pt x="39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8" y="102"/>
                    <a:pt x="49" y="101"/>
                    <a:pt x="49" y="10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3"/>
                    <a:pt x="48" y="93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3" y="80"/>
                    <a:pt x="58" y="76"/>
                    <a:pt x="58" y="76"/>
                  </a:cubicBezTo>
                  <a:cubicBezTo>
                    <a:pt x="60" y="75"/>
                    <a:pt x="70" y="64"/>
                    <a:pt x="70" y="64"/>
                  </a:cubicBezTo>
                  <a:cubicBezTo>
                    <a:pt x="84" y="48"/>
                    <a:pt x="84" y="31"/>
                    <a:pt x="8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0" name="Freeform 165">
              <a:extLst>
                <a:ext uri="{FF2B5EF4-FFF2-40B4-BE49-F238E27FC236}">
                  <a16:creationId xmlns:a16="http://schemas.microsoft.com/office/drawing/2014/main" xmlns="" id="{ABF87B68-AE1B-4D53-9DBE-A61D33512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765175"/>
              <a:ext cx="230188" cy="314325"/>
            </a:xfrm>
            <a:custGeom>
              <a:avLst/>
              <a:gdLst>
                <a:gd name="T0" fmla="*/ 20 w 63"/>
                <a:gd name="T1" fmla="*/ 3 h 86"/>
                <a:gd name="T2" fmla="*/ 5 w 63"/>
                <a:gd name="T3" fmla="*/ 19 h 86"/>
                <a:gd name="T4" fmla="*/ 19 w 63"/>
                <a:gd name="T5" fmla="*/ 70 h 86"/>
                <a:gd name="T6" fmla="*/ 28 w 63"/>
                <a:gd name="T7" fmla="*/ 85 h 86"/>
                <a:gd name="T8" fmla="*/ 35 w 63"/>
                <a:gd name="T9" fmla="*/ 85 h 86"/>
                <a:gd name="T10" fmla="*/ 43 w 63"/>
                <a:gd name="T11" fmla="*/ 70 h 86"/>
                <a:gd name="T12" fmla="*/ 58 w 63"/>
                <a:gd name="T13" fmla="*/ 19 h 86"/>
                <a:gd name="T14" fmla="*/ 37 w 63"/>
                <a:gd name="T15" fmla="*/ 0 h 86"/>
                <a:gd name="T16" fmla="*/ 32 w 63"/>
                <a:gd name="T17" fmla="*/ 0 h 86"/>
                <a:gd name="T18" fmla="*/ 32 w 63"/>
                <a:gd name="T19" fmla="*/ 0 h 86"/>
                <a:gd name="T20" fmla="*/ 31 w 63"/>
                <a:gd name="T21" fmla="*/ 0 h 86"/>
                <a:gd name="T22" fmla="*/ 31 w 63"/>
                <a:gd name="T23" fmla="*/ 0 h 86"/>
                <a:gd name="T24" fmla="*/ 31 w 63"/>
                <a:gd name="T25" fmla="*/ 0 h 86"/>
                <a:gd name="T26" fmla="*/ 26 w 63"/>
                <a:gd name="T27" fmla="*/ 0 h 86"/>
                <a:gd name="T28" fmla="*/ 20 w 63"/>
                <a:gd name="T29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86">
                  <a:moveTo>
                    <a:pt x="20" y="3"/>
                  </a:moveTo>
                  <a:cubicBezTo>
                    <a:pt x="15" y="5"/>
                    <a:pt x="8" y="10"/>
                    <a:pt x="5" y="19"/>
                  </a:cubicBezTo>
                  <a:cubicBezTo>
                    <a:pt x="0" y="32"/>
                    <a:pt x="5" y="49"/>
                    <a:pt x="19" y="70"/>
                  </a:cubicBezTo>
                  <a:cubicBezTo>
                    <a:pt x="20" y="70"/>
                    <a:pt x="26" y="78"/>
                    <a:pt x="28" y="85"/>
                  </a:cubicBezTo>
                  <a:cubicBezTo>
                    <a:pt x="30" y="86"/>
                    <a:pt x="32" y="86"/>
                    <a:pt x="35" y="85"/>
                  </a:cubicBezTo>
                  <a:cubicBezTo>
                    <a:pt x="37" y="78"/>
                    <a:pt x="43" y="70"/>
                    <a:pt x="43" y="70"/>
                  </a:cubicBezTo>
                  <a:cubicBezTo>
                    <a:pt x="58" y="49"/>
                    <a:pt x="63" y="32"/>
                    <a:pt x="58" y="19"/>
                  </a:cubicBezTo>
                  <a:cubicBezTo>
                    <a:pt x="53" y="8"/>
                    <a:pt x="43" y="3"/>
                    <a:pt x="37" y="0"/>
                  </a:cubicBezTo>
                  <a:cubicBezTo>
                    <a:pt x="34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1"/>
                    <a:pt x="22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xmlns="" id="{3B47F274-C512-47DD-B0CB-85499D6081CA}"/>
              </a:ext>
            </a:extLst>
          </p:cNvPr>
          <p:cNvGrpSpPr/>
          <p:nvPr/>
        </p:nvGrpSpPr>
        <p:grpSpPr>
          <a:xfrm>
            <a:off x="6731538" y="3988372"/>
            <a:ext cx="254539" cy="323782"/>
            <a:chOff x="1588" y="0"/>
            <a:chExt cx="414338" cy="527051"/>
          </a:xfrm>
          <a:solidFill>
            <a:schemeClr val="accent2"/>
          </a:solidFill>
        </p:grpSpPr>
        <p:sp>
          <p:nvSpPr>
            <p:cNvPr id="392" name="Freeform 166">
              <a:extLst>
                <a:ext uri="{FF2B5EF4-FFF2-40B4-BE49-F238E27FC236}">
                  <a16:creationId xmlns:a16="http://schemas.microsoft.com/office/drawing/2014/main" xmlns="" id="{3EAA054A-6FE3-45BA-8C21-0F5C47536A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1" y="0"/>
              <a:ext cx="327025" cy="227013"/>
            </a:xfrm>
            <a:custGeom>
              <a:avLst/>
              <a:gdLst>
                <a:gd name="T0" fmla="*/ 90 w 90"/>
                <a:gd name="T1" fmla="*/ 46 h 62"/>
                <a:gd name="T2" fmla="*/ 90 w 90"/>
                <a:gd name="T3" fmla="*/ 28 h 62"/>
                <a:gd name="T4" fmla="*/ 75 w 90"/>
                <a:gd name="T5" fmla="*/ 13 h 62"/>
                <a:gd name="T6" fmla="*/ 64 w 90"/>
                <a:gd name="T7" fmla="*/ 13 h 62"/>
                <a:gd name="T8" fmla="*/ 47 w 90"/>
                <a:gd name="T9" fmla="*/ 0 h 62"/>
                <a:gd name="T10" fmla="*/ 47 w 90"/>
                <a:gd name="T11" fmla="*/ 0 h 62"/>
                <a:gd name="T12" fmla="*/ 46 w 90"/>
                <a:gd name="T13" fmla="*/ 0 h 62"/>
                <a:gd name="T14" fmla="*/ 46 w 90"/>
                <a:gd name="T15" fmla="*/ 0 h 62"/>
                <a:gd name="T16" fmla="*/ 46 w 90"/>
                <a:gd name="T17" fmla="*/ 0 h 62"/>
                <a:gd name="T18" fmla="*/ 45 w 90"/>
                <a:gd name="T19" fmla="*/ 0 h 62"/>
                <a:gd name="T20" fmla="*/ 45 w 90"/>
                <a:gd name="T21" fmla="*/ 0 h 62"/>
                <a:gd name="T22" fmla="*/ 28 w 90"/>
                <a:gd name="T23" fmla="*/ 13 h 62"/>
                <a:gd name="T24" fmla="*/ 15 w 90"/>
                <a:gd name="T25" fmla="*/ 13 h 62"/>
                <a:gd name="T26" fmla="*/ 0 w 90"/>
                <a:gd name="T27" fmla="*/ 28 h 62"/>
                <a:gd name="T28" fmla="*/ 0 w 90"/>
                <a:gd name="T29" fmla="*/ 46 h 62"/>
                <a:gd name="T30" fmla="*/ 90 w 90"/>
                <a:gd name="T31" fmla="*/ 46 h 62"/>
                <a:gd name="T32" fmla="*/ 46 w 90"/>
                <a:gd name="T33" fmla="*/ 5 h 62"/>
                <a:gd name="T34" fmla="*/ 56 w 90"/>
                <a:gd name="T35" fmla="*/ 13 h 62"/>
                <a:gd name="T36" fmla="*/ 36 w 90"/>
                <a:gd name="T37" fmla="*/ 13 h 62"/>
                <a:gd name="T38" fmla="*/ 46 w 90"/>
                <a:gd name="T39" fmla="*/ 5 h 62"/>
                <a:gd name="T40" fmla="*/ 3 w 90"/>
                <a:gd name="T41" fmla="*/ 28 h 62"/>
                <a:gd name="T42" fmla="*/ 19 w 90"/>
                <a:gd name="T43" fmla="*/ 16 h 62"/>
                <a:gd name="T44" fmla="*/ 75 w 90"/>
                <a:gd name="T45" fmla="*/ 16 h 62"/>
                <a:gd name="T46" fmla="*/ 86 w 90"/>
                <a:gd name="T47" fmla="*/ 29 h 62"/>
                <a:gd name="T48" fmla="*/ 47 w 90"/>
                <a:gd name="T49" fmla="*/ 21 h 62"/>
                <a:gd name="T50" fmla="*/ 4 w 90"/>
                <a:gd name="T51" fmla="*/ 28 h 62"/>
                <a:gd name="T52" fmla="*/ 3 w 90"/>
                <a:gd name="T5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62">
                  <a:moveTo>
                    <a:pt x="90" y="46"/>
                  </a:moveTo>
                  <a:cubicBezTo>
                    <a:pt x="90" y="28"/>
                    <a:pt x="90" y="28"/>
                    <a:pt x="90" y="28"/>
                  </a:cubicBezTo>
                  <a:cubicBezTo>
                    <a:pt x="90" y="20"/>
                    <a:pt x="83" y="13"/>
                    <a:pt x="75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56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1"/>
                    <a:pt x="28" y="13"/>
                    <a:pt x="28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35" y="62"/>
                    <a:pt x="90" y="46"/>
                  </a:cubicBezTo>
                  <a:close/>
                  <a:moveTo>
                    <a:pt x="46" y="5"/>
                  </a:moveTo>
                  <a:cubicBezTo>
                    <a:pt x="52" y="6"/>
                    <a:pt x="56" y="12"/>
                    <a:pt x="5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40" y="6"/>
                    <a:pt x="46" y="5"/>
                  </a:cubicBezTo>
                  <a:close/>
                  <a:moveTo>
                    <a:pt x="3" y="28"/>
                  </a:moveTo>
                  <a:cubicBezTo>
                    <a:pt x="3" y="28"/>
                    <a:pt x="4" y="16"/>
                    <a:pt x="19" y="16"/>
                  </a:cubicBezTo>
                  <a:cubicBezTo>
                    <a:pt x="35" y="15"/>
                    <a:pt x="75" y="16"/>
                    <a:pt x="75" y="16"/>
                  </a:cubicBezTo>
                  <a:cubicBezTo>
                    <a:pt x="75" y="16"/>
                    <a:pt x="85" y="18"/>
                    <a:pt x="86" y="29"/>
                  </a:cubicBezTo>
                  <a:cubicBezTo>
                    <a:pt x="83" y="26"/>
                    <a:pt x="71" y="21"/>
                    <a:pt x="47" y="21"/>
                  </a:cubicBezTo>
                  <a:cubicBezTo>
                    <a:pt x="17" y="21"/>
                    <a:pt x="4" y="28"/>
                    <a:pt x="4" y="28"/>
                  </a:cubicBezTo>
                  <a:lnTo>
                    <a:pt x="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3" name="Freeform 167">
              <a:extLst>
                <a:ext uri="{FF2B5EF4-FFF2-40B4-BE49-F238E27FC236}">
                  <a16:creationId xmlns:a16="http://schemas.microsoft.com/office/drawing/2014/main" xmlns="" id="{15064445-6288-458F-ABD5-B9C56F388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51" y="387350"/>
              <a:ext cx="19050" cy="30163"/>
            </a:xfrm>
            <a:custGeom>
              <a:avLst/>
              <a:gdLst>
                <a:gd name="T0" fmla="*/ 4 w 5"/>
                <a:gd name="T1" fmla="*/ 0 h 8"/>
                <a:gd name="T2" fmla="*/ 3 w 5"/>
                <a:gd name="T3" fmla="*/ 0 h 8"/>
                <a:gd name="T4" fmla="*/ 1 w 5"/>
                <a:gd name="T5" fmla="*/ 0 h 8"/>
                <a:gd name="T6" fmla="*/ 0 w 5"/>
                <a:gd name="T7" fmla="*/ 1 h 8"/>
                <a:gd name="T8" fmla="*/ 0 w 5"/>
                <a:gd name="T9" fmla="*/ 8 h 8"/>
                <a:gd name="T10" fmla="*/ 5 w 5"/>
                <a:gd name="T11" fmla="*/ 8 h 8"/>
                <a:gd name="T12" fmla="*/ 5 w 5"/>
                <a:gd name="T13" fmla="*/ 1 h 8"/>
                <a:gd name="T14" fmla="*/ 4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4" name="Freeform 168">
              <a:extLst>
                <a:ext uri="{FF2B5EF4-FFF2-40B4-BE49-F238E27FC236}">
                  <a16:creationId xmlns:a16="http://schemas.microsoft.com/office/drawing/2014/main" xmlns="" id="{DF27567F-383B-473F-B42B-1794B9D2C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8" y="387350"/>
              <a:ext cx="20638" cy="30163"/>
            </a:xfrm>
            <a:custGeom>
              <a:avLst/>
              <a:gdLst>
                <a:gd name="T0" fmla="*/ 4 w 6"/>
                <a:gd name="T1" fmla="*/ 0 h 8"/>
                <a:gd name="T2" fmla="*/ 3 w 6"/>
                <a:gd name="T3" fmla="*/ 0 h 8"/>
                <a:gd name="T4" fmla="*/ 2 w 6"/>
                <a:gd name="T5" fmla="*/ 0 h 8"/>
                <a:gd name="T6" fmla="*/ 0 w 6"/>
                <a:gd name="T7" fmla="*/ 1 h 8"/>
                <a:gd name="T8" fmla="*/ 0 w 6"/>
                <a:gd name="T9" fmla="*/ 8 h 8"/>
                <a:gd name="T10" fmla="*/ 6 w 6"/>
                <a:gd name="T11" fmla="*/ 8 h 8"/>
                <a:gd name="T12" fmla="*/ 6 w 6"/>
                <a:gd name="T13" fmla="*/ 1 h 8"/>
                <a:gd name="T14" fmla="*/ 4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5" name="Rectangle 169">
              <a:extLst>
                <a:ext uri="{FF2B5EF4-FFF2-40B4-BE49-F238E27FC236}">
                  <a16:creationId xmlns:a16="http://schemas.microsoft.com/office/drawing/2014/main" xmlns="" id="{DA918B5C-A93F-48CA-BC22-BF0E82BF6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88" y="207963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6" name="Rectangle 170">
              <a:extLst>
                <a:ext uri="{FF2B5EF4-FFF2-40B4-BE49-F238E27FC236}">
                  <a16:creationId xmlns:a16="http://schemas.microsoft.com/office/drawing/2014/main" xmlns="" id="{3EDCD6CD-5D9E-400F-A4E2-DEBDEB20D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63" y="207963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7" name="Freeform 171">
              <a:extLst>
                <a:ext uri="{FF2B5EF4-FFF2-40B4-BE49-F238E27FC236}">
                  <a16:creationId xmlns:a16="http://schemas.microsoft.com/office/drawing/2014/main" xmlns="" id="{48A0C2CE-F13E-4FDF-A78A-03F477A96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179388"/>
              <a:ext cx="414338" cy="347663"/>
            </a:xfrm>
            <a:custGeom>
              <a:avLst/>
              <a:gdLst>
                <a:gd name="T0" fmla="*/ 102 w 114"/>
                <a:gd name="T1" fmla="*/ 8 h 95"/>
                <a:gd name="T2" fmla="*/ 102 w 114"/>
                <a:gd name="T3" fmla="*/ 0 h 95"/>
                <a:gd name="T4" fmla="*/ 78 w 114"/>
                <a:gd name="T5" fmla="*/ 5 h 95"/>
                <a:gd name="T6" fmla="*/ 80 w 114"/>
                <a:gd name="T7" fmla="*/ 5 h 95"/>
                <a:gd name="T8" fmla="*/ 80 w 114"/>
                <a:gd name="T9" fmla="*/ 17 h 95"/>
                <a:gd name="T10" fmla="*/ 77 w 114"/>
                <a:gd name="T11" fmla="*/ 17 h 95"/>
                <a:gd name="T12" fmla="*/ 77 w 114"/>
                <a:gd name="T13" fmla="*/ 29 h 95"/>
                <a:gd name="T14" fmla="*/ 73 w 114"/>
                <a:gd name="T15" fmla="*/ 30 h 95"/>
                <a:gd name="T16" fmla="*/ 70 w 114"/>
                <a:gd name="T17" fmla="*/ 29 h 95"/>
                <a:gd name="T18" fmla="*/ 70 w 114"/>
                <a:gd name="T19" fmla="*/ 17 h 95"/>
                <a:gd name="T20" fmla="*/ 68 w 114"/>
                <a:gd name="T21" fmla="*/ 17 h 95"/>
                <a:gd name="T22" fmla="*/ 68 w 114"/>
                <a:gd name="T23" fmla="*/ 7 h 95"/>
                <a:gd name="T24" fmla="*/ 46 w 114"/>
                <a:gd name="T25" fmla="*/ 7 h 95"/>
                <a:gd name="T26" fmla="*/ 46 w 114"/>
                <a:gd name="T27" fmla="*/ 17 h 95"/>
                <a:gd name="T28" fmla="*/ 44 w 114"/>
                <a:gd name="T29" fmla="*/ 17 h 95"/>
                <a:gd name="T30" fmla="*/ 44 w 114"/>
                <a:gd name="T31" fmla="*/ 29 h 95"/>
                <a:gd name="T32" fmla="*/ 40 w 114"/>
                <a:gd name="T33" fmla="*/ 30 h 95"/>
                <a:gd name="T34" fmla="*/ 37 w 114"/>
                <a:gd name="T35" fmla="*/ 29 h 95"/>
                <a:gd name="T36" fmla="*/ 37 w 114"/>
                <a:gd name="T37" fmla="*/ 17 h 95"/>
                <a:gd name="T38" fmla="*/ 34 w 114"/>
                <a:gd name="T39" fmla="*/ 17 h 95"/>
                <a:gd name="T40" fmla="*/ 34 w 114"/>
                <a:gd name="T41" fmla="*/ 6 h 95"/>
                <a:gd name="T42" fmla="*/ 12 w 114"/>
                <a:gd name="T43" fmla="*/ 0 h 95"/>
                <a:gd name="T44" fmla="*/ 12 w 114"/>
                <a:gd name="T45" fmla="*/ 8 h 95"/>
                <a:gd name="T46" fmla="*/ 0 w 114"/>
                <a:gd name="T47" fmla="*/ 17 h 95"/>
                <a:gd name="T48" fmla="*/ 0 w 114"/>
                <a:gd name="T49" fmla="*/ 67 h 95"/>
                <a:gd name="T50" fmla="*/ 12 w 114"/>
                <a:gd name="T51" fmla="*/ 77 h 95"/>
                <a:gd name="T52" fmla="*/ 27 w 114"/>
                <a:gd name="T53" fmla="*/ 92 h 95"/>
                <a:gd name="T54" fmla="*/ 36 w 114"/>
                <a:gd name="T55" fmla="*/ 92 h 95"/>
                <a:gd name="T56" fmla="*/ 41 w 114"/>
                <a:gd name="T57" fmla="*/ 95 h 95"/>
                <a:gd name="T58" fmla="*/ 74 w 114"/>
                <a:gd name="T59" fmla="*/ 95 h 95"/>
                <a:gd name="T60" fmla="*/ 79 w 114"/>
                <a:gd name="T61" fmla="*/ 92 h 95"/>
                <a:gd name="T62" fmla="*/ 87 w 114"/>
                <a:gd name="T63" fmla="*/ 92 h 95"/>
                <a:gd name="T64" fmla="*/ 102 w 114"/>
                <a:gd name="T65" fmla="*/ 77 h 95"/>
                <a:gd name="T66" fmla="*/ 114 w 114"/>
                <a:gd name="T67" fmla="*/ 67 h 95"/>
                <a:gd name="T68" fmla="*/ 114 w 114"/>
                <a:gd name="T69" fmla="*/ 17 h 95"/>
                <a:gd name="T70" fmla="*/ 102 w 114"/>
                <a:gd name="T71" fmla="*/ 8 h 95"/>
                <a:gd name="T72" fmla="*/ 48 w 114"/>
                <a:gd name="T73" fmla="*/ 74 h 95"/>
                <a:gd name="T74" fmla="*/ 45 w 114"/>
                <a:gd name="T75" fmla="*/ 75 h 95"/>
                <a:gd name="T76" fmla="*/ 42 w 114"/>
                <a:gd name="T77" fmla="*/ 74 h 95"/>
                <a:gd name="T78" fmla="*/ 42 w 114"/>
                <a:gd name="T79" fmla="*/ 68 h 95"/>
                <a:gd name="T80" fmla="*/ 48 w 114"/>
                <a:gd name="T81" fmla="*/ 68 h 95"/>
                <a:gd name="T82" fmla="*/ 48 w 114"/>
                <a:gd name="T83" fmla="*/ 74 h 95"/>
                <a:gd name="T84" fmla="*/ 73 w 114"/>
                <a:gd name="T85" fmla="*/ 74 h 95"/>
                <a:gd name="T86" fmla="*/ 71 w 114"/>
                <a:gd name="T87" fmla="*/ 75 h 95"/>
                <a:gd name="T88" fmla="*/ 68 w 114"/>
                <a:gd name="T89" fmla="*/ 74 h 95"/>
                <a:gd name="T90" fmla="*/ 68 w 114"/>
                <a:gd name="T91" fmla="*/ 68 h 95"/>
                <a:gd name="T92" fmla="*/ 73 w 114"/>
                <a:gd name="T93" fmla="*/ 68 h 95"/>
                <a:gd name="T94" fmla="*/ 73 w 114"/>
                <a:gd name="T95" fmla="*/ 74 h 95"/>
                <a:gd name="T96" fmla="*/ 78 w 114"/>
                <a:gd name="T97" fmla="*/ 67 h 95"/>
                <a:gd name="T98" fmla="*/ 37 w 114"/>
                <a:gd name="T99" fmla="*/ 67 h 95"/>
                <a:gd name="T100" fmla="*/ 37 w 114"/>
                <a:gd name="T101" fmla="*/ 57 h 95"/>
                <a:gd name="T102" fmla="*/ 43 w 114"/>
                <a:gd name="T103" fmla="*/ 52 h 95"/>
                <a:gd name="T104" fmla="*/ 72 w 114"/>
                <a:gd name="T105" fmla="*/ 52 h 95"/>
                <a:gd name="T106" fmla="*/ 78 w 114"/>
                <a:gd name="T107" fmla="*/ 57 h 95"/>
                <a:gd name="T108" fmla="*/ 78 w 114"/>
                <a:gd name="T10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4" h="95">
                  <a:moveTo>
                    <a:pt x="102" y="8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3" y="3"/>
                    <a:pt x="85" y="4"/>
                    <a:pt x="78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0" y="7"/>
                    <a:pt x="52" y="7"/>
                    <a:pt x="46" y="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4"/>
                    <a:pt x="15" y="2"/>
                    <a:pt x="12" y="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5" y="8"/>
                    <a:pt x="0" y="12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2"/>
                    <a:pt x="5" y="76"/>
                    <a:pt x="12" y="77"/>
                  </a:cubicBezTo>
                  <a:cubicBezTo>
                    <a:pt x="12" y="86"/>
                    <a:pt x="19" y="92"/>
                    <a:pt x="27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4"/>
                    <a:pt x="39" y="95"/>
                    <a:pt x="41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6" y="95"/>
                    <a:pt x="78" y="94"/>
                    <a:pt x="79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95" y="92"/>
                    <a:pt x="102" y="86"/>
                    <a:pt x="102" y="77"/>
                  </a:cubicBezTo>
                  <a:cubicBezTo>
                    <a:pt x="109" y="76"/>
                    <a:pt x="114" y="72"/>
                    <a:pt x="114" y="6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2"/>
                    <a:pt x="109" y="8"/>
                    <a:pt x="102" y="8"/>
                  </a:cubicBezTo>
                  <a:close/>
                  <a:moveTo>
                    <a:pt x="48" y="74"/>
                  </a:moveTo>
                  <a:cubicBezTo>
                    <a:pt x="48" y="74"/>
                    <a:pt x="47" y="75"/>
                    <a:pt x="45" y="75"/>
                  </a:cubicBezTo>
                  <a:cubicBezTo>
                    <a:pt x="43" y="75"/>
                    <a:pt x="42" y="74"/>
                    <a:pt x="42" y="74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6" y="68"/>
                    <a:pt x="48" y="68"/>
                  </a:cubicBezTo>
                  <a:lnTo>
                    <a:pt x="48" y="74"/>
                  </a:lnTo>
                  <a:close/>
                  <a:moveTo>
                    <a:pt x="73" y="74"/>
                  </a:moveTo>
                  <a:cubicBezTo>
                    <a:pt x="73" y="74"/>
                    <a:pt x="72" y="75"/>
                    <a:pt x="71" y="75"/>
                  </a:cubicBezTo>
                  <a:cubicBezTo>
                    <a:pt x="69" y="75"/>
                    <a:pt x="68" y="74"/>
                    <a:pt x="68" y="7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0" y="68"/>
                    <a:pt x="72" y="68"/>
                    <a:pt x="73" y="68"/>
                  </a:cubicBezTo>
                  <a:lnTo>
                    <a:pt x="73" y="74"/>
                  </a:lnTo>
                  <a:close/>
                  <a:moveTo>
                    <a:pt x="78" y="67"/>
                  </a:moveTo>
                  <a:cubicBezTo>
                    <a:pt x="37" y="67"/>
                    <a:pt x="37" y="67"/>
                    <a:pt x="37" y="6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4"/>
                    <a:pt x="40" y="52"/>
                    <a:pt x="43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5" y="52"/>
                    <a:pt x="78" y="54"/>
                    <a:pt x="78" y="57"/>
                  </a:cubicBezTo>
                  <a:lnTo>
                    <a:pt x="78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98" name="Freeform 172">
            <a:extLst>
              <a:ext uri="{FF2B5EF4-FFF2-40B4-BE49-F238E27FC236}">
                <a16:creationId xmlns:a16="http://schemas.microsoft.com/office/drawing/2014/main" xmlns="" id="{FFA386F8-86F6-404E-97E8-619DD699381F}"/>
              </a:ext>
            </a:extLst>
          </p:cNvPr>
          <p:cNvSpPr>
            <a:spLocks noEditPoints="1"/>
          </p:cNvSpPr>
          <p:nvPr/>
        </p:nvSpPr>
        <p:spPr bwMode="auto">
          <a:xfrm>
            <a:off x="9053023" y="3960107"/>
            <a:ext cx="278920" cy="323781"/>
          </a:xfrm>
          <a:custGeom>
            <a:avLst/>
            <a:gdLst>
              <a:gd name="T0" fmla="*/ 86 w 125"/>
              <a:gd name="T1" fmla="*/ 78 h 144"/>
              <a:gd name="T2" fmla="*/ 85 w 125"/>
              <a:gd name="T3" fmla="*/ 77 h 144"/>
              <a:gd name="T4" fmla="*/ 105 w 125"/>
              <a:gd name="T5" fmla="*/ 64 h 144"/>
              <a:gd name="T6" fmla="*/ 84 w 125"/>
              <a:gd name="T7" fmla="*/ 77 h 144"/>
              <a:gd name="T8" fmla="*/ 84 w 125"/>
              <a:gd name="T9" fmla="*/ 77 h 144"/>
              <a:gd name="T10" fmla="*/ 83 w 125"/>
              <a:gd name="T11" fmla="*/ 78 h 144"/>
              <a:gd name="T12" fmla="*/ 77 w 125"/>
              <a:gd name="T13" fmla="*/ 68 h 144"/>
              <a:gd name="T14" fmla="*/ 66 w 125"/>
              <a:gd name="T15" fmla="*/ 44 h 144"/>
              <a:gd name="T16" fmla="*/ 66 w 125"/>
              <a:gd name="T17" fmla="*/ 44 h 144"/>
              <a:gd name="T18" fmla="*/ 125 w 125"/>
              <a:gd name="T19" fmla="*/ 60 h 144"/>
              <a:gd name="T20" fmla="*/ 65 w 125"/>
              <a:gd name="T21" fmla="*/ 43 h 144"/>
              <a:gd name="T22" fmla="*/ 65 w 125"/>
              <a:gd name="T23" fmla="*/ 41 h 144"/>
              <a:gd name="T24" fmla="*/ 99 w 125"/>
              <a:gd name="T25" fmla="*/ 30 h 144"/>
              <a:gd name="T26" fmla="*/ 64 w 125"/>
              <a:gd name="T27" fmla="*/ 40 h 144"/>
              <a:gd name="T28" fmla="*/ 63 w 125"/>
              <a:gd name="T29" fmla="*/ 40 h 144"/>
              <a:gd name="T30" fmla="*/ 63 w 125"/>
              <a:gd name="T31" fmla="*/ 40 h 144"/>
              <a:gd name="T32" fmla="*/ 26 w 125"/>
              <a:gd name="T33" fmla="*/ 16 h 144"/>
              <a:gd name="T34" fmla="*/ 61 w 125"/>
              <a:gd name="T35" fmla="*/ 40 h 144"/>
              <a:gd name="T36" fmla="*/ 60 w 125"/>
              <a:gd name="T37" fmla="*/ 40 h 144"/>
              <a:gd name="T38" fmla="*/ 0 w 125"/>
              <a:gd name="T39" fmla="*/ 46 h 144"/>
              <a:gd name="T40" fmla="*/ 59 w 125"/>
              <a:gd name="T41" fmla="*/ 42 h 144"/>
              <a:gd name="T42" fmla="*/ 58 w 125"/>
              <a:gd name="T43" fmla="*/ 42 h 144"/>
              <a:gd name="T44" fmla="*/ 39 w 125"/>
              <a:gd name="T45" fmla="*/ 63 h 144"/>
              <a:gd name="T46" fmla="*/ 57 w 125"/>
              <a:gd name="T47" fmla="*/ 43 h 144"/>
              <a:gd name="T48" fmla="*/ 57 w 125"/>
              <a:gd name="T49" fmla="*/ 44 h 144"/>
              <a:gd name="T50" fmla="*/ 43 w 125"/>
              <a:gd name="T51" fmla="*/ 137 h 144"/>
              <a:gd name="T52" fmla="*/ 49 w 125"/>
              <a:gd name="T53" fmla="*/ 143 h 144"/>
              <a:gd name="T54" fmla="*/ 59 w 125"/>
              <a:gd name="T55" fmla="*/ 136 h 144"/>
              <a:gd name="T56" fmla="*/ 54 w 125"/>
              <a:gd name="T57" fmla="*/ 85 h 144"/>
              <a:gd name="T58" fmla="*/ 83 w 125"/>
              <a:gd name="T59" fmla="*/ 79 h 144"/>
              <a:gd name="T60" fmla="*/ 83 w 125"/>
              <a:gd name="T61" fmla="*/ 79 h 144"/>
              <a:gd name="T62" fmla="*/ 77 w 125"/>
              <a:gd name="T63" fmla="*/ 93 h 144"/>
              <a:gd name="T64" fmla="*/ 83 w 125"/>
              <a:gd name="T65" fmla="*/ 80 h 144"/>
              <a:gd name="T66" fmla="*/ 87 w 125"/>
              <a:gd name="T67" fmla="*/ 131 h 144"/>
              <a:gd name="T68" fmla="*/ 92 w 125"/>
              <a:gd name="T69" fmla="*/ 135 h 144"/>
              <a:gd name="T70" fmla="*/ 95 w 125"/>
              <a:gd name="T71" fmla="*/ 132 h 144"/>
              <a:gd name="T72" fmla="*/ 87 w 125"/>
              <a:gd name="T73" fmla="*/ 79 h 144"/>
              <a:gd name="T74" fmla="*/ 87 w 125"/>
              <a:gd name="T75" fmla="*/ 79 h 144"/>
              <a:gd name="T76" fmla="*/ 97 w 125"/>
              <a:gd name="T77" fmla="*/ 90 h 144"/>
              <a:gd name="T78" fmla="*/ 87 w 125"/>
              <a:gd name="T79" fmla="*/ 78 h 144"/>
              <a:gd name="T80" fmla="*/ 87 w 125"/>
              <a:gd name="T81" fmla="*/ 78 h 144"/>
              <a:gd name="T82" fmla="*/ 120 w 125"/>
              <a:gd name="T83" fmla="*/ 81 h 144"/>
              <a:gd name="T84" fmla="*/ 86 w 125"/>
              <a:gd name="T85" fmla="*/ 78 h 144"/>
              <a:gd name="T86" fmla="*/ 83 w 125"/>
              <a:gd name="T87" fmla="*/ 79 h 144"/>
              <a:gd name="T88" fmla="*/ 55 w 125"/>
              <a:gd name="T89" fmla="*/ 76 h 144"/>
              <a:gd name="T90" fmla="*/ 65 w 125"/>
              <a:gd name="T91" fmla="*/ 45 h 144"/>
              <a:gd name="T92" fmla="*/ 76 w 125"/>
              <a:gd name="T93" fmla="*/ 68 h 144"/>
              <a:gd name="T94" fmla="*/ 64 w 125"/>
              <a:gd name="T95" fmla="*/ 71 h 144"/>
              <a:gd name="T96" fmla="*/ 83 w 125"/>
              <a:gd name="T97" fmla="*/ 78 h 144"/>
              <a:gd name="T98" fmla="*/ 83 w 125"/>
              <a:gd name="T99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144">
                <a:moveTo>
                  <a:pt x="86" y="78"/>
                </a:moveTo>
                <a:cubicBezTo>
                  <a:pt x="85" y="77"/>
                  <a:pt x="85" y="77"/>
                  <a:pt x="85" y="77"/>
                </a:cubicBezTo>
                <a:cubicBezTo>
                  <a:pt x="92" y="65"/>
                  <a:pt x="105" y="64"/>
                  <a:pt x="105" y="64"/>
                </a:cubicBezTo>
                <a:cubicBezTo>
                  <a:pt x="89" y="55"/>
                  <a:pt x="85" y="71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7"/>
                  <a:pt x="84" y="77"/>
                  <a:pt x="83" y="78"/>
                </a:cubicBezTo>
                <a:cubicBezTo>
                  <a:pt x="83" y="75"/>
                  <a:pt x="80" y="71"/>
                  <a:pt x="77" y="68"/>
                </a:cubicBezTo>
                <a:cubicBezTo>
                  <a:pt x="88" y="53"/>
                  <a:pt x="73" y="46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100" y="36"/>
                  <a:pt x="125" y="60"/>
                  <a:pt x="125" y="60"/>
                </a:cubicBezTo>
                <a:cubicBezTo>
                  <a:pt x="117" y="13"/>
                  <a:pt x="76" y="36"/>
                  <a:pt x="65" y="43"/>
                </a:cubicBezTo>
                <a:cubicBezTo>
                  <a:pt x="65" y="42"/>
                  <a:pt x="65" y="41"/>
                  <a:pt x="65" y="41"/>
                </a:cubicBezTo>
                <a:cubicBezTo>
                  <a:pt x="79" y="26"/>
                  <a:pt x="99" y="30"/>
                  <a:pt x="99" y="30"/>
                </a:cubicBezTo>
                <a:cubicBezTo>
                  <a:pt x="80" y="9"/>
                  <a:pt x="67" y="33"/>
                  <a:pt x="64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1" y="29"/>
                  <a:pt x="55" y="0"/>
                  <a:pt x="26" y="16"/>
                </a:cubicBezTo>
                <a:cubicBezTo>
                  <a:pt x="26" y="16"/>
                  <a:pt x="49" y="19"/>
                  <a:pt x="61" y="40"/>
                </a:cubicBezTo>
                <a:cubicBezTo>
                  <a:pt x="61" y="40"/>
                  <a:pt x="61" y="40"/>
                  <a:pt x="60" y="40"/>
                </a:cubicBezTo>
                <a:cubicBezTo>
                  <a:pt x="50" y="30"/>
                  <a:pt x="17" y="3"/>
                  <a:pt x="0" y="46"/>
                </a:cubicBezTo>
                <a:cubicBezTo>
                  <a:pt x="0" y="46"/>
                  <a:pt x="27" y="29"/>
                  <a:pt x="59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2" y="42"/>
                  <a:pt x="32" y="43"/>
                  <a:pt x="39" y="63"/>
                </a:cubicBezTo>
                <a:cubicBezTo>
                  <a:pt x="39" y="63"/>
                  <a:pt x="43" y="49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37" y="70"/>
                  <a:pt x="43" y="137"/>
                  <a:pt x="43" y="137"/>
                </a:cubicBezTo>
                <a:cubicBezTo>
                  <a:pt x="43" y="144"/>
                  <a:pt x="49" y="143"/>
                  <a:pt x="49" y="143"/>
                </a:cubicBezTo>
                <a:cubicBezTo>
                  <a:pt x="59" y="144"/>
                  <a:pt x="59" y="136"/>
                  <a:pt x="59" y="136"/>
                </a:cubicBezTo>
                <a:cubicBezTo>
                  <a:pt x="54" y="115"/>
                  <a:pt x="53" y="98"/>
                  <a:pt x="54" y="85"/>
                </a:cubicBezTo>
                <a:cubicBezTo>
                  <a:pt x="59" y="81"/>
                  <a:pt x="70" y="77"/>
                  <a:pt x="83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79" y="81"/>
                  <a:pt x="70" y="84"/>
                  <a:pt x="77" y="93"/>
                </a:cubicBezTo>
                <a:cubicBezTo>
                  <a:pt x="77" y="93"/>
                  <a:pt x="76" y="85"/>
                  <a:pt x="83" y="80"/>
                </a:cubicBezTo>
                <a:cubicBezTo>
                  <a:pt x="84" y="82"/>
                  <a:pt x="94" y="96"/>
                  <a:pt x="87" y="131"/>
                </a:cubicBezTo>
                <a:cubicBezTo>
                  <a:pt x="87" y="131"/>
                  <a:pt x="87" y="136"/>
                  <a:pt x="92" y="135"/>
                </a:cubicBezTo>
                <a:cubicBezTo>
                  <a:pt x="92" y="135"/>
                  <a:pt x="95" y="136"/>
                  <a:pt x="95" y="132"/>
                </a:cubicBezTo>
                <a:cubicBezTo>
                  <a:pt x="95" y="132"/>
                  <a:pt x="99" y="94"/>
                  <a:pt x="87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95" y="82"/>
                  <a:pt x="97" y="90"/>
                  <a:pt x="97" y="90"/>
                </a:cubicBezTo>
                <a:cubicBezTo>
                  <a:pt x="102" y="79"/>
                  <a:pt x="90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104" y="71"/>
                  <a:pt x="120" y="81"/>
                  <a:pt x="120" y="81"/>
                </a:cubicBezTo>
                <a:cubicBezTo>
                  <a:pt x="110" y="57"/>
                  <a:pt x="91" y="72"/>
                  <a:pt x="86" y="78"/>
                </a:cubicBezTo>
                <a:close/>
                <a:moveTo>
                  <a:pt x="83" y="79"/>
                </a:moveTo>
                <a:cubicBezTo>
                  <a:pt x="78" y="76"/>
                  <a:pt x="63" y="67"/>
                  <a:pt x="55" y="76"/>
                </a:cubicBezTo>
                <a:cubicBezTo>
                  <a:pt x="57" y="56"/>
                  <a:pt x="64" y="47"/>
                  <a:pt x="65" y="45"/>
                </a:cubicBezTo>
                <a:cubicBezTo>
                  <a:pt x="75" y="53"/>
                  <a:pt x="76" y="65"/>
                  <a:pt x="76" y="68"/>
                </a:cubicBezTo>
                <a:cubicBezTo>
                  <a:pt x="73" y="66"/>
                  <a:pt x="69" y="66"/>
                  <a:pt x="64" y="71"/>
                </a:cubicBezTo>
                <a:cubicBezTo>
                  <a:pt x="64" y="71"/>
                  <a:pt x="75" y="69"/>
                  <a:pt x="83" y="78"/>
                </a:cubicBezTo>
                <a:cubicBezTo>
                  <a:pt x="83" y="78"/>
                  <a:pt x="83" y="78"/>
                  <a:pt x="83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99" name="Group 398">
            <a:extLst>
              <a:ext uri="{FF2B5EF4-FFF2-40B4-BE49-F238E27FC236}">
                <a16:creationId xmlns:a16="http://schemas.microsoft.com/office/drawing/2014/main" xmlns="" id="{326F4A17-EC9E-4D23-AC9C-C9FE6E21ABA1}"/>
              </a:ext>
            </a:extLst>
          </p:cNvPr>
          <p:cNvGrpSpPr/>
          <p:nvPr/>
        </p:nvGrpSpPr>
        <p:grpSpPr>
          <a:xfrm>
            <a:off x="7842976" y="3962634"/>
            <a:ext cx="398875" cy="301351"/>
            <a:chOff x="7165976" y="11652250"/>
            <a:chExt cx="649288" cy="490538"/>
          </a:xfrm>
          <a:solidFill>
            <a:schemeClr val="accent2"/>
          </a:solidFill>
        </p:grpSpPr>
        <p:sp>
          <p:nvSpPr>
            <p:cNvPr id="400" name="Freeform 173">
              <a:extLst>
                <a:ext uri="{FF2B5EF4-FFF2-40B4-BE49-F238E27FC236}">
                  <a16:creationId xmlns:a16="http://schemas.microsoft.com/office/drawing/2014/main" xmlns="" id="{A7BF752B-A0B1-4535-93B2-AD49172E46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5976" y="11652250"/>
              <a:ext cx="649288" cy="490538"/>
            </a:xfrm>
            <a:custGeom>
              <a:avLst/>
              <a:gdLst>
                <a:gd name="T0" fmla="*/ 179 w 179"/>
                <a:gd name="T1" fmla="*/ 128 h 134"/>
                <a:gd name="T2" fmla="*/ 179 w 179"/>
                <a:gd name="T3" fmla="*/ 127 h 134"/>
                <a:gd name="T4" fmla="*/ 140 w 179"/>
                <a:gd name="T5" fmla="*/ 92 h 134"/>
                <a:gd name="T6" fmla="*/ 89 w 179"/>
                <a:gd name="T7" fmla="*/ 0 h 134"/>
                <a:gd name="T8" fmla="*/ 41 w 179"/>
                <a:gd name="T9" fmla="*/ 90 h 134"/>
                <a:gd name="T10" fmla="*/ 41 w 179"/>
                <a:gd name="T11" fmla="*/ 91 h 134"/>
                <a:gd name="T12" fmla="*/ 0 w 179"/>
                <a:gd name="T13" fmla="*/ 128 h 134"/>
                <a:gd name="T14" fmla="*/ 1 w 179"/>
                <a:gd name="T15" fmla="*/ 131 h 134"/>
                <a:gd name="T16" fmla="*/ 41 w 179"/>
                <a:gd name="T17" fmla="*/ 92 h 134"/>
                <a:gd name="T18" fmla="*/ 41 w 179"/>
                <a:gd name="T19" fmla="*/ 134 h 134"/>
                <a:gd name="T20" fmla="*/ 142 w 179"/>
                <a:gd name="T21" fmla="*/ 134 h 134"/>
                <a:gd name="T22" fmla="*/ 139 w 179"/>
                <a:gd name="T23" fmla="*/ 96 h 134"/>
                <a:gd name="T24" fmla="*/ 179 w 179"/>
                <a:gd name="T25" fmla="*/ 128 h 134"/>
                <a:gd name="T26" fmla="*/ 88 w 179"/>
                <a:gd name="T27" fmla="*/ 130 h 134"/>
                <a:gd name="T28" fmla="*/ 88 w 179"/>
                <a:gd name="T29" fmla="*/ 16 h 134"/>
                <a:gd name="T30" fmla="*/ 115 w 179"/>
                <a:gd name="T31" fmla="*/ 130 h 134"/>
                <a:gd name="T32" fmla="*/ 88 w 179"/>
                <a:gd name="T33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134">
                  <a:moveTo>
                    <a:pt x="179" y="128"/>
                  </a:moveTo>
                  <a:cubicBezTo>
                    <a:pt x="179" y="127"/>
                    <a:pt x="179" y="127"/>
                    <a:pt x="179" y="127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4" y="84"/>
                    <a:pt x="90" y="27"/>
                    <a:pt x="89" y="0"/>
                  </a:cubicBezTo>
                  <a:cubicBezTo>
                    <a:pt x="89" y="0"/>
                    <a:pt x="71" y="59"/>
                    <a:pt x="41" y="90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8"/>
                    <a:pt x="46" y="121"/>
                    <a:pt x="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2" y="134"/>
                    <a:pt x="135" y="108"/>
                    <a:pt x="139" y="96"/>
                  </a:cubicBezTo>
                  <a:lnTo>
                    <a:pt x="179" y="128"/>
                  </a:lnTo>
                  <a:close/>
                  <a:moveTo>
                    <a:pt x="88" y="13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8"/>
                    <a:pt x="115" y="130"/>
                    <a:pt x="115" y="130"/>
                  </a:cubicBezTo>
                  <a:lnTo>
                    <a:pt x="8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1" name="Freeform 174">
              <a:extLst>
                <a:ext uri="{FF2B5EF4-FFF2-40B4-BE49-F238E27FC236}">
                  <a16:creationId xmlns:a16="http://schemas.microsoft.com/office/drawing/2014/main" xmlns="" id="{07D40438-A159-4F08-9609-BEFB0C910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201" y="11663363"/>
              <a:ext cx="104775" cy="117475"/>
            </a:xfrm>
            <a:custGeom>
              <a:avLst/>
              <a:gdLst>
                <a:gd name="T0" fmla="*/ 16 w 29"/>
                <a:gd name="T1" fmla="*/ 32 h 32"/>
                <a:gd name="T2" fmla="*/ 29 w 29"/>
                <a:gd name="T3" fmla="*/ 26 h 32"/>
                <a:gd name="T4" fmla="*/ 28 w 29"/>
                <a:gd name="T5" fmla="*/ 26 h 32"/>
                <a:gd name="T6" fmla="*/ 12 w 29"/>
                <a:gd name="T7" fmla="*/ 10 h 32"/>
                <a:gd name="T8" fmla="*/ 15 w 29"/>
                <a:gd name="T9" fmla="*/ 0 h 32"/>
                <a:gd name="T10" fmla="*/ 0 w 29"/>
                <a:gd name="T11" fmla="*/ 16 h 32"/>
                <a:gd name="T12" fmla="*/ 16 w 2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22" y="32"/>
                    <a:pt x="26" y="30"/>
                    <a:pt x="29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19" y="26"/>
                    <a:pt x="12" y="18"/>
                    <a:pt x="12" y="10"/>
                  </a:cubicBezTo>
                  <a:cubicBezTo>
                    <a:pt x="12" y="6"/>
                    <a:pt x="13" y="3"/>
                    <a:pt x="15" y="0"/>
                  </a:cubicBezTo>
                  <a:cubicBezTo>
                    <a:pt x="7" y="1"/>
                    <a:pt x="0" y="8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490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097832-E1FC-47A8-ACC2-82A77B5245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DIVISON AREA</a:t>
            </a:r>
          </a:p>
        </p:txBody>
      </p:sp>
      <p:sp>
        <p:nvSpPr>
          <p:cNvPr id="438" name="Text Placeholder 7">
            <a:extLst>
              <a:ext uri="{FF2B5EF4-FFF2-40B4-BE49-F238E27FC236}">
                <a16:creationId xmlns:a16="http://schemas.microsoft.com/office/drawing/2014/main" xmlns="" id="{4D64AE15-A0B3-48B2-AA68-8A6F5D90F7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99" name="TextBox 398">
            <a:extLst>
              <a:ext uri="{FF2B5EF4-FFF2-40B4-BE49-F238E27FC236}">
                <a16:creationId xmlns:a16="http://schemas.microsoft.com/office/drawing/2014/main" xmlns="" id="{280D883C-1635-4F44-97D4-E9EAB53EDAB9}"/>
              </a:ext>
            </a:extLst>
          </p:cNvPr>
          <p:cNvSpPr txBox="1"/>
          <p:nvPr/>
        </p:nvSpPr>
        <p:spPr>
          <a:xfrm>
            <a:off x="5045412" y="4489215"/>
            <a:ext cx="2101177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400" b="1" dirty="0">
                <a:cs typeface="+mn-ea"/>
                <a:sym typeface="+mn-lt"/>
              </a:rPr>
              <a:t>Australia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00" name="Freeform 413">
            <a:extLst>
              <a:ext uri="{FF2B5EF4-FFF2-40B4-BE49-F238E27FC236}">
                <a16:creationId xmlns:a16="http://schemas.microsoft.com/office/drawing/2014/main" xmlns="" id="{02733B1E-3CF4-4B42-A460-63F3A13084EC}"/>
              </a:ext>
            </a:extLst>
          </p:cNvPr>
          <p:cNvSpPr>
            <a:spLocks noEditPoints="1"/>
          </p:cNvSpPr>
          <p:nvPr/>
        </p:nvSpPr>
        <p:spPr bwMode="auto">
          <a:xfrm>
            <a:off x="4668315" y="5018972"/>
            <a:ext cx="243437" cy="253031"/>
          </a:xfrm>
          <a:custGeom>
            <a:avLst/>
            <a:gdLst>
              <a:gd name="T0" fmla="*/ 78 w 118"/>
              <a:gd name="T1" fmla="*/ 8 h 123"/>
              <a:gd name="T2" fmla="*/ 62 w 118"/>
              <a:gd name="T3" fmla="*/ 4 h 123"/>
              <a:gd name="T4" fmla="*/ 8 w 118"/>
              <a:gd name="T5" fmla="*/ 34 h 123"/>
              <a:gd name="T6" fmla="*/ 3 w 118"/>
              <a:gd name="T7" fmla="*/ 49 h 123"/>
              <a:gd name="T8" fmla="*/ 40 w 118"/>
              <a:gd name="T9" fmla="*/ 116 h 123"/>
              <a:gd name="T10" fmla="*/ 56 w 118"/>
              <a:gd name="T11" fmla="*/ 120 h 123"/>
              <a:gd name="T12" fmla="*/ 110 w 118"/>
              <a:gd name="T13" fmla="*/ 90 h 123"/>
              <a:gd name="T14" fmla="*/ 114 w 118"/>
              <a:gd name="T15" fmla="*/ 74 h 123"/>
              <a:gd name="T16" fmla="*/ 100 w 118"/>
              <a:gd name="T17" fmla="*/ 48 h 123"/>
              <a:gd name="T18" fmla="*/ 77 w 118"/>
              <a:gd name="T19" fmla="*/ 61 h 123"/>
              <a:gd name="T20" fmla="*/ 66 w 118"/>
              <a:gd name="T21" fmla="*/ 58 h 123"/>
              <a:gd name="T22" fmla="*/ 69 w 118"/>
              <a:gd name="T23" fmla="*/ 47 h 123"/>
              <a:gd name="T24" fmla="*/ 92 w 118"/>
              <a:gd name="T25" fmla="*/ 34 h 123"/>
              <a:gd name="T26" fmla="*/ 78 w 118"/>
              <a:gd name="T27" fmla="*/ 8 h 123"/>
              <a:gd name="T28" fmla="*/ 64 w 118"/>
              <a:gd name="T29" fmla="*/ 12 h 123"/>
              <a:gd name="T30" fmla="*/ 14 w 118"/>
              <a:gd name="T31" fmla="*/ 39 h 123"/>
              <a:gd name="T32" fmla="*/ 6 w 118"/>
              <a:gd name="T33" fmla="*/ 41 h 123"/>
              <a:gd name="T34" fmla="*/ 12 w 118"/>
              <a:gd name="T35" fmla="*/ 36 h 123"/>
              <a:gd name="T36" fmla="*/ 62 w 118"/>
              <a:gd name="T37" fmla="*/ 9 h 123"/>
              <a:gd name="T38" fmla="*/ 70 w 118"/>
              <a:gd name="T39" fmla="*/ 6 h 123"/>
              <a:gd name="T40" fmla="*/ 64 w 118"/>
              <a:gd name="T41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23">
                <a:moveTo>
                  <a:pt x="78" y="8"/>
                </a:moveTo>
                <a:cubicBezTo>
                  <a:pt x="75" y="3"/>
                  <a:pt x="68" y="0"/>
                  <a:pt x="62" y="4"/>
                </a:cubicBezTo>
                <a:cubicBezTo>
                  <a:pt x="8" y="34"/>
                  <a:pt x="8" y="34"/>
                  <a:pt x="8" y="34"/>
                </a:cubicBezTo>
                <a:cubicBezTo>
                  <a:pt x="2" y="37"/>
                  <a:pt x="0" y="44"/>
                  <a:pt x="3" y="49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3" y="121"/>
                  <a:pt x="50" y="123"/>
                  <a:pt x="56" y="12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116" y="87"/>
                  <a:pt x="118" y="80"/>
                  <a:pt x="114" y="74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77" y="61"/>
                  <a:pt x="77" y="61"/>
                  <a:pt x="77" y="61"/>
                </a:cubicBezTo>
                <a:cubicBezTo>
                  <a:pt x="73" y="63"/>
                  <a:pt x="68" y="62"/>
                  <a:pt x="66" y="58"/>
                </a:cubicBezTo>
                <a:cubicBezTo>
                  <a:pt x="64" y="54"/>
                  <a:pt x="65" y="49"/>
                  <a:pt x="69" y="47"/>
                </a:cubicBezTo>
                <a:cubicBezTo>
                  <a:pt x="92" y="34"/>
                  <a:pt x="92" y="34"/>
                  <a:pt x="92" y="34"/>
                </a:cubicBezTo>
                <a:lnTo>
                  <a:pt x="78" y="8"/>
                </a:lnTo>
                <a:close/>
                <a:moveTo>
                  <a:pt x="64" y="12"/>
                </a:moveTo>
                <a:cubicBezTo>
                  <a:pt x="14" y="39"/>
                  <a:pt x="14" y="39"/>
                  <a:pt x="14" y="39"/>
                </a:cubicBezTo>
                <a:cubicBezTo>
                  <a:pt x="11" y="41"/>
                  <a:pt x="8" y="41"/>
                  <a:pt x="6" y="41"/>
                </a:cubicBezTo>
                <a:cubicBezTo>
                  <a:pt x="7" y="40"/>
                  <a:pt x="9" y="38"/>
                  <a:pt x="12" y="36"/>
                </a:cubicBezTo>
                <a:cubicBezTo>
                  <a:pt x="62" y="9"/>
                  <a:pt x="62" y="9"/>
                  <a:pt x="62" y="9"/>
                </a:cubicBezTo>
                <a:cubicBezTo>
                  <a:pt x="65" y="7"/>
                  <a:pt x="68" y="6"/>
                  <a:pt x="70" y="6"/>
                </a:cubicBezTo>
                <a:cubicBezTo>
                  <a:pt x="69" y="8"/>
                  <a:pt x="66" y="10"/>
                  <a:pt x="64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1" name="Freeform 415">
            <a:extLst>
              <a:ext uri="{FF2B5EF4-FFF2-40B4-BE49-F238E27FC236}">
                <a16:creationId xmlns:a16="http://schemas.microsoft.com/office/drawing/2014/main" xmlns="" id="{C7A7C2E5-F548-4E4B-A117-8C369179814B}"/>
              </a:ext>
            </a:extLst>
          </p:cNvPr>
          <p:cNvSpPr>
            <a:spLocks noEditPoints="1"/>
          </p:cNvSpPr>
          <p:nvPr/>
        </p:nvSpPr>
        <p:spPr bwMode="auto">
          <a:xfrm>
            <a:off x="4714954" y="5428474"/>
            <a:ext cx="203863" cy="223050"/>
          </a:xfrm>
          <a:custGeom>
            <a:avLst/>
            <a:gdLst>
              <a:gd name="T0" fmla="*/ 82 w 99"/>
              <a:gd name="T1" fmla="*/ 0 h 108"/>
              <a:gd name="T2" fmla="*/ 17 w 99"/>
              <a:gd name="T3" fmla="*/ 0 h 108"/>
              <a:gd name="T4" fmla="*/ 0 w 99"/>
              <a:gd name="T5" fmla="*/ 17 h 108"/>
              <a:gd name="T6" fmla="*/ 0 w 99"/>
              <a:gd name="T7" fmla="*/ 66 h 108"/>
              <a:gd name="T8" fmla="*/ 13 w 99"/>
              <a:gd name="T9" fmla="*/ 83 h 108"/>
              <a:gd name="T10" fmla="*/ 20 w 99"/>
              <a:gd name="T11" fmla="*/ 99 h 108"/>
              <a:gd name="T12" fmla="*/ 20 w 99"/>
              <a:gd name="T13" fmla="*/ 103 h 108"/>
              <a:gd name="T14" fmla="*/ 25 w 99"/>
              <a:gd name="T15" fmla="*/ 108 h 108"/>
              <a:gd name="T16" fmla="*/ 31 w 99"/>
              <a:gd name="T17" fmla="*/ 103 h 108"/>
              <a:gd name="T18" fmla="*/ 31 w 99"/>
              <a:gd name="T19" fmla="*/ 100 h 108"/>
              <a:gd name="T20" fmla="*/ 69 w 99"/>
              <a:gd name="T21" fmla="*/ 100 h 108"/>
              <a:gd name="T22" fmla="*/ 69 w 99"/>
              <a:gd name="T23" fmla="*/ 103 h 108"/>
              <a:gd name="T24" fmla="*/ 75 w 99"/>
              <a:gd name="T25" fmla="*/ 108 h 108"/>
              <a:gd name="T26" fmla="*/ 80 w 99"/>
              <a:gd name="T27" fmla="*/ 103 h 108"/>
              <a:gd name="T28" fmla="*/ 80 w 99"/>
              <a:gd name="T29" fmla="*/ 99 h 108"/>
              <a:gd name="T30" fmla="*/ 87 w 99"/>
              <a:gd name="T31" fmla="*/ 82 h 108"/>
              <a:gd name="T32" fmla="*/ 99 w 99"/>
              <a:gd name="T33" fmla="*/ 66 h 108"/>
              <a:gd name="T34" fmla="*/ 99 w 99"/>
              <a:gd name="T35" fmla="*/ 17 h 108"/>
              <a:gd name="T36" fmla="*/ 82 w 99"/>
              <a:gd name="T37" fmla="*/ 0 h 108"/>
              <a:gd name="T38" fmla="*/ 23 w 99"/>
              <a:gd name="T39" fmla="*/ 79 h 108"/>
              <a:gd name="T40" fmla="*/ 17 w 99"/>
              <a:gd name="T41" fmla="*/ 73 h 108"/>
              <a:gd name="T42" fmla="*/ 23 w 99"/>
              <a:gd name="T43" fmla="*/ 67 h 108"/>
              <a:gd name="T44" fmla="*/ 29 w 99"/>
              <a:gd name="T45" fmla="*/ 73 h 108"/>
              <a:gd name="T46" fmla="*/ 23 w 99"/>
              <a:gd name="T47" fmla="*/ 79 h 108"/>
              <a:gd name="T48" fmla="*/ 63 w 99"/>
              <a:gd name="T49" fmla="*/ 90 h 108"/>
              <a:gd name="T50" fmla="*/ 36 w 99"/>
              <a:gd name="T51" fmla="*/ 90 h 108"/>
              <a:gd name="T52" fmla="*/ 34 w 99"/>
              <a:gd name="T53" fmla="*/ 88 h 108"/>
              <a:gd name="T54" fmla="*/ 36 w 99"/>
              <a:gd name="T55" fmla="*/ 86 h 108"/>
              <a:gd name="T56" fmla="*/ 63 w 99"/>
              <a:gd name="T57" fmla="*/ 86 h 108"/>
              <a:gd name="T58" fmla="*/ 65 w 99"/>
              <a:gd name="T59" fmla="*/ 88 h 108"/>
              <a:gd name="T60" fmla="*/ 63 w 99"/>
              <a:gd name="T61" fmla="*/ 90 h 108"/>
              <a:gd name="T62" fmla="*/ 19 w 99"/>
              <a:gd name="T63" fmla="*/ 60 h 108"/>
              <a:gd name="T64" fmla="*/ 19 w 99"/>
              <a:gd name="T65" fmla="*/ 59 h 108"/>
              <a:gd name="T66" fmla="*/ 19 w 99"/>
              <a:gd name="T67" fmla="*/ 50 h 108"/>
              <a:gd name="T68" fmla="*/ 29 w 99"/>
              <a:gd name="T69" fmla="*/ 41 h 108"/>
              <a:gd name="T70" fmla="*/ 71 w 99"/>
              <a:gd name="T71" fmla="*/ 41 h 108"/>
              <a:gd name="T72" fmla="*/ 80 w 99"/>
              <a:gd name="T73" fmla="*/ 50 h 108"/>
              <a:gd name="T74" fmla="*/ 80 w 99"/>
              <a:gd name="T75" fmla="*/ 59 h 108"/>
              <a:gd name="T76" fmla="*/ 80 w 99"/>
              <a:gd name="T77" fmla="*/ 60 h 108"/>
              <a:gd name="T78" fmla="*/ 19 w 99"/>
              <a:gd name="T79" fmla="*/ 60 h 108"/>
              <a:gd name="T80" fmla="*/ 76 w 99"/>
              <a:gd name="T81" fmla="*/ 79 h 108"/>
              <a:gd name="T82" fmla="*/ 70 w 99"/>
              <a:gd name="T83" fmla="*/ 73 h 108"/>
              <a:gd name="T84" fmla="*/ 76 w 99"/>
              <a:gd name="T85" fmla="*/ 67 h 108"/>
              <a:gd name="T86" fmla="*/ 82 w 99"/>
              <a:gd name="T87" fmla="*/ 73 h 108"/>
              <a:gd name="T88" fmla="*/ 76 w 99"/>
              <a:gd name="T89" fmla="*/ 7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" h="108">
                <a:moveTo>
                  <a:pt x="82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4"/>
                  <a:pt x="5" y="81"/>
                  <a:pt x="13" y="83"/>
                </a:cubicBezTo>
                <a:cubicBezTo>
                  <a:pt x="13" y="90"/>
                  <a:pt x="16" y="96"/>
                  <a:pt x="20" y="99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6"/>
                  <a:pt x="22" y="108"/>
                  <a:pt x="25" y="108"/>
                </a:cubicBezTo>
                <a:cubicBezTo>
                  <a:pt x="28" y="108"/>
                  <a:pt x="31" y="106"/>
                  <a:pt x="31" y="103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9" y="106"/>
                  <a:pt x="72" y="108"/>
                  <a:pt x="75" y="108"/>
                </a:cubicBezTo>
                <a:cubicBezTo>
                  <a:pt x="77" y="108"/>
                  <a:pt x="80" y="106"/>
                  <a:pt x="80" y="103"/>
                </a:cubicBezTo>
                <a:cubicBezTo>
                  <a:pt x="80" y="99"/>
                  <a:pt x="80" y="99"/>
                  <a:pt x="80" y="99"/>
                </a:cubicBezTo>
                <a:cubicBezTo>
                  <a:pt x="84" y="96"/>
                  <a:pt x="87" y="90"/>
                  <a:pt x="87" y="82"/>
                </a:cubicBezTo>
                <a:cubicBezTo>
                  <a:pt x="94" y="80"/>
                  <a:pt x="99" y="74"/>
                  <a:pt x="99" y="66"/>
                </a:cubicBezTo>
                <a:cubicBezTo>
                  <a:pt x="99" y="17"/>
                  <a:pt x="99" y="17"/>
                  <a:pt x="99" y="17"/>
                </a:cubicBezTo>
                <a:cubicBezTo>
                  <a:pt x="99" y="8"/>
                  <a:pt x="92" y="0"/>
                  <a:pt x="82" y="0"/>
                </a:cubicBezTo>
                <a:close/>
                <a:moveTo>
                  <a:pt x="23" y="79"/>
                </a:moveTo>
                <a:cubicBezTo>
                  <a:pt x="20" y="79"/>
                  <a:pt x="17" y="76"/>
                  <a:pt x="17" y="73"/>
                </a:cubicBezTo>
                <a:cubicBezTo>
                  <a:pt x="17" y="69"/>
                  <a:pt x="20" y="67"/>
                  <a:pt x="23" y="67"/>
                </a:cubicBezTo>
                <a:cubicBezTo>
                  <a:pt x="26" y="67"/>
                  <a:pt x="29" y="69"/>
                  <a:pt x="29" y="73"/>
                </a:cubicBezTo>
                <a:cubicBezTo>
                  <a:pt x="29" y="76"/>
                  <a:pt x="26" y="79"/>
                  <a:pt x="23" y="79"/>
                </a:cubicBezTo>
                <a:close/>
                <a:moveTo>
                  <a:pt x="63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5" y="90"/>
                  <a:pt x="34" y="89"/>
                  <a:pt x="34" y="88"/>
                </a:cubicBezTo>
                <a:cubicBezTo>
                  <a:pt x="34" y="87"/>
                  <a:pt x="35" y="86"/>
                  <a:pt x="36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5" y="87"/>
                  <a:pt x="65" y="88"/>
                </a:cubicBezTo>
                <a:cubicBezTo>
                  <a:pt x="65" y="89"/>
                  <a:pt x="64" y="90"/>
                  <a:pt x="63" y="90"/>
                </a:cubicBezTo>
                <a:close/>
                <a:moveTo>
                  <a:pt x="19" y="60"/>
                </a:moveTo>
                <a:cubicBezTo>
                  <a:pt x="19" y="60"/>
                  <a:pt x="19" y="59"/>
                  <a:pt x="19" y="59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5"/>
                  <a:pt x="21" y="41"/>
                  <a:pt x="29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9" y="41"/>
                  <a:pt x="80" y="45"/>
                  <a:pt x="80" y="50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80" y="60"/>
                  <a:pt x="80" y="60"/>
                </a:cubicBezTo>
                <a:lnTo>
                  <a:pt x="19" y="60"/>
                </a:lnTo>
                <a:close/>
                <a:moveTo>
                  <a:pt x="76" y="79"/>
                </a:moveTo>
                <a:cubicBezTo>
                  <a:pt x="72" y="79"/>
                  <a:pt x="70" y="76"/>
                  <a:pt x="70" y="73"/>
                </a:cubicBezTo>
                <a:cubicBezTo>
                  <a:pt x="70" y="69"/>
                  <a:pt x="72" y="67"/>
                  <a:pt x="76" y="67"/>
                </a:cubicBezTo>
                <a:cubicBezTo>
                  <a:pt x="79" y="67"/>
                  <a:pt x="82" y="69"/>
                  <a:pt x="82" y="73"/>
                </a:cubicBezTo>
                <a:cubicBezTo>
                  <a:pt x="82" y="76"/>
                  <a:pt x="79" y="79"/>
                  <a:pt x="76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2" name="Freeform 419">
            <a:extLst>
              <a:ext uri="{FF2B5EF4-FFF2-40B4-BE49-F238E27FC236}">
                <a16:creationId xmlns:a16="http://schemas.microsoft.com/office/drawing/2014/main" xmlns="" id="{DC247CB6-3A85-4461-817D-D3A897F842C5}"/>
              </a:ext>
            </a:extLst>
          </p:cNvPr>
          <p:cNvSpPr>
            <a:spLocks/>
          </p:cNvSpPr>
          <p:nvPr/>
        </p:nvSpPr>
        <p:spPr bwMode="auto">
          <a:xfrm>
            <a:off x="5083698" y="5086693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3" name="Freeform 419">
            <a:extLst>
              <a:ext uri="{FF2B5EF4-FFF2-40B4-BE49-F238E27FC236}">
                <a16:creationId xmlns:a16="http://schemas.microsoft.com/office/drawing/2014/main" xmlns="" id="{63BCA348-E239-430D-92CD-4A8F9ADBB89B}"/>
              </a:ext>
            </a:extLst>
          </p:cNvPr>
          <p:cNvSpPr>
            <a:spLocks/>
          </p:cNvSpPr>
          <p:nvPr/>
        </p:nvSpPr>
        <p:spPr bwMode="auto">
          <a:xfrm>
            <a:off x="5083699" y="5087202"/>
            <a:ext cx="72532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4" name="Freeform 419">
            <a:extLst>
              <a:ext uri="{FF2B5EF4-FFF2-40B4-BE49-F238E27FC236}">
                <a16:creationId xmlns:a16="http://schemas.microsoft.com/office/drawing/2014/main" xmlns="" id="{E5444949-6753-4C79-8351-1B9A5DD69C2A}"/>
              </a:ext>
            </a:extLst>
          </p:cNvPr>
          <p:cNvSpPr>
            <a:spLocks/>
          </p:cNvSpPr>
          <p:nvPr/>
        </p:nvSpPr>
        <p:spPr bwMode="auto">
          <a:xfrm>
            <a:off x="5083698" y="5493500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5" name="Freeform 419">
            <a:extLst>
              <a:ext uri="{FF2B5EF4-FFF2-40B4-BE49-F238E27FC236}">
                <a16:creationId xmlns:a16="http://schemas.microsoft.com/office/drawing/2014/main" xmlns="" id="{41605697-180E-4236-BE7D-2E4F53F589A9}"/>
              </a:ext>
            </a:extLst>
          </p:cNvPr>
          <p:cNvSpPr>
            <a:spLocks/>
          </p:cNvSpPr>
          <p:nvPr/>
        </p:nvSpPr>
        <p:spPr bwMode="auto">
          <a:xfrm>
            <a:off x="5083699" y="5494184"/>
            <a:ext cx="1355034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6" name="TextBox 405">
            <a:extLst>
              <a:ext uri="{FF2B5EF4-FFF2-40B4-BE49-F238E27FC236}">
                <a16:creationId xmlns:a16="http://schemas.microsoft.com/office/drawing/2014/main" xmlns="" id="{A59BDC43-9E77-47C6-87E5-C778F352F7A7}"/>
              </a:ext>
            </a:extLst>
          </p:cNvPr>
          <p:cNvSpPr txBox="1"/>
          <p:nvPr/>
        </p:nvSpPr>
        <p:spPr>
          <a:xfrm>
            <a:off x="6951223" y="4865549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35%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07" name="TextBox 406">
            <a:extLst>
              <a:ext uri="{FF2B5EF4-FFF2-40B4-BE49-F238E27FC236}">
                <a16:creationId xmlns:a16="http://schemas.microsoft.com/office/drawing/2014/main" xmlns="" id="{6F2A5044-F894-4376-9DDD-3A2BE811500C}"/>
              </a:ext>
            </a:extLst>
          </p:cNvPr>
          <p:cNvSpPr txBox="1"/>
          <p:nvPr/>
        </p:nvSpPr>
        <p:spPr>
          <a:xfrm>
            <a:off x="6951223" y="5294535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65%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08" name="Freeform 419">
            <a:extLst>
              <a:ext uri="{FF2B5EF4-FFF2-40B4-BE49-F238E27FC236}">
                <a16:creationId xmlns:a16="http://schemas.microsoft.com/office/drawing/2014/main" xmlns="" id="{4F217EA4-3CB4-4E04-A982-EAA5B7AADAAF}"/>
              </a:ext>
            </a:extLst>
          </p:cNvPr>
          <p:cNvSpPr>
            <a:spLocks/>
          </p:cNvSpPr>
          <p:nvPr/>
        </p:nvSpPr>
        <p:spPr bwMode="auto">
          <a:xfrm>
            <a:off x="5083698" y="5898152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09" name="Freeform 419">
            <a:extLst>
              <a:ext uri="{FF2B5EF4-FFF2-40B4-BE49-F238E27FC236}">
                <a16:creationId xmlns:a16="http://schemas.microsoft.com/office/drawing/2014/main" xmlns="" id="{F719FCB7-AFA9-415B-9F3A-113D3C5E8510}"/>
              </a:ext>
            </a:extLst>
          </p:cNvPr>
          <p:cNvSpPr>
            <a:spLocks/>
          </p:cNvSpPr>
          <p:nvPr/>
        </p:nvSpPr>
        <p:spPr bwMode="auto">
          <a:xfrm>
            <a:off x="5083699" y="5898836"/>
            <a:ext cx="1207799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xmlns="" id="{FEA8A900-554A-447B-B422-2E8DCD704D2E}"/>
              </a:ext>
            </a:extLst>
          </p:cNvPr>
          <p:cNvSpPr txBox="1"/>
          <p:nvPr/>
        </p:nvSpPr>
        <p:spPr>
          <a:xfrm>
            <a:off x="6951223" y="5699187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60%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11" name="Freeform 423">
            <a:extLst>
              <a:ext uri="{FF2B5EF4-FFF2-40B4-BE49-F238E27FC236}">
                <a16:creationId xmlns:a16="http://schemas.microsoft.com/office/drawing/2014/main" xmlns="" id="{DED984FD-CF2D-43EA-A9E9-471B67EF2FFD}"/>
              </a:ext>
            </a:extLst>
          </p:cNvPr>
          <p:cNvSpPr>
            <a:spLocks noEditPoints="1"/>
          </p:cNvSpPr>
          <p:nvPr/>
        </p:nvSpPr>
        <p:spPr bwMode="auto">
          <a:xfrm>
            <a:off x="4757992" y="5807995"/>
            <a:ext cx="169382" cy="241974"/>
          </a:xfrm>
          <a:custGeom>
            <a:avLst/>
            <a:gdLst>
              <a:gd name="T0" fmla="*/ 71 w 71"/>
              <a:gd name="T1" fmla="*/ 89 h 102"/>
              <a:gd name="T2" fmla="*/ 62 w 71"/>
              <a:gd name="T3" fmla="*/ 83 h 102"/>
              <a:gd name="T4" fmla="*/ 58 w 71"/>
              <a:gd name="T5" fmla="*/ 83 h 102"/>
              <a:gd name="T6" fmla="*/ 55 w 71"/>
              <a:gd name="T7" fmla="*/ 55 h 102"/>
              <a:gd name="T8" fmla="*/ 57 w 71"/>
              <a:gd name="T9" fmla="*/ 51 h 102"/>
              <a:gd name="T10" fmla="*/ 57 w 71"/>
              <a:gd name="T11" fmla="*/ 41 h 102"/>
              <a:gd name="T12" fmla="*/ 57 w 71"/>
              <a:gd name="T13" fmla="*/ 40 h 102"/>
              <a:gd name="T14" fmla="*/ 49 w 71"/>
              <a:gd name="T15" fmla="*/ 22 h 102"/>
              <a:gd name="T16" fmla="*/ 49 w 71"/>
              <a:gd name="T17" fmla="*/ 18 h 102"/>
              <a:gd name="T18" fmla="*/ 31 w 71"/>
              <a:gd name="T19" fmla="*/ 0 h 102"/>
              <a:gd name="T20" fmla="*/ 18 w 71"/>
              <a:gd name="T21" fmla="*/ 0 h 102"/>
              <a:gd name="T22" fmla="*/ 0 w 71"/>
              <a:gd name="T23" fmla="*/ 18 h 102"/>
              <a:gd name="T24" fmla="*/ 0 w 71"/>
              <a:gd name="T25" fmla="*/ 84 h 102"/>
              <a:gd name="T26" fmla="*/ 18 w 71"/>
              <a:gd name="T27" fmla="*/ 102 h 102"/>
              <a:gd name="T28" fmla="*/ 31 w 71"/>
              <a:gd name="T29" fmla="*/ 102 h 102"/>
              <a:gd name="T30" fmla="*/ 49 w 71"/>
              <a:gd name="T31" fmla="*/ 88 h 102"/>
              <a:gd name="T32" fmla="*/ 55 w 71"/>
              <a:gd name="T33" fmla="*/ 86 h 102"/>
              <a:gd name="T34" fmla="*/ 56 w 71"/>
              <a:gd name="T35" fmla="*/ 86 h 102"/>
              <a:gd name="T36" fmla="*/ 60 w 71"/>
              <a:gd name="T37" fmla="*/ 94 h 102"/>
              <a:gd name="T38" fmla="*/ 67 w 71"/>
              <a:gd name="T39" fmla="*/ 98 h 102"/>
              <a:gd name="T40" fmla="*/ 69 w 71"/>
              <a:gd name="T41" fmla="*/ 97 h 102"/>
              <a:gd name="T42" fmla="*/ 71 w 71"/>
              <a:gd name="T43" fmla="*/ 89 h 102"/>
              <a:gd name="T44" fmla="*/ 28 w 71"/>
              <a:gd name="T45" fmla="*/ 37 h 102"/>
              <a:gd name="T46" fmla="*/ 20 w 71"/>
              <a:gd name="T47" fmla="*/ 37 h 102"/>
              <a:gd name="T48" fmla="*/ 9 w 71"/>
              <a:gd name="T49" fmla="*/ 32 h 102"/>
              <a:gd name="T50" fmla="*/ 8 w 71"/>
              <a:gd name="T51" fmla="*/ 16 h 102"/>
              <a:gd name="T52" fmla="*/ 20 w 71"/>
              <a:gd name="T53" fmla="*/ 7 h 102"/>
              <a:gd name="T54" fmla="*/ 28 w 71"/>
              <a:gd name="T55" fmla="*/ 7 h 102"/>
              <a:gd name="T56" fmla="*/ 40 w 71"/>
              <a:gd name="T57" fmla="*/ 14 h 102"/>
              <a:gd name="T58" fmla="*/ 40 w 71"/>
              <a:gd name="T59" fmla="*/ 32 h 102"/>
              <a:gd name="T60" fmla="*/ 28 w 71"/>
              <a:gd name="T61" fmla="*/ 37 h 102"/>
              <a:gd name="T62" fmla="*/ 54 w 71"/>
              <a:gd name="T63" fmla="*/ 36 h 102"/>
              <a:gd name="T64" fmla="*/ 53 w 71"/>
              <a:gd name="T65" fmla="*/ 36 h 102"/>
              <a:gd name="T66" fmla="*/ 49 w 71"/>
              <a:gd name="T67" fmla="*/ 38 h 102"/>
              <a:gd name="T68" fmla="*/ 49 w 71"/>
              <a:gd name="T69" fmla="*/ 26 h 102"/>
              <a:gd name="T70" fmla="*/ 54 w 71"/>
              <a:gd name="T71" fmla="*/ 36 h 102"/>
              <a:gd name="T72" fmla="*/ 54 w 71"/>
              <a:gd name="T73" fmla="*/ 84 h 102"/>
              <a:gd name="T74" fmla="*/ 49 w 71"/>
              <a:gd name="T75" fmla="*/ 85 h 102"/>
              <a:gd name="T76" fmla="*/ 49 w 71"/>
              <a:gd name="T77" fmla="*/ 84 h 102"/>
              <a:gd name="T78" fmla="*/ 49 w 71"/>
              <a:gd name="T79" fmla="*/ 54 h 102"/>
              <a:gd name="T80" fmla="*/ 52 w 71"/>
              <a:gd name="T81" fmla="*/ 56 h 102"/>
              <a:gd name="T82" fmla="*/ 55 w 71"/>
              <a:gd name="T83" fmla="*/ 83 h 102"/>
              <a:gd name="T84" fmla="*/ 54 w 71"/>
              <a:gd name="T85" fmla="*/ 84 h 102"/>
              <a:gd name="T86" fmla="*/ 67 w 71"/>
              <a:gd name="T87" fmla="*/ 95 h 102"/>
              <a:gd name="T88" fmla="*/ 63 w 71"/>
              <a:gd name="T89" fmla="*/ 92 h 102"/>
              <a:gd name="T90" fmla="*/ 59 w 71"/>
              <a:gd name="T91" fmla="*/ 86 h 102"/>
              <a:gd name="T92" fmla="*/ 62 w 71"/>
              <a:gd name="T93" fmla="*/ 86 h 102"/>
              <a:gd name="T94" fmla="*/ 68 w 71"/>
              <a:gd name="T95" fmla="*/ 90 h 102"/>
              <a:gd name="T96" fmla="*/ 67 w 71"/>
              <a:gd name="T97" fmla="*/ 9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102">
                <a:moveTo>
                  <a:pt x="71" y="89"/>
                </a:moveTo>
                <a:cubicBezTo>
                  <a:pt x="69" y="84"/>
                  <a:pt x="65" y="83"/>
                  <a:pt x="62" y="83"/>
                </a:cubicBezTo>
                <a:cubicBezTo>
                  <a:pt x="60" y="83"/>
                  <a:pt x="60" y="83"/>
                  <a:pt x="58" y="83"/>
                </a:cubicBezTo>
                <a:cubicBezTo>
                  <a:pt x="56" y="73"/>
                  <a:pt x="55" y="60"/>
                  <a:pt x="55" y="55"/>
                </a:cubicBezTo>
                <a:cubicBezTo>
                  <a:pt x="56" y="54"/>
                  <a:pt x="57" y="53"/>
                  <a:pt x="57" y="5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0"/>
                </a:cubicBezTo>
                <a:cubicBezTo>
                  <a:pt x="58" y="37"/>
                  <a:pt x="57" y="28"/>
                  <a:pt x="49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8"/>
                  <a:pt x="41" y="0"/>
                  <a:pt x="3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4"/>
                  <a:pt x="8" y="102"/>
                  <a:pt x="18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40" y="102"/>
                  <a:pt x="47" y="96"/>
                  <a:pt x="49" y="88"/>
                </a:cubicBezTo>
                <a:cubicBezTo>
                  <a:pt x="51" y="87"/>
                  <a:pt x="53" y="87"/>
                  <a:pt x="55" y="86"/>
                </a:cubicBezTo>
                <a:cubicBezTo>
                  <a:pt x="55" y="86"/>
                  <a:pt x="56" y="86"/>
                  <a:pt x="56" y="86"/>
                </a:cubicBezTo>
                <a:cubicBezTo>
                  <a:pt x="57" y="89"/>
                  <a:pt x="59" y="92"/>
                  <a:pt x="60" y="94"/>
                </a:cubicBezTo>
                <a:cubicBezTo>
                  <a:pt x="63" y="97"/>
                  <a:pt x="65" y="98"/>
                  <a:pt x="67" y="98"/>
                </a:cubicBezTo>
                <a:cubicBezTo>
                  <a:pt x="68" y="98"/>
                  <a:pt x="68" y="98"/>
                  <a:pt x="69" y="97"/>
                </a:cubicBezTo>
                <a:cubicBezTo>
                  <a:pt x="71" y="96"/>
                  <a:pt x="71" y="91"/>
                  <a:pt x="71" y="89"/>
                </a:cubicBezTo>
                <a:close/>
                <a:moveTo>
                  <a:pt x="28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14" y="37"/>
                  <a:pt x="9" y="35"/>
                  <a:pt x="9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3"/>
                  <a:pt x="12" y="7"/>
                  <a:pt x="20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36" y="7"/>
                  <a:pt x="40" y="11"/>
                  <a:pt x="40" y="14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5"/>
                  <a:pt x="35" y="37"/>
                  <a:pt x="28" y="37"/>
                </a:cubicBezTo>
                <a:close/>
                <a:moveTo>
                  <a:pt x="54" y="36"/>
                </a:moveTo>
                <a:cubicBezTo>
                  <a:pt x="54" y="36"/>
                  <a:pt x="53" y="36"/>
                  <a:pt x="53" y="36"/>
                </a:cubicBezTo>
                <a:cubicBezTo>
                  <a:pt x="51" y="36"/>
                  <a:pt x="50" y="37"/>
                  <a:pt x="49" y="38"/>
                </a:cubicBezTo>
                <a:cubicBezTo>
                  <a:pt x="49" y="26"/>
                  <a:pt x="49" y="26"/>
                  <a:pt x="49" y="26"/>
                </a:cubicBezTo>
                <a:cubicBezTo>
                  <a:pt x="51" y="28"/>
                  <a:pt x="53" y="32"/>
                  <a:pt x="54" y="36"/>
                </a:cubicBezTo>
                <a:close/>
                <a:moveTo>
                  <a:pt x="54" y="84"/>
                </a:moveTo>
                <a:cubicBezTo>
                  <a:pt x="53" y="84"/>
                  <a:pt x="51" y="84"/>
                  <a:pt x="49" y="85"/>
                </a:cubicBezTo>
                <a:cubicBezTo>
                  <a:pt x="49" y="85"/>
                  <a:pt x="49" y="84"/>
                  <a:pt x="49" y="8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5"/>
                  <a:pt x="51" y="55"/>
                  <a:pt x="52" y="56"/>
                </a:cubicBezTo>
                <a:cubicBezTo>
                  <a:pt x="52" y="61"/>
                  <a:pt x="53" y="74"/>
                  <a:pt x="55" y="83"/>
                </a:cubicBezTo>
                <a:cubicBezTo>
                  <a:pt x="55" y="83"/>
                  <a:pt x="55" y="84"/>
                  <a:pt x="54" y="84"/>
                </a:cubicBezTo>
                <a:close/>
                <a:moveTo>
                  <a:pt x="67" y="95"/>
                </a:moveTo>
                <a:cubicBezTo>
                  <a:pt x="67" y="95"/>
                  <a:pt x="65" y="95"/>
                  <a:pt x="63" y="92"/>
                </a:cubicBezTo>
                <a:cubicBezTo>
                  <a:pt x="61" y="90"/>
                  <a:pt x="60" y="88"/>
                  <a:pt x="59" y="86"/>
                </a:cubicBezTo>
                <a:cubicBezTo>
                  <a:pt x="60" y="86"/>
                  <a:pt x="61" y="86"/>
                  <a:pt x="62" y="86"/>
                </a:cubicBezTo>
                <a:cubicBezTo>
                  <a:pt x="65" y="86"/>
                  <a:pt x="67" y="87"/>
                  <a:pt x="68" y="90"/>
                </a:cubicBezTo>
                <a:cubicBezTo>
                  <a:pt x="68" y="91"/>
                  <a:pt x="68" y="94"/>
                  <a:pt x="67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2" name="TextBox 411">
            <a:extLst>
              <a:ext uri="{FF2B5EF4-FFF2-40B4-BE49-F238E27FC236}">
                <a16:creationId xmlns:a16="http://schemas.microsoft.com/office/drawing/2014/main" xmlns="" id="{AA572594-2FB4-43F0-8530-1FFAB50048DC}"/>
              </a:ext>
            </a:extLst>
          </p:cNvPr>
          <p:cNvSpPr txBox="1"/>
          <p:nvPr/>
        </p:nvSpPr>
        <p:spPr>
          <a:xfrm>
            <a:off x="1697479" y="4489215"/>
            <a:ext cx="2101177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400" b="1" dirty="0">
                <a:cs typeface="+mn-ea"/>
                <a:sym typeface="+mn-lt"/>
              </a:rPr>
              <a:t>United State America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13" name="Freeform 413">
            <a:extLst>
              <a:ext uri="{FF2B5EF4-FFF2-40B4-BE49-F238E27FC236}">
                <a16:creationId xmlns:a16="http://schemas.microsoft.com/office/drawing/2014/main" xmlns="" id="{F1EE2101-65DF-431C-BC26-936CEDE3DF0F}"/>
              </a:ext>
            </a:extLst>
          </p:cNvPr>
          <p:cNvSpPr>
            <a:spLocks noEditPoints="1"/>
          </p:cNvSpPr>
          <p:nvPr/>
        </p:nvSpPr>
        <p:spPr bwMode="auto">
          <a:xfrm>
            <a:off x="1320382" y="5018972"/>
            <a:ext cx="243437" cy="253031"/>
          </a:xfrm>
          <a:custGeom>
            <a:avLst/>
            <a:gdLst>
              <a:gd name="T0" fmla="*/ 78 w 118"/>
              <a:gd name="T1" fmla="*/ 8 h 123"/>
              <a:gd name="T2" fmla="*/ 62 w 118"/>
              <a:gd name="T3" fmla="*/ 4 h 123"/>
              <a:gd name="T4" fmla="*/ 8 w 118"/>
              <a:gd name="T5" fmla="*/ 34 h 123"/>
              <a:gd name="T6" fmla="*/ 3 w 118"/>
              <a:gd name="T7" fmla="*/ 49 h 123"/>
              <a:gd name="T8" fmla="*/ 40 w 118"/>
              <a:gd name="T9" fmla="*/ 116 h 123"/>
              <a:gd name="T10" fmla="*/ 56 w 118"/>
              <a:gd name="T11" fmla="*/ 120 h 123"/>
              <a:gd name="T12" fmla="*/ 110 w 118"/>
              <a:gd name="T13" fmla="*/ 90 h 123"/>
              <a:gd name="T14" fmla="*/ 114 w 118"/>
              <a:gd name="T15" fmla="*/ 74 h 123"/>
              <a:gd name="T16" fmla="*/ 100 w 118"/>
              <a:gd name="T17" fmla="*/ 48 h 123"/>
              <a:gd name="T18" fmla="*/ 77 w 118"/>
              <a:gd name="T19" fmla="*/ 61 h 123"/>
              <a:gd name="T20" fmla="*/ 66 w 118"/>
              <a:gd name="T21" fmla="*/ 58 h 123"/>
              <a:gd name="T22" fmla="*/ 69 w 118"/>
              <a:gd name="T23" fmla="*/ 47 h 123"/>
              <a:gd name="T24" fmla="*/ 92 w 118"/>
              <a:gd name="T25" fmla="*/ 34 h 123"/>
              <a:gd name="T26" fmla="*/ 78 w 118"/>
              <a:gd name="T27" fmla="*/ 8 h 123"/>
              <a:gd name="T28" fmla="*/ 64 w 118"/>
              <a:gd name="T29" fmla="*/ 12 h 123"/>
              <a:gd name="T30" fmla="*/ 14 w 118"/>
              <a:gd name="T31" fmla="*/ 39 h 123"/>
              <a:gd name="T32" fmla="*/ 6 w 118"/>
              <a:gd name="T33" fmla="*/ 41 h 123"/>
              <a:gd name="T34" fmla="*/ 12 w 118"/>
              <a:gd name="T35" fmla="*/ 36 h 123"/>
              <a:gd name="T36" fmla="*/ 62 w 118"/>
              <a:gd name="T37" fmla="*/ 9 h 123"/>
              <a:gd name="T38" fmla="*/ 70 w 118"/>
              <a:gd name="T39" fmla="*/ 6 h 123"/>
              <a:gd name="T40" fmla="*/ 64 w 118"/>
              <a:gd name="T41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23">
                <a:moveTo>
                  <a:pt x="78" y="8"/>
                </a:moveTo>
                <a:cubicBezTo>
                  <a:pt x="75" y="3"/>
                  <a:pt x="68" y="0"/>
                  <a:pt x="62" y="4"/>
                </a:cubicBezTo>
                <a:cubicBezTo>
                  <a:pt x="8" y="34"/>
                  <a:pt x="8" y="34"/>
                  <a:pt x="8" y="34"/>
                </a:cubicBezTo>
                <a:cubicBezTo>
                  <a:pt x="2" y="37"/>
                  <a:pt x="0" y="44"/>
                  <a:pt x="3" y="49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3" y="121"/>
                  <a:pt x="50" y="123"/>
                  <a:pt x="56" y="12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116" y="87"/>
                  <a:pt x="118" y="80"/>
                  <a:pt x="114" y="74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77" y="61"/>
                  <a:pt x="77" y="61"/>
                  <a:pt x="77" y="61"/>
                </a:cubicBezTo>
                <a:cubicBezTo>
                  <a:pt x="73" y="63"/>
                  <a:pt x="68" y="62"/>
                  <a:pt x="66" y="58"/>
                </a:cubicBezTo>
                <a:cubicBezTo>
                  <a:pt x="64" y="54"/>
                  <a:pt x="65" y="49"/>
                  <a:pt x="69" y="47"/>
                </a:cubicBezTo>
                <a:cubicBezTo>
                  <a:pt x="92" y="34"/>
                  <a:pt x="92" y="34"/>
                  <a:pt x="92" y="34"/>
                </a:cubicBezTo>
                <a:lnTo>
                  <a:pt x="78" y="8"/>
                </a:lnTo>
                <a:close/>
                <a:moveTo>
                  <a:pt x="64" y="12"/>
                </a:moveTo>
                <a:cubicBezTo>
                  <a:pt x="14" y="39"/>
                  <a:pt x="14" y="39"/>
                  <a:pt x="14" y="39"/>
                </a:cubicBezTo>
                <a:cubicBezTo>
                  <a:pt x="11" y="41"/>
                  <a:pt x="8" y="41"/>
                  <a:pt x="6" y="41"/>
                </a:cubicBezTo>
                <a:cubicBezTo>
                  <a:pt x="7" y="40"/>
                  <a:pt x="9" y="38"/>
                  <a:pt x="12" y="36"/>
                </a:cubicBezTo>
                <a:cubicBezTo>
                  <a:pt x="62" y="9"/>
                  <a:pt x="62" y="9"/>
                  <a:pt x="62" y="9"/>
                </a:cubicBezTo>
                <a:cubicBezTo>
                  <a:pt x="65" y="7"/>
                  <a:pt x="68" y="6"/>
                  <a:pt x="70" y="6"/>
                </a:cubicBezTo>
                <a:cubicBezTo>
                  <a:pt x="69" y="8"/>
                  <a:pt x="66" y="10"/>
                  <a:pt x="64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4" name="Freeform 415">
            <a:extLst>
              <a:ext uri="{FF2B5EF4-FFF2-40B4-BE49-F238E27FC236}">
                <a16:creationId xmlns:a16="http://schemas.microsoft.com/office/drawing/2014/main" xmlns="" id="{73B39A2E-4102-4DF8-BDCB-8708EF7E42AD}"/>
              </a:ext>
            </a:extLst>
          </p:cNvPr>
          <p:cNvSpPr>
            <a:spLocks noEditPoints="1"/>
          </p:cNvSpPr>
          <p:nvPr/>
        </p:nvSpPr>
        <p:spPr bwMode="auto">
          <a:xfrm>
            <a:off x="1367021" y="5428474"/>
            <a:ext cx="203863" cy="223050"/>
          </a:xfrm>
          <a:custGeom>
            <a:avLst/>
            <a:gdLst>
              <a:gd name="T0" fmla="*/ 82 w 99"/>
              <a:gd name="T1" fmla="*/ 0 h 108"/>
              <a:gd name="T2" fmla="*/ 17 w 99"/>
              <a:gd name="T3" fmla="*/ 0 h 108"/>
              <a:gd name="T4" fmla="*/ 0 w 99"/>
              <a:gd name="T5" fmla="*/ 17 h 108"/>
              <a:gd name="T6" fmla="*/ 0 w 99"/>
              <a:gd name="T7" fmla="*/ 66 h 108"/>
              <a:gd name="T8" fmla="*/ 13 w 99"/>
              <a:gd name="T9" fmla="*/ 83 h 108"/>
              <a:gd name="T10" fmla="*/ 20 w 99"/>
              <a:gd name="T11" fmla="*/ 99 h 108"/>
              <a:gd name="T12" fmla="*/ 20 w 99"/>
              <a:gd name="T13" fmla="*/ 103 h 108"/>
              <a:gd name="T14" fmla="*/ 25 w 99"/>
              <a:gd name="T15" fmla="*/ 108 h 108"/>
              <a:gd name="T16" fmla="*/ 31 w 99"/>
              <a:gd name="T17" fmla="*/ 103 h 108"/>
              <a:gd name="T18" fmla="*/ 31 w 99"/>
              <a:gd name="T19" fmla="*/ 100 h 108"/>
              <a:gd name="T20" fmla="*/ 69 w 99"/>
              <a:gd name="T21" fmla="*/ 100 h 108"/>
              <a:gd name="T22" fmla="*/ 69 w 99"/>
              <a:gd name="T23" fmla="*/ 103 h 108"/>
              <a:gd name="T24" fmla="*/ 75 w 99"/>
              <a:gd name="T25" fmla="*/ 108 h 108"/>
              <a:gd name="T26" fmla="*/ 80 w 99"/>
              <a:gd name="T27" fmla="*/ 103 h 108"/>
              <a:gd name="T28" fmla="*/ 80 w 99"/>
              <a:gd name="T29" fmla="*/ 99 h 108"/>
              <a:gd name="T30" fmla="*/ 87 w 99"/>
              <a:gd name="T31" fmla="*/ 82 h 108"/>
              <a:gd name="T32" fmla="*/ 99 w 99"/>
              <a:gd name="T33" fmla="*/ 66 h 108"/>
              <a:gd name="T34" fmla="*/ 99 w 99"/>
              <a:gd name="T35" fmla="*/ 17 h 108"/>
              <a:gd name="T36" fmla="*/ 82 w 99"/>
              <a:gd name="T37" fmla="*/ 0 h 108"/>
              <a:gd name="T38" fmla="*/ 23 w 99"/>
              <a:gd name="T39" fmla="*/ 79 h 108"/>
              <a:gd name="T40" fmla="*/ 17 w 99"/>
              <a:gd name="T41" fmla="*/ 73 h 108"/>
              <a:gd name="T42" fmla="*/ 23 w 99"/>
              <a:gd name="T43" fmla="*/ 67 h 108"/>
              <a:gd name="T44" fmla="*/ 29 w 99"/>
              <a:gd name="T45" fmla="*/ 73 h 108"/>
              <a:gd name="T46" fmla="*/ 23 w 99"/>
              <a:gd name="T47" fmla="*/ 79 h 108"/>
              <a:gd name="T48" fmla="*/ 63 w 99"/>
              <a:gd name="T49" fmla="*/ 90 h 108"/>
              <a:gd name="T50" fmla="*/ 36 w 99"/>
              <a:gd name="T51" fmla="*/ 90 h 108"/>
              <a:gd name="T52" fmla="*/ 34 w 99"/>
              <a:gd name="T53" fmla="*/ 88 h 108"/>
              <a:gd name="T54" fmla="*/ 36 w 99"/>
              <a:gd name="T55" fmla="*/ 86 h 108"/>
              <a:gd name="T56" fmla="*/ 63 w 99"/>
              <a:gd name="T57" fmla="*/ 86 h 108"/>
              <a:gd name="T58" fmla="*/ 65 w 99"/>
              <a:gd name="T59" fmla="*/ 88 h 108"/>
              <a:gd name="T60" fmla="*/ 63 w 99"/>
              <a:gd name="T61" fmla="*/ 90 h 108"/>
              <a:gd name="T62" fmla="*/ 19 w 99"/>
              <a:gd name="T63" fmla="*/ 60 h 108"/>
              <a:gd name="T64" fmla="*/ 19 w 99"/>
              <a:gd name="T65" fmla="*/ 59 h 108"/>
              <a:gd name="T66" fmla="*/ 19 w 99"/>
              <a:gd name="T67" fmla="*/ 50 h 108"/>
              <a:gd name="T68" fmla="*/ 29 w 99"/>
              <a:gd name="T69" fmla="*/ 41 h 108"/>
              <a:gd name="T70" fmla="*/ 71 w 99"/>
              <a:gd name="T71" fmla="*/ 41 h 108"/>
              <a:gd name="T72" fmla="*/ 80 w 99"/>
              <a:gd name="T73" fmla="*/ 50 h 108"/>
              <a:gd name="T74" fmla="*/ 80 w 99"/>
              <a:gd name="T75" fmla="*/ 59 h 108"/>
              <a:gd name="T76" fmla="*/ 80 w 99"/>
              <a:gd name="T77" fmla="*/ 60 h 108"/>
              <a:gd name="T78" fmla="*/ 19 w 99"/>
              <a:gd name="T79" fmla="*/ 60 h 108"/>
              <a:gd name="T80" fmla="*/ 76 w 99"/>
              <a:gd name="T81" fmla="*/ 79 h 108"/>
              <a:gd name="T82" fmla="*/ 70 w 99"/>
              <a:gd name="T83" fmla="*/ 73 h 108"/>
              <a:gd name="T84" fmla="*/ 76 w 99"/>
              <a:gd name="T85" fmla="*/ 67 h 108"/>
              <a:gd name="T86" fmla="*/ 82 w 99"/>
              <a:gd name="T87" fmla="*/ 73 h 108"/>
              <a:gd name="T88" fmla="*/ 76 w 99"/>
              <a:gd name="T89" fmla="*/ 7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" h="108">
                <a:moveTo>
                  <a:pt x="82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4"/>
                  <a:pt x="5" y="81"/>
                  <a:pt x="13" y="83"/>
                </a:cubicBezTo>
                <a:cubicBezTo>
                  <a:pt x="13" y="90"/>
                  <a:pt x="16" y="96"/>
                  <a:pt x="20" y="99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6"/>
                  <a:pt x="22" y="108"/>
                  <a:pt x="25" y="108"/>
                </a:cubicBezTo>
                <a:cubicBezTo>
                  <a:pt x="28" y="108"/>
                  <a:pt x="31" y="106"/>
                  <a:pt x="31" y="103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9" y="106"/>
                  <a:pt x="72" y="108"/>
                  <a:pt x="75" y="108"/>
                </a:cubicBezTo>
                <a:cubicBezTo>
                  <a:pt x="77" y="108"/>
                  <a:pt x="80" y="106"/>
                  <a:pt x="80" y="103"/>
                </a:cubicBezTo>
                <a:cubicBezTo>
                  <a:pt x="80" y="99"/>
                  <a:pt x="80" y="99"/>
                  <a:pt x="80" y="99"/>
                </a:cubicBezTo>
                <a:cubicBezTo>
                  <a:pt x="84" y="96"/>
                  <a:pt x="87" y="90"/>
                  <a:pt x="87" y="82"/>
                </a:cubicBezTo>
                <a:cubicBezTo>
                  <a:pt x="94" y="80"/>
                  <a:pt x="99" y="74"/>
                  <a:pt x="99" y="66"/>
                </a:cubicBezTo>
                <a:cubicBezTo>
                  <a:pt x="99" y="17"/>
                  <a:pt x="99" y="17"/>
                  <a:pt x="99" y="17"/>
                </a:cubicBezTo>
                <a:cubicBezTo>
                  <a:pt x="99" y="8"/>
                  <a:pt x="92" y="0"/>
                  <a:pt x="82" y="0"/>
                </a:cubicBezTo>
                <a:close/>
                <a:moveTo>
                  <a:pt x="23" y="79"/>
                </a:moveTo>
                <a:cubicBezTo>
                  <a:pt x="20" y="79"/>
                  <a:pt x="17" y="76"/>
                  <a:pt x="17" y="73"/>
                </a:cubicBezTo>
                <a:cubicBezTo>
                  <a:pt x="17" y="69"/>
                  <a:pt x="20" y="67"/>
                  <a:pt x="23" y="67"/>
                </a:cubicBezTo>
                <a:cubicBezTo>
                  <a:pt x="26" y="67"/>
                  <a:pt x="29" y="69"/>
                  <a:pt x="29" y="73"/>
                </a:cubicBezTo>
                <a:cubicBezTo>
                  <a:pt x="29" y="76"/>
                  <a:pt x="26" y="79"/>
                  <a:pt x="23" y="79"/>
                </a:cubicBezTo>
                <a:close/>
                <a:moveTo>
                  <a:pt x="63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5" y="90"/>
                  <a:pt x="34" y="89"/>
                  <a:pt x="34" y="88"/>
                </a:cubicBezTo>
                <a:cubicBezTo>
                  <a:pt x="34" y="87"/>
                  <a:pt x="35" y="86"/>
                  <a:pt x="36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5" y="87"/>
                  <a:pt x="65" y="88"/>
                </a:cubicBezTo>
                <a:cubicBezTo>
                  <a:pt x="65" y="89"/>
                  <a:pt x="64" y="90"/>
                  <a:pt x="63" y="90"/>
                </a:cubicBezTo>
                <a:close/>
                <a:moveTo>
                  <a:pt x="19" y="60"/>
                </a:moveTo>
                <a:cubicBezTo>
                  <a:pt x="19" y="60"/>
                  <a:pt x="19" y="59"/>
                  <a:pt x="19" y="59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5"/>
                  <a:pt x="21" y="41"/>
                  <a:pt x="29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9" y="41"/>
                  <a:pt x="80" y="45"/>
                  <a:pt x="80" y="50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80" y="60"/>
                  <a:pt x="80" y="60"/>
                </a:cubicBezTo>
                <a:lnTo>
                  <a:pt x="19" y="60"/>
                </a:lnTo>
                <a:close/>
                <a:moveTo>
                  <a:pt x="76" y="79"/>
                </a:moveTo>
                <a:cubicBezTo>
                  <a:pt x="72" y="79"/>
                  <a:pt x="70" y="76"/>
                  <a:pt x="70" y="73"/>
                </a:cubicBezTo>
                <a:cubicBezTo>
                  <a:pt x="70" y="69"/>
                  <a:pt x="72" y="67"/>
                  <a:pt x="76" y="67"/>
                </a:cubicBezTo>
                <a:cubicBezTo>
                  <a:pt x="79" y="67"/>
                  <a:pt x="82" y="69"/>
                  <a:pt x="82" y="73"/>
                </a:cubicBezTo>
                <a:cubicBezTo>
                  <a:pt x="82" y="76"/>
                  <a:pt x="79" y="79"/>
                  <a:pt x="76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5" name="Freeform 419">
            <a:extLst>
              <a:ext uri="{FF2B5EF4-FFF2-40B4-BE49-F238E27FC236}">
                <a16:creationId xmlns:a16="http://schemas.microsoft.com/office/drawing/2014/main" xmlns="" id="{4FF5DA78-C94D-40C6-98C1-04F82A2068D6}"/>
              </a:ext>
            </a:extLst>
          </p:cNvPr>
          <p:cNvSpPr>
            <a:spLocks/>
          </p:cNvSpPr>
          <p:nvPr/>
        </p:nvSpPr>
        <p:spPr bwMode="auto">
          <a:xfrm>
            <a:off x="1735765" y="5086693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6" name="Freeform 419">
            <a:extLst>
              <a:ext uri="{FF2B5EF4-FFF2-40B4-BE49-F238E27FC236}">
                <a16:creationId xmlns:a16="http://schemas.microsoft.com/office/drawing/2014/main" xmlns="" id="{E11DE392-A267-42C4-851D-1F7E968C3321}"/>
              </a:ext>
            </a:extLst>
          </p:cNvPr>
          <p:cNvSpPr>
            <a:spLocks/>
          </p:cNvSpPr>
          <p:nvPr/>
        </p:nvSpPr>
        <p:spPr bwMode="auto">
          <a:xfrm>
            <a:off x="1735766" y="5087202"/>
            <a:ext cx="72532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7" name="Freeform 419">
            <a:extLst>
              <a:ext uri="{FF2B5EF4-FFF2-40B4-BE49-F238E27FC236}">
                <a16:creationId xmlns:a16="http://schemas.microsoft.com/office/drawing/2014/main" xmlns="" id="{2B83C557-6EE2-4E24-B240-9CFB873A1880}"/>
              </a:ext>
            </a:extLst>
          </p:cNvPr>
          <p:cNvSpPr>
            <a:spLocks/>
          </p:cNvSpPr>
          <p:nvPr/>
        </p:nvSpPr>
        <p:spPr bwMode="auto">
          <a:xfrm>
            <a:off x="1735765" y="5493500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8" name="Freeform 419">
            <a:extLst>
              <a:ext uri="{FF2B5EF4-FFF2-40B4-BE49-F238E27FC236}">
                <a16:creationId xmlns:a16="http://schemas.microsoft.com/office/drawing/2014/main" xmlns="" id="{956F7EAF-5024-4996-99E1-56D244FDD912}"/>
              </a:ext>
            </a:extLst>
          </p:cNvPr>
          <p:cNvSpPr>
            <a:spLocks/>
          </p:cNvSpPr>
          <p:nvPr/>
        </p:nvSpPr>
        <p:spPr bwMode="auto">
          <a:xfrm>
            <a:off x="1735766" y="5494184"/>
            <a:ext cx="1355034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19" name="TextBox 418">
            <a:extLst>
              <a:ext uri="{FF2B5EF4-FFF2-40B4-BE49-F238E27FC236}">
                <a16:creationId xmlns:a16="http://schemas.microsoft.com/office/drawing/2014/main" xmlns="" id="{A63AFDF4-4BC6-40B2-9380-D1939CC05B22}"/>
              </a:ext>
            </a:extLst>
          </p:cNvPr>
          <p:cNvSpPr txBox="1"/>
          <p:nvPr/>
        </p:nvSpPr>
        <p:spPr>
          <a:xfrm>
            <a:off x="3603290" y="4865549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35%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20" name="TextBox 419">
            <a:extLst>
              <a:ext uri="{FF2B5EF4-FFF2-40B4-BE49-F238E27FC236}">
                <a16:creationId xmlns:a16="http://schemas.microsoft.com/office/drawing/2014/main" xmlns="" id="{D9082B8A-76E5-4280-AB68-CB6AB020D41D}"/>
              </a:ext>
            </a:extLst>
          </p:cNvPr>
          <p:cNvSpPr txBox="1"/>
          <p:nvPr/>
        </p:nvSpPr>
        <p:spPr>
          <a:xfrm>
            <a:off x="3603290" y="5294535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65%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21" name="Freeform 419">
            <a:extLst>
              <a:ext uri="{FF2B5EF4-FFF2-40B4-BE49-F238E27FC236}">
                <a16:creationId xmlns:a16="http://schemas.microsoft.com/office/drawing/2014/main" xmlns="" id="{9337F4AF-1DCC-4E96-AAF4-5269C1DAAD51}"/>
              </a:ext>
            </a:extLst>
          </p:cNvPr>
          <p:cNvSpPr>
            <a:spLocks/>
          </p:cNvSpPr>
          <p:nvPr/>
        </p:nvSpPr>
        <p:spPr bwMode="auto">
          <a:xfrm>
            <a:off x="1735765" y="5898152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2" name="Freeform 419">
            <a:extLst>
              <a:ext uri="{FF2B5EF4-FFF2-40B4-BE49-F238E27FC236}">
                <a16:creationId xmlns:a16="http://schemas.microsoft.com/office/drawing/2014/main" xmlns="" id="{293E6B2B-2431-47BA-9C6C-AF52158F9259}"/>
              </a:ext>
            </a:extLst>
          </p:cNvPr>
          <p:cNvSpPr>
            <a:spLocks/>
          </p:cNvSpPr>
          <p:nvPr/>
        </p:nvSpPr>
        <p:spPr bwMode="auto">
          <a:xfrm>
            <a:off x="1735766" y="5898836"/>
            <a:ext cx="1207799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3" name="TextBox 422">
            <a:extLst>
              <a:ext uri="{FF2B5EF4-FFF2-40B4-BE49-F238E27FC236}">
                <a16:creationId xmlns:a16="http://schemas.microsoft.com/office/drawing/2014/main" xmlns="" id="{CB61E568-8EE8-4820-84AA-52AF0D4E45BE}"/>
              </a:ext>
            </a:extLst>
          </p:cNvPr>
          <p:cNvSpPr txBox="1"/>
          <p:nvPr/>
        </p:nvSpPr>
        <p:spPr>
          <a:xfrm>
            <a:off x="3603290" y="5699187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60%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24" name="Freeform 423">
            <a:extLst>
              <a:ext uri="{FF2B5EF4-FFF2-40B4-BE49-F238E27FC236}">
                <a16:creationId xmlns:a16="http://schemas.microsoft.com/office/drawing/2014/main" xmlns="" id="{9DD97AE2-D234-439F-A5D7-43E856D2B757}"/>
              </a:ext>
            </a:extLst>
          </p:cNvPr>
          <p:cNvSpPr>
            <a:spLocks noEditPoints="1"/>
          </p:cNvSpPr>
          <p:nvPr/>
        </p:nvSpPr>
        <p:spPr bwMode="auto">
          <a:xfrm>
            <a:off x="1410059" y="5807995"/>
            <a:ext cx="169382" cy="241974"/>
          </a:xfrm>
          <a:custGeom>
            <a:avLst/>
            <a:gdLst>
              <a:gd name="T0" fmla="*/ 71 w 71"/>
              <a:gd name="T1" fmla="*/ 89 h 102"/>
              <a:gd name="T2" fmla="*/ 62 w 71"/>
              <a:gd name="T3" fmla="*/ 83 h 102"/>
              <a:gd name="T4" fmla="*/ 58 w 71"/>
              <a:gd name="T5" fmla="*/ 83 h 102"/>
              <a:gd name="T6" fmla="*/ 55 w 71"/>
              <a:gd name="T7" fmla="*/ 55 h 102"/>
              <a:gd name="T8" fmla="*/ 57 w 71"/>
              <a:gd name="T9" fmla="*/ 51 h 102"/>
              <a:gd name="T10" fmla="*/ 57 w 71"/>
              <a:gd name="T11" fmla="*/ 41 h 102"/>
              <a:gd name="T12" fmla="*/ 57 w 71"/>
              <a:gd name="T13" fmla="*/ 40 h 102"/>
              <a:gd name="T14" fmla="*/ 49 w 71"/>
              <a:gd name="T15" fmla="*/ 22 h 102"/>
              <a:gd name="T16" fmla="*/ 49 w 71"/>
              <a:gd name="T17" fmla="*/ 18 h 102"/>
              <a:gd name="T18" fmla="*/ 31 w 71"/>
              <a:gd name="T19" fmla="*/ 0 h 102"/>
              <a:gd name="T20" fmla="*/ 18 w 71"/>
              <a:gd name="T21" fmla="*/ 0 h 102"/>
              <a:gd name="T22" fmla="*/ 0 w 71"/>
              <a:gd name="T23" fmla="*/ 18 h 102"/>
              <a:gd name="T24" fmla="*/ 0 w 71"/>
              <a:gd name="T25" fmla="*/ 84 h 102"/>
              <a:gd name="T26" fmla="*/ 18 w 71"/>
              <a:gd name="T27" fmla="*/ 102 h 102"/>
              <a:gd name="T28" fmla="*/ 31 w 71"/>
              <a:gd name="T29" fmla="*/ 102 h 102"/>
              <a:gd name="T30" fmla="*/ 49 w 71"/>
              <a:gd name="T31" fmla="*/ 88 h 102"/>
              <a:gd name="T32" fmla="*/ 55 w 71"/>
              <a:gd name="T33" fmla="*/ 86 h 102"/>
              <a:gd name="T34" fmla="*/ 56 w 71"/>
              <a:gd name="T35" fmla="*/ 86 h 102"/>
              <a:gd name="T36" fmla="*/ 60 w 71"/>
              <a:gd name="T37" fmla="*/ 94 h 102"/>
              <a:gd name="T38" fmla="*/ 67 w 71"/>
              <a:gd name="T39" fmla="*/ 98 h 102"/>
              <a:gd name="T40" fmla="*/ 69 w 71"/>
              <a:gd name="T41" fmla="*/ 97 h 102"/>
              <a:gd name="T42" fmla="*/ 71 w 71"/>
              <a:gd name="T43" fmla="*/ 89 h 102"/>
              <a:gd name="T44" fmla="*/ 28 w 71"/>
              <a:gd name="T45" fmla="*/ 37 h 102"/>
              <a:gd name="T46" fmla="*/ 20 w 71"/>
              <a:gd name="T47" fmla="*/ 37 h 102"/>
              <a:gd name="T48" fmla="*/ 9 w 71"/>
              <a:gd name="T49" fmla="*/ 32 h 102"/>
              <a:gd name="T50" fmla="*/ 8 w 71"/>
              <a:gd name="T51" fmla="*/ 16 h 102"/>
              <a:gd name="T52" fmla="*/ 20 w 71"/>
              <a:gd name="T53" fmla="*/ 7 h 102"/>
              <a:gd name="T54" fmla="*/ 28 w 71"/>
              <a:gd name="T55" fmla="*/ 7 h 102"/>
              <a:gd name="T56" fmla="*/ 40 w 71"/>
              <a:gd name="T57" fmla="*/ 14 h 102"/>
              <a:gd name="T58" fmla="*/ 40 w 71"/>
              <a:gd name="T59" fmla="*/ 32 h 102"/>
              <a:gd name="T60" fmla="*/ 28 w 71"/>
              <a:gd name="T61" fmla="*/ 37 h 102"/>
              <a:gd name="T62" fmla="*/ 54 w 71"/>
              <a:gd name="T63" fmla="*/ 36 h 102"/>
              <a:gd name="T64" fmla="*/ 53 w 71"/>
              <a:gd name="T65" fmla="*/ 36 h 102"/>
              <a:gd name="T66" fmla="*/ 49 w 71"/>
              <a:gd name="T67" fmla="*/ 38 h 102"/>
              <a:gd name="T68" fmla="*/ 49 w 71"/>
              <a:gd name="T69" fmla="*/ 26 h 102"/>
              <a:gd name="T70" fmla="*/ 54 w 71"/>
              <a:gd name="T71" fmla="*/ 36 h 102"/>
              <a:gd name="T72" fmla="*/ 54 w 71"/>
              <a:gd name="T73" fmla="*/ 84 h 102"/>
              <a:gd name="T74" fmla="*/ 49 w 71"/>
              <a:gd name="T75" fmla="*/ 85 h 102"/>
              <a:gd name="T76" fmla="*/ 49 w 71"/>
              <a:gd name="T77" fmla="*/ 84 h 102"/>
              <a:gd name="T78" fmla="*/ 49 w 71"/>
              <a:gd name="T79" fmla="*/ 54 h 102"/>
              <a:gd name="T80" fmla="*/ 52 w 71"/>
              <a:gd name="T81" fmla="*/ 56 h 102"/>
              <a:gd name="T82" fmla="*/ 55 w 71"/>
              <a:gd name="T83" fmla="*/ 83 h 102"/>
              <a:gd name="T84" fmla="*/ 54 w 71"/>
              <a:gd name="T85" fmla="*/ 84 h 102"/>
              <a:gd name="T86" fmla="*/ 67 w 71"/>
              <a:gd name="T87" fmla="*/ 95 h 102"/>
              <a:gd name="T88" fmla="*/ 63 w 71"/>
              <a:gd name="T89" fmla="*/ 92 h 102"/>
              <a:gd name="T90" fmla="*/ 59 w 71"/>
              <a:gd name="T91" fmla="*/ 86 h 102"/>
              <a:gd name="T92" fmla="*/ 62 w 71"/>
              <a:gd name="T93" fmla="*/ 86 h 102"/>
              <a:gd name="T94" fmla="*/ 68 w 71"/>
              <a:gd name="T95" fmla="*/ 90 h 102"/>
              <a:gd name="T96" fmla="*/ 67 w 71"/>
              <a:gd name="T97" fmla="*/ 9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102">
                <a:moveTo>
                  <a:pt x="71" y="89"/>
                </a:moveTo>
                <a:cubicBezTo>
                  <a:pt x="69" y="84"/>
                  <a:pt x="65" y="83"/>
                  <a:pt x="62" y="83"/>
                </a:cubicBezTo>
                <a:cubicBezTo>
                  <a:pt x="60" y="83"/>
                  <a:pt x="60" y="83"/>
                  <a:pt x="58" y="83"/>
                </a:cubicBezTo>
                <a:cubicBezTo>
                  <a:pt x="56" y="73"/>
                  <a:pt x="55" y="60"/>
                  <a:pt x="55" y="55"/>
                </a:cubicBezTo>
                <a:cubicBezTo>
                  <a:pt x="56" y="54"/>
                  <a:pt x="57" y="53"/>
                  <a:pt x="57" y="5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0"/>
                </a:cubicBezTo>
                <a:cubicBezTo>
                  <a:pt x="58" y="37"/>
                  <a:pt x="57" y="28"/>
                  <a:pt x="49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8"/>
                  <a:pt x="41" y="0"/>
                  <a:pt x="3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4"/>
                  <a:pt x="8" y="102"/>
                  <a:pt x="18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40" y="102"/>
                  <a:pt x="47" y="96"/>
                  <a:pt x="49" y="88"/>
                </a:cubicBezTo>
                <a:cubicBezTo>
                  <a:pt x="51" y="87"/>
                  <a:pt x="53" y="87"/>
                  <a:pt x="55" y="86"/>
                </a:cubicBezTo>
                <a:cubicBezTo>
                  <a:pt x="55" y="86"/>
                  <a:pt x="56" y="86"/>
                  <a:pt x="56" y="86"/>
                </a:cubicBezTo>
                <a:cubicBezTo>
                  <a:pt x="57" y="89"/>
                  <a:pt x="59" y="92"/>
                  <a:pt x="60" y="94"/>
                </a:cubicBezTo>
                <a:cubicBezTo>
                  <a:pt x="63" y="97"/>
                  <a:pt x="65" y="98"/>
                  <a:pt x="67" y="98"/>
                </a:cubicBezTo>
                <a:cubicBezTo>
                  <a:pt x="68" y="98"/>
                  <a:pt x="68" y="98"/>
                  <a:pt x="69" y="97"/>
                </a:cubicBezTo>
                <a:cubicBezTo>
                  <a:pt x="71" y="96"/>
                  <a:pt x="71" y="91"/>
                  <a:pt x="71" y="89"/>
                </a:cubicBezTo>
                <a:close/>
                <a:moveTo>
                  <a:pt x="28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14" y="37"/>
                  <a:pt x="9" y="35"/>
                  <a:pt x="9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3"/>
                  <a:pt x="12" y="7"/>
                  <a:pt x="20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36" y="7"/>
                  <a:pt x="40" y="11"/>
                  <a:pt x="40" y="14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5"/>
                  <a:pt x="35" y="37"/>
                  <a:pt x="28" y="37"/>
                </a:cubicBezTo>
                <a:close/>
                <a:moveTo>
                  <a:pt x="54" y="36"/>
                </a:moveTo>
                <a:cubicBezTo>
                  <a:pt x="54" y="36"/>
                  <a:pt x="53" y="36"/>
                  <a:pt x="53" y="36"/>
                </a:cubicBezTo>
                <a:cubicBezTo>
                  <a:pt x="51" y="36"/>
                  <a:pt x="50" y="37"/>
                  <a:pt x="49" y="38"/>
                </a:cubicBezTo>
                <a:cubicBezTo>
                  <a:pt x="49" y="26"/>
                  <a:pt x="49" y="26"/>
                  <a:pt x="49" y="26"/>
                </a:cubicBezTo>
                <a:cubicBezTo>
                  <a:pt x="51" y="28"/>
                  <a:pt x="53" y="32"/>
                  <a:pt x="54" y="36"/>
                </a:cubicBezTo>
                <a:close/>
                <a:moveTo>
                  <a:pt x="54" y="84"/>
                </a:moveTo>
                <a:cubicBezTo>
                  <a:pt x="53" y="84"/>
                  <a:pt x="51" y="84"/>
                  <a:pt x="49" y="85"/>
                </a:cubicBezTo>
                <a:cubicBezTo>
                  <a:pt x="49" y="85"/>
                  <a:pt x="49" y="84"/>
                  <a:pt x="49" y="8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5"/>
                  <a:pt x="51" y="55"/>
                  <a:pt x="52" y="56"/>
                </a:cubicBezTo>
                <a:cubicBezTo>
                  <a:pt x="52" y="61"/>
                  <a:pt x="53" y="74"/>
                  <a:pt x="55" y="83"/>
                </a:cubicBezTo>
                <a:cubicBezTo>
                  <a:pt x="55" y="83"/>
                  <a:pt x="55" y="84"/>
                  <a:pt x="54" y="84"/>
                </a:cubicBezTo>
                <a:close/>
                <a:moveTo>
                  <a:pt x="67" y="95"/>
                </a:moveTo>
                <a:cubicBezTo>
                  <a:pt x="67" y="95"/>
                  <a:pt x="65" y="95"/>
                  <a:pt x="63" y="92"/>
                </a:cubicBezTo>
                <a:cubicBezTo>
                  <a:pt x="61" y="90"/>
                  <a:pt x="60" y="88"/>
                  <a:pt x="59" y="86"/>
                </a:cubicBezTo>
                <a:cubicBezTo>
                  <a:pt x="60" y="86"/>
                  <a:pt x="61" y="86"/>
                  <a:pt x="62" y="86"/>
                </a:cubicBezTo>
                <a:cubicBezTo>
                  <a:pt x="65" y="86"/>
                  <a:pt x="67" y="87"/>
                  <a:pt x="68" y="90"/>
                </a:cubicBezTo>
                <a:cubicBezTo>
                  <a:pt x="68" y="91"/>
                  <a:pt x="68" y="94"/>
                  <a:pt x="67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5" name="TextBox 424">
            <a:extLst>
              <a:ext uri="{FF2B5EF4-FFF2-40B4-BE49-F238E27FC236}">
                <a16:creationId xmlns:a16="http://schemas.microsoft.com/office/drawing/2014/main" xmlns="" id="{C5665B4B-7B2C-4E9E-A144-F873C9569DD9}"/>
              </a:ext>
            </a:extLst>
          </p:cNvPr>
          <p:cNvSpPr txBox="1"/>
          <p:nvPr/>
        </p:nvSpPr>
        <p:spPr>
          <a:xfrm>
            <a:off x="8352053" y="4489215"/>
            <a:ext cx="2101177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400" b="1" dirty="0">
                <a:cs typeface="+mn-ea"/>
                <a:sym typeface="+mn-lt"/>
              </a:rPr>
              <a:t>Africa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26" name="Freeform 413">
            <a:extLst>
              <a:ext uri="{FF2B5EF4-FFF2-40B4-BE49-F238E27FC236}">
                <a16:creationId xmlns:a16="http://schemas.microsoft.com/office/drawing/2014/main" xmlns="" id="{03A626B1-B97F-47C3-A1B6-74BB9460E1AB}"/>
              </a:ext>
            </a:extLst>
          </p:cNvPr>
          <p:cNvSpPr>
            <a:spLocks noEditPoints="1"/>
          </p:cNvSpPr>
          <p:nvPr/>
        </p:nvSpPr>
        <p:spPr bwMode="auto">
          <a:xfrm>
            <a:off x="7974956" y="5018972"/>
            <a:ext cx="243437" cy="253031"/>
          </a:xfrm>
          <a:custGeom>
            <a:avLst/>
            <a:gdLst>
              <a:gd name="T0" fmla="*/ 78 w 118"/>
              <a:gd name="T1" fmla="*/ 8 h 123"/>
              <a:gd name="T2" fmla="*/ 62 w 118"/>
              <a:gd name="T3" fmla="*/ 4 h 123"/>
              <a:gd name="T4" fmla="*/ 8 w 118"/>
              <a:gd name="T5" fmla="*/ 34 h 123"/>
              <a:gd name="T6" fmla="*/ 3 w 118"/>
              <a:gd name="T7" fmla="*/ 49 h 123"/>
              <a:gd name="T8" fmla="*/ 40 w 118"/>
              <a:gd name="T9" fmla="*/ 116 h 123"/>
              <a:gd name="T10" fmla="*/ 56 w 118"/>
              <a:gd name="T11" fmla="*/ 120 h 123"/>
              <a:gd name="T12" fmla="*/ 110 w 118"/>
              <a:gd name="T13" fmla="*/ 90 h 123"/>
              <a:gd name="T14" fmla="*/ 114 w 118"/>
              <a:gd name="T15" fmla="*/ 74 h 123"/>
              <a:gd name="T16" fmla="*/ 100 w 118"/>
              <a:gd name="T17" fmla="*/ 48 h 123"/>
              <a:gd name="T18" fmla="*/ 77 w 118"/>
              <a:gd name="T19" fmla="*/ 61 h 123"/>
              <a:gd name="T20" fmla="*/ 66 w 118"/>
              <a:gd name="T21" fmla="*/ 58 h 123"/>
              <a:gd name="T22" fmla="*/ 69 w 118"/>
              <a:gd name="T23" fmla="*/ 47 h 123"/>
              <a:gd name="T24" fmla="*/ 92 w 118"/>
              <a:gd name="T25" fmla="*/ 34 h 123"/>
              <a:gd name="T26" fmla="*/ 78 w 118"/>
              <a:gd name="T27" fmla="*/ 8 h 123"/>
              <a:gd name="T28" fmla="*/ 64 w 118"/>
              <a:gd name="T29" fmla="*/ 12 h 123"/>
              <a:gd name="T30" fmla="*/ 14 w 118"/>
              <a:gd name="T31" fmla="*/ 39 h 123"/>
              <a:gd name="T32" fmla="*/ 6 w 118"/>
              <a:gd name="T33" fmla="*/ 41 h 123"/>
              <a:gd name="T34" fmla="*/ 12 w 118"/>
              <a:gd name="T35" fmla="*/ 36 h 123"/>
              <a:gd name="T36" fmla="*/ 62 w 118"/>
              <a:gd name="T37" fmla="*/ 9 h 123"/>
              <a:gd name="T38" fmla="*/ 70 w 118"/>
              <a:gd name="T39" fmla="*/ 6 h 123"/>
              <a:gd name="T40" fmla="*/ 64 w 118"/>
              <a:gd name="T41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23">
                <a:moveTo>
                  <a:pt x="78" y="8"/>
                </a:moveTo>
                <a:cubicBezTo>
                  <a:pt x="75" y="3"/>
                  <a:pt x="68" y="0"/>
                  <a:pt x="62" y="4"/>
                </a:cubicBezTo>
                <a:cubicBezTo>
                  <a:pt x="8" y="34"/>
                  <a:pt x="8" y="34"/>
                  <a:pt x="8" y="34"/>
                </a:cubicBezTo>
                <a:cubicBezTo>
                  <a:pt x="2" y="37"/>
                  <a:pt x="0" y="44"/>
                  <a:pt x="3" y="49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3" y="121"/>
                  <a:pt x="50" y="123"/>
                  <a:pt x="56" y="120"/>
                </a:cubicBezTo>
                <a:cubicBezTo>
                  <a:pt x="110" y="90"/>
                  <a:pt x="110" y="90"/>
                  <a:pt x="110" y="90"/>
                </a:cubicBezTo>
                <a:cubicBezTo>
                  <a:pt x="116" y="87"/>
                  <a:pt x="118" y="80"/>
                  <a:pt x="114" y="74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77" y="61"/>
                  <a:pt x="77" y="61"/>
                  <a:pt x="77" y="61"/>
                </a:cubicBezTo>
                <a:cubicBezTo>
                  <a:pt x="73" y="63"/>
                  <a:pt x="68" y="62"/>
                  <a:pt x="66" y="58"/>
                </a:cubicBezTo>
                <a:cubicBezTo>
                  <a:pt x="64" y="54"/>
                  <a:pt x="65" y="49"/>
                  <a:pt x="69" y="47"/>
                </a:cubicBezTo>
                <a:cubicBezTo>
                  <a:pt x="92" y="34"/>
                  <a:pt x="92" y="34"/>
                  <a:pt x="92" y="34"/>
                </a:cubicBezTo>
                <a:lnTo>
                  <a:pt x="78" y="8"/>
                </a:lnTo>
                <a:close/>
                <a:moveTo>
                  <a:pt x="64" y="12"/>
                </a:moveTo>
                <a:cubicBezTo>
                  <a:pt x="14" y="39"/>
                  <a:pt x="14" y="39"/>
                  <a:pt x="14" y="39"/>
                </a:cubicBezTo>
                <a:cubicBezTo>
                  <a:pt x="11" y="41"/>
                  <a:pt x="8" y="41"/>
                  <a:pt x="6" y="41"/>
                </a:cubicBezTo>
                <a:cubicBezTo>
                  <a:pt x="7" y="40"/>
                  <a:pt x="9" y="38"/>
                  <a:pt x="12" y="36"/>
                </a:cubicBezTo>
                <a:cubicBezTo>
                  <a:pt x="62" y="9"/>
                  <a:pt x="62" y="9"/>
                  <a:pt x="62" y="9"/>
                </a:cubicBezTo>
                <a:cubicBezTo>
                  <a:pt x="65" y="7"/>
                  <a:pt x="68" y="6"/>
                  <a:pt x="70" y="6"/>
                </a:cubicBezTo>
                <a:cubicBezTo>
                  <a:pt x="69" y="8"/>
                  <a:pt x="66" y="10"/>
                  <a:pt x="64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7" name="Freeform 415">
            <a:extLst>
              <a:ext uri="{FF2B5EF4-FFF2-40B4-BE49-F238E27FC236}">
                <a16:creationId xmlns:a16="http://schemas.microsoft.com/office/drawing/2014/main" xmlns="" id="{EA4F4571-817A-43D3-A0D1-84B44F3F7C74}"/>
              </a:ext>
            </a:extLst>
          </p:cNvPr>
          <p:cNvSpPr>
            <a:spLocks noEditPoints="1"/>
          </p:cNvSpPr>
          <p:nvPr/>
        </p:nvSpPr>
        <p:spPr bwMode="auto">
          <a:xfrm>
            <a:off x="8021595" y="5428474"/>
            <a:ext cx="203863" cy="223050"/>
          </a:xfrm>
          <a:custGeom>
            <a:avLst/>
            <a:gdLst>
              <a:gd name="T0" fmla="*/ 82 w 99"/>
              <a:gd name="T1" fmla="*/ 0 h 108"/>
              <a:gd name="T2" fmla="*/ 17 w 99"/>
              <a:gd name="T3" fmla="*/ 0 h 108"/>
              <a:gd name="T4" fmla="*/ 0 w 99"/>
              <a:gd name="T5" fmla="*/ 17 h 108"/>
              <a:gd name="T6" fmla="*/ 0 w 99"/>
              <a:gd name="T7" fmla="*/ 66 h 108"/>
              <a:gd name="T8" fmla="*/ 13 w 99"/>
              <a:gd name="T9" fmla="*/ 83 h 108"/>
              <a:gd name="T10" fmla="*/ 20 w 99"/>
              <a:gd name="T11" fmla="*/ 99 h 108"/>
              <a:gd name="T12" fmla="*/ 20 w 99"/>
              <a:gd name="T13" fmla="*/ 103 h 108"/>
              <a:gd name="T14" fmla="*/ 25 w 99"/>
              <a:gd name="T15" fmla="*/ 108 h 108"/>
              <a:gd name="T16" fmla="*/ 31 w 99"/>
              <a:gd name="T17" fmla="*/ 103 h 108"/>
              <a:gd name="T18" fmla="*/ 31 w 99"/>
              <a:gd name="T19" fmla="*/ 100 h 108"/>
              <a:gd name="T20" fmla="*/ 69 w 99"/>
              <a:gd name="T21" fmla="*/ 100 h 108"/>
              <a:gd name="T22" fmla="*/ 69 w 99"/>
              <a:gd name="T23" fmla="*/ 103 h 108"/>
              <a:gd name="T24" fmla="*/ 75 w 99"/>
              <a:gd name="T25" fmla="*/ 108 h 108"/>
              <a:gd name="T26" fmla="*/ 80 w 99"/>
              <a:gd name="T27" fmla="*/ 103 h 108"/>
              <a:gd name="T28" fmla="*/ 80 w 99"/>
              <a:gd name="T29" fmla="*/ 99 h 108"/>
              <a:gd name="T30" fmla="*/ 87 w 99"/>
              <a:gd name="T31" fmla="*/ 82 h 108"/>
              <a:gd name="T32" fmla="*/ 99 w 99"/>
              <a:gd name="T33" fmla="*/ 66 h 108"/>
              <a:gd name="T34" fmla="*/ 99 w 99"/>
              <a:gd name="T35" fmla="*/ 17 h 108"/>
              <a:gd name="T36" fmla="*/ 82 w 99"/>
              <a:gd name="T37" fmla="*/ 0 h 108"/>
              <a:gd name="T38" fmla="*/ 23 w 99"/>
              <a:gd name="T39" fmla="*/ 79 h 108"/>
              <a:gd name="T40" fmla="*/ 17 w 99"/>
              <a:gd name="T41" fmla="*/ 73 h 108"/>
              <a:gd name="T42" fmla="*/ 23 w 99"/>
              <a:gd name="T43" fmla="*/ 67 h 108"/>
              <a:gd name="T44" fmla="*/ 29 w 99"/>
              <a:gd name="T45" fmla="*/ 73 h 108"/>
              <a:gd name="T46" fmla="*/ 23 w 99"/>
              <a:gd name="T47" fmla="*/ 79 h 108"/>
              <a:gd name="T48" fmla="*/ 63 w 99"/>
              <a:gd name="T49" fmla="*/ 90 h 108"/>
              <a:gd name="T50" fmla="*/ 36 w 99"/>
              <a:gd name="T51" fmla="*/ 90 h 108"/>
              <a:gd name="T52" fmla="*/ 34 w 99"/>
              <a:gd name="T53" fmla="*/ 88 h 108"/>
              <a:gd name="T54" fmla="*/ 36 w 99"/>
              <a:gd name="T55" fmla="*/ 86 h 108"/>
              <a:gd name="T56" fmla="*/ 63 w 99"/>
              <a:gd name="T57" fmla="*/ 86 h 108"/>
              <a:gd name="T58" fmla="*/ 65 w 99"/>
              <a:gd name="T59" fmla="*/ 88 h 108"/>
              <a:gd name="T60" fmla="*/ 63 w 99"/>
              <a:gd name="T61" fmla="*/ 90 h 108"/>
              <a:gd name="T62" fmla="*/ 19 w 99"/>
              <a:gd name="T63" fmla="*/ 60 h 108"/>
              <a:gd name="T64" fmla="*/ 19 w 99"/>
              <a:gd name="T65" fmla="*/ 59 h 108"/>
              <a:gd name="T66" fmla="*/ 19 w 99"/>
              <a:gd name="T67" fmla="*/ 50 h 108"/>
              <a:gd name="T68" fmla="*/ 29 w 99"/>
              <a:gd name="T69" fmla="*/ 41 h 108"/>
              <a:gd name="T70" fmla="*/ 71 w 99"/>
              <a:gd name="T71" fmla="*/ 41 h 108"/>
              <a:gd name="T72" fmla="*/ 80 w 99"/>
              <a:gd name="T73" fmla="*/ 50 h 108"/>
              <a:gd name="T74" fmla="*/ 80 w 99"/>
              <a:gd name="T75" fmla="*/ 59 h 108"/>
              <a:gd name="T76" fmla="*/ 80 w 99"/>
              <a:gd name="T77" fmla="*/ 60 h 108"/>
              <a:gd name="T78" fmla="*/ 19 w 99"/>
              <a:gd name="T79" fmla="*/ 60 h 108"/>
              <a:gd name="T80" fmla="*/ 76 w 99"/>
              <a:gd name="T81" fmla="*/ 79 h 108"/>
              <a:gd name="T82" fmla="*/ 70 w 99"/>
              <a:gd name="T83" fmla="*/ 73 h 108"/>
              <a:gd name="T84" fmla="*/ 76 w 99"/>
              <a:gd name="T85" fmla="*/ 67 h 108"/>
              <a:gd name="T86" fmla="*/ 82 w 99"/>
              <a:gd name="T87" fmla="*/ 73 h 108"/>
              <a:gd name="T88" fmla="*/ 76 w 99"/>
              <a:gd name="T89" fmla="*/ 7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" h="108">
                <a:moveTo>
                  <a:pt x="82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4"/>
                  <a:pt x="5" y="81"/>
                  <a:pt x="13" y="83"/>
                </a:cubicBezTo>
                <a:cubicBezTo>
                  <a:pt x="13" y="90"/>
                  <a:pt x="16" y="96"/>
                  <a:pt x="20" y="99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6"/>
                  <a:pt x="22" y="108"/>
                  <a:pt x="25" y="108"/>
                </a:cubicBezTo>
                <a:cubicBezTo>
                  <a:pt x="28" y="108"/>
                  <a:pt x="31" y="106"/>
                  <a:pt x="31" y="103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9" y="106"/>
                  <a:pt x="72" y="108"/>
                  <a:pt x="75" y="108"/>
                </a:cubicBezTo>
                <a:cubicBezTo>
                  <a:pt x="77" y="108"/>
                  <a:pt x="80" y="106"/>
                  <a:pt x="80" y="103"/>
                </a:cubicBezTo>
                <a:cubicBezTo>
                  <a:pt x="80" y="99"/>
                  <a:pt x="80" y="99"/>
                  <a:pt x="80" y="99"/>
                </a:cubicBezTo>
                <a:cubicBezTo>
                  <a:pt x="84" y="96"/>
                  <a:pt x="87" y="90"/>
                  <a:pt x="87" y="82"/>
                </a:cubicBezTo>
                <a:cubicBezTo>
                  <a:pt x="94" y="80"/>
                  <a:pt x="99" y="74"/>
                  <a:pt x="99" y="66"/>
                </a:cubicBezTo>
                <a:cubicBezTo>
                  <a:pt x="99" y="17"/>
                  <a:pt x="99" y="17"/>
                  <a:pt x="99" y="17"/>
                </a:cubicBezTo>
                <a:cubicBezTo>
                  <a:pt x="99" y="8"/>
                  <a:pt x="92" y="0"/>
                  <a:pt x="82" y="0"/>
                </a:cubicBezTo>
                <a:close/>
                <a:moveTo>
                  <a:pt x="23" y="79"/>
                </a:moveTo>
                <a:cubicBezTo>
                  <a:pt x="20" y="79"/>
                  <a:pt x="17" y="76"/>
                  <a:pt x="17" y="73"/>
                </a:cubicBezTo>
                <a:cubicBezTo>
                  <a:pt x="17" y="69"/>
                  <a:pt x="20" y="67"/>
                  <a:pt x="23" y="67"/>
                </a:cubicBezTo>
                <a:cubicBezTo>
                  <a:pt x="26" y="67"/>
                  <a:pt x="29" y="69"/>
                  <a:pt x="29" y="73"/>
                </a:cubicBezTo>
                <a:cubicBezTo>
                  <a:pt x="29" y="76"/>
                  <a:pt x="26" y="79"/>
                  <a:pt x="23" y="79"/>
                </a:cubicBezTo>
                <a:close/>
                <a:moveTo>
                  <a:pt x="63" y="90"/>
                </a:moveTo>
                <a:cubicBezTo>
                  <a:pt x="36" y="90"/>
                  <a:pt x="36" y="90"/>
                  <a:pt x="36" y="90"/>
                </a:cubicBezTo>
                <a:cubicBezTo>
                  <a:pt x="35" y="90"/>
                  <a:pt x="34" y="89"/>
                  <a:pt x="34" y="88"/>
                </a:cubicBezTo>
                <a:cubicBezTo>
                  <a:pt x="34" y="87"/>
                  <a:pt x="35" y="86"/>
                  <a:pt x="36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5" y="87"/>
                  <a:pt x="65" y="88"/>
                </a:cubicBezTo>
                <a:cubicBezTo>
                  <a:pt x="65" y="89"/>
                  <a:pt x="64" y="90"/>
                  <a:pt x="63" y="90"/>
                </a:cubicBezTo>
                <a:close/>
                <a:moveTo>
                  <a:pt x="19" y="60"/>
                </a:moveTo>
                <a:cubicBezTo>
                  <a:pt x="19" y="60"/>
                  <a:pt x="19" y="59"/>
                  <a:pt x="19" y="59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5"/>
                  <a:pt x="21" y="41"/>
                  <a:pt x="29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9" y="41"/>
                  <a:pt x="80" y="45"/>
                  <a:pt x="80" y="50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80" y="60"/>
                  <a:pt x="80" y="60"/>
                </a:cubicBezTo>
                <a:lnTo>
                  <a:pt x="19" y="60"/>
                </a:lnTo>
                <a:close/>
                <a:moveTo>
                  <a:pt x="76" y="79"/>
                </a:moveTo>
                <a:cubicBezTo>
                  <a:pt x="72" y="79"/>
                  <a:pt x="70" y="76"/>
                  <a:pt x="70" y="73"/>
                </a:cubicBezTo>
                <a:cubicBezTo>
                  <a:pt x="70" y="69"/>
                  <a:pt x="72" y="67"/>
                  <a:pt x="76" y="67"/>
                </a:cubicBezTo>
                <a:cubicBezTo>
                  <a:pt x="79" y="67"/>
                  <a:pt x="82" y="69"/>
                  <a:pt x="82" y="73"/>
                </a:cubicBezTo>
                <a:cubicBezTo>
                  <a:pt x="82" y="76"/>
                  <a:pt x="79" y="79"/>
                  <a:pt x="76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8" name="Freeform 419">
            <a:extLst>
              <a:ext uri="{FF2B5EF4-FFF2-40B4-BE49-F238E27FC236}">
                <a16:creationId xmlns:a16="http://schemas.microsoft.com/office/drawing/2014/main" xmlns="" id="{F92FD93B-79D7-47CC-AAA5-76C25D4B86B7}"/>
              </a:ext>
            </a:extLst>
          </p:cNvPr>
          <p:cNvSpPr>
            <a:spLocks/>
          </p:cNvSpPr>
          <p:nvPr/>
        </p:nvSpPr>
        <p:spPr bwMode="auto">
          <a:xfrm>
            <a:off x="8390339" y="5086693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29" name="Freeform 419">
            <a:extLst>
              <a:ext uri="{FF2B5EF4-FFF2-40B4-BE49-F238E27FC236}">
                <a16:creationId xmlns:a16="http://schemas.microsoft.com/office/drawing/2014/main" xmlns="" id="{A38BF446-9FAF-462A-B21A-51E4EC6D9CE9}"/>
              </a:ext>
            </a:extLst>
          </p:cNvPr>
          <p:cNvSpPr>
            <a:spLocks/>
          </p:cNvSpPr>
          <p:nvPr/>
        </p:nvSpPr>
        <p:spPr bwMode="auto">
          <a:xfrm>
            <a:off x="8390340" y="5087202"/>
            <a:ext cx="72532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0" name="Freeform 419">
            <a:extLst>
              <a:ext uri="{FF2B5EF4-FFF2-40B4-BE49-F238E27FC236}">
                <a16:creationId xmlns:a16="http://schemas.microsoft.com/office/drawing/2014/main" xmlns="" id="{3E8CD66A-1085-4B5C-9730-347A63D22C08}"/>
              </a:ext>
            </a:extLst>
          </p:cNvPr>
          <p:cNvSpPr>
            <a:spLocks/>
          </p:cNvSpPr>
          <p:nvPr/>
        </p:nvSpPr>
        <p:spPr bwMode="auto">
          <a:xfrm>
            <a:off x="8390339" y="5493500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1" name="Freeform 419">
            <a:extLst>
              <a:ext uri="{FF2B5EF4-FFF2-40B4-BE49-F238E27FC236}">
                <a16:creationId xmlns:a16="http://schemas.microsoft.com/office/drawing/2014/main" xmlns="" id="{39D4E65A-5233-4001-825D-D6F7B41059A9}"/>
              </a:ext>
            </a:extLst>
          </p:cNvPr>
          <p:cNvSpPr>
            <a:spLocks/>
          </p:cNvSpPr>
          <p:nvPr/>
        </p:nvSpPr>
        <p:spPr bwMode="auto">
          <a:xfrm>
            <a:off x="8390340" y="5494184"/>
            <a:ext cx="1355034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2" name="TextBox 431">
            <a:extLst>
              <a:ext uri="{FF2B5EF4-FFF2-40B4-BE49-F238E27FC236}">
                <a16:creationId xmlns:a16="http://schemas.microsoft.com/office/drawing/2014/main" xmlns="" id="{DCD26DA8-9C22-4EC6-A229-9E32FA01918A}"/>
              </a:ext>
            </a:extLst>
          </p:cNvPr>
          <p:cNvSpPr txBox="1"/>
          <p:nvPr/>
        </p:nvSpPr>
        <p:spPr>
          <a:xfrm>
            <a:off x="10257864" y="4865549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35%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33" name="TextBox 432">
            <a:extLst>
              <a:ext uri="{FF2B5EF4-FFF2-40B4-BE49-F238E27FC236}">
                <a16:creationId xmlns:a16="http://schemas.microsoft.com/office/drawing/2014/main" xmlns="" id="{264AAFED-80AE-49D8-927D-5000ACC98AA0}"/>
              </a:ext>
            </a:extLst>
          </p:cNvPr>
          <p:cNvSpPr txBox="1"/>
          <p:nvPr/>
        </p:nvSpPr>
        <p:spPr>
          <a:xfrm>
            <a:off x="10257864" y="5294535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65%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34" name="Freeform 419">
            <a:extLst>
              <a:ext uri="{FF2B5EF4-FFF2-40B4-BE49-F238E27FC236}">
                <a16:creationId xmlns:a16="http://schemas.microsoft.com/office/drawing/2014/main" xmlns="" id="{1C25FB41-736C-40F6-BCB7-2D48C6D73818}"/>
              </a:ext>
            </a:extLst>
          </p:cNvPr>
          <p:cNvSpPr>
            <a:spLocks/>
          </p:cNvSpPr>
          <p:nvPr/>
        </p:nvSpPr>
        <p:spPr bwMode="auto">
          <a:xfrm>
            <a:off x="8390339" y="5898152"/>
            <a:ext cx="1800653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5" name="Freeform 419">
            <a:extLst>
              <a:ext uri="{FF2B5EF4-FFF2-40B4-BE49-F238E27FC236}">
                <a16:creationId xmlns:a16="http://schemas.microsoft.com/office/drawing/2014/main" xmlns="" id="{B36D0547-7AA3-414B-A30C-5BC939630335}"/>
              </a:ext>
            </a:extLst>
          </p:cNvPr>
          <p:cNvSpPr>
            <a:spLocks/>
          </p:cNvSpPr>
          <p:nvPr/>
        </p:nvSpPr>
        <p:spPr bwMode="auto">
          <a:xfrm>
            <a:off x="8390340" y="5898836"/>
            <a:ext cx="1207799" cy="45719"/>
          </a:xfrm>
          <a:custGeom>
            <a:avLst/>
            <a:gdLst>
              <a:gd name="T0" fmla="*/ 0 w 500"/>
              <a:gd name="T1" fmla="*/ 26 h 26"/>
              <a:gd name="T2" fmla="*/ 500 w 500"/>
              <a:gd name="T3" fmla="*/ 26 h 26"/>
              <a:gd name="T4" fmla="*/ 500 w 500"/>
              <a:gd name="T5" fmla="*/ 0 h 26"/>
              <a:gd name="T6" fmla="*/ 0 w 500"/>
              <a:gd name="T7" fmla="*/ 0 h 26"/>
              <a:gd name="T8" fmla="*/ 0 w 500"/>
              <a:gd name="T9" fmla="*/ 26 h 26"/>
              <a:gd name="T10" fmla="*/ 0 w 50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6">
                <a:moveTo>
                  <a:pt x="0" y="26"/>
                </a:moveTo>
                <a:lnTo>
                  <a:pt x="500" y="26"/>
                </a:lnTo>
                <a:lnTo>
                  <a:pt x="500" y="0"/>
                </a:lnTo>
                <a:lnTo>
                  <a:pt x="0" y="0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xmlns="" id="{C7055ED5-632E-4EE6-A387-592FC5951D38}"/>
              </a:ext>
            </a:extLst>
          </p:cNvPr>
          <p:cNvSpPr txBox="1"/>
          <p:nvPr/>
        </p:nvSpPr>
        <p:spPr>
          <a:xfrm>
            <a:off x="10257864" y="5699187"/>
            <a:ext cx="5724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200" b="1" dirty="0">
                <a:cs typeface="+mn-ea"/>
                <a:sym typeface="+mn-lt"/>
              </a:rPr>
              <a:t>60%</a:t>
            </a:r>
            <a:endParaRPr lang="en-US" sz="1200" b="1" dirty="0">
              <a:cs typeface="+mn-ea"/>
              <a:sym typeface="+mn-lt"/>
            </a:endParaRPr>
          </a:p>
        </p:txBody>
      </p:sp>
      <p:sp>
        <p:nvSpPr>
          <p:cNvPr id="437" name="Freeform 423">
            <a:extLst>
              <a:ext uri="{FF2B5EF4-FFF2-40B4-BE49-F238E27FC236}">
                <a16:creationId xmlns:a16="http://schemas.microsoft.com/office/drawing/2014/main" xmlns="" id="{530DF541-92B9-4452-AA51-C262658AE4EA}"/>
              </a:ext>
            </a:extLst>
          </p:cNvPr>
          <p:cNvSpPr>
            <a:spLocks noEditPoints="1"/>
          </p:cNvSpPr>
          <p:nvPr/>
        </p:nvSpPr>
        <p:spPr bwMode="auto">
          <a:xfrm>
            <a:off x="8064633" y="5807995"/>
            <a:ext cx="169382" cy="241974"/>
          </a:xfrm>
          <a:custGeom>
            <a:avLst/>
            <a:gdLst>
              <a:gd name="T0" fmla="*/ 71 w 71"/>
              <a:gd name="T1" fmla="*/ 89 h 102"/>
              <a:gd name="T2" fmla="*/ 62 w 71"/>
              <a:gd name="T3" fmla="*/ 83 h 102"/>
              <a:gd name="T4" fmla="*/ 58 w 71"/>
              <a:gd name="T5" fmla="*/ 83 h 102"/>
              <a:gd name="T6" fmla="*/ 55 w 71"/>
              <a:gd name="T7" fmla="*/ 55 h 102"/>
              <a:gd name="T8" fmla="*/ 57 w 71"/>
              <a:gd name="T9" fmla="*/ 51 h 102"/>
              <a:gd name="T10" fmla="*/ 57 w 71"/>
              <a:gd name="T11" fmla="*/ 41 h 102"/>
              <a:gd name="T12" fmla="*/ 57 w 71"/>
              <a:gd name="T13" fmla="*/ 40 h 102"/>
              <a:gd name="T14" fmla="*/ 49 w 71"/>
              <a:gd name="T15" fmla="*/ 22 h 102"/>
              <a:gd name="T16" fmla="*/ 49 w 71"/>
              <a:gd name="T17" fmla="*/ 18 h 102"/>
              <a:gd name="T18" fmla="*/ 31 w 71"/>
              <a:gd name="T19" fmla="*/ 0 h 102"/>
              <a:gd name="T20" fmla="*/ 18 w 71"/>
              <a:gd name="T21" fmla="*/ 0 h 102"/>
              <a:gd name="T22" fmla="*/ 0 w 71"/>
              <a:gd name="T23" fmla="*/ 18 h 102"/>
              <a:gd name="T24" fmla="*/ 0 w 71"/>
              <a:gd name="T25" fmla="*/ 84 h 102"/>
              <a:gd name="T26" fmla="*/ 18 w 71"/>
              <a:gd name="T27" fmla="*/ 102 h 102"/>
              <a:gd name="T28" fmla="*/ 31 w 71"/>
              <a:gd name="T29" fmla="*/ 102 h 102"/>
              <a:gd name="T30" fmla="*/ 49 w 71"/>
              <a:gd name="T31" fmla="*/ 88 h 102"/>
              <a:gd name="T32" fmla="*/ 55 w 71"/>
              <a:gd name="T33" fmla="*/ 86 h 102"/>
              <a:gd name="T34" fmla="*/ 56 w 71"/>
              <a:gd name="T35" fmla="*/ 86 h 102"/>
              <a:gd name="T36" fmla="*/ 60 w 71"/>
              <a:gd name="T37" fmla="*/ 94 h 102"/>
              <a:gd name="T38" fmla="*/ 67 w 71"/>
              <a:gd name="T39" fmla="*/ 98 h 102"/>
              <a:gd name="T40" fmla="*/ 69 w 71"/>
              <a:gd name="T41" fmla="*/ 97 h 102"/>
              <a:gd name="T42" fmla="*/ 71 w 71"/>
              <a:gd name="T43" fmla="*/ 89 h 102"/>
              <a:gd name="T44" fmla="*/ 28 w 71"/>
              <a:gd name="T45" fmla="*/ 37 h 102"/>
              <a:gd name="T46" fmla="*/ 20 w 71"/>
              <a:gd name="T47" fmla="*/ 37 h 102"/>
              <a:gd name="T48" fmla="*/ 9 w 71"/>
              <a:gd name="T49" fmla="*/ 32 h 102"/>
              <a:gd name="T50" fmla="*/ 8 w 71"/>
              <a:gd name="T51" fmla="*/ 16 h 102"/>
              <a:gd name="T52" fmla="*/ 20 w 71"/>
              <a:gd name="T53" fmla="*/ 7 h 102"/>
              <a:gd name="T54" fmla="*/ 28 w 71"/>
              <a:gd name="T55" fmla="*/ 7 h 102"/>
              <a:gd name="T56" fmla="*/ 40 w 71"/>
              <a:gd name="T57" fmla="*/ 14 h 102"/>
              <a:gd name="T58" fmla="*/ 40 w 71"/>
              <a:gd name="T59" fmla="*/ 32 h 102"/>
              <a:gd name="T60" fmla="*/ 28 w 71"/>
              <a:gd name="T61" fmla="*/ 37 h 102"/>
              <a:gd name="T62" fmla="*/ 54 w 71"/>
              <a:gd name="T63" fmla="*/ 36 h 102"/>
              <a:gd name="T64" fmla="*/ 53 w 71"/>
              <a:gd name="T65" fmla="*/ 36 h 102"/>
              <a:gd name="T66" fmla="*/ 49 w 71"/>
              <a:gd name="T67" fmla="*/ 38 h 102"/>
              <a:gd name="T68" fmla="*/ 49 w 71"/>
              <a:gd name="T69" fmla="*/ 26 h 102"/>
              <a:gd name="T70" fmla="*/ 54 w 71"/>
              <a:gd name="T71" fmla="*/ 36 h 102"/>
              <a:gd name="T72" fmla="*/ 54 w 71"/>
              <a:gd name="T73" fmla="*/ 84 h 102"/>
              <a:gd name="T74" fmla="*/ 49 w 71"/>
              <a:gd name="T75" fmla="*/ 85 h 102"/>
              <a:gd name="T76" fmla="*/ 49 w 71"/>
              <a:gd name="T77" fmla="*/ 84 h 102"/>
              <a:gd name="T78" fmla="*/ 49 w 71"/>
              <a:gd name="T79" fmla="*/ 54 h 102"/>
              <a:gd name="T80" fmla="*/ 52 w 71"/>
              <a:gd name="T81" fmla="*/ 56 h 102"/>
              <a:gd name="T82" fmla="*/ 55 w 71"/>
              <a:gd name="T83" fmla="*/ 83 h 102"/>
              <a:gd name="T84" fmla="*/ 54 w 71"/>
              <a:gd name="T85" fmla="*/ 84 h 102"/>
              <a:gd name="T86" fmla="*/ 67 w 71"/>
              <a:gd name="T87" fmla="*/ 95 h 102"/>
              <a:gd name="T88" fmla="*/ 63 w 71"/>
              <a:gd name="T89" fmla="*/ 92 h 102"/>
              <a:gd name="T90" fmla="*/ 59 w 71"/>
              <a:gd name="T91" fmla="*/ 86 h 102"/>
              <a:gd name="T92" fmla="*/ 62 w 71"/>
              <a:gd name="T93" fmla="*/ 86 h 102"/>
              <a:gd name="T94" fmla="*/ 68 w 71"/>
              <a:gd name="T95" fmla="*/ 90 h 102"/>
              <a:gd name="T96" fmla="*/ 67 w 71"/>
              <a:gd name="T97" fmla="*/ 9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102">
                <a:moveTo>
                  <a:pt x="71" y="89"/>
                </a:moveTo>
                <a:cubicBezTo>
                  <a:pt x="69" y="84"/>
                  <a:pt x="65" y="83"/>
                  <a:pt x="62" y="83"/>
                </a:cubicBezTo>
                <a:cubicBezTo>
                  <a:pt x="60" y="83"/>
                  <a:pt x="60" y="83"/>
                  <a:pt x="58" y="83"/>
                </a:cubicBezTo>
                <a:cubicBezTo>
                  <a:pt x="56" y="73"/>
                  <a:pt x="55" y="60"/>
                  <a:pt x="55" y="55"/>
                </a:cubicBezTo>
                <a:cubicBezTo>
                  <a:pt x="56" y="54"/>
                  <a:pt x="57" y="53"/>
                  <a:pt x="57" y="5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0"/>
                </a:cubicBezTo>
                <a:cubicBezTo>
                  <a:pt x="58" y="37"/>
                  <a:pt x="57" y="28"/>
                  <a:pt x="49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8"/>
                  <a:pt x="41" y="0"/>
                  <a:pt x="3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4"/>
                  <a:pt x="8" y="102"/>
                  <a:pt x="18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40" y="102"/>
                  <a:pt x="47" y="96"/>
                  <a:pt x="49" y="88"/>
                </a:cubicBezTo>
                <a:cubicBezTo>
                  <a:pt x="51" y="87"/>
                  <a:pt x="53" y="87"/>
                  <a:pt x="55" y="86"/>
                </a:cubicBezTo>
                <a:cubicBezTo>
                  <a:pt x="55" y="86"/>
                  <a:pt x="56" y="86"/>
                  <a:pt x="56" y="86"/>
                </a:cubicBezTo>
                <a:cubicBezTo>
                  <a:pt x="57" y="89"/>
                  <a:pt x="59" y="92"/>
                  <a:pt x="60" y="94"/>
                </a:cubicBezTo>
                <a:cubicBezTo>
                  <a:pt x="63" y="97"/>
                  <a:pt x="65" y="98"/>
                  <a:pt x="67" y="98"/>
                </a:cubicBezTo>
                <a:cubicBezTo>
                  <a:pt x="68" y="98"/>
                  <a:pt x="68" y="98"/>
                  <a:pt x="69" y="97"/>
                </a:cubicBezTo>
                <a:cubicBezTo>
                  <a:pt x="71" y="96"/>
                  <a:pt x="71" y="91"/>
                  <a:pt x="71" y="89"/>
                </a:cubicBezTo>
                <a:close/>
                <a:moveTo>
                  <a:pt x="28" y="37"/>
                </a:moveTo>
                <a:cubicBezTo>
                  <a:pt x="20" y="37"/>
                  <a:pt x="20" y="37"/>
                  <a:pt x="20" y="37"/>
                </a:cubicBezTo>
                <a:cubicBezTo>
                  <a:pt x="14" y="37"/>
                  <a:pt x="9" y="35"/>
                  <a:pt x="9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3"/>
                  <a:pt x="12" y="7"/>
                  <a:pt x="20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36" y="7"/>
                  <a:pt x="40" y="11"/>
                  <a:pt x="40" y="14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5"/>
                  <a:pt x="35" y="37"/>
                  <a:pt x="28" y="37"/>
                </a:cubicBezTo>
                <a:close/>
                <a:moveTo>
                  <a:pt x="54" y="36"/>
                </a:moveTo>
                <a:cubicBezTo>
                  <a:pt x="54" y="36"/>
                  <a:pt x="53" y="36"/>
                  <a:pt x="53" y="36"/>
                </a:cubicBezTo>
                <a:cubicBezTo>
                  <a:pt x="51" y="36"/>
                  <a:pt x="50" y="37"/>
                  <a:pt x="49" y="38"/>
                </a:cubicBezTo>
                <a:cubicBezTo>
                  <a:pt x="49" y="26"/>
                  <a:pt x="49" y="26"/>
                  <a:pt x="49" y="26"/>
                </a:cubicBezTo>
                <a:cubicBezTo>
                  <a:pt x="51" y="28"/>
                  <a:pt x="53" y="32"/>
                  <a:pt x="54" y="36"/>
                </a:cubicBezTo>
                <a:close/>
                <a:moveTo>
                  <a:pt x="54" y="84"/>
                </a:moveTo>
                <a:cubicBezTo>
                  <a:pt x="53" y="84"/>
                  <a:pt x="51" y="84"/>
                  <a:pt x="49" y="85"/>
                </a:cubicBezTo>
                <a:cubicBezTo>
                  <a:pt x="49" y="85"/>
                  <a:pt x="49" y="84"/>
                  <a:pt x="49" y="8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5"/>
                  <a:pt x="51" y="55"/>
                  <a:pt x="52" y="56"/>
                </a:cubicBezTo>
                <a:cubicBezTo>
                  <a:pt x="52" y="61"/>
                  <a:pt x="53" y="74"/>
                  <a:pt x="55" y="83"/>
                </a:cubicBezTo>
                <a:cubicBezTo>
                  <a:pt x="55" y="83"/>
                  <a:pt x="55" y="84"/>
                  <a:pt x="54" y="84"/>
                </a:cubicBezTo>
                <a:close/>
                <a:moveTo>
                  <a:pt x="67" y="95"/>
                </a:moveTo>
                <a:cubicBezTo>
                  <a:pt x="67" y="95"/>
                  <a:pt x="65" y="95"/>
                  <a:pt x="63" y="92"/>
                </a:cubicBezTo>
                <a:cubicBezTo>
                  <a:pt x="61" y="90"/>
                  <a:pt x="60" y="88"/>
                  <a:pt x="59" y="86"/>
                </a:cubicBezTo>
                <a:cubicBezTo>
                  <a:pt x="60" y="86"/>
                  <a:pt x="61" y="86"/>
                  <a:pt x="62" y="86"/>
                </a:cubicBezTo>
                <a:cubicBezTo>
                  <a:pt x="65" y="86"/>
                  <a:pt x="67" y="87"/>
                  <a:pt x="68" y="90"/>
                </a:cubicBezTo>
                <a:cubicBezTo>
                  <a:pt x="68" y="91"/>
                  <a:pt x="68" y="94"/>
                  <a:pt x="67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pic>
        <p:nvPicPr>
          <p:cNvPr id="440" name="图片占位符 439"/>
          <p:cNvPicPr>
            <a:picLocks noGrp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007059" y="2075107"/>
            <a:ext cx="1768267" cy="1768267"/>
          </a:xfrm>
        </p:spPr>
      </p:pic>
      <p:pic>
        <p:nvPicPr>
          <p:cNvPr id="441" name="图片占位符 440"/>
          <p:cNvPicPr>
            <a:picLocks noGrp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7" r="21867"/>
          <a:stretch/>
        </p:blipFill>
        <p:spPr>
          <a:xfrm>
            <a:off x="5392419" y="2075107"/>
            <a:ext cx="1768267" cy="1768267"/>
          </a:xfrm>
        </p:spPr>
      </p:pic>
      <p:pic>
        <p:nvPicPr>
          <p:cNvPr id="443" name="图片占位符 442"/>
          <p:cNvPicPr>
            <a:picLocks noGrp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777780" y="2075107"/>
            <a:ext cx="1768267" cy="1768267"/>
          </a:xfrm>
        </p:spPr>
      </p:pic>
    </p:spTree>
    <p:extLst>
      <p:ext uri="{BB962C8B-B14F-4D97-AF65-F5344CB8AC3E}">
        <p14:creationId xmlns:p14="http://schemas.microsoft.com/office/powerpoint/2010/main" val="421372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00FF697F-2466-4015-BC57-2524D2B24789}"/>
              </a:ext>
            </a:extLst>
          </p:cNvPr>
          <p:cNvGrpSpPr/>
          <p:nvPr/>
        </p:nvGrpSpPr>
        <p:grpSpPr>
          <a:xfrm>
            <a:off x="1355105" y="1442522"/>
            <a:ext cx="9481791" cy="5583157"/>
            <a:chOff x="2211388" y="1509713"/>
            <a:chExt cx="7702551" cy="4535488"/>
          </a:xfrm>
          <a:solidFill>
            <a:schemeClr val="tx2">
              <a:lumMod val="50000"/>
              <a:lumOff val="50000"/>
              <a:alpha val="3000"/>
            </a:schemeClr>
          </a:soli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xmlns="" id="{85BCAF33-B937-4004-91D0-69D3F6E5A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6076" y="1814513"/>
              <a:ext cx="4487863" cy="3548063"/>
            </a:xfrm>
            <a:custGeom>
              <a:avLst/>
              <a:gdLst>
                <a:gd name="T0" fmla="*/ 908 w 2225"/>
                <a:gd name="T1" fmla="*/ 589 h 1744"/>
                <a:gd name="T2" fmla="*/ 786 w 2225"/>
                <a:gd name="T3" fmla="*/ 586 h 1744"/>
                <a:gd name="T4" fmla="*/ 820 w 2225"/>
                <a:gd name="T5" fmla="*/ 681 h 1744"/>
                <a:gd name="T6" fmla="*/ 590 w 2225"/>
                <a:gd name="T7" fmla="*/ 600 h 1744"/>
                <a:gd name="T8" fmla="*/ 620 w 2225"/>
                <a:gd name="T9" fmla="*/ 669 h 1744"/>
                <a:gd name="T10" fmla="*/ 561 w 2225"/>
                <a:gd name="T11" fmla="*/ 620 h 1744"/>
                <a:gd name="T12" fmla="*/ 1078 w 2225"/>
                <a:gd name="T13" fmla="*/ 59 h 1744"/>
                <a:gd name="T14" fmla="*/ 1060 w 2225"/>
                <a:gd name="T15" fmla="*/ 147 h 1744"/>
                <a:gd name="T16" fmla="*/ 973 w 2225"/>
                <a:gd name="T17" fmla="*/ 180 h 1744"/>
                <a:gd name="T18" fmla="*/ 955 w 2225"/>
                <a:gd name="T19" fmla="*/ 240 h 1744"/>
                <a:gd name="T20" fmla="*/ 897 w 2225"/>
                <a:gd name="T21" fmla="*/ 136 h 1744"/>
                <a:gd name="T22" fmla="*/ 827 w 2225"/>
                <a:gd name="T23" fmla="*/ 199 h 1744"/>
                <a:gd name="T24" fmla="*/ 658 w 2225"/>
                <a:gd name="T25" fmla="*/ 199 h 1744"/>
                <a:gd name="T26" fmla="*/ 603 w 2225"/>
                <a:gd name="T27" fmla="*/ 264 h 1744"/>
                <a:gd name="T28" fmla="*/ 537 w 2225"/>
                <a:gd name="T29" fmla="*/ 170 h 1744"/>
                <a:gd name="T30" fmla="*/ 437 w 2225"/>
                <a:gd name="T31" fmla="*/ 182 h 1744"/>
                <a:gd name="T32" fmla="*/ 336 w 2225"/>
                <a:gd name="T33" fmla="*/ 395 h 1744"/>
                <a:gd name="T34" fmla="*/ 452 w 2225"/>
                <a:gd name="T35" fmla="*/ 254 h 1744"/>
                <a:gd name="T36" fmla="*/ 496 w 2225"/>
                <a:gd name="T37" fmla="*/ 351 h 1744"/>
                <a:gd name="T38" fmla="*/ 420 w 2225"/>
                <a:gd name="T39" fmla="*/ 455 h 1744"/>
                <a:gd name="T40" fmla="*/ 315 w 2225"/>
                <a:gd name="T41" fmla="*/ 398 h 1744"/>
                <a:gd name="T42" fmla="*/ 205 w 2225"/>
                <a:gd name="T43" fmla="*/ 543 h 1744"/>
                <a:gd name="T44" fmla="*/ 94 w 2225"/>
                <a:gd name="T45" fmla="*/ 715 h 1744"/>
                <a:gd name="T46" fmla="*/ 216 w 2225"/>
                <a:gd name="T47" fmla="*/ 689 h 1744"/>
                <a:gd name="T48" fmla="*/ 427 w 2225"/>
                <a:gd name="T49" fmla="*/ 700 h 1744"/>
                <a:gd name="T50" fmla="*/ 463 w 2225"/>
                <a:gd name="T51" fmla="*/ 736 h 1744"/>
                <a:gd name="T52" fmla="*/ 585 w 2225"/>
                <a:gd name="T53" fmla="*/ 751 h 1744"/>
                <a:gd name="T54" fmla="*/ 565 w 2225"/>
                <a:gd name="T55" fmla="*/ 820 h 1744"/>
                <a:gd name="T56" fmla="*/ 432 w 2225"/>
                <a:gd name="T57" fmla="*/ 835 h 1744"/>
                <a:gd name="T58" fmla="*/ 302 w 2225"/>
                <a:gd name="T59" fmla="*/ 740 h 1744"/>
                <a:gd name="T60" fmla="*/ 81 w 2225"/>
                <a:gd name="T61" fmla="*/ 857 h 1744"/>
                <a:gd name="T62" fmla="*/ 103 w 2225"/>
                <a:gd name="T63" fmla="*/ 1203 h 1744"/>
                <a:gd name="T64" fmla="*/ 251 w 2225"/>
                <a:gd name="T65" fmla="*/ 1173 h 1744"/>
                <a:gd name="T66" fmla="*/ 352 w 2225"/>
                <a:gd name="T67" fmla="*/ 1457 h 1744"/>
                <a:gd name="T68" fmla="*/ 485 w 2225"/>
                <a:gd name="T69" fmla="*/ 1735 h 1744"/>
                <a:gd name="T70" fmla="*/ 628 w 2225"/>
                <a:gd name="T71" fmla="*/ 1526 h 1744"/>
                <a:gd name="T72" fmla="*/ 780 w 2225"/>
                <a:gd name="T73" fmla="*/ 1106 h 1744"/>
                <a:gd name="T74" fmla="*/ 577 w 2225"/>
                <a:gd name="T75" fmla="*/ 851 h 1744"/>
                <a:gd name="T76" fmla="*/ 721 w 2225"/>
                <a:gd name="T77" fmla="*/ 1089 h 1744"/>
                <a:gd name="T78" fmla="*/ 855 w 2225"/>
                <a:gd name="T79" fmla="*/ 906 h 1744"/>
                <a:gd name="T80" fmla="*/ 781 w 2225"/>
                <a:gd name="T81" fmla="*/ 850 h 1744"/>
                <a:gd name="T82" fmla="*/ 1011 w 2225"/>
                <a:gd name="T83" fmla="*/ 946 h 1744"/>
                <a:gd name="T84" fmla="*/ 1146 w 2225"/>
                <a:gd name="T85" fmla="*/ 1070 h 1744"/>
                <a:gd name="T86" fmla="*/ 1314 w 2225"/>
                <a:gd name="T87" fmla="*/ 1028 h 1744"/>
                <a:gd name="T88" fmla="*/ 1412 w 2225"/>
                <a:gd name="T89" fmla="*/ 1230 h 1744"/>
                <a:gd name="T90" fmla="*/ 1418 w 2225"/>
                <a:gd name="T91" fmla="*/ 1109 h 1744"/>
                <a:gd name="T92" fmla="*/ 1490 w 2225"/>
                <a:gd name="T93" fmla="*/ 979 h 1744"/>
                <a:gd name="T94" fmla="*/ 1587 w 2225"/>
                <a:gd name="T95" fmla="*/ 759 h 1744"/>
                <a:gd name="T96" fmla="*/ 1560 w 2225"/>
                <a:gd name="T97" fmla="*/ 707 h 1744"/>
                <a:gd name="T98" fmla="*/ 1688 w 2225"/>
                <a:gd name="T99" fmla="*/ 780 h 1744"/>
                <a:gd name="T100" fmla="*/ 1728 w 2225"/>
                <a:gd name="T101" fmla="*/ 472 h 1744"/>
                <a:gd name="T102" fmla="*/ 1850 w 2225"/>
                <a:gd name="T103" fmla="*/ 373 h 1744"/>
                <a:gd name="T104" fmla="*/ 1941 w 2225"/>
                <a:gd name="T105" fmla="*/ 345 h 1744"/>
                <a:gd name="T106" fmla="*/ 1982 w 2225"/>
                <a:gd name="T107" fmla="*/ 401 h 1744"/>
                <a:gd name="T108" fmla="*/ 2116 w 2225"/>
                <a:gd name="T109" fmla="*/ 236 h 1744"/>
                <a:gd name="T110" fmla="*/ 2157 w 2225"/>
                <a:gd name="T111" fmla="*/ 226 h 1744"/>
                <a:gd name="T112" fmla="*/ 1794 w 2225"/>
                <a:gd name="T113" fmla="*/ 148 h 1744"/>
                <a:gd name="T114" fmla="*/ 1547 w 2225"/>
                <a:gd name="T115" fmla="*/ 139 h 1744"/>
                <a:gd name="T116" fmla="*/ 1346 w 2225"/>
                <a:gd name="T117" fmla="*/ 46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5" h="1744">
                  <a:moveTo>
                    <a:pt x="855" y="906"/>
                  </a:moveTo>
                  <a:cubicBezTo>
                    <a:pt x="855" y="906"/>
                    <a:pt x="855" y="906"/>
                    <a:pt x="855" y="906"/>
                  </a:cubicBezTo>
                  <a:cubicBezTo>
                    <a:pt x="855" y="906"/>
                    <a:pt x="855" y="906"/>
                    <a:pt x="855" y="906"/>
                  </a:cubicBezTo>
                  <a:cubicBezTo>
                    <a:pt x="855" y="906"/>
                    <a:pt x="855" y="906"/>
                    <a:pt x="855" y="906"/>
                  </a:cubicBezTo>
                  <a:moveTo>
                    <a:pt x="929" y="644"/>
                  </a:moveTo>
                  <a:cubicBezTo>
                    <a:pt x="913" y="638"/>
                    <a:pt x="903" y="634"/>
                    <a:pt x="889" y="629"/>
                  </a:cubicBezTo>
                  <a:cubicBezTo>
                    <a:pt x="895" y="615"/>
                    <a:pt x="900" y="602"/>
                    <a:pt x="906" y="589"/>
                  </a:cubicBezTo>
                  <a:cubicBezTo>
                    <a:pt x="906" y="589"/>
                    <a:pt x="907" y="589"/>
                    <a:pt x="908" y="589"/>
                  </a:cubicBezTo>
                  <a:cubicBezTo>
                    <a:pt x="912" y="589"/>
                    <a:pt x="923" y="592"/>
                    <a:pt x="924" y="594"/>
                  </a:cubicBezTo>
                  <a:cubicBezTo>
                    <a:pt x="927" y="609"/>
                    <a:pt x="927" y="624"/>
                    <a:pt x="929" y="644"/>
                  </a:cubicBezTo>
                  <a:moveTo>
                    <a:pt x="797" y="746"/>
                  </a:moveTo>
                  <a:cubicBezTo>
                    <a:pt x="796" y="746"/>
                    <a:pt x="794" y="746"/>
                    <a:pt x="793" y="746"/>
                  </a:cubicBezTo>
                  <a:cubicBezTo>
                    <a:pt x="767" y="740"/>
                    <a:pt x="757" y="717"/>
                    <a:pt x="772" y="695"/>
                  </a:cubicBezTo>
                  <a:cubicBezTo>
                    <a:pt x="773" y="693"/>
                    <a:pt x="777" y="693"/>
                    <a:pt x="781" y="691"/>
                  </a:cubicBezTo>
                  <a:cubicBezTo>
                    <a:pt x="756" y="669"/>
                    <a:pt x="729" y="648"/>
                    <a:pt x="739" y="618"/>
                  </a:cubicBezTo>
                  <a:cubicBezTo>
                    <a:pt x="745" y="597"/>
                    <a:pt x="764" y="586"/>
                    <a:pt x="786" y="586"/>
                  </a:cubicBezTo>
                  <a:cubicBezTo>
                    <a:pt x="792" y="586"/>
                    <a:pt x="799" y="587"/>
                    <a:pt x="806" y="588"/>
                  </a:cubicBezTo>
                  <a:cubicBezTo>
                    <a:pt x="805" y="593"/>
                    <a:pt x="805" y="599"/>
                    <a:pt x="804" y="602"/>
                  </a:cubicBezTo>
                  <a:cubicBezTo>
                    <a:pt x="794" y="611"/>
                    <a:pt x="784" y="617"/>
                    <a:pt x="778" y="626"/>
                  </a:cubicBezTo>
                  <a:cubicBezTo>
                    <a:pt x="776" y="630"/>
                    <a:pt x="782" y="641"/>
                    <a:pt x="787" y="647"/>
                  </a:cubicBezTo>
                  <a:cubicBezTo>
                    <a:pt x="791" y="652"/>
                    <a:pt x="799" y="655"/>
                    <a:pt x="807" y="661"/>
                  </a:cubicBezTo>
                  <a:cubicBezTo>
                    <a:pt x="807" y="660"/>
                    <a:pt x="813" y="659"/>
                    <a:pt x="818" y="657"/>
                  </a:cubicBezTo>
                  <a:cubicBezTo>
                    <a:pt x="820" y="664"/>
                    <a:pt x="822" y="671"/>
                    <a:pt x="825" y="679"/>
                  </a:cubicBezTo>
                  <a:cubicBezTo>
                    <a:pt x="823" y="679"/>
                    <a:pt x="821" y="680"/>
                    <a:pt x="820" y="681"/>
                  </a:cubicBezTo>
                  <a:cubicBezTo>
                    <a:pt x="816" y="678"/>
                    <a:pt x="811" y="675"/>
                    <a:pt x="804" y="670"/>
                  </a:cubicBezTo>
                  <a:cubicBezTo>
                    <a:pt x="809" y="690"/>
                    <a:pt x="814" y="705"/>
                    <a:pt x="817" y="721"/>
                  </a:cubicBezTo>
                  <a:cubicBezTo>
                    <a:pt x="820" y="734"/>
                    <a:pt x="809" y="746"/>
                    <a:pt x="797" y="746"/>
                  </a:cubicBezTo>
                  <a:moveTo>
                    <a:pt x="565" y="629"/>
                  </a:moveTo>
                  <a:cubicBezTo>
                    <a:pt x="581" y="625"/>
                    <a:pt x="596" y="622"/>
                    <a:pt x="612" y="619"/>
                  </a:cubicBezTo>
                  <a:cubicBezTo>
                    <a:pt x="612" y="617"/>
                    <a:pt x="612" y="615"/>
                    <a:pt x="612" y="613"/>
                  </a:cubicBezTo>
                  <a:cubicBezTo>
                    <a:pt x="605" y="610"/>
                    <a:pt x="599" y="608"/>
                    <a:pt x="593" y="606"/>
                  </a:cubicBezTo>
                  <a:cubicBezTo>
                    <a:pt x="592" y="604"/>
                    <a:pt x="591" y="602"/>
                    <a:pt x="590" y="600"/>
                  </a:cubicBezTo>
                  <a:cubicBezTo>
                    <a:pt x="606" y="593"/>
                    <a:pt x="622" y="586"/>
                    <a:pt x="638" y="579"/>
                  </a:cubicBezTo>
                  <a:cubicBezTo>
                    <a:pt x="639" y="580"/>
                    <a:pt x="640" y="581"/>
                    <a:pt x="641" y="583"/>
                  </a:cubicBezTo>
                  <a:cubicBezTo>
                    <a:pt x="633" y="591"/>
                    <a:pt x="625" y="600"/>
                    <a:pt x="615" y="611"/>
                  </a:cubicBezTo>
                  <a:cubicBezTo>
                    <a:pt x="634" y="624"/>
                    <a:pt x="652" y="635"/>
                    <a:pt x="667" y="647"/>
                  </a:cubicBezTo>
                  <a:cubicBezTo>
                    <a:pt x="673" y="651"/>
                    <a:pt x="676" y="661"/>
                    <a:pt x="676" y="667"/>
                  </a:cubicBezTo>
                  <a:cubicBezTo>
                    <a:pt x="676" y="671"/>
                    <a:pt x="666" y="677"/>
                    <a:pt x="661" y="677"/>
                  </a:cubicBezTo>
                  <a:cubicBezTo>
                    <a:pt x="661" y="677"/>
                    <a:pt x="661" y="677"/>
                    <a:pt x="661" y="677"/>
                  </a:cubicBezTo>
                  <a:cubicBezTo>
                    <a:pt x="647" y="677"/>
                    <a:pt x="629" y="677"/>
                    <a:pt x="620" y="669"/>
                  </a:cubicBezTo>
                  <a:cubicBezTo>
                    <a:pt x="611" y="662"/>
                    <a:pt x="604" y="660"/>
                    <a:pt x="597" y="660"/>
                  </a:cubicBezTo>
                  <a:cubicBezTo>
                    <a:pt x="591" y="660"/>
                    <a:pt x="586" y="661"/>
                    <a:pt x="579" y="663"/>
                  </a:cubicBezTo>
                  <a:cubicBezTo>
                    <a:pt x="560" y="668"/>
                    <a:pt x="540" y="669"/>
                    <a:pt x="519" y="672"/>
                  </a:cubicBezTo>
                  <a:cubicBezTo>
                    <a:pt x="514" y="645"/>
                    <a:pt x="521" y="631"/>
                    <a:pt x="541" y="618"/>
                  </a:cubicBezTo>
                  <a:cubicBezTo>
                    <a:pt x="546" y="615"/>
                    <a:pt x="547" y="606"/>
                    <a:pt x="550" y="599"/>
                  </a:cubicBezTo>
                  <a:cubicBezTo>
                    <a:pt x="553" y="593"/>
                    <a:pt x="555" y="587"/>
                    <a:pt x="558" y="580"/>
                  </a:cubicBezTo>
                  <a:cubicBezTo>
                    <a:pt x="566" y="590"/>
                    <a:pt x="572" y="598"/>
                    <a:pt x="580" y="609"/>
                  </a:cubicBezTo>
                  <a:cubicBezTo>
                    <a:pt x="575" y="612"/>
                    <a:pt x="568" y="616"/>
                    <a:pt x="561" y="620"/>
                  </a:cubicBezTo>
                  <a:cubicBezTo>
                    <a:pt x="562" y="623"/>
                    <a:pt x="564" y="626"/>
                    <a:pt x="565" y="629"/>
                  </a:cubicBezTo>
                  <a:moveTo>
                    <a:pt x="1235" y="0"/>
                  </a:moveTo>
                  <a:cubicBezTo>
                    <a:pt x="1226" y="0"/>
                    <a:pt x="1219" y="7"/>
                    <a:pt x="1215" y="19"/>
                  </a:cubicBezTo>
                  <a:cubicBezTo>
                    <a:pt x="1213" y="26"/>
                    <a:pt x="1211" y="33"/>
                    <a:pt x="1210" y="37"/>
                  </a:cubicBezTo>
                  <a:cubicBezTo>
                    <a:pt x="1198" y="37"/>
                    <a:pt x="1186" y="36"/>
                    <a:pt x="1174" y="36"/>
                  </a:cubicBezTo>
                  <a:cubicBezTo>
                    <a:pt x="1167" y="36"/>
                    <a:pt x="1159" y="36"/>
                    <a:pt x="1152" y="38"/>
                  </a:cubicBezTo>
                  <a:cubicBezTo>
                    <a:pt x="1129" y="41"/>
                    <a:pt x="1106" y="50"/>
                    <a:pt x="1084" y="56"/>
                  </a:cubicBezTo>
                  <a:cubicBezTo>
                    <a:pt x="1082" y="57"/>
                    <a:pt x="1080" y="58"/>
                    <a:pt x="1078" y="59"/>
                  </a:cubicBezTo>
                  <a:cubicBezTo>
                    <a:pt x="1069" y="64"/>
                    <a:pt x="1065" y="70"/>
                    <a:pt x="1076" y="76"/>
                  </a:cubicBezTo>
                  <a:cubicBezTo>
                    <a:pt x="1080" y="78"/>
                    <a:pt x="1084" y="79"/>
                    <a:pt x="1088" y="80"/>
                  </a:cubicBezTo>
                  <a:cubicBezTo>
                    <a:pt x="1086" y="82"/>
                    <a:pt x="1084" y="85"/>
                    <a:pt x="1082" y="88"/>
                  </a:cubicBezTo>
                  <a:cubicBezTo>
                    <a:pt x="1075" y="88"/>
                    <a:pt x="1067" y="87"/>
                    <a:pt x="1060" y="87"/>
                  </a:cubicBezTo>
                  <a:cubicBezTo>
                    <a:pt x="1055" y="87"/>
                    <a:pt x="1050" y="87"/>
                    <a:pt x="1045" y="88"/>
                  </a:cubicBezTo>
                  <a:cubicBezTo>
                    <a:pt x="1038" y="90"/>
                    <a:pt x="1028" y="97"/>
                    <a:pt x="1027" y="103"/>
                  </a:cubicBezTo>
                  <a:cubicBezTo>
                    <a:pt x="1026" y="108"/>
                    <a:pt x="1034" y="115"/>
                    <a:pt x="1039" y="121"/>
                  </a:cubicBezTo>
                  <a:cubicBezTo>
                    <a:pt x="1046" y="130"/>
                    <a:pt x="1053" y="139"/>
                    <a:pt x="1060" y="147"/>
                  </a:cubicBezTo>
                  <a:cubicBezTo>
                    <a:pt x="1043" y="141"/>
                    <a:pt x="1031" y="131"/>
                    <a:pt x="1017" y="123"/>
                  </a:cubicBezTo>
                  <a:cubicBezTo>
                    <a:pt x="1015" y="121"/>
                    <a:pt x="1012" y="121"/>
                    <a:pt x="1009" y="121"/>
                  </a:cubicBezTo>
                  <a:cubicBezTo>
                    <a:pt x="1007" y="121"/>
                    <a:pt x="1005" y="121"/>
                    <a:pt x="1004" y="122"/>
                  </a:cubicBezTo>
                  <a:cubicBezTo>
                    <a:pt x="1001" y="124"/>
                    <a:pt x="999" y="130"/>
                    <a:pt x="998" y="134"/>
                  </a:cubicBezTo>
                  <a:cubicBezTo>
                    <a:pt x="998" y="138"/>
                    <a:pt x="1000" y="142"/>
                    <a:pt x="1002" y="146"/>
                  </a:cubicBezTo>
                  <a:cubicBezTo>
                    <a:pt x="999" y="147"/>
                    <a:pt x="997" y="148"/>
                    <a:pt x="994" y="150"/>
                  </a:cubicBezTo>
                  <a:cubicBezTo>
                    <a:pt x="985" y="135"/>
                    <a:pt x="976" y="121"/>
                    <a:pt x="966" y="107"/>
                  </a:cubicBezTo>
                  <a:cubicBezTo>
                    <a:pt x="962" y="116"/>
                    <a:pt x="967" y="175"/>
                    <a:pt x="973" y="180"/>
                  </a:cubicBezTo>
                  <a:cubicBezTo>
                    <a:pt x="977" y="182"/>
                    <a:pt x="983" y="181"/>
                    <a:pt x="987" y="182"/>
                  </a:cubicBezTo>
                  <a:cubicBezTo>
                    <a:pt x="996" y="185"/>
                    <a:pt x="1006" y="185"/>
                    <a:pt x="1012" y="191"/>
                  </a:cubicBezTo>
                  <a:cubicBezTo>
                    <a:pt x="1019" y="197"/>
                    <a:pt x="1023" y="207"/>
                    <a:pt x="1029" y="217"/>
                  </a:cubicBezTo>
                  <a:cubicBezTo>
                    <a:pt x="1026" y="215"/>
                    <a:pt x="1024" y="215"/>
                    <a:pt x="1022" y="214"/>
                  </a:cubicBezTo>
                  <a:cubicBezTo>
                    <a:pt x="1008" y="201"/>
                    <a:pt x="1001" y="194"/>
                    <a:pt x="995" y="194"/>
                  </a:cubicBezTo>
                  <a:cubicBezTo>
                    <a:pt x="989" y="194"/>
                    <a:pt x="985" y="203"/>
                    <a:pt x="976" y="222"/>
                  </a:cubicBezTo>
                  <a:cubicBezTo>
                    <a:pt x="976" y="223"/>
                    <a:pt x="975" y="225"/>
                    <a:pt x="975" y="226"/>
                  </a:cubicBezTo>
                  <a:cubicBezTo>
                    <a:pt x="969" y="235"/>
                    <a:pt x="963" y="240"/>
                    <a:pt x="955" y="240"/>
                  </a:cubicBezTo>
                  <a:cubicBezTo>
                    <a:pt x="950" y="240"/>
                    <a:pt x="944" y="238"/>
                    <a:pt x="936" y="233"/>
                  </a:cubicBezTo>
                  <a:cubicBezTo>
                    <a:pt x="944" y="229"/>
                    <a:pt x="950" y="228"/>
                    <a:pt x="953" y="225"/>
                  </a:cubicBezTo>
                  <a:cubicBezTo>
                    <a:pt x="959" y="217"/>
                    <a:pt x="968" y="207"/>
                    <a:pt x="966" y="200"/>
                  </a:cubicBezTo>
                  <a:cubicBezTo>
                    <a:pt x="960" y="168"/>
                    <a:pt x="951" y="137"/>
                    <a:pt x="941" y="106"/>
                  </a:cubicBezTo>
                  <a:cubicBezTo>
                    <a:pt x="939" y="100"/>
                    <a:pt x="930" y="92"/>
                    <a:pt x="925" y="92"/>
                  </a:cubicBezTo>
                  <a:cubicBezTo>
                    <a:pt x="925" y="92"/>
                    <a:pt x="924" y="92"/>
                    <a:pt x="924" y="92"/>
                  </a:cubicBezTo>
                  <a:cubicBezTo>
                    <a:pt x="917" y="93"/>
                    <a:pt x="911" y="102"/>
                    <a:pt x="907" y="109"/>
                  </a:cubicBezTo>
                  <a:cubicBezTo>
                    <a:pt x="902" y="117"/>
                    <a:pt x="899" y="127"/>
                    <a:pt x="897" y="136"/>
                  </a:cubicBezTo>
                  <a:cubicBezTo>
                    <a:pt x="895" y="144"/>
                    <a:pt x="891" y="153"/>
                    <a:pt x="893" y="160"/>
                  </a:cubicBezTo>
                  <a:cubicBezTo>
                    <a:pt x="897" y="169"/>
                    <a:pt x="905" y="177"/>
                    <a:pt x="911" y="186"/>
                  </a:cubicBezTo>
                  <a:cubicBezTo>
                    <a:pt x="914" y="191"/>
                    <a:pt x="914" y="196"/>
                    <a:pt x="915" y="201"/>
                  </a:cubicBezTo>
                  <a:cubicBezTo>
                    <a:pt x="913" y="202"/>
                    <a:pt x="912" y="203"/>
                    <a:pt x="910" y="204"/>
                  </a:cubicBezTo>
                  <a:cubicBezTo>
                    <a:pt x="893" y="181"/>
                    <a:pt x="873" y="169"/>
                    <a:pt x="848" y="169"/>
                  </a:cubicBezTo>
                  <a:cubicBezTo>
                    <a:pt x="842" y="169"/>
                    <a:pt x="836" y="170"/>
                    <a:pt x="830" y="171"/>
                  </a:cubicBezTo>
                  <a:cubicBezTo>
                    <a:pt x="831" y="182"/>
                    <a:pt x="831" y="190"/>
                    <a:pt x="832" y="198"/>
                  </a:cubicBezTo>
                  <a:cubicBezTo>
                    <a:pt x="830" y="199"/>
                    <a:pt x="829" y="199"/>
                    <a:pt x="827" y="199"/>
                  </a:cubicBezTo>
                  <a:cubicBezTo>
                    <a:pt x="823" y="194"/>
                    <a:pt x="819" y="189"/>
                    <a:pt x="818" y="187"/>
                  </a:cubicBezTo>
                  <a:cubicBezTo>
                    <a:pt x="802" y="192"/>
                    <a:pt x="787" y="201"/>
                    <a:pt x="775" y="201"/>
                  </a:cubicBezTo>
                  <a:cubicBezTo>
                    <a:pt x="773" y="201"/>
                    <a:pt x="771" y="201"/>
                    <a:pt x="769" y="200"/>
                  </a:cubicBezTo>
                  <a:cubicBezTo>
                    <a:pt x="764" y="198"/>
                    <a:pt x="760" y="198"/>
                    <a:pt x="756" y="198"/>
                  </a:cubicBezTo>
                  <a:cubicBezTo>
                    <a:pt x="740" y="198"/>
                    <a:pt x="729" y="208"/>
                    <a:pt x="716" y="215"/>
                  </a:cubicBezTo>
                  <a:cubicBezTo>
                    <a:pt x="709" y="220"/>
                    <a:pt x="702" y="225"/>
                    <a:pt x="693" y="232"/>
                  </a:cubicBezTo>
                  <a:cubicBezTo>
                    <a:pt x="688" y="215"/>
                    <a:pt x="687" y="197"/>
                    <a:pt x="670" y="197"/>
                  </a:cubicBezTo>
                  <a:cubicBezTo>
                    <a:pt x="667" y="197"/>
                    <a:pt x="663" y="197"/>
                    <a:pt x="658" y="199"/>
                  </a:cubicBezTo>
                  <a:cubicBezTo>
                    <a:pt x="663" y="214"/>
                    <a:pt x="668" y="229"/>
                    <a:pt x="674" y="246"/>
                  </a:cubicBezTo>
                  <a:cubicBezTo>
                    <a:pt x="668" y="244"/>
                    <a:pt x="665" y="242"/>
                    <a:pt x="663" y="242"/>
                  </a:cubicBezTo>
                  <a:cubicBezTo>
                    <a:pt x="663" y="242"/>
                    <a:pt x="663" y="242"/>
                    <a:pt x="662" y="242"/>
                  </a:cubicBezTo>
                  <a:cubicBezTo>
                    <a:pt x="650" y="245"/>
                    <a:pt x="638" y="249"/>
                    <a:pt x="626" y="252"/>
                  </a:cubicBezTo>
                  <a:cubicBezTo>
                    <a:pt x="628" y="258"/>
                    <a:pt x="631" y="264"/>
                    <a:pt x="632" y="270"/>
                  </a:cubicBezTo>
                  <a:cubicBezTo>
                    <a:pt x="632" y="273"/>
                    <a:pt x="629" y="277"/>
                    <a:pt x="629" y="277"/>
                  </a:cubicBezTo>
                  <a:cubicBezTo>
                    <a:pt x="628" y="277"/>
                    <a:pt x="628" y="277"/>
                    <a:pt x="629" y="277"/>
                  </a:cubicBezTo>
                  <a:cubicBezTo>
                    <a:pt x="618" y="272"/>
                    <a:pt x="609" y="264"/>
                    <a:pt x="603" y="264"/>
                  </a:cubicBezTo>
                  <a:cubicBezTo>
                    <a:pt x="602" y="264"/>
                    <a:pt x="601" y="264"/>
                    <a:pt x="601" y="264"/>
                  </a:cubicBezTo>
                  <a:cubicBezTo>
                    <a:pt x="579" y="272"/>
                    <a:pt x="607" y="280"/>
                    <a:pt x="604" y="290"/>
                  </a:cubicBezTo>
                  <a:cubicBezTo>
                    <a:pt x="581" y="279"/>
                    <a:pt x="572" y="263"/>
                    <a:pt x="575" y="239"/>
                  </a:cubicBezTo>
                  <a:cubicBezTo>
                    <a:pt x="582" y="241"/>
                    <a:pt x="590" y="244"/>
                    <a:pt x="597" y="244"/>
                  </a:cubicBezTo>
                  <a:cubicBezTo>
                    <a:pt x="599" y="244"/>
                    <a:pt x="600" y="244"/>
                    <a:pt x="602" y="244"/>
                  </a:cubicBezTo>
                  <a:cubicBezTo>
                    <a:pt x="613" y="241"/>
                    <a:pt x="622" y="232"/>
                    <a:pt x="631" y="226"/>
                  </a:cubicBezTo>
                  <a:cubicBezTo>
                    <a:pt x="625" y="219"/>
                    <a:pt x="621" y="209"/>
                    <a:pt x="613" y="205"/>
                  </a:cubicBezTo>
                  <a:cubicBezTo>
                    <a:pt x="588" y="192"/>
                    <a:pt x="562" y="181"/>
                    <a:pt x="537" y="170"/>
                  </a:cubicBezTo>
                  <a:cubicBezTo>
                    <a:pt x="534" y="168"/>
                    <a:pt x="529" y="166"/>
                    <a:pt x="529" y="163"/>
                  </a:cubicBezTo>
                  <a:cubicBezTo>
                    <a:pt x="527" y="151"/>
                    <a:pt x="523" y="147"/>
                    <a:pt x="518" y="147"/>
                  </a:cubicBezTo>
                  <a:cubicBezTo>
                    <a:pt x="512" y="147"/>
                    <a:pt x="504" y="152"/>
                    <a:pt x="498" y="153"/>
                  </a:cubicBezTo>
                  <a:cubicBezTo>
                    <a:pt x="489" y="149"/>
                    <a:pt x="479" y="146"/>
                    <a:pt x="469" y="146"/>
                  </a:cubicBezTo>
                  <a:cubicBezTo>
                    <a:pt x="468" y="146"/>
                    <a:pt x="466" y="157"/>
                    <a:pt x="464" y="164"/>
                  </a:cubicBezTo>
                  <a:cubicBezTo>
                    <a:pt x="456" y="161"/>
                    <a:pt x="448" y="155"/>
                    <a:pt x="440" y="155"/>
                  </a:cubicBezTo>
                  <a:cubicBezTo>
                    <a:pt x="435" y="155"/>
                    <a:pt x="430" y="157"/>
                    <a:pt x="425" y="163"/>
                  </a:cubicBezTo>
                  <a:cubicBezTo>
                    <a:pt x="429" y="168"/>
                    <a:pt x="432" y="173"/>
                    <a:pt x="437" y="182"/>
                  </a:cubicBezTo>
                  <a:cubicBezTo>
                    <a:pt x="421" y="190"/>
                    <a:pt x="407" y="201"/>
                    <a:pt x="392" y="204"/>
                  </a:cubicBezTo>
                  <a:cubicBezTo>
                    <a:pt x="364" y="208"/>
                    <a:pt x="352" y="228"/>
                    <a:pt x="342" y="249"/>
                  </a:cubicBezTo>
                  <a:cubicBezTo>
                    <a:pt x="328" y="276"/>
                    <a:pt x="312" y="299"/>
                    <a:pt x="282" y="309"/>
                  </a:cubicBezTo>
                  <a:cubicBezTo>
                    <a:pt x="264" y="315"/>
                    <a:pt x="253" y="331"/>
                    <a:pt x="257" y="346"/>
                  </a:cubicBezTo>
                  <a:cubicBezTo>
                    <a:pt x="263" y="363"/>
                    <a:pt x="270" y="380"/>
                    <a:pt x="278" y="401"/>
                  </a:cubicBezTo>
                  <a:cubicBezTo>
                    <a:pt x="288" y="396"/>
                    <a:pt x="299" y="391"/>
                    <a:pt x="309" y="386"/>
                  </a:cubicBezTo>
                  <a:cubicBezTo>
                    <a:pt x="313" y="385"/>
                    <a:pt x="317" y="383"/>
                    <a:pt x="320" y="383"/>
                  </a:cubicBezTo>
                  <a:cubicBezTo>
                    <a:pt x="327" y="383"/>
                    <a:pt x="332" y="387"/>
                    <a:pt x="336" y="395"/>
                  </a:cubicBezTo>
                  <a:cubicBezTo>
                    <a:pt x="341" y="406"/>
                    <a:pt x="346" y="417"/>
                    <a:pt x="350" y="428"/>
                  </a:cubicBezTo>
                  <a:cubicBezTo>
                    <a:pt x="354" y="438"/>
                    <a:pt x="357" y="443"/>
                    <a:pt x="361" y="443"/>
                  </a:cubicBezTo>
                  <a:cubicBezTo>
                    <a:pt x="364" y="443"/>
                    <a:pt x="368" y="440"/>
                    <a:pt x="374" y="432"/>
                  </a:cubicBezTo>
                  <a:cubicBezTo>
                    <a:pt x="384" y="420"/>
                    <a:pt x="387" y="402"/>
                    <a:pt x="398" y="392"/>
                  </a:cubicBezTo>
                  <a:cubicBezTo>
                    <a:pt x="416" y="376"/>
                    <a:pt x="417" y="364"/>
                    <a:pt x="401" y="345"/>
                  </a:cubicBezTo>
                  <a:cubicBezTo>
                    <a:pt x="387" y="329"/>
                    <a:pt x="394" y="313"/>
                    <a:pt x="414" y="301"/>
                  </a:cubicBezTo>
                  <a:cubicBezTo>
                    <a:pt x="424" y="295"/>
                    <a:pt x="430" y="283"/>
                    <a:pt x="438" y="274"/>
                  </a:cubicBezTo>
                  <a:cubicBezTo>
                    <a:pt x="443" y="267"/>
                    <a:pt x="447" y="254"/>
                    <a:pt x="452" y="254"/>
                  </a:cubicBezTo>
                  <a:cubicBezTo>
                    <a:pt x="453" y="254"/>
                    <a:pt x="454" y="254"/>
                    <a:pt x="455" y="254"/>
                  </a:cubicBezTo>
                  <a:cubicBezTo>
                    <a:pt x="463" y="254"/>
                    <a:pt x="472" y="259"/>
                    <a:pt x="479" y="261"/>
                  </a:cubicBezTo>
                  <a:cubicBezTo>
                    <a:pt x="470" y="270"/>
                    <a:pt x="465" y="276"/>
                    <a:pt x="459" y="282"/>
                  </a:cubicBezTo>
                  <a:cubicBezTo>
                    <a:pt x="456" y="285"/>
                    <a:pt x="453" y="289"/>
                    <a:pt x="449" y="292"/>
                  </a:cubicBezTo>
                  <a:cubicBezTo>
                    <a:pt x="430" y="304"/>
                    <a:pt x="427" y="323"/>
                    <a:pt x="439" y="345"/>
                  </a:cubicBezTo>
                  <a:cubicBezTo>
                    <a:pt x="444" y="355"/>
                    <a:pt x="453" y="361"/>
                    <a:pt x="463" y="361"/>
                  </a:cubicBezTo>
                  <a:cubicBezTo>
                    <a:pt x="470" y="361"/>
                    <a:pt x="477" y="359"/>
                    <a:pt x="485" y="355"/>
                  </a:cubicBezTo>
                  <a:cubicBezTo>
                    <a:pt x="490" y="352"/>
                    <a:pt x="493" y="351"/>
                    <a:pt x="496" y="351"/>
                  </a:cubicBezTo>
                  <a:cubicBezTo>
                    <a:pt x="501" y="351"/>
                    <a:pt x="504" y="356"/>
                    <a:pt x="507" y="370"/>
                  </a:cubicBezTo>
                  <a:cubicBezTo>
                    <a:pt x="500" y="367"/>
                    <a:pt x="494" y="365"/>
                    <a:pt x="488" y="365"/>
                  </a:cubicBezTo>
                  <a:cubicBezTo>
                    <a:pt x="476" y="365"/>
                    <a:pt x="467" y="371"/>
                    <a:pt x="459" y="385"/>
                  </a:cubicBezTo>
                  <a:cubicBezTo>
                    <a:pt x="464" y="390"/>
                    <a:pt x="469" y="395"/>
                    <a:pt x="473" y="400"/>
                  </a:cubicBezTo>
                  <a:cubicBezTo>
                    <a:pt x="472" y="403"/>
                    <a:pt x="471" y="405"/>
                    <a:pt x="470" y="407"/>
                  </a:cubicBezTo>
                  <a:cubicBezTo>
                    <a:pt x="462" y="403"/>
                    <a:pt x="454" y="399"/>
                    <a:pt x="443" y="393"/>
                  </a:cubicBezTo>
                  <a:cubicBezTo>
                    <a:pt x="442" y="401"/>
                    <a:pt x="442" y="407"/>
                    <a:pt x="440" y="414"/>
                  </a:cubicBezTo>
                  <a:cubicBezTo>
                    <a:pt x="436" y="429"/>
                    <a:pt x="435" y="455"/>
                    <a:pt x="420" y="455"/>
                  </a:cubicBezTo>
                  <a:cubicBezTo>
                    <a:pt x="420" y="455"/>
                    <a:pt x="419" y="454"/>
                    <a:pt x="417" y="454"/>
                  </a:cubicBezTo>
                  <a:cubicBezTo>
                    <a:pt x="414" y="453"/>
                    <a:pt x="410" y="453"/>
                    <a:pt x="407" y="453"/>
                  </a:cubicBezTo>
                  <a:cubicBezTo>
                    <a:pt x="396" y="453"/>
                    <a:pt x="387" y="456"/>
                    <a:pt x="378" y="460"/>
                  </a:cubicBezTo>
                  <a:cubicBezTo>
                    <a:pt x="368" y="463"/>
                    <a:pt x="359" y="466"/>
                    <a:pt x="349" y="466"/>
                  </a:cubicBezTo>
                  <a:cubicBezTo>
                    <a:pt x="348" y="466"/>
                    <a:pt x="348" y="466"/>
                    <a:pt x="348" y="466"/>
                  </a:cubicBezTo>
                  <a:cubicBezTo>
                    <a:pt x="329" y="466"/>
                    <a:pt x="316" y="455"/>
                    <a:pt x="321" y="437"/>
                  </a:cubicBezTo>
                  <a:cubicBezTo>
                    <a:pt x="322" y="433"/>
                    <a:pt x="325" y="430"/>
                    <a:pt x="327" y="426"/>
                  </a:cubicBezTo>
                  <a:cubicBezTo>
                    <a:pt x="331" y="414"/>
                    <a:pt x="320" y="398"/>
                    <a:pt x="315" y="398"/>
                  </a:cubicBezTo>
                  <a:cubicBezTo>
                    <a:pt x="315" y="398"/>
                    <a:pt x="315" y="398"/>
                    <a:pt x="315" y="398"/>
                  </a:cubicBezTo>
                  <a:cubicBezTo>
                    <a:pt x="310" y="407"/>
                    <a:pt x="308" y="417"/>
                    <a:pt x="304" y="418"/>
                  </a:cubicBezTo>
                  <a:cubicBezTo>
                    <a:pt x="287" y="424"/>
                    <a:pt x="290" y="432"/>
                    <a:pt x="297" y="443"/>
                  </a:cubicBezTo>
                  <a:cubicBezTo>
                    <a:pt x="302" y="451"/>
                    <a:pt x="305" y="459"/>
                    <a:pt x="310" y="468"/>
                  </a:cubicBezTo>
                  <a:cubicBezTo>
                    <a:pt x="287" y="481"/>
                    <a:pt x="254" y="475"/>
                    <a:pt x="255" y="512"/>
                  </a:cubicBezTo>
                  <a:cubicBezTo>
                    <a:pt x="252" y="511"/>
                    <a:pt x="249" y="510"/>
                    <a:pt x="246" y="510"/>
                  </a:cubicBezTo>
                  <a:cubicBezTo>
                    <a:pt x="236" y="510"/>
                    <a:pt x="230" y="518"/>
                    <a:pt x="224" y="527"/>
                  </a:cubicBezTo>
                  <a:cubicBezTo>
                    <a:pt x="219" y="535"/>
                    <a:pt x="213" y="543"/>
                    <a:pt x="205" y="543"/>
                  </a:cubicBezTo>
                  <a:cubicBezTo>
                    <a:pt x="202" y="543"/>
                    <a:pt x="199" y="543"/>
                    <a:pt x="196" y="540"/>
                  </a:cubicBezTo>
                  <a:cubicBezTo>
                    <a:pt x="180" y="549"/>
                    <a:pt x="168" y="556"/>
                    <a:pt x="151" y="566"/>
                  </a:cubicBezTo>
                  <a:cubicBezTo>
                    <a:pt x="197" y="580"/>
                    <a:pt x="195" y="609"/>
                    <a:pt x="184" y="642"/>
                  </a:cubicBezTo>
                  <a:cubicBezTo>
                    <a:pt x="164" y="639"/>
                    <a:pt x="145" y="635"/>
                    <a:pt x="126" y="632"/>
                  </a:cubicBezTo>
                  <a:cubicBezTo>
                    <a:pt x="125" y="632"/>
                    <a:pt x="123" y="632"/>
                    <a:pt x="122" y="632"/>
                  </a:cubicBezTo>
                  <a:cubicBezTo>
                    <a:pt x="110" y="632"/>
                    <a:pt x="102" y="641"/>
                    <a:pt x="104" y="652"/>
                  </a:cubicBezTo>
                  <a:cubicBezTo>
                    <a:pt x="106" y="671"/>
                    <a:pt x="109" y="689"/>
                    <a:pt x="94" y="705"/>
                  </a:cubicBezTo>
                  <a:cubicBezTo>
                    <a:pt x="92" y="707"/>
                    <a:pt x="92" y="714"/>
                    <a:pt x="94" y="715"/>
                  </a:cubicBezTo>
                  <a:cubicBezTo>
                    <a:pt x="103" y="721"/>
                    <a:pt x="103" y="741"/>
                    <a:pt x="117" y="741"/>
                  </a:cubicBezTo>
                  <a:cubicBezTo>
                    <a:pt x="120" y="741"/>
                    <a:pt x="123" y="741"/>
                    <a:pt x="128" y="738"/>
                  </a:cubicBezTo>
                  <a:cubicBezTo>
                    <a:pt x="128" y="738"/>
                    <a:pt x="128" y="738"/>
                    <a:pt x="128" y="738"/>
                  </a:cubicBezTo>
                  <a:cubicBezTo>
                    <a:pt x="130" y="738"/>
                    <a:pt x="133" y="742"/>
                    <a:pt x="135" y="744"/>
                  </a:cubicBezTo>
                  <a:cubicBezTo>
                    <a:pt x="138" y="747"/>
                    <a:pt x="147" y="748"/>
                    <a:pt x="158" y="748"/>
                  </a:cubicBezTo>
                  <a:cubicBezTo>
                    <a:pt x="173" y="748"/>
                    <a:pt x="190" y="746"/>
                    <a:pt x="192" y="741"/>
                  </a:cubicBezTo>
                  <a:cubicBezTo>
                    <a:pt x="198" y="731"/>
                    <a:pt x="203" y="721"/>
                    <a:pt x="208" y="711"/>
                  </a:cubicBezTo>
                  <a:cubicBezTo>
                    <a:pt x="211" y="704"/>
                    <a:pt x="211" y="694"/>
                    <a:pt x="216" y="689"/>
                  </a:cubicBezTo>
                  <a:cubicBezTo>
                    <a:pt x="228" y="674"/>
                    <a:pt x="241" y="660"/>
                    <a:pt x="257" y="642"/>
                  </a:cubicBezTo>
                  <a:cubicBezTo>
                    <a:pt x="262" y="645"/>
                    <a:pt x="267" y="646"/>
                    <a:pt x="273" y="646"/>
                  </a:cubicBezTo>
                  <a:cubicBezTo>
                    <a:pt x="286" y="646"/>
                    <a:pt x="300" y="638"/>
                    <a:pt x="312" y="630"/>
                  </a:cubicBezTo>
                  <a:cubicBezTo>
                    <a:pt x="327" y="646"/>
                    <a:pt x="337" y="661"/>
                    <a:pt x="351" y="671"/>
                  </a:cubicBezTo>
                  <a:cubicBezTo>
                    <a:pt x="369" y="685"/>
                    <a:pt x="391" y="695"/>
                    <a:pt x="388" y="724"/>
                  </a:cubicBezTo>
                  <a:cubicBezTo>
                    <a:pt x="391" y="724"/>
                    <a:pt x="393" y="724"/>
                    <a:pt x="395" y="724"/>
                  </a:cubicBezTo>
                  <a:cubicBezTo>
                    <a:pt x="398" y="715"/>
                    <a:pt x="401" y="705"/>
                    <a:pt x="404" y="695"/>
                  </a:cubicBezTo>
                  <a:cubicBezTo>
                    <a:pt x="409" y="696"/>
                    <a:pt x="415" y="698"/>
                    <a:pt x="427" y="700"/>
                  </a:cubicBezTo>
                  <a:cubicBezTo>
                    <a:pt x="419" y="692"/>
                    <a:pt x="415" y="688"/>
                    <a:pt x="412" y="684"/>
                  </a:cubicBezTo>
                  <a:cubicBezTo>
                    <a:pt x="394" y="662"/>
                    <a:pt x="364" y="656"/>
                    <a:pt x="352" y="626"/>
                  </a:cubicBezTo>
                  <a:cubicBezTo>
                    <a:pt x="348" y="615"/>
                    <a:pt x="347" y="609"/>
                    <a:pt x="358" y="601"/>
                  </a:cubicBezTo>
                  <a:cubicBezTo>
                    <a:pt x="360" y="604"/>
                    <a:pt x="364" y="605"/>
                    <a:pt x="366" y="608"/>
                  </a:cubicBezTo>
                  <a:cubicBezTo>
                    <a:pt x="377" y="621"/>
                    <a:pt x="388" y="634"/>
                    <a:pt x="400" y="646"/>
                  </a:cubicBezTo>
                  <a:cubicBezTo>
                    <a:pt x="407" y="654"/>
                    <a:pt x="419" y="659"/>
                    <a:pt x="423" y="668"/>
                  </a:cubicBezTo>
                  <a:cubicBezTo>
                    <a:pt x="434" y="686"/>
                    <a:pt x="442" y="707"/>
                    <a:pt x="451" y="726"/>
                  </a:cubicBezTo>
                  <a:cubicBezTo>
                    <a:pt x="453" y="730"/>
                    <a:pt x="459" y="735"/>
                    <a:pt x="463" y="736"/>
                  </a:cubicBezTo>
                  <a:cubicBezTo>
                    <a:pt x="463" y="736"/>
                    <a:pt x="463" y="736"/>
                    <a:pt x="463" y="736"/>
                  </a:cubicBezTo>
                  <a:cubicBezTo>
                    <a:pt x="466" y="736"/>
                    <a:pt x="470" y="730"/>
                    <a:pt x="473" y="727"/>
                  </a:cubicBezTo>
                  <a:cubicBezTo>
                    <a:pt x="477" y="724"/>
                    <a:pt x="481" y="721"/>
                    <a:pt x="486" y="717"/>
                  </a:cubicBezTo>
                  <a:cubicBezTo>
                    <a:pt x="480" y="713"/>
                    <a:pt x="474" y="708"/>
                    <a:pt x="468" y="704"/>
                  </a:cubicBezTo>
                  <a:cubicBezTo>
                    <a:pt x="480" y="679"/>
                    <a:pt x="504" y="685"/>
                    <a:pt x="523" y="679"/>
                  </a:cubicBezTo>
                  <a:cubicBezTo>
                    <a:pt x="500" y="717"/>
                    <a:pt x="504" y="729"/>
                    <a:pt x="547" y="752"/>
                  </a:cubicBezTo>
                  <a:cubicBezTo>
                    <a:pt x="552" y="749"/>
                    <a:pt x="557" y="745"/>
                    <a:pt x="561" y="743"/>
                  </a:cubicBezTo>
                  <a:cubicBezTo>
                    <a:pt x="570" y="746"/>
                    <a:pt x="577" y="750"/>
                    <a:pt x="585" y="751"/>
                  </a:cubicBezTo>
                  <a:cubicBezTo>
                    <a:pt x="587" y="751"/>
                    <a:pt x="589" y="751"/>
                    <a:pt x="591" y="751"/>
                  </a:cubicBezTo>
                  <a:cubicBezTo>
                    <a:pt x="598" y="751"/>
                    <a:pt x="604" y="750"/>
                    <a:pt x="611" y="750"/>
                  </a:cubicBezTo>
                  <a:cubicBezTo>
                    <a:pt x="612" y="758"/>
                    <a:pt x="616" y="765"/>
                    <a:pt x="614" y="770"/>
                  </a:cubicBezTo>
                  <a:cubicBezTo>
                    <a:pt x="609" y="787"/>
                    <a:pt x="604" y="805"/>
                    <a:pt x="594" y="819"/>
                  </a:cubicBezTo>
                  <a:cubicBezTo>
                    <a:pt x="593" y="821"/>
                    <a:pt x="591" y="821"/>
                    <a:pt x="588" y="821"/>
                  </a:cubicBezTo>
                  <a:cubicBezTo>
                    <a:pt x="585" y="821"/>
                    <a:pt x="582" y="821"/>
                    <a:pt x="579" y="821"/>
                  </a:cubicBezTo>
                  <a:cubicBezTo>
                    <a:pt x="576" y="820"/>
                    <a:pt x="572" y="820"/>
                    <a:pt x="569" y="820"/>
                  </a:cubicBezTo>
                  <a:cubicBezTo>
                    <a:pt x="568" y="820"/>
                    <a:pt x="566" y="820"/>
                    <a:pt x="565" y="820"/>
                  </a:cubicBezTo>
                  <a:cubicBezTo>
                    <a:pt x="557" y="822"/>
                    <a:pt x="549" y="826"/>
                    <a:pt x="539" y="830"/>
                  </a:cubicBezTo>
                  <a:cubicBezTo>
                    <a:pt x="536" y="828"/>
                    <a:pt x="529" y="821"/>
                    <a:pt x="523" y="821"/>
                  </a:cubicBezTo>
                  <a:cubicBezTo>
                    <a:pt x="523" y="821"/>
                    <a:pt x="523" y="821"/>
                    <a:pt x="522" y="821"/>
                  </a:cubicBezTo>
                  <a:cubicBezTo>
                    <a:pt x="520" y="821"/>
                    <a:pt x="518" y="821"/>
                    <a:pt x="516" y="821"/>
                  </a:cubicBezTo>
                  <a:cubicBezTo>
                    <a:pt x="498" y="821"/>
                    <a:pt x="485" y="808"/>
                    <a:pt x="471" y="800"/>
                  </a:cubicBezTo>
                  <a:cubicBezTo>
                    <a:pt x="465" y="797"/>
                    <a:pt x="460" y="795"/>
                    <a:pt x="456" y="795"/>
                  </a:cubicBezTo>
                  <a:cubicBezTo>
                    <a:pt x="449" y="795"/>
                    <a:pt x="444" y="800"/>
                    <a:pt x="440" y="808"/>
                  </a:cubicBezTo>
                  <a:cubicBezTo>
                    <a:pt x="435" y="814"/>
                    <a:pt x="435" y="823"/>
                    <a:pt x="432" y="835"/>
                  </a:cubicBezTo>
                  <a:cubicBezTo>
                    <a:pt x="423" y="830"/>
                    <a:pt x="415" y="826"/>
                    <a:pt x="406" y="822"/>
                  </a:cubicBezTo>
                  <a:cubicBezTo>
                    <a:pt x="392" y="816"/>
                    <a:pt x="378" y="810"/>
                    <a:pt x="364" y="803"/>
                  </a:cubicBezTo>
                  <a:cubicBezTo>
                    <a:pt x="351" y="798"/>
                    <a:pt x="339" y="793"/>
                    <a:pt x="327" y="788"/>
                  </a:cubicBezTo>
                  <a:cubicBezTo>
                    <a:pt x="329" y="786"/>
                    <a:pt x="332" y="784"/>
                    <a:pt x="335" y="783"/>
                  </a:cubicBezTo>
                  <a:cubicBezTo>
                    <a:pt x="335" y="770"/>
                    <a:pt x="340" y="756"/>
                    <a:pt x="336" y="745"/>
                  </a:cubicBezTo>
                  <a:cubicBezTo>
                    <a:pt x="333" y="738"/>
                    <a:pt x="328" y="735"/>
                    <a:pt x="321" y="735"/>
                  </a:cubicBezTo>
                  <a:cubicBezTo>
                    <a:pt x="316" y="735"/>
                    <a:pt x="311" y="737"/>
                    <a:pt x="306" y="739"/>
                  </a:cubicBezTo>
                  <a:cubicBezTo>
                    <a:pt x="305" y="740"/>
                    <a:pt x="303" y="740"/>
                    <a:pt x="302" y="740"/>
                  </a:cubicBezTo>
                  <a:cubicBezTo>
                    <a:pt x="300" y="740"/>
                    <a:pt x="299" y="740"/>
                    <a:pt x="298" y="740"/>
                  </a:cubicBezTo>
                  <a:cubicBezTo>
                    <a:pt x="289" y="738"/>
                    <a:pt x="280" y="737"/>
                    <a:pt x="272" y="737"/>
                  </a:cubicBezTo>
                  <a:cubicBezTo>
                    <a:pt x="244" y="737"/>
                    <a:pt x="218" y="746"/>
                    <a:pt x="195" y="759"/>
                  </a:cubicBezTo>
                  <a:cubicBezTo>
                    <a:pt x="186" y="765"/>
                    <a:pt x="178" y="767"/>
                    <a:pt x="171" y="767"/>
                  </a:cubicBezTo>
                  <a:cubicBezTo>
                    <a:pt x="162" y="767"/>
                    <a:pt x="154" y="764"/>
                    <a:pt x="144" y="760"/>
                  </a:cubicBezTo>
                  <a:cubicBezTo>
                    <a:pt x="136" y="771"/>
                    <a:pt x="130" y="788"/>
                    <a:pt x="120" y="791"/>
                  </a:cubicBezTo>
                  <a:cubicBezTo>
                    <a:pt x="100" y="797"/>
                    <a:pt x="98" y="809"/>
                    <a:pt x="96" y="826"/>
                  </a:cubicBezTo>
                  <a:cubicBezTo>
                    <a:pt x="94" y="837"/>
                    <a:pt x="89" y="848"/>
                    <a:pt x="81" y="857"/>
                  </a:cubicBezTo>
                  <a:cubicBezTo>
                    <a:pt x="74" y="865"/>
                    <a:pt x="60" y="868"/>
                    <a:pt x="54" y="877"/>
                  </a:cubicBezTo>
                  <a:cubicBezTo>
                    <a:pt x="43" y="894"/>
                    <a:pt x="32" y="912"/>
                    <a:pt x="27" y="931"/>
                  </a:cubicBezTo>
                  <a:cubicBezTo>
                    <a:pt x="21" y="954"/>
                    <a:pt x="17" y="979"/>
                    <a:pt x="20" y="1003"/>
                  </a:cubicBezTo>
                  <a:cubicBezTo>
                    <a:pt x="23" y="1026"/>
                    <a:pt x="22" y="1043"/>
                    <a:pt x="0" y="1056"/>
                  </a:cubicBezTo>
                  <a:cubicBezTo>
                    <a:pt x="11" y="1065"/>
                    <a:pt x="24" y="1071"/>
                    <a:pt x="13" y="1087"/>
                  </a:cubicBezTo>
                  <a:cubicBezTo>
                    <a:pt x="12" y="1089"/>
                    <a:pt x="17" y="1095"/>
                    <a:pt x="19" y="1098"/>
                  </a:cubicBezTo>
                  <a:cubicBezTo>
                    <a:pt x="22" y="1102"/>
                    <a:pt x="27" y="1104"/>
                    <a:pt x="30" y="1108"/>
                  </a:cubicBezTo>
                  <a:cubicBezTo>
                    <a:pt x="54" y="1140"/>
                    <a:pt x="77" y="1172"/>
                    <a:pt x="103" y="1203"/>
                  </a:cubicBezTo>
                  <a:cubicBezTo>
                    <a:pt x="105" y="1205"/>
                    <a:pt x="109" y="1206"/>
                    <a:pt x="115" y="1206"/>
                  </a:cubicBezTo>
                  <a:cubicBezTo>
                    <a:pt x="119" y="1206"/>
                    <a:pt x="125" y="1205"/>
                    <a:pt x="129" y="1204"/>
                  </a:cubicBezTo>
                  <a:cubicBezTo>
                    <a:pt x="139" y="1202"/>
                    <a:pt x="150" y="1193"/>
                    <a:pt x="160" y="1193"/>
                  </a:cubicBezTo>
                  <a:cubicBezTo>
                    <a:pt x="160" y="1193"/>
                    <a:pt x="161" y="1193"/>
                    <a:pt x="161" y="1193"/>
                  </a:cubicBezTo>
                  <a:cubicBezTo>
                    <a:pt x="165" y="1194"/>
                    <a:pt x="170" y="1194"/>
                    <a:pt x="173" y="1194"/>
                  </a:cubicBezTo>
                  <a:cubicBezTo>
                    <a:pt x="193" y="1194"/>
                    <a:pt x="210" y="1188"/>
                    <a:pt x="226" y="1178"/>
                  </a:cubicBezTo>
                  <a:cubicBezTo>
                    <a:pt x="233" y="1174"/>
                    <a:pt x="243" y="1173"/>
                    <a:pt x="251" y="1173"/>
                  </a:cubicBezTo>
                  <a:cubicBezTo>
                    <a:pt x="251" y="1173"/>
                    <a:pt x="251" y="1173"/>
                    <a:pt x="251" y="1173"/>
                  </a:cubicBezTo>
                  <a:cubicBezTo>
                    <a:pt x="256" y="1173"/>
                    <a:pt x="264" y="1178"/>
                    <a:pt x="264" y="1181"/>
                  </a:cubicBezTo>
                  <a:cubicBezTo>
                    <a:pt x="266" y="1202"/>
                    <a:pt x="282" y="1204"/>
                    <a:pt x="298" y="1207"/>
                  </a:cubicBezTo>
                  <a:cubicBezTo>
                    <a:pt x="307" y="1209"/>
                    <a:pt x="315" y="1213"/>
                    <a:pt x="321" y="1216"/>
                  </a:cubicBezTo>
                  <a:cubicBezTo>
                    <a:pt x="320" y="1233"/>
                    <a:pt x="325" y="1251"/>
                    <a:pt x="318" y="1261"/>
                  </a:cubicBezTo>
                  <a:cubicBezTo>
                    <a:pt x="303" y="1281"/>
                    <a:pt x="315" y="1291"/>
                    <a:pt x="327" y="1303"/>
                  </a:cubicBezTo>
                  <a:cubicBezTo>
                    <a:pt x="336" y="1312"/>
                    <a:pt x="348" y="1321"/>
                    <a:pt x="351" y="1332"/>
                  </a:cubicBezTo>
                  <a:cubicBezTo>
                    <a:pt x="359" y="1362"/>
                    <a:pt x="363" y="1392"/>
                    <a:pt x="369" y="1426"/>
                  </a:cubicBezTo>
                  <a:cubicBezTo>
                    <a:pt x="365" y="1433"/>
                    <a:pt x="359" y="1445"/>
                    <a:pt x="352" y="1457"/>
                  </a:cubicBezTo>
                  <a:cubicBezTo>
                    <a:pt x="338" y="1479"/>
                    <a:pt x="339" y="1500"/>
                    <a:pt x="351" y="1524"/>
                  </a:cubicBezTo>
                  <a:cubicBezTo>
                    <a:pt x="361" y="1544"/>
                    <a:pt x="375" y="1566"/>
                    <a:pt x="374" y="1587"/>
                  </a:cubicBezTo>
                  <a:cubicBezTo>
                    <a:pt x="374" y="1623"/>
                    <a:pt x="394" y="1649"/>
                    <a:pt x="404" y="1679"/>
                  </a:cubicBezTo>
                  <a:cubicBezTo>
                    <a:pt x="408" y="1691"/>
                    <a:pt x="417" y="1703"/>
                    <a:pt x="415" y="1713"/>
                  </a:cubicBezTo>
                  <a:cubicBezTo>
                    <a:pt x="411" y="1729"/>
                    <a:pt x="419" y="1738"/>
                    <a:pt x="429" y="1743"/>
                  </a:cubicBezTo>
                  <a:cubicBezTo>
                    <a:pt x="431" y="1744"/>
                    <a:pt x="434" y="1744"/>
                    <a:pt x="437" y="1744"/>
                  </a:cubicBezTo>
                  <a:cubicBezTo>
                    <a:pt x="444" y="1744"/>
                    <a:pt x="451" y="1742"/>
                    <a:pt x="457" y="1742"/>
                  </a:cubicBezTo>
                  <a:cubicBezTo>
                    <a:pt x="467" y="1740"/>
                    <a:pt x="476" y="1738"/>
                    <a:pt x="485" y="1735"/>
                  </a:cubicBezTo>
                  <a:cubicBezTo>
                    <a:pt x="503" y="1729"/>
                    <a:pt x="521" y="1724"/>
                    <a:pt x="538" y="1716"/>
                  </a:cubicBezTo>
                  <a:cubicBezTo>
                    <a:pt x="546" y="1712"/>
                    <a:pt x="552" y="1703"/>
                    <a:pt x="558" y="1695"/>
                  </a:cubicBezTo>
                  <a:cubicBezTo>
                    <a:pt x="564" y="1688"/>
                    <a:pt x="569" y="1681"/>
                    <a:pt x="573" y="1673"/>
                  </a:cubicBezTo>
                  <a:cubicBezTo>
                    <a:pt x="576" y="1669"/>
                    <a:pt x="576" y="1661"/>
                    <a:pt x="579" y="1660"/>
                  </a:cubicBezTo>
                  <a:cubicBezTo>
                    <a:pt x="595" y="1654"/>
                    <a:pt x="593" y="1640"/>
                    <a:pt x="595" y="1628"/>
                  </a:cubicBezTo>
                  <a:cubicBezTo>
                    <a:pt x="596" y="1621"/>
                    <a:pt x="599" y="1611"/>
                    <a:pt x="603" y="1610"/>
                  </a:cubicBezTo>
                  <a:cubicBezTo>
                    <a:pt x="630" y="1605"/>
                    <a:pt x="625" y="1584"/>
                    <a:pt x="623" y="1567"/>
                  </a:cubicBezTo>
                  <a:cubicBezTo>
                    <a:pt x="622" y="1553"/>
                    <a:pt x="614" y="1539"/>
                    <a:pt x="628" y="1526"/>
                  </a:cubicBezTo>
                  <a:cubicBezTo>
                    <a:pt x="638" y="1516"/>
                    <a:pt x="646" y="1503"/>
                    <a:pt x="658" y="1496"/>
                  </a:cubicBezTo>
                  <a:cubicBezTo>
                    <a:pt x="699" y="1472"/>
                    <a:pt x="692" y="1463"/>
                    <a:pt x="687" y="1433"/>
                  </a:cubicBezTo>
                  <a:cubicBezTo>
                    <a:pt x="683" y="1403"/>
                    <a:pt x="672" y="1374"/>
                    <a:pt x="672" y="1344"/>
                  </a:cubicBezTo>
                  <a:cubicBezTo>
                    <a:pt x="673" y="1307"/>
                    <a:pt x="698" y="1279"/>
                    <a:pt x="723" y="1253"/>
                  </a:cubicBezTo>
                  <a:cubicBezTo>
                    <a:pt x="743" y="1232"/>
                    <a:pt x="767" y="1213"/>
                    <a:pt x="783" y="1189"/>
                  </a:cubicBezTo>
                  <a:cubicBezTo>
                    <a:pt x="798" y="1166"/>
                    <a:pt x="804" y="1138"/>
                    <a:pt x="815" y="1111"/>
                  </a:cubicBezTo>
                  <a:cubicBezTo>
                    <a:pt x="811" y="1106"/>
                    <a:pt x="806" y="1099"/>
                    <a:pt x="801" y="1094"/>
                  </a:cubicBezTo>
                  <a:cubicBezTo>
                    <a:pt x="793" y="1098"/>
                    <a:pt x="786" y="1102"/>
                    <a:pt x="780" y="1106"/>
                  </a:cubicBezTo>
                  <a:cubicBezTo>
                    <a:pt x="773" y="1109"/>
                    <a:pt x="765" y="1113"/>
                    <a:pt x="758" y="1115"/>
                  </a:cubicBezTo>
                  <a:cubicBezTo>
                    <a:pt x="756" y="1116"/>
                    <a:pt x="753" y="1116"/>
                    <a:pt x="750" y="1116"/>
                  </a:cubicBezTo>
                  <a:cubicBezTo>
                    <a:pt x="733" y="1116"/>
                    <a:pt x="707" y="1105"/>
                    <a:pt x="702" y="1094"/>
                  </a:cubicBezTo>
                  <a:cubicBezTo>
                    <a:pt x="687" y="1067"/>
                    <a:pt x="671" y="1039"/>
                    <a:pt x="656" y="1011"/>
                  </a:cubicBezTo>
                  <a:cubicBezTo>
                    <a:pt x="644" y="989"/>
                    <a:pt x="632" y="967"/>
                    <a:pt x="620" y="945"/>
                  </a:cubicBezTo>
                  <a:cubicBezTo>
                    <a:pt x="619" y="943"/>
                    <a:pt x="619" y="942"/>
                    <a:pt x="619" y="941"/>
                  </a:cubicBezTo>
                  <a:cubicBezTo>
                    <a:pt x="631" y="916"/>
                    <a:pt x="610" y="905"/>
                    <a:pt x="599" y="889"/>
                  </a:cubicBezTo>
                  <a:cubicBezTo>
                    <a:pt x="591" y="878"/>
                    <a:pt x="585" y="865"/>
                    <a:pt x="577" y="851"/>
                  </a:cubicBezTo>
                  <a:cubicBezTo>
                    <a:pt x="590" y="860"/>
                    <a:pt x="600" y="865"/>
                    <a:pt x="608" y="871"/>
                  </a:cubicBezTo>
                  <a:cubicBezTo>
                    <a:pt x="613" y="875"/>
                    <a:pt x="616" y="880"/>
                    <a:pt x="620" y="885"/>
                  </a:cubicBezTo>
                  <a:cubicBezTo>
                    <a:pt x="623" y="892"/>
                    <a:pt x="626" y="899"/>
                    <a:pt x="630" y="905"/>
                  </a:cubicBezTo>
                  <a:cubicBezTo>
                    <a:pt x="638" y="920"/>
                    <a:pt x="647" y="935"/>
                    <a:pt x="655" y="950"/>
                  </a:cubicBezTo>
                  <a:cubicBezTo>
                    <a:pt x="660" y="959"/>
                    <a:pt x="663" y="968"/>
                    <a:pt x="669" y="977"/>
                  </a:cubicBezTo>
                  <a:cubicBezTo>
                    <a:pt x="688" y="1005"/>
                    <a:pt x="711" y="1032"/>
                    <a:pt x="707" y="1071"/>
                  </a:cubicBezTo>
                  <a:cubicBezTo>
                    <a:pt x="706" y="1076"/>
                    <a:pt x="713" y="1085"/>
                    <a:pt x="719" y="1088"/>
                  </a:cubicBezTo>
                  <a:cubicBezTo>
                    <a:pt x="720" y="1089"/>
                    <a:pt x="720" y="1089"/>
                    <a:pt x="721" y="1089"/>
                  </a:cubicBezTo>
                  <a:cubicBezTo>
                    <a:pt x="724" y="1089"/>
                    <a:pt x="731" y="1083"/>
                    <a:pt x="736" y="1080"/>
                  </a:cubicBezTo>
                  <a:cubicBezTo>
                    <a:pt x="747" y="1075"/>
                    <a:pt x="759" y="1070"/>
                    <a:pt x="770" y="1066"/>
                  </a:cubicBezTo>
                  <a:cubicBezTo>
                    <a:pt x="775" y="1064"/>
                    <a:pt x="780" y="1064"/>
                    <a:pt x="784" y="1062"/>
                  </a:cubicBezTo>
                  <a:cubicBezTo>
                    <a:pt x="799" y="1054"/>
                    <a:pt x="814" y="1046"/>
                    <a:pt x="828" y="1037"/>
                  </a:cubicBezTo>
                  <a:cubicBezTo>
                    <a:pt x="867" y="1012"/>
                    <a:pt x="870" y="1014"/>
                    <a:pt x="888" y="978"/>
                  </a:cubicBezTo>
                  <a:cubicBezTo>
                    <a:pt x="890" y="976"/>
                    <a:pt x="892" y="974"/>
                    <a:pt x="894" y="972"/>
                  </a:cubicBezTo>
                  <a:cubicBezTo>
                    <a:pt x="910" y="957"/>
                    <a:pt x="905" y="937"/>
                    <a:pt x="885" y="928"/>
                  </a:cubicBezTo>
                  <a:cubicBezTo>
                    <a:pt x="875" y="923"/>
                    <a:pt x="866" y="914"/>
                    <a:pt x="855" y="906"/>
                  </a:cubicBezTo>
                  <a:cubicBezTo>
                    <a:pt x="855" y="906"/>
                    <a:pt x="852" y="910"/>
                    <a:pt x="849" y="913"/>
                  </a:cubicBezTo>
                  <a:cubicBezTo>
                    <a:pt x="840" y="918"/>
                    <a:pt x="831" y="925"/>
                    <a:pt x="822" y="925"/>
                  </a:cubicBezTo>
                  <a:cubicBezTo>
                    <a:pt x="822" y="925"/>
                    <a:pt x="822" y="925"/>
                    <a:pt x="822" y="925"/>
                  </a:cubicBezTo>
                  <a:cubicBezTo>
                    <a:pt x="812" y="925"/>
                    <a:pt x="800" y="920"/>
                    <a:pt x="804" y="904"/>
                  </a:cubicBezTo>
                  <a:cubicBezTo>
                    <a:pt x="805" y="902"/>
                    <a:pt x="797" y="897"/>
                    <a:pt x="793" y="893"/>
                  </a:cubicBezTo>
                  <a:cubicBezTo>
                    <a:pt x="778" y="879"/>
                    <a:pt x="762" y="866"/>
                    <a:pt x="757" y="843"/>
                  </a:cubicBezTo>
                  <a:cubicBezTo>
                    <a:pt x="767" y="844"/>
                    <a:pt x="776" y="845"/>
                    <a:pt x="785" y="846"/>
                  </a:cubicBezTo>
                  <a:cubicBezTo>
                    <a:pt x="784" y="847"/>
                    <a:pt x="782" y="848"/>
                    <a:pt x="781" y="850"/>
                  </a:cubicBezTo>
                  <a:cubicBezTo>
                    <a:pt x="792" y="861"/>
                    <a:pt x="802" y="874"/>
                    <a:pt x="814" y="884"/>
                  </a:cubicBezTo>
                  <a:cubicBezTo>
                    <a:pt x="821" y="890"/>
                    <a:pt x="829" y="893"/>
                    <a:pt x="836" y="893"/>
                  </a:cubicBezTo>
                  <a:cubicBezTo>
                    <a:pt x="845" y="893"/>
                    <a:pt x="854" y="889"/>
                    <a:pt x="862" y="881"/>
                  </a:cubicBezTo>
                  <a:cubicBezTo>
                    <a:pt x="869" y="902"/>
                    <a:pt x="888" y="913"/>
                    <a:pt x="905" y="913"/>
                  </a:cubicBezTo>
                  <a:cubicBezTo>
                    <a:pt x="913" y="913"/>
                    <a:pt x="921" y="911"/>
                    <a:pt x="927" y="906"/>
                  </a:cubicBezTo>
                  <a:cubicBezTo>
                    <a:pt x="945" y="909"/>
                    <a:pt x="958" y="911"/>
                    <a:pt x="976" y="914"/>
                  </a:cubicBezTo>
                  <a:cubicBezTo>
                    <a:pt x="978" y="916"/>
                    <a:pt x="985" y="921"/>
                    <a:pt x="991" y="927"/>
                  </a:cubicBezTo>
                  <a:cubicBezTo>
                    <a:pt x="998" y="933"/>
                    <a:pt x="1007" y="939"/>
                    <a:pt x="1011" y="946"/>
                  </a:cubicBezTo>
                  <a:cubicBezTo>
                    <a:pt x="1019" y="964"/>
                    <a:pt x="1024" y="971"/>
                    <a:pt x="1033" y="971"/>
                  </a:cubicBezTo>
                  <a:cubicBezTo>
                    <a:pt x="1039" y="971"/>
                    <a:pt x="1046" y="969"/>
                    <a:pt x="1056" y="963"/>
                  </a:cubicBezTo>
                  <a:cubicBezTo>
                    <a:pt x="1056" y="969"/>
                    <a:pt x="1058" y="975"/>
                    <a:pt x="1058" y="980"/>
                  </a:cubicBezTo>
                  <a:cubicBezTo>
                    <a:pt x="1055" y="1011"/>
                    <a:pt x="1064" y="1038"/>
                    <a:pt x="1079" y="1065"/>
                  </a:cubicBezTo>
                  <a:cubicBezTo>
                    <a:pt x="1092" y="1086"/>
                    <a:pt x="1098" y="1111"/>
                    <a:pt x="1108" y="1134"/>
                  </a:cubicBezTo>
                  <a:cubicBezTo>
                    <a:pt x="1110" y="1140"/>
                    <a:pt x="1114" y="1145"/>
                    <a:pt x="1117" y="1150"/>
                  </a:cubicBezTo>
                  <a:cubicBezTo>
                    <a:pt x="1123" y="1146"/>
                    <a:pt x="1130" y="1143"/>
                    <a:pt x="1134" y="1138"/>
                  </a:cubicBezTo>
                  <a:cubicBezTo>
                    <a:pt x="1150" y="1118"/>
                    <a:pt x="1149" y="1094"/>
                    <a:pt x="1146" y="1070"/>
                  </a:cubicBezTo>
                  <a:cubicBezTo>
                    <a:pt x="1145" y="1063"/>
                    <a:pt x="1144" y="1053"/>
                    <a:pt x="1148" y="1049"/>
                  </a:cubicBezTo>
                  <a:cubicBezTo>
                    <a:pt x="1163" y="1032"/>
                    <a:pt x="1181" y="1017"/>
                    <a:pt x="1198" y="1002"/>
                  </a:cubicBezTo>
                  <a:cubicBezTo>
                    <a:pt x="1207" y="994"/>
                    <a:pt x="1223" y="987"/>
                    <a:pt x="1224" y="978"/>
                  </a:cubicBezTo>
                  <a:cubicBezTo>
                    <a:pt x="1226" y="961"/>
                    <a:pt x="1234" y="957"/>
                    <a:pt x="1243" y="957"/>
                  </a:cubicBezTo>
                  <a:cubicBezTo>
                    <a:pt x="1246" y="957"/>
                    <a:pt x="1249" y="957"/>
                    <a:pt x="1252" y="958"/>
                  </a:cubicBezTo>
                  <a:cubicBezTo>
                    <a:pt x="1259" y="949"/>
                    <a:pt x="1265" y="941"/>
                    <a:pt x="1269" y="936"/>
                  </a:cubicBezTo>
                  <a:cubicBezTo>
                    <a:pt x="1276" y="949"/>
                    <a:pt x="1281" y="961"/>
                    <a:pt x="1289" y="971"/>
                  </a:cubicBezTo>
                  <a:cubicBezTo>
                    <a:pt x="1303" y="988"/>
                    <a:pt x="1317" y="1003"/>
                    <a:pt x="1314" y="1028"/>
                  </a:cubicBezTo>
                  <a:cubicBezTo>
                    <a:pt x="1313" y="1036"/>
                    <a:pt x="1317" y="1040"/>
                    <a:pt x="1323" y="1040"/>
                  </a:cubicBezTo>
                  <a:cubicBezTo>
                    <a:pt x="1326" y="1040"/>
                    <a:pt x="1329" y="1039"/>
                    <a:pt x="1333" y="1036"/>
                  </a:cubicBezTo>
                  <a:cubicBezTo>
                    <a:pt x="1337" y="1032"/>
                    <a:pt x="1339" y="1026"/>
                    <a:pt x="1341" y="1021"/>
                  </a:cubicBezTo>
                  <a:cubicBezTo>
                    <a:pt x="1344" y="1022"/>
                    <a:pt x="1346" y="1024"/>
                    <a:pt x="1348" y="1025"/>
                  </a:cubicBezTo>
                  <a:cubicBezTo>
                    <a:pt x="1349" y="1031"/>
                    <a:pt x="1353" y="1038"/>
                    <a:pt x="1352" y="1043"/>
                  </a:cubicBezTo>
                  <a:cubicBezTo>
                    <a:pt x="1345" y="1070"/>
                    <a:pt x="1363" y="1090"/>
                    <a:pt x="1368" y="1114"/>
                  </a:cubicBezTo>
                  <a:cubicBezTo>
                    <a:pt x="1370" y="1123"/>
                    <a:pt x="1385" y="1132"/>
                    <a:pt x="1385" y="1140"/>
                  </a:cubicBezTo>
                  <a:cubicBezTo>
                    <a:pt x="1383" y="1174"/>
                    <a:pt x="1394" y="1203"/>
                    <a:pt x="1412" y="1230"/>
                  </a:cubicBezTo>
                  <a:cubicBezTo>
                    <a:pt x="1412" y="1230"/>
                    <a:pt x="1412" y="1230"/>
                    <a:pt x="1412" y="1230"/>
                  </a:cubicBezTo>
                  <a:cubicBezTo>
                    <a:pt x="1422" y="1232"/>
                    <a:pt x="1432" y="1235"/>
                    <a:pt x="1443" y="1237"/>
                  </a:cubicBezTo>
                  <a:cubicBezTo>
                    <a:pt x="1448" y="1208"/>
                    <a:pt x="1449" y="1184"/>
                    <a:pt x="1427" y="1164"/>
                  </a:cubicBezTo>
                  <a:cubicBezTo>
                    <a:pt x="1412" y="1151"/>
                    <a:pt x="1397" y="1137"/>
                    <a:pt x="1394" y="1116"/>
                  </a:cubicBezTo>
                  <a:cubicBezTo>
                    <a:pt x="1393" y="1107"/>
                    <a:pt x="1394" y="1097"/>
                    <a:pt x="1395" y="1087"/>
                  </a:cubicBezTo>
                  <a:cubicBezTo>
                    <a:pt x="1395" y="1086"/>
                    <a:pt x="1402" y="1084"/>
                    <a:pt x="1404" y="1084"/>
                  </a:cubicBezTo>
                  <a:cubicBezTo>
                    <a:pt x="1405" y="1084"/>
                    <a:pt x="1405" y="1085"/>
                    <a:pt x="1405" y="1085"/>
                  </a:cubicBezTo>
                  <a:cubicBezTo>
                    <a:pt x="1410" y="1092"/>
                    <a:pt x="1414" y="1101"/>
                    <a:pt x="1418" y="1109"/>
                  </a:cubicBezTo>
                  <a:cubicBezTo>
                    <a:pt x="1419" y="1110"/>
                    <a:pt x="1420" y="1111"/>
                    <a:pt x="1422" y="1113"/>
                  </a:cubicBezTo>
                  <a:cubicBezTo>
                    <a:pt x="1428" y="1111"/>
                    <a:pt x="1432" y="1110"/>
                    <a:pt x="1436" y="1110"/>
                  </a:cubicBezTo>
                  <a:cubicBezTo>
                    <a:pt x="1454" y="1110"/>
                    <a:pt x="1437" y="1140"/>
                    <a:pt x="1450" y="1148"/>
                  </a:cubicBezTo>
                  <a:cubicBezTo>
                    <a:pt x="1468" y="1129"/>
                    <a:pt x="1495" y="1120"/>
                    <a:pt x="1497" y="1088"/>
                  </a:cubicBezTo>
                  <a:cubicBezTo>
                    <a:pt x="1499" y="1062"/>
                    <a:pt x="1491" y="1041"/>
                    <a:pt x="1469" y="1024"/>
                  </a:cubicBezTo>
                  <a:cubicBezTo>
                    <a:pt x="1446" y="1006"/>
                    <a:pt x="1447" y="994"/>
                    <a:pt x="1467" y="976"/>
                  </a:cubicBezTo>
                  <a:cubicBezTo>
                    <a:pt x="1472" y="971"/>
                    <a:pt x="1475" y="965"/>
                    <a:pt x="1480" y="958"/>
                  </a:cubicBezTo>
                  <a:cubicBezTo>
                    <a:pt x="1483" y="965"/>
                    <a:pt x="1486" y="971"/>
                    <a:pt x="1490" y="979"/>
                  </a:cubicBezTo>
                  <a:cubicBezTo>
                    <a:pt x="1506" y="963"/>
                    <a:pt x="1521" y="950"/>
                    <a:pt x="1542" y="950"/>
                  </a:cubicBezTo>
                  <a:cubicBezTo>
                    <a:pt x="1547" y="950"/>
                    <a:pt x="1551" y="950"/>
                    <a:pt x="1556" y="952"/>
                  </a:cubicBezTo>
                  <a:cubicBezTo>
                    <a:pt x="1556" y="952"/>
                    <a:pt x="1557" y="952"/>
                    <a:pt x="1557" y="952"/>
                  </a:cubicBezTo>
                  <a:cubicBezTo>
                    <a:pt x="1562" y="952"/>
                    <a:pt x="1569" y="947"/>
                    <a:pt x="1572" y="943"/>
                  </a:cubicBezTo>
                  <a:cubicBezTo>
                    <a:pt x="1588" y="921"/>
                    <a:pt x="1609" y="902"/>
                    <a:pt x="1618" y="875"/>
                  </a:cubicBezTo>
                  <a:cubicBezTo>
                    <a:pt x="1619" y="870"/>
                    <a:pt x="1626" y="864"/>
                    <a:pt x="1625" y="861"/>
                  </a:cubicBezTo>
                  <a:cubicBezTo>
                    <a:pt x="1616" y="839"/>
                    <a:pt x="1623" y="811"/>
                    <a:pt x="1602" y="792"/>
                  </a:cubicBezTo>
                  <a:cubicBezTo>
                    <a:pt x="1594" y="784"/>
                    <a:pt x="1588" y="771"/>
                    <a:pt x="1587" y="759"/>
                  </a:cubicBezTo>
                  <a:cubicBezTo>
                    <a:pt x="1587" y="754"/>
                    <a:pt x="1601" y="749"/>
                    <a:pt x="1608" y="742"/>
                  </a:cubicBezTo>
                  <a:cubicBezTo>
                    <a:pt x="1611" y="740"/>
                    <a:pt x="1614" y="732"/>
                    <a:pt x="1613" y="730"/>
                  </a:cubicBezTo>
                  <a:cubicBezTo>
                    <a:pt x="1609" y="726"/>
                    <a:pt x="1603" y="721"/>
                    <a:pt x="1597" y="720"/>
                  </a:cubicBezTo>
                  <a:cubicBezTo>
                    <a:pt x="1597" y="720"/>
                    <a:pt x="1597" y="720"/>
                    <a:pt x="1596" y="720"/>
                  </a:cubicBezTo>
                  <a:cubicBezTo>
                    <a:pt x="1592" y="720"/>
                    <a:pt x="1587" y="726"/>
                    <a:pt x="1582" y="727"/>
                  </a:cubicBezTo>
                  <a:cubicBezTo>
                    <a:pt x="1581" y="727"/>
                    <a:pt x="1579" y="727"/>
                    <a:pt x="1578" y="727"/>
                  </a:cubicBezTo>
                  <a:cubicBezTo>
                    <a:pt x="1572" y="727"/>
                    <a:pt x="1567" y="726"/>
                    <a:pt x="1564" y="723"/>
                  </a:cubicBezTo>
                  <a:cubicBezTo>
                    <a:pt x="1560" y="721"/>
                    <a:pt x="1557" y="710"/>
                    <a:pt x="1560" y="707"/>
                  </a:cubicBezTo>
                  <a:cubicBezTo>
                    <a:pt x="1568" y="697"/>
                    <a:pt x="1578" y="689"/>
                    <a:pt x="1590" y="678"/>
                  </a:cubicBezTo>
                  <a:cubicBezTo>
                    <a:pt x="1592" y="690"/>
                    <a:pt x="1594" y="699"/>
                    <a:pt x="1596" y="709"/>
                  </a:cubicBezTo>
                  <a:cubicBezTo>
                    <a:pt x="1611" y="703"/>
                    <a:pt x="1625" y="699"/>
                    <a:pt x="1639" y="694"/>
                  </a:cubicBezTo>
                  <a:cubicBezTo>
                    <a:pt x="1640" y="696"/>
                    <a:pt x="1640" y="698"/>
                    <a:pt x="1641" y="701"/>
                  </a:cubicBezTo>
                  <a:cubicBezTo>
                    <a:pt x="1638" y="706"/>
                    <a:pt x="1635" y="711"/>
                    <a:pt x="1631" y="717"/>
                  </a:cubicBezTo>
                  <a:cubicBezTo>
                    <a:pt x="1654" y="725"/>
                    <a:pt x="1661" y="745"/>
                    <a:pt x="1664" y="765"/>
                  </a:cubicBezTo>
                  <a:cubicBezTo>
                    <a:pt x="1666" y="776"/>
                    <a:pt x="1670" y="782"/>
                    <a:pt x="1678" y="782"/>
                  </a:cubicBezTo>
                  <a:cubicBezTo>
                    <a:pt x="1680" y="782"/>
                    <a:pt x="1684" y="782"/>
                    <a:pt x="1688" y="780"/>
                  </a:cubicBezTo>
                  <a:cubicBezTo>
                    <a:pt x="1704" y="771"/>
                    <a:pt x="1703" y="755"/>
                    <a:pt x="1697" y="742"/>
                  </a:cubicBezTo>
                  <a:cubicBezTo>
                    <a:pt x="1688" y="726"/>
                    <a:pt x="1675" y="713"/>
                    <a:pt x="1666" y="700"/>
                  </a:cubicBezTo>
                  <a:cubicBezTo>
                    <a:pt x="1672" y="689"/>
                    <a:pt x="1682" y="679"/>
                    <a:pt x="1684" y="666"/>
                  </a:cubicBezTo>
                  <a:cubicBezTo>
                    <a:pt x="1687" y="651"/>
                    <a:pt x="1695" y="648"/>
                    <a:pt x="1709" y="646"/>
                  </a:cubicBezTo>
                  <a:cubicBezTo>
                    <a:pt x="1718" y="646"/>
                    <a:pt x="1729" y="642"/>
                    <a:pt x="1735" y="636"/>
                  </a:cubicBezTo>
                  <a:cubicBezTo>
                    <a:pt x="1771" y="594"/>
                    <a:pt x="1780" y="543"/>
                    <a:pt x="1770" y="490"/>
                  </a:cubicBezTo>
                  <a:cubicBezTo>
                    <a:pt x="1767" y="473"/>
                    <a:pt x="1757" y="464"/>
                    <a:pt x="1746" y="464"/>
                  </a:cubicBezTo>
                  <a:cubicBezTo>
                    <a:pt x="1740" y="464"/>
                    <a:pt x="1734" y="467"/>
                    <a:pt x="1728" y="472"/>
                  </a:cubicBezTo>
                  <a:cubicBezTo>
                    <a:pt x="1718" y="464"/>
                    <a:pt x="1709" y="457"/>
                    <a:pt x="1700" y="449"/>
                  </a:cubicBezTo>
                  <a:cubicBezTo>
                    <a:pt x="1709" y="436"/>
                    <a:pt x="1718" y="425"/>
                    <a:pt x="1725" y="411"/>
                  </a:cubicBezTo>
                  <a:cubicBezTo>
                    <a:pt x="1740" y="384"/>
                    <a:pt x="1752" y="374"/>
                    <a:pt x="1775" y="374"/>
                  </a:cubicBezTo>
                  <a:cubicBezTo>
                    <a:pt x="1782" y="374"/>
                    <a:pt x="1789" y="375"/>
                    <a:pt x="1798" y="376"/>
                  </a:cubicBezTo>
                  <a:cubicBezTo>
                    <a:pt x="1803" y="377"/>
                    <a:pt x="1808" y="379"/>
                    <a:pt x="1813" y="379"/>
                  </a:cubicBezTo>
                  <a:cubicBezTo>
                    <a:pt x="1819" y="379"/>
                    <a:pt x="1824" y="377"/>
                    <a:pt x="1829" y="369"/>
                  </a:cubicBezTo>
                  <a:cubicBezTo>
                    <a:pt x="1829" y="369"/>
                    <a:pt x="1830" y="369"/>
                    <a:pt x="1831" y="369"/>
                  </a:cubicBezTo>
                  <a:cubicBezTo>
                    <a:pt x="1835" y="369"/>
                    <a:pt x="1844" y="372"/>
                    <a:pt x="1850" y="373"/>
                  </a:cubicBezTo>
                  <a:cubicBezTo>
                    <a:pt x="1855" y="375"/>
                    <a:pt x="1862" y="379"/>
                    <a:pt x="1867" y="379"/>
                  </a:cubicBezTo>
                  <a:cubicBezTo>
                    <a:pt x="1867" y="379"/>
                    <a:pt x="1868" y="379"/>
                    <a:pt x="1869" y="379"/>
                  </a:cubicBezTo>
                  <a:cubicBezTo>
                    <a:pt x="1875" y="377"/>
                    <a:pt x="1880" y="370"/>
                    <a:pt x="1884" y="364"/>
                  </a:cubicBezTo>
                  <a:cubicBezTo>
                    <a:pt x="1886" y="359"/>
                    <a:pt x="1884" y="352"/>
                    <a:pt x="1887" y="347"/>
                  </a:cubicBezTo>
                  <a:cubicBezTo>
                    <a:pt x="1891" y="340"/>
                    <a:pt x="1896" y="328"/>
                    <a:pt x="1903" y="327"/>
                  </a:cubicBezTo>
                  <a:cubicBezTo>
                    <a:pt x="1903" y="327"/>
                    <a:pt x="1904" y="327"/>
                    <a:pt x="1905" y="327"/>
                  </a:cubicBezTo>
                  <a:cubicBezTo>
                    <a:pt x="1913" y="327"/>
                    <a:pt x="1923" y="333"/>
                    <a:pt x="1931" y="336"/>
                  </a:cubicBezTo>
                  <a:cubicBezTo>
                    <a:pt x="1935" y="338"/>
                    <a:pt x="1937" y="341"/>
                    <a:pt x="1941" y="345"/>
                  </a:cubicBezTo>
                  <a:cubicBezTo>
                    <a:pt x="1948" y="337"/>
                    <a:pt x="1953" y="330"/>
                    <a:pt x="1959" y="322"/>
                  </a:cubicBezTo>
                  <a:cubicBezTo>
                    <a:pt x="1972" y="336"/>
                    <a:pt x="1964" y="343"/>
                    <a:pt x="1956" y="354"/>
                  </a:cubicBezTo>
                  <a:cubicBezTo>
                    <a:pt x="1941" y="372"/>
                    <a:pt x="1923" y="391"/>
                    <a:pt x="1917" y="413"/>
                  </a:cubicBezTo>
                  <a:cubicBezTo>
                    <a:pt x="1907" y="446"/>
                    <a:pt x="1931" y="473"/>
                    <a:pt x="1943" y="502"/>
                  </a:cubicBezTo>
                  <a:cubicBezTo>
                    <a:pt x="1944" y="505"/>
                    <a:pt x="1950" y="506"/>
                    <a:pt x="1955" y="510"/>
                  </a:cubicBezTo>
                  <a:cubicBezTo>
                    <a:pt x="1960" y="501"/>
                    <a:pt x="1964" y="494"/>
                    <a:pt x="1968" y="486"/>
                  </a:cubicBezTo>
                  <a:cubicBezTo>
                    <a:pt x="1973" y="476"/>
                    <a:pt x="1975" y="464"/>
                    <a:pt x="1982" y="455"/>
                  </a:cubicBezTo>
                  <a:cubicBezTo>
                    <a:pt x="1995" y="437"/>
                    <a:pt x="1996" y="415"/>
                    <a:pt x="1982" y="401"/>
                  </a:cubicBezTo>
                  <a:cubicBezTo>
                    <a:pt x="1970" y="390"/>
                    <a:pt x="1970" y="376"/>
                    <a:pt x="1983" y="366"/>
                  </a:cubicBezTo>
                  <a:cubicBezTo>
                    <a:pt x="1997" y="355"/>
                    <a:pt x="2008" y="349"/>
                    <a:pt x="2018" y="349"/>
                  </a:cubicBezTo>
                  <a:cubicBezTo>
                    <a:pt x="2028" y="349"/>
                    <a:pt x="2038" y="354"/>
                    <a:pt x="2050" y="363"/>
                  </a:cubicBezTo>
                  <a:cubicBezTo>
                    <a:pt x="2062" y="353"/>
                    <a:pt x="2054" y="328"/>
                    <a:pt x="2078" y="326"/>
                  </a:cubicBezTo>
                  <a:cubicBezTo>
                    <a:pt x="2093" y="324"/>
                    <a:pt x="2107" y="318"/>
                    <a:pt x="2128" y="312"/>
                  </a:cubicBezTo>
                  <a:cubicBezTo>
                    <a:pt x="2133" y="291"/>
                    <a:pt x="2103" y="290"/>
                    <a:pt x="2092" y="275"/>
                  </a:cubicBezTo>
                  <a:cubicBezTo>
                    <a:pt x="2100" y="270"/>
                    <a:pt x="2107" y="266"/>
                    <a:pt x="2113" y="261"/>
                  </a:cubicBezTo>
                  <a:cubicBezTo>
                    <a:pt x="2112" y="251"/>
                    <a:pt x="2099" y="238"/>
                    <a:pt x="2116" y="236"/>
                  </a:cubicBezTo>
                  <a:cubicBezTo>
                    <a:pt x="2125" y="246"/>
                    <a:pt x="2131" y="256"/>
                    <a:pt x="2139" y="261"/>
                  </a:cubicBezTo>
                  <a:cubicBezTo>
                    <a:pt x="2154" y="270"/>
                    <a:pt x="2170" y="276"/>
                    <a:pt x="2185" y="283"/>
                  </a:cubicBezTo>
                  <a:cubicBezTo>
                    <a:pt x="2188" y="284"/>
                    <a:pt x="2190" y="284"/>
                    <a:pt x="2193" y="284"/>
                  </a:cubicBezTo>
                  <a:cubicBezTo>
                    <a:pt x="2196" y="284"/>
                    <a:pt x="2198" y="284"/>
                    <a:pt x="2200" y="283"/>
                  </a:cubicBezTo>
                  <a:cubicBezTo>
                    <a:pt x="2202" y="282"/>
                    <a:pt x="2203" y="275"/>
                    <a:pt x="2202" y="271"/>
                  </a:cubicBezTo>
                  <a:cubicBezTo>
                    <a:pt x="2201" y="267"/>
                    <a:pt x="2198" y="264"/>
                    <a:pt x="2195" y="259"/>
                  </a:cubicBezTo>
                  <a:cubicBezTo>
                    <a:pt x="2207" y="254"/>
                    <a:pt x="2225" y="253"/>
                    <a:pt x="2217" y="233"/>
                  </a:cubicBezTo>
                  <a:cubicBezTo>
                    <a:pt x="2196" y="231"/>
                    <a:pt x="2177" y="229"/>
                    <a:pt x="2157" y="226"/>
                  </a:cubicBezTo>
                  <a:cubicBezTo>
                    <a:pt x="2103" y="190"/>
                    <a:pt x="2044" y="161"/>
                    <a:pt x="1974" y="157"/>
                  </a:cubicBezTo>
                  <a:cubicBezTo>
                    <a:pt x="1971" y="164"/>
                    <a:pt x="1969" y="170"/>
                    <a:pt x="1967" y="175"/>
                  </a:cubicBezTo>
                  <a:cubicBezTo>
                    <a:pt x="1949" y="174"/>
                    <a:pt x="1931" y="166"/>
                    <a:pt x="1913" y="166"/>
                  </a:cubicBezTo>
                  <a:cubicBezTo>
                    <a:pt x="1902" y="166"/>
                    <a:pt x="1891" y="169"/>
                    <a:pt x="1880" y="180"/>
                  </a:cubicBezTo>
                  <a:cubicBezTo>
                    <a:pt x="1873" y="173"/>
                    <a:pt x="1865" y="167"/>
                    <a:pt x="1859" y="160"/>
                  </a:cubicBezTo>
                  <a:cubicBezTo>
                    <a:pt x="1850" y="148"/>
                    <a:pt x="1838" y="142"/>
                    <a:pt x="1825" y="142"/>
                  </a:cubicBezTo>
                  <a:cubicBezTo>
                    <a:pt x="1821" y="142"/>
                    <a:pt x="1817" y="142"/>
                    <a:pt x="1812" y="144"/>
                  </a:cubicBezTo>
                  <a:cubicBezTo>
                    <a:pt x="1806" y="147"/>
                    <a:pt x="1800" y="148"/>
                    <a:pt x="1794" y="148"/>
                  </a:cubicBezTo>
                  <a:cubicBezTo>
                    <a:pt x="1775" y="148"/>
                    <a:pt x="1760" y="135"/>
                    <a:pt x="1743" y="127"/>
                  </a:cubicBezTo>
                  <a:cubicBezTo>
                    <a:pt x="1735" y="124"/>
                    <a:pt x="1726" y="119"/>
                    <a:pt x="1719" y="119"/>
                  </a:cubicBezTo>
                  <a:cubicBezTo>
                    <a:pt x="1718" y="119"/>
                    <a:pt x="1717" y="119"/>
                    <a:pt x="1716" y="120"/>
                  </a:cubicBezTo>
                  <a:cubicBezTo>
                    <a:pt x="1711" y="121"/>
                    <a:pt x="1707" y="121"/>
                    <a:pt x="1703" y="121"/>
                  </a:cubicBezTo>
                  <a:cubicBezTo>
                    <a:pt x="1685" y="121"/>
                    <a:pt x="1670" y="110"/>
                    <a:pt x="1652" y="104"/>
                  </a:cubicBezTo>
                  <a:cubicBezTo>
                    <a:pt x="1637" y="108"/>
                    <a:pt x="1629" y="116"/>
                    <a:pt x="1639" y="136"/>
                  </a:cubicBezTo>
                  <a:cubicBezTo>
                    <a:pt x="1611" y="134"/>
                    <a:pt x="1587" y="132"/>
                    <a:pt x="1560" y="129"/>
                  </a:cubicBezTo>
                  <a:cubicBezTo>
                    <a:pt x="1558" y="135"/>
                    <a:pt x="1553" y="139"/>
                    <a:pt x="1547" y="139"/>
                  </a:cubicBezTo>
                  <a:cubicBezTo>
                    <a:pt x="1538" y="139"/>
                    <a:pt x="1525" y="134"/>
                    <a:pt x="1506" y="123"/>
                  </a:cubicBezTo>
                  <a:cubicBezTo>
                    <a:pt x="1511" y="119"/>
                    <a:pt x="1515" y="115"/>
                    <a:pt x="1520" y="111"/>
                  </a:cubicBezTo>
                  <a:cubicBezTo>
                    <a:pt x="1511" y="96"/>
                    <a:pt x="1499" y="88"/>
                    <a:pt x="1487" y="88"/>
                  </a:cubicBezTo>
                  <a:cubicBezTo>
                    <a:pt x="1475" y="88"/>
                    <a:pt x="1463" y="96"/>
                    <a:pt x="1454" y="110"/>
                  </a:cubicBezTo>
                  <a:cubicBezTo>
                    <a:pt x="1423" y="95"/>
                    <a:pt x="1392" y="86"/>
                    <a:pt x="1360" y="86"/>
                  </a:cubicBezTo>
                  <a:cubicBezTo>
                    <a:pt x="1336" y="86"/>
                    <a:pt x="1312" y="91"/>
                    <a:pt x="1287" y="101"/>
                  </a:cubicBezTo>
                  <a:cubicBezTo>
                    <a:pt x="1300" y="92"/>
                    <a:pt x="1314" y="87"/>
                    <a:pt x="1325" y="77"/>
                  </a:cubicBezTo>
                  <a:cubicBezTo>
                    <a:pt x="1335" y="69"/>
                    <a:pt x="1345" y="57"/>
                    <a:pt x="1346" y="46"/>
                  </a:cubicBezTo>
                  <a:cubicBezTo>
                    <a:pt x="1346" y="35"/>
                    <a:pt x="1314" y="18"/>
                    <a:pt x="1297" y="18"/>
                  </a:cubicBezTo>
                  <a:cubicBezTo>
                    <a:pt x="1294" y="18"/>
                    <a:pt x="1292" y="18"/>
                    <a:pt x="1290" y="20"/>
                  </a:cubicBezTo>
                  <a:cubicBezTo>
                    <a:pt x="1284" y="24"/>
                    <a:pt x="1279" y="25"/>
                    <a:pt x="1275" y="25"/>
                  </a:cubicBezTo>
                  <a:cubicBezTo>
                    <a:pt x="1266" y="25"/>
                    <a:pt x="1260" y="18"/>
                    <a:pt x="1252" y="9"/>
                  </a:cubicBezTo>
                  <a:cubicBezTo>
                    <a:pt x="1246" y="3"/>
                    <a:pt x="1240" y="0"/>
                    <a:pt x="1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xmlns="" id="{FF54ADD4-2664-412D-90AF-8424F939D0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4051" y="43164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xmlns="" id="{8BEB7578-40F0-4E0D-A184-C017F7D9ED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4051" y="43164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xmlns="" id="{D56B404D-11CA-466F-BE89-EFA9E4939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2109788"/>
              <a:ext cx="2841625" cy="3903663"/>
            </a:xfrm>
            <a:custGeom>
              <a:avLst/>
              <a:gdLst>
                <a:gd name="T0" fmla="*/ 794 w 1408"/>
                <a:gd name="T1" fmla="*/ 65 h 1919"/>
                <a:gd name="T2" fmla="*/ 689 w 1408"/>
                <a:gd name="T3" fmla="*/ 89 h 1919"/>
                <a:gd name="T4" fmla="*/ 561 w 1408"/>
                <a:gd name="T5" fmla="*/ 38 h 1919"/>
                <a:gd name="T6" fmla="*/ 466 w 1408"/>
                <a:gd name="T7" fmla="*/ 44 h 1919"/>
                <a:gd name="T8" fmla="*/ 467 w 1408"/>
                <a:gd name="T9" fmla="*/ 26 h 1919"/>
                <a:gd name="T10" fmla="*/ 295 w 1408"/>
                <a:gd name="T11" fmla="*/ 30 h 1919"/>
                <a:gd name="T12" fmla="*/ 204 w 1408"/>
                <a:gd name="T13" fmla="*/ 7 h 1919"/>
                <a:gd name="T14" fmla="*/ 74 w 1408"/>
                <a:gd name="T15" fmla="*/ 67 h 1919"/>
                <a:gd name="T16" fmla="*/ 43 w 1408"/>
                <a:gd name="T17" fmla="*/ 118 h 1919"/>
                <a:gd name="T18" fmla="*/ 82 w 1408"/>
                <a:gd name="T19" fmla="*/ 159 h 1919"/>
                <a:gd name="T20" fmla="*/ 58 w 1408"/>
                <a:gd name="T21" fmla="*/ 227 h 1919"/>
                <a:gd name="T22" fmla="*/ 0 w 1408"/>
                <a:gd name="T23" fmla="*/ 327 h 1919"/>
                <a:gd name="T24" fmla="*/ 174 w 1408"/>
                <a:gd name="T25" fmla="*/ 215 h 1919"/>
                <a:gd name="T26" fmla="*/ 172 w 1408"/>
                <a:gd name="T27" fmla="*/ 248 h 1919"/>
                <a:gd name="T28" fmla="*/ 262 w 1408"/>
                <a:gd name="T29" fmla="*/ 227 h 1919"/>
                <a:gd name="T30" fmla="*/ 374 w 1408"/>
                <a:gd name="T31" fmla="*/ 304 h 1919"/>
                <a:gd name="T32" fmla="*/ 393 w 1408"/>
                <a:gd name="T33" fmla="*/ 560 h 1919"/>
                <a:gd name="T34" fmla="*/ 453 w 1408"/>
                <a:gd name="T35" fmla="*/ 659 h 1919"/>
                <a:gd name="T36" fmla="*/ 533 w 1408"/>
                <a:gd name="T37" fmla="*/ 812 h 1919"/>
                <a:gd name="T38" fmla="*/ 583 w 1408"/>
                <a:gd name="T39" fmla="*/ 854 h 1919"/>
                <a:gd name="T40" fmla="*/ 785 w 1408"/>
                <a:gd name="T41" fmla="*/ 958 h 1919"/>
                <a:gd name="T42" fmla="*/ 876 w 1408"/>
                <a:gd name="T43" fmla="*/ 1009 h 1919"/>
                <a:gd name="T44" fmla="*/ 888 w 1408"/>
                <a:gd name="T45" fmla="*/ 1261 h 1919"/>
                <a:gd name="T46" fmla="*/ 965 w 1408"/>
                <a:gd name="T47" fmla="*/ 1669 h 1919"/>
                <a:gd name="T48" fmla="*/ 1034 w 1408"/>
                <a:gd name="T49" fmla="*/ 1918 h 1919"/>
                <a:gd name="T50" fmla="*/ 1076 w 1408"/>
                <a:gd name="T51" fmla="*/ 1805 h 1919"/>
                <a:gd name="T52" fmla="*/ 1098 w 1408"/>
                <a:gd name="T53" fmla="*/ 1707 h 1919"/>
                <a:gd name="T54" fmla="*/ 1171 w 1408"/>
                <a:gd name="T55" fmla="*/ 1606 h 1919"/>
                <a:gd name="T56" fmla="*/ 1334 w 1408"/>
                <a:gd name="T57" fmla="*/ 1425 h 1919"/>
                <a:gd name="T58" fmla="*/ 1284 w 1408"/>
                <a:gd name="T59" fmla="*/ 1135 h 1919"/>
                <a:gd name="T60" fmla="*/ 1217 w 1408"/>
                <a:gd name="T61" fmla="*/ 1129 h 1919"/>
                <a:gd name="T62" fmla="*/ 1142 w 1408"/>
                <a:gd name="T63" fmla="*/ 1042 h 1919"/>
                <a:gd name="T64" fmla="*/ 1064 w 1408"/>
                <a:gd name="T65" fmla="*/ 974 h 1919"/>
                <a:gd name="T66" fmla="*/ 906 w 1408"/>
                <a:gd name="T67" fmla="*/ 1006 h 1919"/>
                <a:gd name="T68" fmla="*/ 783 w 1408"/>
                <a:gd name="T69" fmla="*/ 901 h 1919"/>
                <a:gd name="T70" fmla="*/ 749 w 1408"/>
                <a:gd name="T71" fmla="*/ 848 h 1919"/>
                <a:gd name="T72" fmla="*/ 735 w 1408"/>
                <a:gd name="T73" fmla="*/ 718 h 1919"/>
                <a:gd name="T74" fmla="*/ 774 w 1408"/>
                <a:gd name="T75" fmla="*/ 722 h 1919"/>
                <a:gd name="T76" fmla="*/ 887 w 1408"/>
                <a:gd name="T77" fmla="*/ 790 h 1919"/>
                <a:gd name="T78" fmla="*/ 1016 w 1408"/>
                <a:gd name="T79" fmla="*/ 528 h 1919"/>
                <a:gd name="T80" fmla="*/ 1097 w 1408"/>
                <a:gd name="T81" fmla="*/ 458 h 1919"/>
                <a:gd name="T82" fmla="*/ 1133 w 1408"/>
                <a:gd name="T83" fmla="*/ 458 h 1919"/>
                <a:gd name="T84" fmla="*/ 1082 w 1408"/>
                <a:gd name="T85" fmla="*/ 410 h 1919"/>
                <a:gd name="T86" fmla="*/ 1042 w 1408"/>
                <a:gd name="T87" fmla="*/ 418 h 1919"/>
                <a:gd name="T88" fmla="*/ 1184 w 1408"/>
                <a:gd name="T89" fmla="*/ 330 h 1919"/>
                <a:gd name="T90" fmla="*/ 1143 w 1408"/>
                <a:gd name="T91" fmla="*/ 266 h 1919"/>
                <a:gd name="T92" fmla="*/ 1061 w 1408"/>
                <a:gd name="T93" fmla="*/ 202 h 1919"/>
                <a:gd name="T94" fmla="*/ 964 w 1408"/>
                <a:gd name="T95" fmla="*/ 302 h 1919"/>
                <a:gd name="T96" fmla="*/ 907 w 1408"/>
                <a:gd name="T97" fmla="*/ 315 h 1919"/>
                <a:gd name="T98" fmla="*/ 807 w 1408"/>
                <a:gd name="T99" fmla="*/ 263 h 1919"/>
                <a:gd name="T100" fmla="*/ 865 w 1408"/>
                <a:gd name="T101" fmla="*/ 152 h 1919"/>
                <a:gd name="T102" fmla="*/ 908 w 1408"/>
                <a:gd name="T103" fmla="*/ 101 h 1919"/>
                <a:gd name="T104" fmla="*/ 937 w 1408"/>
                <a:gd name="T105" fmla="*/ 102 h 1919"/>
                <a:gd name="T106" fmla="*/ 903 w 1408"/>
                <a:gd name="T107" fmla="*/ 87 h 1919"/>
                <a:gd name="T108" fmla="*/ 876 w 1408"/>
                <a:gd name="T109" fmla="*/ 61 h 1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08" h="1919">
                  <a:moveTo>
                    <a:pt x="850" y="0"/>
                  </a:moveTo>
                  <a:cubicBezTo>
                    <a:pt x="845" y="0"/>
                    <a:pt x="838" y="3"/>
                    <a:pt x="834" y="6"/>
                  </a:cubicBezTo>
                  <a:cubicBezTo>
                    <a:pt x="828" y="10"/>
                    <a:pt x="824" y="16"/>
                    <a:pt x="820" y="22"/>
                  </a:cubicBezTo>
                  <a:cubicBezTo>
                    <a:pt x="817" y="25"/>
                    <a:pt x="818" y="30"/>
                    <a:pt x="821" y="33"/>
                  </a:cubicBezTo>
                  <a:cubicBezTo>
                    <a:pt x="841" y="51"/>
                    <a:pt x="840" y="58"/>
                    <a:pt x="821" y="69"/>
                  </a:cubicBezTo>
                  <a:cubicBezTo>
                    <a:pt x="820" y="69"/>
                    <a:pt x="820" y="69"/>
                    <a:pt x="820" y="69"/>
                  </a:cubicBezTo>
                  <a:cubicBezTo>
                    <a:pt x="809" y="68"/>
                    <a:pt x="800" y="65"/>
                    <a:pt x="794" y="65"/>
                  </a:cubicBezTo>
                  <a:cubicBezTo>
                    <a:pt x="791" y="65"/>
                    <a:pt x="789" y="65"/>
                    <a:pt x="788" y="66"/>
                  </a:cubicBezTo>
                  <a:cubicBezTo>
                    <a:pt x="774" y="74"/>
                    <a:pt x="763" y="78"/>
                    <a:pt x="752" y="78"/>
                  </a:cubicBezTo>
                  <a:cubicBezTo>
                    <a:pt x="741" y="78"/>
                    <a:pt x="730" y="74"/>
                    <a:pt x="717" y="65"/>
                  </a:cubicBezTo>
                  <a:cubicBezTo>
                    <a:pt x="716" y="64"/>
                    <a:pt x="713" y="64"/>
                    <a:pt x="711" y="64"/>
                  </a:cubicBezTo>
                  <a:cubicBezTo>
                    <a:pt x="706" y="64"/>
                    <a:pt x="701" y="65"/>
                    <a:pt x="698" y="67"/>
                  </a:cubicBezTo>
                  <a:cubicBezTo>
                    <a:pt x="694" y="72"/>
                    <a:pt x="693" y="80"/>
                    <a:pt x="690" y="88"/>
                  </a:cubicBezTo>
                  <a:cubicBezTo>
                    <a:pt x="690" y="89"/>
                    <a:pt x="689" y="89"/>
                    <a:pt x="689" y="89"/>
                  </a:cubicBezTo>
                  <a:cubicBezTo>
                    <a:pt x="689" y="89"/>
                    <a:pt x="688" y="89"/>
                    <a:pt x="688" y="89"/>
                  </a:cubicBezTo>
                  <a:cubicBezTo>
                    <a:pt x="677" y="86"/>
                    <a:pt x="668" y="69"/>
                    <a:pt x="655" y="69"/>
                  </a:cubicBezTo>
                  <a:cubicBezTo>
                    <a:pt x="650" y="69"/>
                    <a:pt x="644" y="72"/>
                    <a:pt x="637" y="79"/>
                  </a:cubicBezTo>
                  <a:cubicBezTo>
                    <a:pt x="637" y="79"/>
                    <a:pt x="637" y="79"/>
                    <a:pt x="636" y="79"/>
                  </a:cubicBezTo>
                  <a:cubicBezTo>
                    <a:pt x="636" y="79"/>
                    <a:pt x="635" y="79"/>
                    <a:pt x="635" y="78"/>
                  </a:cubicBezTo>
                  <a:cubicBezTo>
                    <a:pt x="641" y="56"/>
                    <a:pt x="629" y="54"/>
                    <a:pt x="617" y="52"/>
                  </a:cubicBezTo>
                  <a:cubicBezTo>
                    <a:pt x="598" y="48"/>
                    <a:pt x="579" y="43"/>
                    <a:pt x="561" y="38"/>
                  </a:cubicBezTo>
                  <a:cubicBezTo>
                    <a:pt x="557" y="37"/>
                    <a:pt x="553" y="35"/>
                    <a:pt x="550" y="35"/>
                  </a:cubicBezTo>
                  <a:cubicBezTo>
                    <a:pt x="549" y="35"/>
                    <a:pt x="549" y="35"/>
                    <a:pt x="548" y="35"/>
                  </a:cubicBezTo>
                  <a:cubicBezTo>
                    <a:pt x="540" y="37"/>
                    <a:pt x="533" y="39"/>
                    <a:pt x="526" y="39"/>
                  </a:cubicBezTo>
                  <a:cubicBezTo>
                    <a:pt x="514" y="39"/>
                    <a:pt x="504" y="35"/>
                    <a:pt x="497" y="21"/>
                  </a:cubicBezTo>
                  <a:cubicBezTo>
                    <a:pt x="497" y="20"/>
                    <a:pt x="496" y="20"/>
                    <a:pt x="496" y="20"/>
                  </a:cubicBezTo>
                  <a:cubicBezTo>
                    <a:pt x="496" y="20"/>
                    <a:pt x="495" y="20"/>
                    <a:pt x="495" y="20"/>
                  </a:cubicBezTo>
                  <a:cubicBezTo>
                    <a:pt x="485" y="29"/>
                    <a:pt x="475" y="37"/>
                    <a:pt x="466" y="44"/>
                  </a:cubicBezTo>
                  <a:cubicBezTo>
                    <a:pt x="465" y="45"/>
                    <a:pt x="465" y="45"/>
                    <a:pt x="465" y="45"/>
                  </a:cubicBezTo>
                  <a:cubicBezTo>
                    <a:pt x="464" y="45"/>
                    <a:pt x="464" y="45"/>
                    <a:pt x="464" y="44"/>
                  </a:cubicBezTo>
                  <a:cubicBezTo>
                    <a:pt x="463" y="43"/>
                    <a:pt x="462" y="42"/>
                    <a:pt x="462" y="41"/>
                  </a:cubicBezTo>
                  <a:cubicBezTo>
                    <a:pt x="461" y="41"/>
                    <a:pt x="461" y="40"/>
                    <a:pt x="462" y="40"/>
                  </a:cubicBezTo>
                  <a:cubicBezTo>
                    <a:pt x="466" y="36"/>
                    <a:pt x="470" y="33"/>
                    <a:pt x="475" y="30"/>
                  </a:cubicBezTo>
                  <a:cubicBezTo>
                    <a:pt x="476" y="29"/>
                    <a:pt x="475" y="28"/>
                    <a:pt x="474" y="27"/>
                  </a:cubicBezTo>
                  <a:cubicBezTo>
                    <a:pt x="472" y="27"/>
                    <a:pt x="470" y="26"/>
                    <a:pt x="467" y="26"/>
                  </a:cubicBezTo>
                  <a:cubicBezTo>
                    <a:pt x="451" y="26"/>
                    <a:pt x="433" y="40"/>
                    <a:pt x="421" y="59"/>
                  </a:cubicBezTo>
                  <a:cubicBezTo>
                    <a:pt x="421" y="59"/>
                    <a:pt x="420" y="60"/>
                    <a:pt x="420" y="60"/>
                  </a:cubicBezTo>
                  <a:cubicBezTo>
                    <a:pt x="420" y="60"/>
                    <a:pt x="420" y="60"/>
                    <a:pt x="420" y="60"/>
                  </a:cubicBezTo>
                  <a:cubicBezTo>
                    <a:pt x="396" y="53"/>
                    <a:pt x="370" y="51"/>
                    <a:pt x="351" y="38"/>
                  </a:cubicBezTo>
                  <a:cubicBezTo>
                    <a:pt x="341" y="30"/>
                    <a:pt x="330" y="29"/>
                    <a:pt x="319" y="29"/>
                  </a:cubicBezTo>
                  <a:cubicBezTo>
                    <a:pt x="315" y="29"/>
                    <a:pt x="311" y="29"/>
                    <a:pt x="307" y="29"/>
                  </a:cubicBezTo>
                  <a:cubicBezTo>
                    <a:pt x="303" y="29"/>
                    <a:pt x="299" y="30"/>
                    <a:pt x="295" y="30"/>
                  </a:cubicBezTo>
                  <a:cubicBezTo>
                    <a:pt x="288" y="30"/>
                    <a:pt x="281" y="29"/>
                    <a:pt x="274" y="27"/>
                  </a:cubicBezTo>
                  <a:cubicBezTo>
                    <a:pt x="262" y="22"/>
                    <a:pt x="247" y="28"/>
                    <a:pt x="239" y="11"/>
                  </a:cubicBezTo>
                  <a:cubicBezTo>
                    <a:pt x="239" y="10"/>
                    <a:pt x="239" y="10"/>
                    <a:pt x="238" y="10"/>
                  </a:cubicBezTo>
                  <a:cubicBezTo>
                    <a:pt x="238" y="10"/>
                    <a:pt x="238" y="10"/>
                    <a:pt x="237" y="11"/>
                  </a:cubicBezTo>
                  <a:cubicBezTo>
                    <a:pt x="230" y="17"/>
                    <a:pt x="224" y="22"/>
                    <a:pt x="218" y="22"/>
                  </a:cubicBezTo>
                  <a:cubicBezTo>
                    <a:pt x="213" y="22"/>
                    <a:pt x="209" y="18"/>
                    <a:pt x="206" y="8"/>
                  </a:cubicBezTo>
                  <a:cubicBezTo>
                    <a:pt x="205" y="7"/>
                    <a:pt x="205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195" y="10"/>
                    <a:pt x="186" y="13"/>
                    <a:pt x="178" y="15"/>
                  </a:cubicBezTo>
                  <a:cubicBezTo>
                    <a:pt x="162" y="20"/>
                    <a:pt x="145" y="25"/>
                    <a:pt x="129" y="30"/>
                  </a:cubicBezTo>
                  <a:cubicBezTo>
                    <a:pt x="126" y="31"/>
                    <a:pt x="125" y="35"/>
                    <a:pt x="124" y="37"/>
                  </a:cubicBezTo>
                  <a:cubicBezTo>
                    <a:pt x="121" y="53"/>
                    <a:pt x="110" y="55"/>
                    <a:pt x="97" y="56"/>
                  </a:cubicBezTo>
                  <a:cubicBezTo>
                    <a:pt x="89" y="56"/>
                    <a:pt x="82" y="61"/>
                    <a:pt x="74" y="65"/>
                  </a:cubicBezTo>
                  <a:cubicBezTo>
                    <a:pt x="74" y="65"/>
                    <a:pt x="74" y="66"/>
                    <a:pt x="74" y="67"/>
                  </a:cubicBezTo>
                  <a:cubicBezTo>
                    <a:pt x="80" y="73"/>
                    <a:pt x="84" y="82"/>
                    <a:pt x="92" y="86"/>
                  </a:cubicBezTo>
                  <a:cubicBezTo>
                    <a:pt x="101" y="91"/>
                    <a:pt x="113" y="93"/>
                    <a:pt x="128" y="98"/>
                  </a:cubicBezTo>
                  <a:cubicBezTo>
                    <a:pt x="129" y="98"/>
                    <a:pt x="129" y="100"/>
                    <a:pt x="128" y="100"/>
                  </a:cubicBezTo>
                  <a:cubicBezTo>
                    <a:pt x="119" y="103"/>
                    <a:pt x="111" y="103"/>
                    <a:pt x="102" y="103"/>
                  </a:cubicBezTo>
                  <a:cubicBezTo>
                    <a:pt x="99" y="103"/>
                    <a:pt x="96" y="103"/>
                    <a:pt x="93" y="103"/>
                  </a:cubicBezTo>
                  <a:cubicBezTo>
                    <a:pt x="89" y="103"/>
                    <a:pt x="86" y="103"/>
                    <a:pt x="83" y="103"/>
                  </a:cubicBezTo>
                  <a:cubicBezTo>
                    <a:pt x="68" y="103"/>
                    <a:pt x="54" y="105"/>
                    <a:pt x="43" y="118"/>
                  </a:cubicBezTo>
                  <a:cubicBezTo>
                    <a:pt x="42" y="118"/>
                    <a:pt x="42" y="119"/>
                    <a:pt x="42" y="119"/>
                  </a:cubicBezTo>
                  <a:cubicBezTo>
                    <a:pt x="50" y="128"/>
                    <a:pt x="56" y="142"/>
                    <a:pt x="66" y="145"/>
                  </a:cubicBezTo>
                  <a:cubicBezTo>
                    <a:pt x="68" y="146"/>
                    <a:pt x="70" y="146"/>
                    <a:pt x="73" y="146"/>
                  </a:cubicBezTo>
                  <a:cubicBezTo>
                    <a:pt x="81" y="146"/>
                    <a:pt x="91" y="142"/>
                    <a:pt x="100" y="141"/>
                  </a:cubicBezTo>
                  <a:cubicBezTo>
                    <a:pt x="100" y="141"/>
                    <a:pt x="100" y="141"/>
                    <a:pt x="101" y="141"/>
                  </a:cubicBezTo>
                  <a:cubicBezTo>
                    <a:pt x="101" y="141"/>
                    <a:pt x="102" y="142"/>
                    <a:pt x="102" y="142"/>
                  </a:cubicBezTo>
                  <a:cubicBezTo>
                    <a:pt x="97" y="150"/>
                    <a:pt x="90" y="155"/>
                    <a:pt x="82" y="159"/>
                  </a:cubicBezTo>
                  <a:cubicBezTo>
                    <a:pt x="72" y="163"/>
                    <a:pt x="60" y="164"/>
                    <a:pt x="51" y="170"/>
                  </a:cubicBezTo>
                  <a:cubicBezTo>
                    <a:pt x="43" y="176"/>
                    <a:pt x="38" y="187"/>
                    <a:pt x="30" y="197"/>
                  </a:cubicBezTo>
                  <a:cubicBezTo>
                    <a:pt x="30" y="197"/>
                    <a:pt x="30" y="198"/>
                    <a:pt x="30" y="198"/>
                  </a:cubicBezTo>
                  <a:cubicBezTo>
                    <a:pt x="33" y="202"/>
                    <a:pt x="38" y="206"/>
                    <a:pt x="38" y="209"/>
                  </a:cubicBezTo>
                  <a:cubicBezTo>
                    <a:pt x="38" y="225"/>
                    <a:pt x="38" y="230"/>
                    <a:pt x="45" y="230"/>
                  </a:cubicBezTo>
                  <a:cubicBezTo>
                    <a:pt x="48" y="230"/>
                    <a:pt x="52" y="229"/>
                    <a:pt x="58" y="227"/>
                  </a:cubicBezTo>
                  <a:cubicBezTo>
                    <a:pt x="58" y="227"/>
                    <a:pt x="58" y="227"/>
                    <a:pt x="58" y="227"/>
                  </a:cubicBezTo>
                  <a:cubicBezTo>
                    <a:pt x="59" y="227"/>
                    <a:pt x="59" y="228"/>
                    <a:pt x="59" y="228"/>
                  </a:cubicBezTo>
                  <a:cubicBezTo>
                    <a:pt x="57" y="237"/>
                    <a:pt x="56" y="245"/>
                    <a:pt x="54" y="254"/>
                  </a:cubicBezTo>
                  <a:cubicBezTo>
                    <a:pt x="54" y="255"/>
                    <a:pt x="54" y="256"/>
                    <a:pt x="55" y="2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70" y="255"/>
                    <a:pt x="82" y="254"/>
                    <a:pt x="94" y="253"/>
                  </a:cubicBezTo>
                  <a:cubicBezTo>
                    <a:pt x="97" y="257"/>
                    <a:pt x="97" y="258"/>
                    <a:pt x="100" y="261"/>
                  </a:cubicBezTo>
                  <a:cubicBezTo>
                    <a:pt x="78" y="298"/>
                    <a:pt x="32" y="301"/>
                    <a:pt x="0" y="327"/>
                  </a:cubicBezTo>
                  <a:cubicBezTo>
                    <a:pt x="0" y="327"/>
                    <a:pt x="0" y="328"/>
                    <a:pt x="1" y="329"/>
                  </a:cubicBezTo>
                  <a:cubicBezTo>
                    <a:pt x="8" y="331"/>
                    <a:pt x="15" y="333"/>
                    <a:pt x="21" y="333"/>
                  </a:cubicBezTo>
                  <a:cubicBezTo>
                    <a:pt x="25" y="333"/>
                    <a:pt x="28" y="332"/>
                    <a:pt x="31" y="331"/>
                  </a:cubicBezTo>
                  <a:cubicBezTo>
                    <a:pt x="55" y="320"/>
                    <a:pt x="77" y="306"/>
                    <a:pt x="100" y="293"/>
                  </a:cubicBezTo>
                  <a:cubicBezTo>
                    <a:pt x="113" y="285"/>
                    <a:pt x="125" y="277"/>
                    <a:pt x="137" y="269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9" y="251"/>
                    <a:pt x="161" y="233"/>
                    <a:pt x="174" y="215"/>
                  </a:cubicBezTo>
                  <a:cubicBezTo>
                    <a:pt x="178" y="208"/>
                    <a:pt x="183" y="202"/>
                    <a:pt x="190" y="202"/>
                  </a:cubicBezTo>
                  <a:cubicBezTo>
                    <a:pt x="192" y="202"/>
                    <a:pt x="195" y="204"/>
                    <a:pt x="198" y="206"/>
                  </a:cubicBezTo>
                  <a:cubicBezTo>
                    <a:pt x="199" y="206"/>
                    <a:pt x="199" y="207"/>
                    <a:pt x="199" y="208"/>
                  </a:cubicBezTo>
                  <a:cubicBezTo>
                    <a:pt x="188" y="219"/>
                    <a:pt x="178" y="229"/>
                    <a:pt x="167" y="240"/>
                  </a:cubicBezTo>
                  <a:cubicBezTo>
                    <a:pt x="167" y="240"/>
                    <a:pt x="167" y="241"/>
                    <a:pt x="167" y="241"/>
                  </a:cubicBezTo>
                  <a:cubicBezTo>
                    <a:pt x="168" y="243"/>
                    <a:pt x="169" y="245"/>
                    <a:pt x="171" y="247"/>
                  </a:cubicBezTo>
                  <a:cubicBezTo>
                    <a:pt x="171" y="248"/>
                    <a:pt x="171" y="248"/>
                    <a:pt x="172" y="248"/>
                  </a:cubicBezTo>
                  <a:cubicBezTo>
                    <a:pt x="175" y="248"/>
                    <a:pt x="180" y="249"/>
                    <a:pt x="184" y="249"/>
                  </a:cubicBezTo>
                  <a:cubicBezTo>
                    <a:pt x="186" y="249"/>
                    <a:pt x="188" y="249"/>
                    <a:pt x="190" y="248"/>
                  </a:cubicBezTo>
                  <a:cubicBezTo>
                    <a:pt x="201" y="238"/>
                    <a:pt x="212" y="228"/>
                    <a:pt x="220" y="215"/>
                  </a:cubicBezTo>
                  <a:cubicBezTo>
                    <a:pt x="224" y="210"/>
                    <a:pt x="226" y="207"/>
                    <a:pt x="230" y="207"/>
                  </a:cubicBezTo>
                  <a:cubicBezTo>
                    <a:pt x="232" y="207"/>
                    <a:pt x="235" y="208"/>
                    <a:pt x="239" y="212"/>
                  </a:cubicBezTo>
                  <a:cubicBezTo>
                    <a:pt x="245" y="218"/>
                    <a:pt x="254" y="227"/>
                    <a:pt x="261" y="227"/>
                  </a:cubicBezTo>
                  <a:cubicBezTo>
                    <a:pt x="261" y="227"/>
                    <a:pt x="262" y="227"/>
                    <a:pt x="262" y="227"/>
                  </a:cubicBezTo>
                  <a:cubicBezTo>
                    <a:pt x="264" y="226"/>
                    <a:pt x="266" y="226"/>
                    <a:pt x="268" y="226"/>
                  </a:cubicBezTo>
                  <a:cubicBezTo>
                    <a:pt x="283" y="226"/>
                    <a:pt x="292" y="236"/>
                    <a:pt x="303" y="244"/>
                  </a:cubicBezTo>
                  <a:cubicBezTo>
                    <a:pt x="311" y="250"/>
                    <a:pt x="317" y="261"/>
                    <a:pt x="330" y="261"/>
                  </a:cubicBezTo>
                  <a:cubicBezTo>
                    <a:pt x="331" y="261"/>
                    <a:pt x="333" y="261"/>
                    <a:pt x="335" y="260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9" y="260"/>
                    <a:pt x="352" y="264"/>
                    <a:pt x="353" y="278"/>
                  </a:cubicBezTo>
                  <a:cubicBezTo>
                    <a:pt x="353" y="287"/>
                    <a:pt x="366" y="295"/>
                    <a:pt x="374" y="304"/>
                  </a:cubicBezTo>
                  <a:cubicBezTo>
                    <a:pt x="375" y="304"/>
                    <a:pt x="375" y="306"/>
                    <a:pt x="374" y="306"/>
                  </a:cubicBezTo>
                  <a:cubicBezTo>
                    <a:pt x="373" y="306"/>
                    <a:pt x="373" y="307"/>
                    <a:pt x="373" y="307"/>
                  </a:cubicBezTo>
                  <a:cubicBezTo>
                    <a:pt x="384" y="334"/>
                    <a:pt x="395" y="361"/>
                    <a:pt x="406" y="387"/>
                  </a:cubicBezTo>
                  <a:cubicBezTo>
                    <a:pt x="406" y="388"/>
                    <a:pt x="406" y="388"/>
                    <a:pt x="406" y="388"/>
                  </a:cubicBezTo>
                  <a:cubicBezTo>
                    <a:pt x="404" y="397"/>
                    <a:pt x="402" y="407"/>
                    <a:pt x="406" y="412"/>
                  </a:cubicBezTo>
                  <a:cubicBezTo>
                    <a:pt x="422" y="433"/>
                    <a:pt x="417" y="453"/>
                    <a:pt x="410" y="475"/>
                  </a:cubicBezTo>
                  <a:cubicBezTo>
                    <a:pt x="402" y="503"/>
                    <a:pt x="398" y="532"/>
                    <a:pt x="393" y="560"/>
                  </a:cubicBezTo>
                  <a:cubicBezTo>
                    <a:pt x="392" y="567"/>
                    <a:pt x="396" y="574"/>
                    <a:pt x="399" y="580"/>
                  </a:cubicBezTo>
                  <a:cubicBezTo>
                    <a:pt x="403" y="591"/>
                    <a:pt x="408" y="601"/>
                    <a:pt x="413" y="612"/>
                  </a:cubicBezTo>
                  <a:cubicBezTo>
                    <a:pt x="413" y="612"/>
                    <a:pt x="413" y="613"/>
                    <a:pt x="413" y="613"/>
                  </a:cubicBezTo>
                  <a:cubicBezTo>
                    <a:pt x="411" y="614"/>
                    <a:pt x="410" y="615"/>
                    <a:pt x="409" y="615"/>
                  </a:cubicBezTo>
                  <a:cubicBezTo>
                    <a:pt x="408" y="616"/>
                    <a:pt x="408" y="617"/>
                    <a:pt x="409" y="617"/>
                  </a:cubicBezTo>
                  <a:cubicBezTo>
                    <a:pt x="424" y="631"/>
                    <a:pt x="439" y="646"/>
                    <a:pt x="453" y="659"/>
                  </a:cubicBezTo>
                  <a:cubicBezTo>
                    <a:pt x="453" y="659"/>
                    <a:pt x="453" y="659"/>
                    <a:pt x="453" y="659"/>
                  </a:cubicBezTo>
                  <a:cubicBezTo>
                    <a:pt x="457" y="674"/>
                    <a:pt x="457" y="692"/>
                    <a:pt x="466" y="704"/>
                  </a:cubicBezTo>
                  <a:cubicBezTo>
                    <a:pt x="475" y="717"/>
                    <a:pt x="485" y="727"/>
                    <a:pt x="471" y="743"/>
                  </a:cubicBezTo>
                  <a:cubicBezTo>
                    <a:pt x="470" y="744"/>
                    <a:pt x="471" y="745"/>
                    <a:pt x="471" y="745"/>
                  </a:cubicBezTo>
                  <a:cubicBezTo>
                    <a:pt x="490" y="755"/>
                    <a:pt x="506" y="764"/>
                    <a:pt x="508" y="789"/>
                  </a:cubicBezTo>
                  <a:cubicBezTo>
                    <a:pt x="509" y="797"/>
                    <a:pt x="522" y="805"/>
                    <a:pt x="531" y="813"/>
                  </a:cubicBezTo>
                  <a:cubicBezTo>
                    <a:pt x="531" y="813"/>
                    <a:pt x="531" y="813"/>
                    <a:pt x="532" y="813"/>
                  </a:cubicBezTo>
                  <a:cubicBezTo>
                    <a:pt x="532" y="813"/>
                    <a:pt x="533" y="813"/>
                    <a:pt x="533" y="812"/>
                  </a:cubicBezTo>
                  <a:cubicBezTo>
                    <a:pt x="535" y="764"/>
                    <a:pt x="493" y="735"/>
                    <a:pt x="486" y="691"/>
                  </a:cubicBezTo>
                  <a:cubicBezTo>
                    <a:pt x="486" y="691"/>
                    <a:pt x="487" y="690"/>
                    <a:pt x="488" y="690"/>
                  </a:cubicBezTo>
                  <a:cubicBezTo>
                    <a:pt x="488" y="690"/>
                    <a:pt x="488" y="690"/>
                    <a:pt x="488" y="690"/>
                  </a:cubicBezTo>
                  <a:cubicBezTo>
                    <a:pt x="497" y="696"/>
                    <a:pt x="507" y="702"/>
                    <a:pt x="509" y="711"/>
                  </a:cubicBezTo>
                  <a:cubicBezTo>
                    <a:pt x="518" y="744"/>
                    <a:pt x="540" y="768"/>
                    <a:pt x="559" y="795"/>
                  </a:cubicBezTo>
                  <a:cubicBezTo>
                    <a:pt x="567" y="807"/>
                    <a:pt x="570" y="824"/>
                    <a:pt x="576" y="838"/>
                  </a:cubicBezTo>
                  <a:cubicBezTo>
                    <a:pt x="578" y="844"/>
                    <a:pt x="579" y="851"/>
                    <a:pt x="583" y="854"/>
                  </a:cubicBezTo>
                  <a:cubicBezTo>
                    <a:pt x="601" y="867"/>
                    <a:pt x="619" y="881"/>
                    <a:pt x="638" y="892"/>
                  </a:cubicBezTo>
                  <a:cubicBezTo>
                    <a:pt x="651" y="899"/>
                    <a:pt x="664" y="907"/>
                    <a:pt x="679" y="907"/>
                  </a:cubicBezTo>
                  <a:cubicBezTo>
                    <a:pt x="684" y="907"/>
                    <a:pt x="689" y="906"/>
                    <a:pt x="695" y="904"/>
                  </a:cubicBezTo>
                  <a:cubicBezTo>
                    <a:pt x="695" y="904"/>
                    <a:pt x="696" y="904"/>
                    <a:pt x="697" y="904"/>
                  </a:cubicBezTo>
                  <a:cubicBezTo>
                    <a:pt x="704" y="904"/>
                    <a:pt x="713" y="912"/>
                    <a:pt x="721" y="916"/>
                  </a:cubicBezTo>
                  <a:cubicBezTo>
                    <a:pt x="732" y="921"/>
                    <a:pt x="742" y="927"/>
                    <a:pt x="752" y="933"/>
                  </a:cubicBezTo>
                  <a:cubicBezTo>
                    <a:pt x="764" y="941"/>
                    <a:pt x="775" y="949"/>
                    <a:pt x="785" y="958"/>
                  </a:cubicBezTo>
                  <a:cubicBezTo>
                    <a:pt x="798" y="971"/>
                    <a:pt x="793" y="999"/>
                    <a:pt x="821" y="1001"/>
                  </a:cubicBezTo>
                  <a:cubicBezTo>
                    <a:pt x="822" y="1001"/>
                    <a:pt x="823" y="1008"/>
                    <a:pt x="825" y="1009"/>
                  </a:cubicBezTo>
                  <a:cubicBezTo>
                    <a:pt x="837" y="1015"/>
                    <a:pt x="849" y="1021"/>
                    <a:pt x="862" y="1023"/>
                  </a:cubicBezTo>
                  <a:cubicBezTo>
                    <a:pt x="862" y="1023"/>
                    <a:pt x="862" y="1023"/>
                    <a:pt x="862" y="1023"/>
                  </a:cubicBezTo>
                  <a:cubicBezTo>
                    <a:pt x="865" y="1023"/>
                    <a:pt x="870" y="1015"/>
                    <a:pt x="875" y="1010"/>
                  </a:cubicBezTo>
                  <a:cubicBezTo>
                    <a:pt x="875" y="1009"/>
                    <a:pt x="875" y="1009"/>
                    <a:pt x="876" y="1009"/>
                  </a:cubicBezTo>
                  <a:cubicBezTo>
                    <a:pt x="876" y="1009"/>
                    <a:pt x="876" y="1009"/>
                    <a:pt x="876" y="1009"/>
                  </a:cubicBezTo>
                  <a:cubicBezTo>
                    <a:pt x="896" y="1023"/>
                    <a:pt x="897" y="1045"/>
                    <a:pt x="899" y="1066"/>
                  </a:cubicBezTo>
                  <a:cubicBezTo>
                    <a:pt x="900" y="1072"/>
                    <a:pt x="894" y="1081"/>
                    <a:pt x="888" y="1086"/>
                  </a:cubicBezTo>
                  <a:cubicBezTo>
                    <a:pt x="861" y="1108"/>
                    <a:pt x="850" y="1139"/>
                    <a:pt x="863" y="1166"/>
                  </a:cubicBezTo>
                  <a:cubicBezTo>
                    <a:pt x="863" y="1166"/>
                    <a:pt x="863" y="1167"/>
                    <a:pt x="863" y="1167"/>
                  </a:cubicBezTo>
                  <a:cubicBezTo>
                    <a:pt x="843" y="1181"/>
                    <a:pt x="843" y="1192"/>
                    <a:pt x="862" y="1208"/>
                  </a:cubicBezTo>
                  <a:cubicBezTo>
                    <a:pt x="864" y="1209"/>
                    <a:pt x="865" y="1212"/>
                    <a:pt x="866" y="1215"/>
                  </a:cubicBezTo>
                  <a:cubicBezTo>
                    <a:pt x="873" y="1230"/>
                    <a:pt x="881" y="1245"/>
                    <a:pt x="888" y="1261"/>
                  </a:cubicBezTo>
                  <a:cubicBezTo>
                    <a:pt x="905" y="1299"/>
                    <a:pt x="917" y="1341"/>
                    <a:pt x="963" y="1358"/>
                  </a:cubicBezTo>
                  <a:cubicBezTo>
                    <a:pt x="971" y="1360"/>
                    <a:pt x="981" y="1371"/>
                    <a:pt x="982" y="1380"/>
                  </a:cubicBezTo>
                  <a:cubicBezTo>
                    <a:pt x="987" y="1411"/>
                    <a:pt x="992" y="1443"/>
                    <a:pt x="990" y="1474"/>
                  </a:cubicBezTo>
                  <a:cubicBezTo>
                    <a:pt x="989" y="1502"/>
                    <a:pt x="979" y="1530"/>
                    <a:pt x="973" y="1558"/>
                  </a:cubicBezTo>
                  <a:cubicBezTo>
                    <a:pt x="972" y="1565"/>
                    <a:pt x="970" y="1575"/>
                    <a:pt x="973" y="1581"/>
                  </a:cubicBezTo>
                  <a:cubicBezTo>
                    <a:pt x="984" y="1602"/>
                    <a:pt x="977" y="1621"/>
                    <a:pt x="970" y="1641"/>
                  </a:cubicBezTo>
                  <a:cubicBezTo>
                    <a:pt x="966" y="1650"/>
                    <a:pt x="964" y="1660"/>
                    <a:pt x="965" y="1669"/>
                  </a:cubicBezTo>
                  <a:cubicBezTo>
                    <a:pt x="965" y="1690"/>
                    <a:pt x="968" y="1711"/>
                    <a:pt x="970" y="1731"/>
                  </a:cubicBezTo>
                  <a:cubicBezTo>
                    <a:pt x="970" y="1733"/>
                    <a:pt x="973" y="1735"/>
                    <a:pt x="974" y="1738"/>
                  </a:cubicBezTo>
                  <a:cubicBezTo>
                    <a:pt x="977" y="1746"/>
                    <a:pt x="982" y="1755"/>
                    <a:pt x="983" y="1764"/>
                  </a:cubicBezTo>
                  <a:cubicBezTo>
                    <a:pt x="984" y="1781"/>
                    <a:pt x="964" y="1798"/>
                    <a:pt x="982" y="1816"/>
                  </a:cubicBezTo>
                  <a:cubicBezTo>
                    <a:pt x="982" y="1816"/>
                    <a:pt x="980" y="1819"/>
                    <a:pt x="979" y="1821"/>
                  </a:cubicBezTo>
                  <a:cubicBezTo>
                    <a:pt x="970" y="1837"/>
                    <a:pt x="977" y="1850"/>
                    <a:pt x="987" y="1862"/>
                  </a:cubicBezTo>
                  <a:cubicBezTo>
                    <a:pt x="1003" y="1882"/>
                    <a:pt x="1019" y="1901"/>
                    <a:pt x="1034" y="1918"/>
                  </a:cubicBezTo>
                  <a:cubicBezTo>
                    <a:pt x="1034" y="1918"/>
                    <a:pt x="1034" y="1919"/>
                    <a:pt x="1035" y="1919"/>
                  </a:cubicBezTo>
                  <a:cubicBezTo>
                    <a:pt x="1035" y="1919"/>
                    <a:pt x="1035" y="1918"/>
                    <a:pt x="1035" y="1918"/>
                  </a:cubicBezTo>
                  <a:cubicBezTo>
                    <a:pt x="1042" y="1913"/>
                    <a:pt x="1047" y="1909"/>
                    <a:pt x="1052" y="1905"/>
                  </a:cubicBezTo>
                  <a:cubicBezTo>
                    <a:pt x="1052" y="1905"/>
                    <a:pt x="1053" y="1904"/>
                    <a:pt x="1053" y="1904"/>
                  </a:cubicBezTo>
                  <a:cubicBezTo>
                    <a:pt x="1052" y="1891"/>
                    <a:pt x="1050" y="1879"/>
                    <a:pt x="1050" y="1866"/>
                  </a:cubicBezTo>
                  <a:cubicBezTo>
                    <a:pt x="1050" y="1860"/>
                    <a:pt x="1054" y="1855"/>
                    <a:pt x="1056" y="1849"/>
                  </a:cubicBezTo>
                  <a:cubicBezTo>
                    <a:pt x="1063" y="1834"/>
                    <a:pt x="1070" y="1820"/>
                    <a:pt x="1076" y="1805"/>
                  </a:cubicBezTo>
                  <a:cubicBezTo>
                    <a:pt x="1076" y="1803"/>
                    <a:pt x="1071" y="1796"/>
                    <a:pt x="1068" y="1794"/>
                  </a:cubicBezTo>
                  <a:cubicBezTo>
                    <a:pt x="1051" y="1788"/>
                    <a:pt x="1055" y="1781"/>
                    <a:pt x="1065" y="1771"/>
                  </a:cubicBezTo>
                  <a:cubicBezTo>
                    <a:pt x="1091" y="1747"/>
                    <a:pt x="1092" y="1734"/>
                    <a:pt x="1076" y="1704"/>
                  </a:cubicBezTo>
                  <a:cubicBezTo>
                    <a:pt x="1075" y="1704"/>
                    <a:pt x="1076" y="1703"/>
                    <a:pt x="1077" y="1702"/>
                  </a:cubicBezTo>
                  <a:cubicBezTo>
                    <a:pt x="1078" y="1701"/>
                    <a:pt x="1078" y="1701"/>
                    <a:pt x="1078" y="1701"/>
                  </a:cubicBezTo>
                  <a:cubicBezTo>
                    <a:pt x="1078" y="1701"/>
                    <a:pt x="1079" y="1701"/>
                    <a:pt x="1079" y="1701"/>
                  </a:cubicBezTo>
                  <a:cubicBezTo>
                    <a:pt x="1088" y="1705"/>
                    <a:pt x="1094" y="1707"/>
                    <a:pt x="1098" y="1707"/>
                  </a:cubicBezTo>
                  <a:cubicBezTo>
                    <a:pt x="1106" y="1707"/>
                    <a:pt x="1107" y="1699"/>
                    <a:pt x="1110" y="1676"/>
                  </a:cubicBezTo>
                  <a:cubicBezTo>
                    <a:pt x="1110" y="1676"/>
                    <a:pt x="1110" y="1675"/>
                    <a:pt x="1111" y="1675"/>
                  </a:cubicBezTo>
                  <a:cubicBezTo>
                    <a:pt x="1129" y="1667"/>
                    <a:pt x="1150" y="1663"/>
                    <a:pt x="1162" y="1651"/>
                  </a:cubicBezTo>
                  <a:cubicBezTo>
                    <a:pt x="1178" y="1635"/>
                    <a:pt x="1159" y="1621"/>
                    <a:pt x="1151" y="1606"/>
                  </a:cubicBezTo>
                  <a:cubicBezTo>
                    <a:pt x="1150" y="1605"/>
                    <a:pt x="1151" y="1604"/>
                    <a:pt x="1152" y="1604"/>
                  </a:cubicBezTo>
                  <a:cubicBezTo>
                    <a:pt x="1152" y="1604"/>
                    <a:pt x="1152" y="1604"/>
                    <a:pt x="1152" y="1604"/>
                  </a:cubicBezTo>
                  <a:cubicBezTo>
                    <a:pt x="1159" y="1605"/>
                    <a:pt x="1166" y="1606"/>
                    <a:pt x="1171" y="1606"/>
                  </a:cubicBezTo>
                  <a:cubicBezTo>
                    <a:pt x="1198" y="1606"/>
                    <a:pt x="1208" y="1595"/>
                    <a:pt x="1210" y="1571"/>
                  </a:cubicBezTo>
                  <a:cubicBezTo>
                    <a:pt x="1210" y="1570"/>
                    <a:pt x="1210" y="1570"/>
                    <a:pt x="1210" y="1570"/>
                  </a:cubicBezTo>
                  <a:cubicBezTo>
                    <a:pt x="1220" y="1560"/>
                    <a:pt x="1230" y="1553"/>
                    <a:pt x="1232" y="1545"/>
                  </a:cubicBezTo>
                  <a:cubicBezTo>
                    <a:pt x="1236" y="1523"/>
                    <a:pt x="1258" y="1507"/>
                    <a:pt x="1252" y="1481"/>
                  </a:cubicBezTo>
                  <a:cubicBezTo>
                    <a:pt x="1251" y="1477"/>
                    <a:pt x="1255" y="1470"/>
                    <a:pt x="1259" y="1467"/>
                  </a:cubicBezTo>
                  <a:cubicBezTo>
                    <a:pt x="1283" y="1453"/>
                    <a:pt x="1307" y="1440"/>
                    <a:pt x="1334" y="1425"/>
                  </a:cubicBezTo>
                  <a:cubicBezTo>
                    <a:pt x="1334" y="1425"/>
                    <a:pt x="1334" y="1425"/>
                    <a:pt x="1334" y="1425"/>
                  </a:cubicBezTo>
                  <a:cubicBezTo>
                    <a:pt x="1342" y="1390"/>
                    <a:pt x="1364" y="1352"/>
                    <a:pt x="1355" y="1309"/>
                  </a:cubicBezTo>
                  <a:cubicBezTo>
                    <a:pt x="1355" y="1307"/>
                    <a:pt x="1356" y="1304"/>
                    <a:pt x="1357" y="1303"/>
                  </a:cubicBezTo>
                  <a:cubicBezTo>
                    <a:pt x="1369" y="1285"/>
                    <a:pt x="1382" y="1268"/>
                    <a:pt x="1393" y="1250"/>
                  </a:cubicBezTo>
                  <a:cubicBezTo>
                    <a:pt x="1399" y="1240"/>
                    <a:pt x="1408" y="1227"/>
                    <a:pt x="1405" y="1217"/>
                  </a:cubicBezTo>
                  <a:cubicBezTo>
                    <a:pt x="1401" y="1196"/>
                    <a:pt x="1384" y="1181"/>
                    <a:pt x="1366" y="1170"/>
                  </a:cubicBezTo>
                  <a:cubicBezTo>
                    <a:pt x="1358" y="1165"/>
                    <a:pt x="1350" y="1159"/>
                    <a:pt x="1341" y="1156"/>
                  </a:cubicBezTo>
                  <a:cubicBezTo>
                    <a:pt x="1322" y="1150"/>
                    <a:pt x="1298" y="1158"/>
                    <a:pt x="1284" y="1135"/>
                  </a:cubicBezTo>
                  <a:cubicBezTo>
                    <a:pt x="1281" y="1132"/>
                    <a:pt x="1273" y="1130"/>
                    <a:pt x="1268" y="1130"/>
                  </a:cubicBezTo>
                  <a:cubicBezTo>
                    <a:pt x="1267" y="1130"/>
                    <a:pt x="1266" y="1130"/>
                    <a:pt x="1266" y="1130"/>
                  </a:cubicBezTo>
                  <a:cubicBezTo>
                    <a:pt x="1263" y="1130"/>
                    <a:pt x="1260" y="1130"/>
                    <a:pt x="1257" y="1131"/>
                  </a:cubicBezTo>
                  <a:cubicBezTo>
                    <a:pt x="1253" y="1132"/>
                    <a:pt x="1250" y="1132"/>
                    <a:pt x="1247" y="1132"/>
                  </a:cubicBezTo>
                  <a:cubicBezTo>
                    <a:pt x="1242" y="1132"/>
                    <a:pt x="1236" y="1130"/>
                    <a:pt x="1232" y="1123"/>
                  </a:cubicBezTo>
                  <a:cubicBezTo>
                    <a:pt x="1232" y="1123"/>
                    <a:pt x="1232" y="1123"/>
                    <a:pt x="1231" y="1123"/>
                  </a:cubicBezTo>
                  <a:cubicBezTo>
                    <a:pt x="1229" y="1123"/>
                    <a:pt x="1221" y="1126"/>
                    <a:pt x="1217" y="1129"/>
                  </a:cubicBezTo>
                  <a:cubicBezTo>
                    <a:pt x="1215" y="1130"/>
                    <a:pt x="1213" y="1132"/>
                    <a:pt x="1211" y="1134"/>
                  </a:cubicBezTo>
                  <a:cubicBezTo>
                    <a:pt x="1211" y="1134"/>
                    <a:pt x="1211" y="1134"/>
                    <a:pt x="1211" y="1134"/>
                  </a:cubicBezTo>
                  <a:cubicBezTo>
                    <a:pt x="1210" y="1134"/>
                    <a:pt x="1209" y="1133"/>
                    <a:pt x="1209" y="1132"/>
                  </a:cubicBezTo>
                  <a:cubicBezTo>
                    <a:pt x="1229" y="1098"/>
                    <a:pt x="1226" y="1090"/>
                    <a:pt x="1196" y="1057"/>
                  </a:cubicBezTo>
                  <a:cubicBezTo>
                    <a:pt x="1185" y="1044"/>
                    <a:pt x="1173" y="1037"/>
                    <a:pt x="1162" y="1037"/>
                  </a:cubicBezTo>
                  <a:cubicBezTo>
                    <a:pt x="1156" y="1037"/>
                    <a:pt x="1149" y="1039"/>
                    <a:pt x="1143" y="1042"/>
                  </a:cubicBezTo>
                  <a:cubicBezTo>
                    <a:pt x="1143" y="1042"/>
                    <a:pt x="1143" y="1042"/>
                    <a:pt x="1142" y="1042"/>
                  </a:cubicBezTo>
                  <a:cubicBezTo>
                    <a:pt x="1142" y="1042"/>
                    <a:pt x="1142" y="1042"/>
                    <a:pt x="1142" y="1042"/>
                  </a:cubicBezTo>
                  <a:cubicBezTo>
                    <a:pt x="1123" y="1021"/>
                    <a:pt x="1104" y="1001"/>
                    <a:pt x="1085" y="980"/>
                  </a:cubicBezTo>
                  <a:cubicBezTo>
                    <a:pt x="1085" y="980"/>
                    <a:pt x="1085" y="979"/>
                    <a:pt x="1085" y="978"/>
                  </a:cubicBezTo>
                  <a:cubicBezTo>
                    <a:pt x="1086" y="978"/>
                    <a:pt x="1087" y="977"/>
                    <a:pt x="1088" y="976"/>
                  </a:cubicBezTo>
                  <a:cubicBezTo>
                    <a:pt x="1088" y="975"/>
                    <a:pt x="1088" y="974"/>
                    <a:pt x="1087" y="974"/>
                  </a:cubicBezTo>
                  <a:cubicBezTo>
                    <a:pt x="1082" y="973"/>
                    <a:pt x="1077" y="973"/>
                    <a:pt x="1073" y="973"/>
                  </a:cubicBezTo>
                  <a:cubicBezTo>
                    <a:pt x="1069" y="973"/>
                    <a:pt x="1066" y="973"/>
                    <a:pt x="1064" y="974"/>
                  </a:cubicBezTo>
                  <a:cubicBezTo>
                    <a:pt x="1055" y="979"/>
                    <a:pt x="1047" y="981"/>
                    <a:pt x="1039" y="981"/>
                  </a:cubicBezTo>
                  <a:cubicBezTo>
                    <a:pt x="1023" y="981"/>
                    <a:pt x="1009" y="972"/>
                    <a:pt x="994" y="962"/>
                  </a:cubicBezTo>
                  <a:cubicBezTo>
                    <a:pt x="987" y="957"/>
                    <a:pt x="975" y="952"/>
                    <a:pt x="966" y="952"/>
                  </a:cubicBezTo>
                  <a:cubicBezTo>
                    <a:pt x="963" y="952"/>
                    <a:pt x="960" y="953"/>
                    <a:pt x="958" y="954"/>
                  </a:cubicBezTo>
                  <a:cubicBezTo>
                    <a:pt x="937" y="967"/>
                    <a:pt x="913" y="981"/>
                    <a:pt x="907" y="1005"/>
                  </a:cubicBezTo>
                  <a:cubicBezTo>
                    <a:pt x="907" y="1006"/>
                    <a:pt x="907" y="1006"/>
                    <a:pt x="906" y="1006"/>
                  </a:cubicBezTo>
                  <a:cubicBezTo>
                    <a:pt x="906" y="1006"/>
                    <a:pt x="906" y="1006"/>
                    <a:pt x="906" y="1006"/>
                  </a:cubicBezTo>
                  <a:cubicBezTo>
                    <a:pt x="893" y="1001"/>
                    <a:pt x="881" y="992"/>
                    <a:pt x="870" y="992"/>
                  </a:cubicBezTo>
                  <a:cubicBezTo>
                    <a:pt x="869" y="992"/>
                    <a:pt x="868" y="992"/>
                    <a:pt x="868" y="992"/>
                  </a:cubicBezTo>
                  <a:cubicBezTo>
                    <a:pt x="864" y="993"/>
                    <a:pt x="860" y="993"/>
                    <a:pt x="856" y="993"/>
                  </a:cubicBezTo>
                  <a:cubicBezTo>
                    <a:pt x="836" y="993"/>
                    <a:pt x="825" y="982"/>
                    <a:pt x="827" y="958"/>
                  </a:cubicBezTo>
                  <a:cubicBezTo>
                    <a:pt x="828" y="944"/>
                    <a:pt x="831" y="930"/>
                    <a:pt x="834" y="912"/>
                  </a:cubicBezTo>
                  <a:cubicBezTo>
                    <a:pt x="835" y="912"/>
                    <a:pt x="834" y="911"/>
                    <a:pt x="833" y="911"/>
                  </a:cubicBezTo>
                  <a:cubicBezTo>
                    <a:pt x="818" y="908"/>
                    <a:pt x="803" y="905"/>
                    <a:pt x="783" y="901"/>
                  </a:cubicBezTo>
                  <a:cubicBezTo>
                    <a:pt x="782" y="901"/>
                    <a:pt x="782" y="900"/>
                    <a:pt x="782" y="899"/>
                  </a:cubicBezTo>
                  <a:cubicBezTo>
                    <a:pt x="785" y="884"/>
                    <a:pt x="789" y="867"/>
                    <a:pt x="792" y="849"/>
                  </a:cubicBezTo>
                  <a:cubicBezTo>
                    <a:pt x="793" y="842"/>
                    <a:pt x="790" y="834"/>
                    <a:pt x="789" y="827"/>
                  </a:cubicBezTo>
                  <a:cubicBezTo>
                    <a:pt x="789" y="826"/>
                    <a:pt x="788" y="826"/>
                    <a:pt x="788" y="826"/>
                  </a:cubicBezTo>
                  <a:cubicBezTo>
                    <a:pt x="787" y="826"/>
                    <a:pt x="787" y="826"/>
                    <a:pt x="787" y="826"/>
                  </a:cubicBezTo>
                  <a:cubicBezTo>
                    <a:pt x="776" y="829"/>
                    <a:pt x="765" y="831"/>
                    <a:pt x="755" y="835"/>
                  </a:cubicBezTo>
                  <a:cubicBezTo>
                    <a:pt x="752" y="836"/>
                    <a:pt x="751" y="844"/>
                    <a:pt x="749" y="848"/>
                  </a:cubicBezTo>
                  <a:cubicBezTo>
                    <a:pt x="743" y="860"/>
                    <a:pt x="726" y="868"/>
                    <a:pt x="710" y="868"/>
                  </a:cubicBezTo>
                  <a:cubicBezTo>
                    <a:pt x="699" y="868"/>
                    <a:pt x="688" y="863"/>
                    <a:pt x="683" y="854"/>
                  </a:cubicBezTo>
                  <a:cubicBezTo>
                    <a:pt x="674" y="835"/>
                    <a:pt x="670" y="811"/>
                    <a:pt x="670" y="790"/>
                  </a:cubicBezTo>
                  <a:cubicBezTo>
                    <a:pt x="670" y="754"/>
                    <a:pt x="697" y="732"/>
                    <a:pt x="720" y="708"/>
                  </a:cubicBezTo>
                  <a:cubicBezTo>
                    <a:pt x="720" y="708"/>
                    <a:pt x="721" y="708"/>
                    <a:pt x="721" y="708"/>
                  </a:cubicBezTo>
                  <a:cubicBezTo>
                    <a:pt x="721" y="708"/>
                    <a:pt x="722" y="708"/>
                    <a:pt x="722" y="708"/>
                  </a:cubicBezTo>
                  <a:cubicBezTo>
                    <a:pt x="727" y="712"/>
                    <a:pt x="731" y="715"/>
                    <a:pt x="735" y="718"/>
                  </a:cubicBezTo>
                  <a:cubicBezTo>
                    <a:pt x="736" y="718"/>
                    <a:pt x="736" y="718"/>
                    <a:pt x="736" y="718"/>
                  </a:cubicBezTo>
                  <a:cubicBezTo>
                    <a:pt x="736" y="718"/>
                    <a:pt x="737" y="718"/>
                    <a:pt x="737" y="718"/>
                  </a:cubicBezTo>
                  <a:cubicBezTo>
                    <a:pt x="740" y="713"/>
                    <a:pt x="743" y="710"/>
                    <a:pt x="746" y="704"/>
                  </a:cubicBezTo>
                  <a:cubicBezTo>
                    <a:pt x="747" y="704"/>
                    <a:pt x="747" y="704"/>
                    <a:pt x="747" y="704"/>
                  </a:cubicBezTo>
                  <a:cubicBezTo>
                    <a:pt x="748" y="704"/>
                    <a:pt x="749" y="704"/>
                    <a:pt x="749" y="705"/>
                  </a:cubicBezTo>
                  <a:cubicBezTo>
                    <a:pt x="750" y="720"/>
                    <a:pt x="757" y="723"/>
                    <a:pt x="765" y="723"/>
                  </a:cubicBezTo>
                  <a:cubicBezTo>
                    <a:pt x="768" y="723"/>
                    <a:pt x="771" y="723"/>
                    <a:pt x="774" y="722"/>
                  </a:cubicBezTo>
                  <a:cubicBezTo>
                    <a:pt x="775" y="722"/>
                    <a:pt x="775" y="722"/>
                    <a:pt x="775" y="721"/>
                  </a:cubicBezTo>
                  <a:cubicBezTo>
                    <a:pt x="777" y="714"/>
                    <a:pt x="778" y="708"/>
                    <a:pt x="781" y="705"/>
                  </a:cubicBezTo>
                  <a:cubicBezTo>
                    <a:pt x="785" y="701"/>
                    <a:pt x="792" y="700"/>
                    <a:pt x="800" y="700"/>
                  </a:cubicBezTo>
                  <a:cubicBezTo>
                    <a:pt x="819" y="700"/>
                    <a:pt x="845" y="709"/>
                    <a:pt x="851" y="720"/>
                  </a:cubicBezTo>
                  <a:cubicBezTo>
                    <a:pt x="853" y="724"/>
                    <a:pt x="851" y="730"/>
                    <a:pt x="851" y="734"/>
                  </a:cubicBezTo>
                  <a:cubicBezTo>
                    <a:pt x="851" y="758"/>
                    <a:pt x="859" y="776"/>
                    <a:pt x="887" y="790"/>
                  </a:cubicBezTo>
                  <a:cubicBezTo>
                    <a:pt x="887" y="790"/>
                    <a:pt x="887" y="790"/>
                    <a:pt x="887" y="790"/>
                  </a:cubicBezTo>
                  <a:cubicBezTo>
                    <a:pt x="888" y="790"/>
                    <a:pt x="889" y="789"/>
                    <a:pt x="888" y="789"/>
                  </a:cubicBezTo>
                  <a:cubicBezTo>
                    <a:pt x="885" y="765"/>
                    <a:pt x="883" y="746"/>
                    <a:pt x="879" y="727"/>
                  </a:cubicBezTo>
                  <a:cubicBezTo>
                    <a:pt x="870" y="682"/>
                    <a:pt x="880" y="660"/>
                    <a:pt x="920" y="643"/>
                  </a:cubicBezTo>
                  <a:cubicBezTo>
                    <a:pt x="946" y="632"/>
                    <a:pt x="951" y="621"/>
                    <a:pt x="942" y="598"/>
                  </a:cubicBezTo>
                  <a:cubicBezTo>
                    <a:pt x="942" y="597"/>
                    <a:pt x="942" y="597"/>
                    <a:pt x="943" y="597"/>
                  </a:cubicBezTo>
                  <a:cubicBezTo>
                    <a:pt x="953" y="581"/>
                    <a:pt x="960" y="565"/>
                    <a:pt x="972" y="553"/>
                  </a:cubicBezTo>
                  <a:cubicBezTo>
                    <a:pt x="984" y="542"/>
                    <a:pt x="1000" y="536"/>
                    <a:pt x="1016" y="528"/>
                  </a:cubicBezTo>
                  <a:cubicBezTo>
                    <a:pt x="1017" y="528"/>
                    <a:pt x="1017" y="527"/>
                    <a:pt x="1016" y="526"/>
                  </a:cubicBezTo>
                  <a:cubicBezTo>
                    <a:pt x="1007" y="513"/>
                    <a:pt x="1012" y="505"/>
                    <a:pt x="1027" y="497"/>
                  </a:cubicBezTo>
                  <a:cubicBezTo>
                    <a:pt x="1043" y="488"/>
                    <a:pt x="1057" y="476"/>
                    <a:pt x="1072" y="465"/>
                  </a:cubicBezTo>
                  <a:cubicBezTo>
                    <a:pt x="1078" y="461"/>
                    <a:pt x="1085" y="457"/>
                    <a:pt x="1092" y="453"/>
                  </a:cubicBezTo>
                  <a:cubicBezTo>
                    <a:pt x="1093" y="452"/>
                    <a:pt x="1093" y="452"/>
                    <a:pt x="1093" y="452"/>
                  </a:cubicBezTo>
                  <a:cubicBezTo>
                    <a:pt x="1094" y="452"/>
                    <a:pt x="1094" y="453"/>
                    <a:pt x="1094" y="453"/>
                  </a:cubicBezTo>
                  <a:cubicBezTo>
                    <a:pt x="1097" y="458"/>
                    <a:pt x="1097" y="458"/>
                    <a:pt x="1097" y="458"/>
                  </a:cubicBezTo>
                  <a:cubicBezTo>
                    <a:pt x="1098" y="459"/>
                    <a:pt x="1097" y="459"/>
                    <a:pt x="1097" y="460"/>
                  </a:cubicBezTo>
                  <a:cubicBezTo>
                    <a:pt x="1088" y="467"/>
                    <a:pt x="1078" y="473"/>
                    <a:pt x="1070" y="480"/>
                  </a:cubicBezTo>
                  <a:cubicBezTo>
                    <a:pt x="1067" y="483"/>
                    <a:pt x="1064" y="490"/>
                    <a:pt x="1065" y="493"/>
                  </a:cubicBezTo>
                  <a:cubicBezTo>
                    <a:pt x="1066" y="495"/>
                    <a:pt x="1072" y="498"/>
                    <a:pt x="1076" y="498"/>
                  </a:cubicBezTo>
                  <a:cubicBezTo>
                    <a:pt x="1076" y="498"/>
                    <a:pt x="1077" y="498"/>
                    <a:pt x="1077" y="498"/>
                  </a:cubicBezTo>
                  <a:cubicBezTo>
                    <a:pt x="1095" y="486"/>
                    <a:pt x="1112" y="474"/>
                    <a:pt x="1134" y="460"/>
                  </a:cubicBezTo>
                  <a:cubicBezTo>
                    <a:pt x="1134" y="459"/>
                    <a:pt x="1134" y="458"/>
                    <a:pt x="1133" y="458"/>
                  </a:cubicBezTo>
                  <a:cubicBezTo>
                    <a:pt x="1121" y="454"/>
                    <a:pt x="1112" y="452"/>
                    <a:pt x="1104" y="447"/>
                  </a:cubicBezTo>
                  <a:cubicBezTo>
                    <a:pt x="1097" y="442"/>
                    <a:pt x="1092" y="434"/>
                    <a:pt x="1088" y="426"/>
                  </a:cubicBezTo>
                  <a:cubicBezTo>
                    <a:pt x="1086" y="422"/>
                    <a:pt x="1088" y="416"/>
                    <a:pt x="1088" y="411"/>
                  </a:cubicBezTo>
                  <a:cubicBezTo>
                    <a:pt x="1088" y="410"/>
                    <a:pt x="1088" y="410"/>
                    <a:pt x="1087" y="410"/>
                  </a:cubicBezTo>
                  <a:cubicBezTo>
                    <a:pt x="1087" y="410"/>
                    <a:pt x="1087" y="410"/>
                    <a:pt x="1087" y="410"/>
                  </a:cubicBezTo>
                  <a:cubicBezTo>
                    <a:pt x="1086" y="410"/>
                    <a:pt x="1086" y="410"/>
                    <a:pt x="1085" y="410"/>
                  </a:cubicBezTo>
                  <a:cubicBezTo>
                    <a:pt x="1084" y="410"/>
                    <a:pt x="1083" y="410"/>
                    <a:pt x="1082" y="410"/>
                  </a:cubicBezTo>
                  <a:cubicBezTo>
                    <a:pt x="1080" y="410"/>
                    <a:pt x="1079" y="410"/>
                    <a:pt x="1078" y="410"/>
                  </a:cubicBezTo>
                  <a:cubicBezTo>
                    <a:pt x="1074" y="410"/>
                    <a:pt x="1070" y="410"/>
                    <a:pt x="1067" y="411"/>
                  </a:cubicBezTo>
                  <a:cubicBezTo>
                    <a:pt x="1059" y="414"/>
                    <a:pt x="1052" y="419"/>
                    <a:pt x="1045" y="424"/>
                  </a:cubicBezTo>
                  <a:cubicBezTo>
                    <a:pt x="1045" y="424"/>
                    <a:pt x="1045" y="424"/>
                    <a:pt x="1045" y="424"/>
                  </a:cubicBezTo>
                  <a:cubicBezTo>
                    <a:pt x="1044" y="424"/>
                    <a:pt x="1044" y="424"/>
                    <a:pt x="1044" y="423"/>
                  </a:cubicBezTo>
                  <a:cubicBezTo>
                    <a:pt x="1041" y="419"/>
                    <a:pt x="1041" y="419"/>
                    <a:pt x="1041" y="419"/>
                  </a:cubicBezTo>
                  <a:cubicBezTo>
                    <a:pt x="1041" y="419"/>
                    <a:pt x="1041" y="418"/>
                    <a:pt x="1042" y="418"/>
                  </a:cubicBezTo>
                  <a:cubicBezTo>
                    <a:pt x="1058" y="408"/>
                    <a:pt x="1071" y="393"/>
                    <a:pt x="1093" y="393"/>
                  </a:cubicBezTo>
                  <a:cubicBezTo>
                    <a:pt x="1094" y="393"/>
                    <a:pt x="1096" y="393"/>
                    <a:pt x="1097" y="393"/>
                  </a:cubicBezTo>
                  <a:cubicBezTo>
                    <a:pt x="1106" y="394"/>
                    <a:pt x="1115" y="395"/>
                    <a:pt x="1124" y="395"/>
                  </a:cubicBezTo>
                  <a:cubicBezTo>
                    <a:pt x="1139" y="395"/>
                    <a:pt x="1153" y="392"/>
                    <a:pt x="1164" y="379"/>
                  </a:cubicBezTo>
                  <a:cubicBezTo>
                    <a:pt x="1166" y="376"/>
                    <a:pt x="1171" y="376"/>
                    <a:pt x="1174" y="376"/>
                  </a:cubicBezTo>
                  <a:cubicBezTo>
                    <a:pt x="1195" y="373"/>
                    <a:pt x="1199" y="366"/>
                    <a:pt x="1195" y="343"/>
                  </a:cubicBezTo>
                  <a:cubicBezTo>
                    <a:pt x="1193" y="333"/>
                    <a:pt x="1189" y="330"/>
                    <a:pt x="1184" y="330"/>
                  </a:cubicBezTo>
                  <a:cubicBezTo>
                    <a:pt x="1180" y="330"/>
                    <a:pt x="1174" y="333"/>
                    <a:pt x="1168" y="334"/>
                  </a:cubicBezTo>
                  <a:cubicBezTo>
                    <a:pt x="1168" y="334"/>
                    <a:pt x="1168" y="334"/>
                    <a:pt x="1168" y="334"/>
                  </a:cubicBezTo>
                  <a:cubicBezTo>
                    <a:pt x="1167" y="334"/>
                    <a:pt x="1166" y="333"/>
                    <a:pt x="1167" y="333"/>
                  </a:cubicBezTo>
                  <a:cubicBezTo>
                    <a:pt x="1170" y="326"/>
                    <a:pt x="1173" y="321"/>
                    <a:pt x="1176" y="315"/>
                  </a:cubicBezTo>
                  <a:cubicBezTo>
                    <a:pt x="1177" y="314"/>
                    <a:pt x="1176" y="314"/>
                    <a:pt x="1176" y="313"/>
                  </a:cubicBezTo>
                  <a:cubicBezTo>
                    <a:pt x="1161" y="308"/>
                    <a:pt x="1148" y="303"/>
                    <a:pt x="1144" y="287"/>
                  </a:cubicBezTo>
                  <a:cubicBezTo>
                    <a:pt x="1142" y="281"/>
                    <a:pt x="1146" y="272"/>
                    <a:pt x="1143" y="266"/>
                  </a:cubicBezTo>
                  <a:cubicBezTo>
                    <a:pt x="1136" y="251"/>
                    <a:pt x="1126" y="237"/>
                    <a:pt x="1117" y="221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5" y="221"/>
                    <a:pt x="1115" y="221"/>
                    <a:pt x="1115" y="221"/>
                  </a:cubicBezTo>
                  <a:cubicBezTo>
                    <a:pt x="1104" y="234"/>
                    <a:pt x="1098" y="254"/>
                    <a:pt x="1082" y="254"/>
                  </a:cubicBezTo>
                  <a:cubicBezTo>
                    <a:pt x="1078" y="254"/>
                    <a:pt x="1073" y="253"/>
                    <a:pt x="1068" y="249"/>
                  </a:cubicBezTo>
                  <a:cubicBezTo>
                    <a:pt x="1061" y="245"/>
                    <a:pt x="1064" y="223"/>
                    <a:pt x="1062" y="203"/>
                  </a:cubicBezTo>
                  <a:cubicBezTo>
                    <a:pt x="1061" y="202"/>
                    <a:pt x="1061" y="202"/>
                    <a:pt x="1061" y="202"/>
                  </a:cubicBezTo>
                  <a:cubicBezTo>
                    <a:pt x="1045" y="187"/>
                    <a:pt x="1018" y="176"/>
                    <a:pt x="986" y="171"/>
                  </a:cubicBezTo>
                  <a:cubicBezTo>
                    <a:pt x="986" y="171"/>
                    <a:pt x="986" y="171"/>
                    <a:pt x="986" y="171"/>
                  </a:cubicBezTo>
                  <a:cubicBezTo>
                    <a:pt x="985" y="171"/>
                    <a:pt x="985" y="171"/>
                    <a:pt x="985" y="172"/>
                  </a:cubicBezTo>
                  <a:cubicBezTo>
                    <a:pt x="974" y="182"/>
                    <a:pt x="967" y="195"/>
                    <a:pt x="972" y="213"/>
                  </a:cubicBezTo>
                  <a:cubicBezTo>
                    <a:pt x="974" y="220"/>
                    <a:pt x="974" y="233"/>
                    <a:pt x="970" y="235"/>
                  </a:cubicBezTo>
                  <a:cubicBezTo>
                    <a:pt x="954" y="245"/>
                    <a:pt x="961" y="257"/>
                    <a:pt x="963" y="269"/>
                  </a:cubicBezTo>
                  <a:cubicBezTo>
                    <a:pt x="964" y="280"/>
                    <a:pt x="968" y="299"/>
                    <a:pt x="964" y="302"/>
                  </a:cubicBezTo>
                  <a:cubicBezTo>
                    <a:pt x="941" y="313"/>
                    <a:pt x="944" y="332"/>
                    <a:pt x="945" y="350"/>
                  </a:cubicBezTo>
                  <a:cubicBezTo>
                    <a:pt x="947" y="371"/>
                    <a:pt x="931" y="371"/>
                    <a:pt x="919" y="375"/>
                  </a:cubicBezTo>
                  <a:cubicBezTo>
                    <a:pt x="919" y="375"/>
                    <a:pt x="919" y="375"/>
                    <a:pt x="919" y="375"/>
                  </a:cubicBezTo>
                  <a:cubicBezTo>
                    <a:pt x="918" y="375"/>
                    <a:pt x="918" y="375"/>
                    <a:pt x="918" y="374"/>
                  </a:cubicBezTo>
                  <a:cubicBezTo>
                    <a:pt x="914" y="364"/>
                    <a:pt x="908" y="355"/>
                    <a:pt x="907" y="344"/>
                  </a:cubicBezTo>
                  <a:cubicBezTo>
                    <a:pt x="906" y="336"/>
                    <a:pt x="908" y="328"/>
                    <a:pt x="910" y="319"/>
                  </a:cubicBezTo>
                  <a:cubicBezTo>
                    <a:pt x="910" y="317"/>
                    <a:pt x="909" y="315"/>
                    <a:pt x="907" y="315"/>
                  </a:cubicBezTo>
                  <a:cubicBezTo>
                    <a:pt x="906" y="315"/>
                    <a:pt x="906" y="316"/>
                    <a:pt x="905" y="316"/>
                  </a:cubicBezTo>
                  <a:cubicBezTo>
                    <a:pt x="905" y="316"/>
                    <a:pt x="905" y="316"/>
                    <a:pt x="905" y="316"/>
                  </a:cubicBezTo>
                  <a:cubicBezTo>
                    <a:pt x="905" y="316"/>
                    <a:pt x="905" y="316"/>
                    <a:pt x="904" y="316"/>
                  </a:cubicBezTo>
                  <a:cubicBezTo>
                    <a:pt x="904" y="316"/>
                    <a:pt x="904" y="316"/>
                    <a:pt x="904" y="316"/>
                  </a:cubicBezTo>
                  <a:cubicBezTo>
                    <a:pt x="887" y="307"/>
                    <a:pt x="871" y="297"/>
                    <a:pt x="854" y="288"/>
                  </a:cubicBezTo>
                  <a:cubicBezTo>
                    <a:pt x="845" y="283"/>
                    <a:pt x="835" y="280"/>
                    <a:pt x="826" y="275"/>
                  </a:cubicBezTo>
                  <a:cubicBezTo>
                    <a:pt x="820" y="272"/>
                    <a:pt x="812" y="269"/>
                    <a:pt x="807" y="263"/>
                  </a:cubicBezTo>
                  <a:cubicBezTo>
                    <a:pt x="801" y="255"/>
                    <a:pt x="798" y="245"/>
                    <a:pt x="793" y="235"/>
                  </a:cubicBezTo>
                  <a:cubicBezTo>
                    <a:pt x="793" y="235"/>
                    <a:pt x="793" y="235"/>
                    <a:pt x="793" y="235"/>
                  </a:cubicBezTo>
                  <a:cubicBezTo>
                    <a:pt x="798" y="194"/>
                    <a:pt x="839" y="181"/>
                    <a:pt x="863" y="152"/>
                  </a:cubicBezTo>
                  <a:cubicBezTo>
                    <a:pt x="863" y="152"/>
                    <a:pt x="864" y="152"/>
                    <a:pt x="864" y="152"/>
                  </a:cubicBezTo>
                  <a:cubicBezTo>
                    <a:pt x="864" y="152"/>
                    <a:pt x="864" y="152"/>
                    <a:pt x="865" y="152"/>
                  </a:cubicBezTo>
                  <a:cubicBezTo>
                    <a:pt x="865" y="152"/>
                    <a:pt x="865" y="152"/>
                    <a:pt x="865" y="152"/>
                  </a:cubicBezTo>
                  <a:cubicBezTo>
                    <a:pt x="865" y="152"/>
                    <a:pt x="865" y="152"/>
                    <a:pt x="865" y="152"/>
                  </a:cubicBezTo>
                  <a:cubicBezTo>
                    <a:pt x="883" y="151"/>
                    <a:pt x="887" y="140"/>
                    <a:pt x="887" y="125"/>
                  </a:cubicBezTo>
                  <a:cubicBezTo>
                    <a:pt x="887" y="125"/>
                    <a:pt x="887" y="125"/>
                    <a:pt x="887" y="124"/>
                  </a:cubicBezTo>
                  <a:cubicBezTo>
                    <a:pt x="882" y="122"/>
                    <a:pt x="878" y="119"/>
                    <a:pt x="874" y="117"/>
                  </a:cubicBezTo>
                  <a:cubicBezTo>
                    <a:pt x="873" y="116"/>
                    <a:pt x="873" y="115"/>
                    <a:pt x="874" y="115"/>
                  </a:cubicBezTo>
                  <a:cubicBezTo>
                    <a:pt x="874" y="115"/>
                    <a:pt x="874" y="115"/>
                    <a:pt x="875" y="115"/>
                  </a:cubicBezTo>
                  <a:cubicBezTo>
                    <a:pt x="880" y="116"/>
                    <a:pt x="886" y="118"/>
                    <a:pt x="892" y="118"/>
                  </a:cubicBezTo>
                  <a:cubicBezTo>
                    <a:pt x="899" y="118"/>
                    <a:pt x="904" y="114"/>
                    <a:pt x="908" y="101"/>
                  </a:cubicBezTo>
                  <a:cubicBezTo>
                    <a:pt x="908" y="101"/>
                    <a:pt x="908" y="101"/>
                    <a:pt x="909" y="101"/>
                  </a:cubicBezTo>
                  <a:cubicBezTo>
                    <a:pt x="911" y="101"/>
                    <a:pt x="913" y="101"/>
                    <a:pt x="915" y="101"/>
                  </a:cubicBezTo>
                  <a:cubicBezTo>
                    <a:pt x="917" y="101"/>
                    <a:pt x="919" y="102"/>
                    <a:pt x="921" y="102"/>
                  </a:cubicBezTo>
                  <a:cubicBezTo>
                    <a:pt x="921" y="102"/>
                    <a:pt x="921" y="102"/>
                    <a:pt x="921" y="102"/>
                  </a:cubicBezTo>
                  <a:cubicBezTo>
                    <a:pt x="922" y="102"/>
                    <a:pt x="922" y="102"/>
                    <a:pt x="923" y="102"/>
                  </a:cubicBezTo>
                  <a:cubicBezTo>
                    <a:pt x="925" y="102"/>
                    <a:pt x="927" y="102"/>
                    <a:pt x="930" y="102"/>
                  </a:cubicBezTo>
                  <a:cubicBezTo>
                    <a:pt x="932" y="102"/>
                    <a:pt x="935" y="102"/>
                    <a:pt x="937" y="102"/>
                  </a:cubicBezTo>
                  <a:cubicBezTo>
                    <a:pt x="942" y="102"/>
                    <a:pt x="947" y="101"/>
                    <a:pt x="952" y="100"/>
                  </a:cubicBezTo>
                  <a:cubicBezTo>
                    <a:pt x="956" y="97"/>
                    <a:pt x="956" y="85"/>
                    <a:pt x="958" y="77"/>
                  </a:cubicBezTo>
                  <a:cubicBezTo>
                    <a:pt x="959" y="72"/>
                    <a:pt x="959" y="67"/>
                    <a:pt x="962" y="64"/>
                  </a:cubicBezTo>
                  <a:cubicBezTo>
                    <a:pt x="972" y="51"/>
                    <a:pt x="964" y="43"/>
                    <a:pt x="954" y="38"/>
                  </a:cubicBezTo>
                  <a:cubicBezTo>
                    <a:pt x="949" y="36"/>
                    <a:pt x="945" y="35"/>
                    <a:pt x="941" y="35"/>
                  </a:cubicBezTo>
                  <a:cubicBezTo>
                    <a:pt x="936" y="35"/>
                    <a:pt x="931" y="37"/>
                    <a:pt x="927" y="46"/>
                  </a:cubicBezTo>
                  <a:cubicBezTo>
                    <a:pt x="921" y="59"/>
                    <a:pt x="912" y="71"/>
                    <a:pt x="903" y="87"/>
                  </a:cubicBezTo>
                  <a:cubicBezTo>
                    <a:pt x="902" y="88"/>
                    <a:pt x="902" y="88"/>
                    <a:pt x="902" y="88"/>
                  </a:cubicBezTo>
                  <a:cubicBezTo>
                    <a:pt x="901" y="88"/>
                    <a:pt x="900" y="87"/>
                    <a:pt x="900" y="87"/>
                  </a:cubicBezTo>
                  <a:cubicBezTo>
                    <a:pt x="898" y="71"/>
                    <a:pt x="897" y="60"/>
                    <a:pt x="895" y="44"/>
                  </a:cubicBezTo>
                  <a:cubicBezTo>
                    <a:pt x="895" y="44"/>
                    <a:pt x="895" y="43"/>
                    <a:pt x="894" y="43"/>
                  </a:cubicBezTo>
                  <a:cubicBezTo>
                    <a:pt x="894" y="43"/>
                    <a:pt x="893" y="43"/>
                    <a:pt x="893" y="44"/>
                  </a:cubicBezTo>
                  <a:cubicBezTo>
                    <a:pt x="886" y="51"/>
                    <a:pt x="883" y="55"/>
                    <a:pt x="877" y="61"/>
                  </a:cubicBezTo>
                  <a:cubicBezTo>
                    <a:pt x="877" y="61"/>
                    <a:pt x="877" y="61"/>
                    <a:pt x="876" y="61"/>
                  </a:cubicBezTo>
                  <a:cubicBezTo>
                    <a:pt x="876" y="61"/>
                    <a:pt x="875" y="61"/>
                    <a:pt x="875" y="60"/>
                  </a:cubicBezTo>
                  <a:cubicBezTo>
                    <a:pt x="871" y="45"/>
                    <a:pt x="868" y="33"/>
                    <a:pt x="864" y="21"/>
                  </a:cubicBezTo>
                  <a:cubicBezTo>
                    <a:pt x="862" y="14"/>
                    <a:pt x="860" y="4"/>
                    <a:pt x="854" y="1"/>
                  </a:cubicBezTo>
                  <a:cubicBezTo>
                    <a:pt x="853" y="0"/>
                    <a:pt x="852" y="0"/>
                    <a:pt x="8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xmlns="" id="{CBBE6F0D-EE1C-4C31-BD41-3B08A3C27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1509713"/>
              <a:ext cx="1203325" cy="1036638"/>
            </a:xfrm>
            <a:custGeom>
              <a:avLst/>
              <a:gdLst>
                <a:gd name="T0" fmla="*/ 337 w 596"/>
                <a:gd name="T1" fmla="*/ 15 h 510"/>
                <a:gd name="T2" fmla="*/ 287 w 596"/>
                <a:gd name="T3" fmla="*/ 21 h 510"/>
                <a:gd name="T4" fmla="*/ 277 w 596"/>
                <a:gd name="T5" fmla="*/ 49 h 510"/>
                <a:gd name="T6" fmla="*/ 235 w 596"/>
                <a:gd name="T7" fmla="*/ 40 h 510"/>
                <a:gd name="T8" fmla="*/ 230 w 596"/>
                <a:gd name="T9" fmla="*/ 69 h 510"/>
                <a:gd name="T10" fmla="*/ 215 w 596"/>
                <a:gd name="T11" fmla="*/ 53 h 510"/>
                <a:gd name="T12" fmla="*/ 192 w 596"/>
                <a:gd name="T13" fmla="*/ 52 h 510"/>
                <a:gd name="T14" fmla="*/ 163 w 596"/>
                <a:gd name="T15" fmla="*/ 44 h 510"/>
                <a:gd name="T16" fmla="*/ 76 w 596"/>
                <a:gd name="T17" fmla="*/ 101 h 510"/>
                <a:gd name="T18" fmla="*/ 1 w 596"/>
                <a:gd name="T19" fmla="*/ 150 h 510"/>
                <a:gd name="T20" fmla="*/ 12 w 596"/>
                <a:gd name="T21" fmla="*/ 158 h 510"/>
                <a:gd name="T22" fmla="*/ 52 w 596"/>
                <a:gd name="T23" fmla="*/ 159 h 510"/>
                <a:gd name="T24" fmla="*/ 50 w 596"/>
                <a:gd name="T25" fmla="*/ 166 h 510"/>
                <a:gd name="T26" fmla="*/ 62 w 596"/>
                <a:gd name="T27" fmla="*/ 195 h 510"/>
                <a:gd name="T28" fmla="*/ 142 w 596"/>
                <a:gd name="T29" fmla="*/ 227 h 510"/>
                <a:gd name="T30" fmla="*/ 172 w 596"/>
                <a:gd name="T31" fmla="*/ 289 h 510"/>
                <a:gd name="T32" fmla="*/ 178 w 596"/>
                <a:gd name="T33" fmla="*/ 303 h 510"/>
                <a:gd name="T34" fmla="*/ 168 w 596"/>
                <a:gd name="T35" fmla="*/ 317 h 510"/>
                <a:gd name="T36" fmla="*/ 170 w 596"/>
                <a:gd name="T37" fmla="*/ 352 h 510"/>
                <a:gd name="T38" fmla="*/ 243 w 596"/>
                <a:gd name="T39" fmla="*/ 510 h 510"/>
                <a:gd name="T40" fmla="*/ 284 w 596"/>
                <a:gd name="T41" fmla="*/ 428 h 510"/>
                <a:gd name="T42" fmla="*/ 368 w 596"/>
                <a:gd name="T43" fmla="*/ 373 h 510"/>
                <a:gd name="T44" fmla="*/ 408 w 596"/>
                <a:gd name="T45" fmla="*/ 360 h 510"/>
                <a:gd name="T46" fmla="*/ 435 w 596"/>
                <a:gd name="T47" fmla="*/ 303 h 510"/>
                <a:gd name="T48" fmla="*/ 460 w 596"/>
                <a:gd name="T49" fmla="*/ 292 h 510"/>
                <a:gd name="T50" fmla="*/ 488 w 596"/>
                <a:gd name="T51" fmla="*/ 303 h 510"/>
                <a:gd name="T52" fmla="*/ 470 w 596"/>
                <a:gd name="T53" fmla="*/ 267 h 510"/>
                <a:gd name="T54" fmla="*/ 475 w 596"/>
                <a:gd name="T55" fmla="*/ 251 h 510"/>
                <a:gd name="T56" fmla="*/ 533 w 596"/>
                <a:gd name="T57" fmla="*/ 208 h 510"/>
                <a:gd name="T58" fmla="*/ 530 w 596"/>
                <a:gd name="T59" fmla="*/ 158 h 510"/>
                <a:gd name="T60" fmla="*/ 497 w 596"/>
                <a:gd name="T61" fmla="*/ 150 h 510"/>
                <a:gd name="T62" fmla="*/ 529 w 596"/>
                <a:gd name="T63" fmla="*/ 106 h 510"/>
                <a:gd name="T64" fmla="*/ 595 w 596"/>
                <a:gd name="T65" fmla="*/ 61 h 510"/>
                <a:gd name="T66" fmla="*/ 487 w 596"/>
                <a:gd name="T67" fmla="*/ 81 h 510"/>
                <a:gd name="T68" fmla="*/ 497 w 596"/>
                <a:gd name="T69" fmla="*/ 54 h 510"/>
                <a:gd name="T70" fmla="*/ 493 w 596"/>
                <a:gd name="T71" fmla="*/ 49 h 510"/>
                <a:gd name="T72" fmla="*/ 455 w 596"/>
                <a:gd name="T73" fmla="*/ 64 h 510"/>
                <a:gd name="T74" fmla="*/ 454 w 596"/>
                <a:gd name="T75" fmla="*/ 43 h 510"/>
                <a:gd name="T76" fmla="*/ 393 w 596"/>
                <a:gd name="T77" fmla="*/ 56 h 510"/>
                <a:gd name="T78" fmla="*/ 492 w 596"/>
                <a:gd name="T79" fmla="*/ 31 h 510"/>
                <a:gd name="T80" fmla="*/ 492 w 596"/>
                <a:gd name="T81" fmla="*/ 23 h 510"/>
                <a:gd name="T82" fmla="*/ 426 w 596"/>
                <a:gd name="T83" fmla="*/ 23 h 510"/>
                <a:gd name="T84" fmla="*/ 428 w 596"/>
                <a:gd name="T85" fmla="*/ 14 h 510"/>
                <a:gd name="T86" fmla="*/ 416 w 596"/>
                <a:gd name="T8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6" h="510">
                  <a:moveTo>
                    <a:pt x="416" y="0"/>
                  </a:moveTo>
                  <a:cubicBezTo>
                    <a:pt x="416" y="0"/>
                    <a:pt x="416" y="0"/>
                    <a:pt x="416" y="0"/>
                  </a:cubicBezTo>
                  <a:cubicBezTo>
                    <a:pt x="389" y="4"/>
                    <a:pt x="358" y="2"/>
                    <a:pt x="337" y="15"/>
                  </a:cubicBezTo>
                  <a:cubicBezTo>
                    <a:pt x="326" y="23"/>
                    <a:pt x="317" y="29"/>
                    <a:pt x="307" y="29"/>
                  </a:cubicBezTo>
                  <a:cubicBezTo>
                    <a:pt x="302" y="29"/>
                    <a:pt x="296" y="27"/>
                    <a:pt x="289" y="22"/>
                  </a:cubicBezTo>
                  <a:cubicBezTo>
                    <a:pt x="288" y="22"/>
                    <a:pt x="288" y="21"/>
                    <a:pt x="287" y="21"/>
                  </a:cubicBezTo>
                  <a:cubicBezTo>
                    <a:pt x="285" y="21"/>
                    <a:pt x="283" y="22"/>
                    <a:pt x="282" y="22"/>
                  </a:cubicBezTo>
                  <a:cubicBezTo>
                    <a:pt x="281" y="22"/>
                    <a:pt x="281" y="23"/>
                    <a:pt x="281" y="23"/>
                  </a:cubicBezTo>
                  <a:cubicBezTo>
                    <a:pt x="279" y="33"/>
                    <a:pt x="278" y="43"/>
                    <a:pt x="277" y="49"/>
                  </a:cubicBezTo>
                  <a:cubicBezTo>
                    <a:pt x="277" y="49"/>
                    <a:pt x="277" y="50"/>
                    <a:pt x="276" y="50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61" y="46"/>
                    <a:pt x="248" y="43"/>
                    <a:pt x="235" y="40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2" y="50"/>
                    <a:pt x="232" y="57"/>
                    <a:pt x="230" y="69"/>
                  </a:cubicBezTo>
                  <a:cubicBezTo>
                    <a:pt x="230" y="70"/>
                    <a:pt x="229" y="70"/>
                    <a:pt x="229" y="70"/>
                  </a:cubicBezTo>
                  <a:cubicBezTo>
                    <a:pt x="229" y="70"/>
                    <a:pt x="228" y="70"/>
                    <a:pt x="228" y="70"/>
                  </a:cubicBezTo>
                  <a:cubicBezTo>
                    <a:pt x="222" y="61"/>
                    <a:pt x="219" y="57"/>
                    <a:pt x="215" y="53"/>
                  </a:cubicBezTo>
                  <a:cubicBezTo>
                    <a:pt x="211" y="49"/>
                    <a:pt x="207" y="44"/>
                    <a:pt x="202" y="43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3"/>
                    <a:pt x="195" y="49"/>
                    <a:pt x="192" y="52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83" y="50"/>
                    <a:pt x="174" y="44"/>
                    <a:pt x="167" y="44"/>
                  </a:cubicBezTo>
                  <a:cubicBezTo>
                    <a:pt x="165" y="44"/>
                    <a:pt x="164" y="44"/>
                    <a:pt x="163" y="44"/>
                  </a:cubicBezTo>
                  <a:cubicBezTo>
                    <a:pt x="147" y="49"/>
                    <a:pt x="127" y="52"/>
                    <a:pt x="118" y="72"/>
                  </a:cubicBezTo>
                  <a:cubicBezTo>
                    <a:pt x="115" y="77"/>
                    <a:pt x="104" y="80"/>
                    <a:pt x="97" y="80"/>
                  </a:cubicBezTo>
                  <a:cubicBezTo>
                    <a:pt x="84" y="81"/>
                    <a:pt x="75" y="84"/>
                    <a:pt x="76" y="101"/>
                  </a:cubicBezTo>
                  <a:cubicBezTo>
                    <a:pt x="77" y="105"/>
                    <a:pt x="73" y="112"/>
                    <a:pt x="69" y="114"/>
                  </a:cubicBezTo>
                  <a:cubicBezTo>
                    <a:pt x="49" y="124"/>
                    <a:pt x="28" y="132"/>
                    <a:pt x="7" y="142"/>
                  </a:cubicBezTo>
                  <a:cubicBezTo>
                    <a:pt x="4" y="143"/>
                    <a:pt x="3" y="147"/>
                    <a:pt x="1" y="150"/>
                  </a:cubicBezTo>
                  <a:cubicBezTo>
                    <a:pt x="0" y="151"/>
                    <a:pt x="0" y="151"/>
                    <a:pt x="1" y="152"/>
                  </a:cubicBezTo>
                  <a:cubicBezTo>
                    <a:pt x="4" y="154"/>
                    <a:pt x="8" y="158"/>
                    <a:pt x="12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9" y="158"/>
                    <a:pt x="25" y="154"/>
                    <a:pt x="32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9" y="154"/>
                    <a:pt x="45" y="157"/>
                    <a:pt x="52" y="159"/>
                  </a:cubicBezTo>
                  <a:cubicBezTo>
                    <a:pt x="52" y="159"/>
                    <a:pt x="53" y="160"/>
                    <a:pt x="52" y="160"/>
                  </a:cubicBezTo>
                  <a:cubicBezTo>
                    <a:pt x="52" y="162"/>
                    <a:pt x="51" y="164"/>
                    <a:pt x="51" y="165"/>
                  </a:cubicBezTo>
                  <a:cubicBezTo>
                    <a:pt x="51" y="166"/>
                    <a:pt x="51" y="166"/>
                    <a:pt x="50" y="166"/>
                  </a:cubicBezTo>
                  <a:cubicBezTo>
                    <a:pt x="40" y="167"/>
                    <a:pt x="29" y="169"/>
                    <a:pt x="16" y="170"/>
                  </a:cubicBezTo>
                  <a:cubicBezTo>
                    <a:pt x="15" y="170"/>
                    <a:pt x="15" y="171"/>
                    <a:pt x="15" y="172"/>
                  </a:cubicBezTo>
                  <a:cubicBezTo>
                    <a:pt x="29" y="189"/>
                    <a:pt x="45" y="195"/>
                    <a:pt x="62" y="195"/>
                  </a:cubicBezTo>
                  <a:cubicBezTo>
                    <a:pt x="69" y="195"/>
                    <a:pt x="76" y="194"/>
                    <a:pt x="83" y="193"/>
                  </a:cubicBezTo>
                  <a:cubicBezTo>
                    <a:pt x="90" y="191"/>
                    <a:pt x="97" y="191"/>
                    <a:pt x="102" y="191"/>
                  </a:cubicBezTo>
                  <a:cubicBezTo>
                    <a:pt x="123" y="191"/>
                    <a:pt x="133" y="200"/>
                    <a:pt x="142" y="227"/>
                  </a:cubicBezTo>
                  <a:cubicBezTo>
                    <a:pt x="147" y="243"/>
                    <a:pt x="151" y="260"/>
                    <a:pt x="155" y="277"/>
                  </a:cubicBezTo>
                  <a:cubicBezTo>
                    <a:pt x="156" y="285"/>
                    <a:pt x="163" y="290"/>
                    <a:pt x="170" y="290"/>
                  </a:cubicBezTo>
                  <a:cubicBezTo>
                    <a:pt x="170" y="290"/>
                    <a:pt x="171" y="289"/>
                    <a:pt x="172" y="289"/>
                  </a:cubicBezTo>
                  <a:cubicBezTo>
                    <a:pt x="172" y="289"/>
                    <a:pt x="173" y="289"/>
                    <a:pt x="173" y="289"/>
                  </a:cubicBezTo>
                  <a:cubicBezTo>
                    <a:pt x="177" y="289"/>
                    <a:pt x="180" y="292"/>
                    <a:pt x="179" y="302"/>
                  </a:cubicBezTo>
                  <a:cubicBezTo>
                    <a:pt x="179" y="302"/>
                    <a:pt x="179" y="303"/>
                    <a:pt x="178" y="303"/>
                  </a:cubicBezTo>
                  <a:cubicBezTo>
                    <a:pt x="175" y="304"/>
                    <a:pt x="172" y="305"/>
                    <a:pt x="169" y="306"/>
                  </a:cubicBezTo>
                  <a:cubicBezTo>
                    <a:pt x="164" y="307"/>
                    <a:pt x="163" y="314"/>
                    <a:pt x="167" y="317"/>
                  </a:cubicBezTo>
                  <a:cubicBezTo>
                    <a:pt x="168" y="317"/>
                    <a:pt x="168" y="317"/>
                    <a:pt x="168" y="317"/>
                  </a:cubicBezTo>
                  <a:cubicBezTo>
                    <a:pt x="174" y="321"/>
                    <a:pt x="181" y="326"/>
                    <a:pt x="187" y="330"/>
                  </a:cubicBezTo>
                  <a:cubicBezTo>
                    <a:pt x="188" y="331"/>
                    <a:pt x="188" y="331"/>
                    <a:pt x="187" y="332"/>
                  </a:cubicBezTo>
                  <a:cubicBezTo>
                    <a:pt x="182" y="339"/>
                    <a:pt x="177" y="347"/>
                    <a:pt x="170" y="352"/>
                  </a:cubicBezTo>
                  <a:cubicBezTo>
                    <a:pt x="156" y="360"/>
                    <a:pt x="150" y="373"/>
                    <a:pt x="156" y="386"/>
                  </a:cubicBezTo>
                  <a:cubicBezTo>
                    <a:pt x="176" y="425"/>
                    <a:pt x="167" y="478"/>
                    <a:pt x="220" y="501"/>
                  </a:cubicBezTo>
                  <a:cubicBezTo>
                    <a:pt x="230" y="506"/>
                    <a:pt x="237" y="510"/>
                    <a:pt x="243" y="510"/>
                  </a:cubicBezTo>
                  <a:cubicBezTo>
                    <a:pt x="250" y="510"/>
                    <a:pt x="254" y="504"/>
                    <a:pt x="260" y="488"/>
                  </a:cubicBezTo>
                  <a:cubicBezTo>
                    <a:pt x="265" y="473"/>
                    <a:pt x="273" y="459"/>
                    <a:pt x="280" y="444"/>
                  </a:cubicBezTo>
                  <a:cubicBezTo>
                    <a:pt x="282" y="439"/>
                    <a:pt x="285" y="433"/>
                    <a:pt x="284" y="428"/>
                  </a:cubicBezTo>
                  <a:cubicBezTo>
                    <a:pt x="282" y="412"/>
                    <a:pt x="291" y="408"/>
                    <a:pt x="304" y="406"/>
                  </a:cubicBezTo>
                  <a:cubicBezTo>
                    <a:pt x="314" y="405"/>
                    <a:pt x="323" y="403"/>
                    <a:pt x="332" y="402"/>
                  </a:cubicBezTo>
                  <a:cubicBezTo>
                    <a:pt x="351" y="401"/>
                    <a:pt x="365" y="395"/>
                    <a:pt x="368" y="373"/>
                  </a:cubicBezTo>
                  <a:cubicBezTo>
                    <a:pt x="369" y="362"/>
                    <a:pt x="376" y="357"/>
                    <a:pt x="385" y="357"/>
                  </a:cubicBezTo>
                  <a:cubicBezTo>
                    <a:pt x="388" y="357"/>
                    <a:pt x="391" y="358"/>
                    <a:pt x="394" y="358"/>
                  </a:cubicBezTo>
                  <a:cubicBezTo>
                    <a:pt x="399" y="359"/>
                    <a:pt x="403" y="360"/>
                    <a:pt x="408" y="360"/>
                  </a:cubicBezTo>
                  <a:cubicBezTo>
                    <a:pt x="437" y="360"/>
                    <a:pt x="465" y="342"/>
                    <a:pt x="479" y="312"/>
                  </a:cubicBezTo>
                  <a:cubicBezTo>
                    <a:pt x="480" y="311"/>
                    <a:pt x="479" y="311"/>
                    <a:pt x="479" y="311"/>
                  </a:cubicBezTo>
                  <a:cubicBezTo>
                    <a:pt x="464" y="308"/>
                    <a:pt x="450" y="306"/>
                    <a:pt x="435" y="303"/>
                  </a:cubicBezTo>
                  <a:cubicBezTo>
                    <a:pt x="434" y="303"/>
                    <a:pt x="434" y="302"/>
                    <a:pt x="434" y="302"/>
                  </a:cubicBezTo>
                  <a:cubicBezTo>
                    <a:pt x="438" y="292"/>
                    <a:pt x="442" y="286"/>
                    <a:pt x="448" y="286"/>
                  </a:cubicBezTo>
                  <a:cubicBezTo>
                    <a:pt x="451" y="286"/>
                    <a:pt x="455" y="288"/>
                    <a:pt x="460" y="292"/>
                  </a:cubicBezTo>
                  <a:cubicBezTo>
                    <a:pt x="463" y="295"/>
                    <a:pt x="467" y="299"/>
                    <a:pt x="471" y="301"/>
                  </a:cubicBezTo>
                  <a:cubicBezTo>
                    <a:pt x="477" y="303"/>
                    <a:pt x="483" y="303"/>
                    <a:pt x="488" y="303"/>
                  </a:cubicBezTo>
                  <a:cubicBezTo>
                    <a:pt x="488" y="303"/>
                    <a:pt x="488" y="303"/>
                    <a:pt x="488" y="303"/>
                  </a:cubicBezTo>
                  <a:cubicBezTo>
                    <a:pt x="489" y="303"/>
                    <a:pt x="489" y="303"/>
                    <a:pt x="489" y="302"/>
                  </a:cubicBezTo>
                  <a:cubicBezTo>
                    <a:pt x="490" y="296"/>
                    <a:pt x="493" y="288"/>
                    <a:pt x="490" y="283"/>
                  </a:cubicBezTo>
                  <a:cubicBezTo>
                    <a:pt x="486" y="277"/>
                    <a:pt x="476" y="273"/>
                    <a:pt x="470" y="267"/>
                  </a:cubicBezTo>
                  <a:cubicBezTo>
                    <a:pt x="467" y="264"/>
                    <a:pt x="465" y="260"/>
                    <a:pt x="462" y="256"/>
                  </a:cubicBezTo>
                  <a:cubicBezTo>
                    <a:pt x="462" y="255"/>
                    <a:pt x="462" y="254"/>
                    <a:pt x="463" y="254"/>
                  </a:cubicBezTo>
                  <a:cubicBezTo>
                    <a:pt x="467" y="253"/>
                    <a:pt x="471" y="252"/>
                    <a:pt x="475" y="251"/>
                  </a:cubicBezTo>
                  <a:cubicBezTo>
                    <a:pt x="481" y="250"/>
                    <a:pt x="487" y="250"/>
                    <a:pt x="492" y="247"/>
                  </a:cubicBezTo>
                  <a:cubicBezTo>
                    <a:pt x="503" y="241"/>
                    <a:pt x="513" y="234"/>
                    <a:pt x="523" y="226"/>
                  </a:cubicBezTo>
                  <a:cubicBezTo>
                    <a:pt x="528" y="221"/>
                    <a:pt x="530" y="214"/>
                    <a:pt x="533" y="208"/>
                  </a:cubicBezTo>
                  <a:cubicBezTo>
                    <a:pt x="533" y="207"/>
                    <a:pt x="533" y="207"/>
                    <a:pt x="533" y="206"/>
                  </a:cubicBezTo>
                  <a:cubicBezTo>
                    <a:pt x="506" y="193"/>
                    <a:pt x="506" y="190"/>
                    <a:pt x="526" y="173"/>
                  </a:cubicBezTo>
                  <a:cubicBezTo>
                    <a:pt x="529" y="170"/>
                    <a:pt x="531" y="163"/>
                    <a:pt x="530" y="158"/>
                  </a:cubicBezTo>
                  <a:cubicBezTo>
                    <a:pt x="530" y="155"/>
                    <a:pt x="524" y="151"/>
                    <a:pt x="520" y="150"/>
                  </a:cubicBezTo>
                  <a:cubicBezTo>
                    <a:pt x="517" y="150"/>
                    <a:pt x="513" y="150"/>
                    <a:pt x="510" y="150"/>
                  </a:cubicBezTo>
                  <a:cubicBezTo>
                    <a:pt x="505" y="150"/>
                    <a:pt x="501" y="150"/>
                    <a:pt x="497" y="150"/>
                  </a:cubicBezTo>
                  <a:cubicBezTo>
                    <a:pt x="495" y="145"/>
                    <a:pt x="495" y="145"/>
                    <a:pt x="493" y="141"/>
                  </a:cubicBezTo>
                  <a:cubicBezTo>
                    <a:pt x="505" y="130"/>
                    <a:pt x="517" y="119"/>
                    <a:pt x="529" y="107"/>
                  </a:cubicBezTo>
                  <a:cubicBezTo>
                    <a:pt x="529" y="107"/>
                    <a:pt x="529" y="106"/>
                    <a:pt x="529" y="106"/>
                  </a:cubicBezTo>
                  <a:cubicBezTo>
                    <a:pt x="524" y="103"/>
                    <a:pt x="520" y="100"/>
                    <a:pt x="515" y="97"/>
                  </a:cubicBezTo>
                  <a:cubicBezTo>
                    <a:pt x="514" y="97"/>
                    <a:pt x="515" y="96"/>
                    <a:pt x="515" y="96"/>
                  </a:cubicBezTo>
                  <a:cubicBezTo>
                    <a:pt x="542" y="85"/>
                    <a:pt x="572" y="88"/>
                    <a:pt x="595" y="61"/>
                  </a:cubicBezTo>
                  <a:cubicBezTo>
                    <a:pt x="596" y="60"/>
                    <a:pt x="596" y="60"/>
                    <a:pt x="595" y="59"/>
                  </a:cubicBezTo>
                  <a:cubicBezTo>
                    <a:pt x="583" y="55"/>
                    <a:pt x="572" y="53"/>
                    <a:pt x="561" y="53"/>
                  </a:cubicBezTo>
                  <a:cubicBezTo>
                    <a:pt x="533" y="53"/>
                    <a:pt x="509" y="65"/>
                    <a:pt x="487" y="81"/>
                  </a:cubicBezTo>
                  <a:cubicBezTo>
                    <a:pt x="484" y="78"/>
                    <a:pt x="484" y="79"/>
                    <a:pt x="482" y="76"/>
                  </a:cubicBezTo>
                  <a:cubicBezTo>
                    <a:pt x="487" y="69"/>
                    <a:pt x="492" y="62"/>
                    <a:pt x="497" y="55"/>
                  </a:cubicBezTo>
                  <a:cubicBezTo>
                    <a:pt x="497" y="54"/>
                    <a:pt x="497" y="54"/>
                    <a:pt x="497" y="54"/>
                  </a:cubicBezTo>
                  <a:cubicBezTo>
                    <a:pt x="496" y="52"/>
                    <a:pt x="495" y="51"/>
                    <a:pt x="494" y="49"/>
                  </a:cubicBezTo>
                  <a:cubicBezTo>
                    <a:pt x="494" y="49"/>
                    <a:pt x="493" y="49"/>
                    <a:pt x="493" y="49"/>
                  </a:cubicBezTo>
                  <a:cubicBezTo>
                    <a:pt x="493" y="49"/>
                    <a:pt x="493" y="49"/>
                    <a:pt x="493" y="49"/>
                  </a:cubicBezTo>
                  <a:cubicBezTo>
                    <a:pt x="481" y="54"/>
                    <a:pt x="470" y="59"/>
                    <a:pt x="456" y="65"/>
                  </a:cubicBezTo>
                  <a:cubicBezTo>
                    <a:pt x="456" y="65"/>
                    <a:pt x="456" y="65"/>
                    <a:pt x="456" y="65"/>
                  </a:cubicBezTo>
                  <a:cubicBezTo>
                    <a:pt x="455" y="65"/>
                    <a:pt x="455" y="65"/>
                    <a:pt x="455" y="64"/>
                  </a:cubicBezTo>
                  <a:cubicBezTo>
                    <a:pt x="455" y="44"/>
                    <a:pt x="455" y="44"/>
                    <a:pt x="455" y="44"/>
                  </a:cubicBezTo>
                  <a:cubicBezTo>
                    <a:pt x="455" y="43"/>
                    <a:pt x="454" y="43"/>
                    <a:pt x="454" y="43"/>
                  </a:cubicBezTo>
                  <a:cubicBezTo>
                    <a:pt x="454" y="43"/>
                    <a:pt x="454" y="43"/>
                    <a:pt x="454" y="43"/>
                  </a:cubicBezTo>
                  <a:cubicBezTo>
                    <a:pt x="433" y="48"/>
                    <a:pt x="413" y="52"/>
                    <a:pt x="394" y="56"/>
                  </a:cubicBezTo>
                  <a:cubicBezTo>
                    <a:pt x="394" y="56"/>
                    <a:pt x="394" y="56"/>
                    <a:pt x="394" y="56"/>
                  </a:cubicBezTo>
                  <a:cubicBezTo>
                    <a:pt x="393" y="56"/>
                    <a:pt x="393" y="56"/>
                    <a:pt x="393" y="56"/>
                  </a:cubicBezTo>
                  <a:cubicBezTo>
                    <a:pt x="392" y="53"/>
                    <a:pt x="392" y="51"/>
                    <a:pt x="392" y="49"/>
                  </a:cubicBezTo>
                  <a:cubicBezTo>
                    <a:pt x="392" y="49"/>
                    <a:pt x="392" y="48"/>
                    <a:pt x="392" y="48"/>
                  </a:cubicBezTo>
                  <a:cubicBezTo>
                    <a:pt x="426" y="42"/>
                    <a:pt x="459" y="37"/>
                    <a:pt x="492" y="31"/>
                  </a:cubicBezTo>
                  <a:cubicBezTo>
                    <a:pt x="492" y="31"/>
                    <a:pt x="493" y="31"/>
                    <a:pt x="493" y="30"/>
                  </a:cubicBezTo>
                  <a:cubicBezTo>
                    <a:pt x="493" y="28"/>
                    <a:pt x="493" y="26"/>
                    <a:pt x="493" y="24"/>
                  </a:cubicBezTo>
                  <a:cubicBezTo>
                    <a:pt x="493" y="23"/>
                    <a:pt x="493" y="23"/>
                    <a:pt x="492" y="23"/>
                  </a:cubicBezTo>
                  <a:cubicBezTo>
                    <a:pt x="481" y="20"/>
                    <a:pt x="470" y="16"/>
                    <a:pt x="460" y="16"/>
                  </a:cubicBezTo>
                  <a:cubicBezTo>
                    <a:pt x="460" y="16"/>
                    <a:pt x="459" y="16"/>
                    <a:pt x="459" y="16"/>
                  </a:cubicBezTo>
                  <a:cubicBezTo>
                    <a:pt x="448" y="16"/>
                    <a:pt x="437" y="20"/>
                    <a:pt x="426" y="23"/>
                  </a:cubicBezTo>
                  <a:cubicBezTo>
                    <a:pt x="425" y="23"/>
                    <a:pt x="425" y="23"/>
                    <a:pt x="425" y="23"/>
                  </a:cubicBezTo>
                  <a:cubicBezTo>
                    <a:pt x="424" y="18"/>
                    <a:pt x="424" y="20"/>
                    <a:pt x="423" y="15"/>
                  </a:cubicBezTo>
                  <a:cubicBezTo>
                    <a:pt x="428" y="14"/>
                    <a:pt x="428" y="14"/>
                    <a:pt x="428" y="14"/>
                  </a:cubicBezTo>
                  <a:cubicBezTo>
                    <a:pt x="429" y="14"/>
                    <a:pt x="429" y="13"/>
                    <a:pt x="429" y="12"/>
                  </a:cubicBezTo>
                  <a:cubicBezTo>
                    <a:pt x="426" y="8"/>
                    <a:pt x="425" y="5"/>
                    <a:pt x="423" y="4"/>
                  </a:cubicBezTo>
                  <a:cubicBezTo>
                    <a:pt x="421" y="2"/>
                    <a:pt x="418" y="0"/>
                    <a:pt x="4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xmlns="" id="{FB23CD6E-AD04-4549-A028-97261A11A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438" y="1989138"/>
              <a:ext cx="547688" cy="496888"/>
            </a:xfrm>
            <a:custGeom>
              <a:avLst/>
              <a:gdLst>
                <a:gd name="T0" fmla="*/ 78 w 271"/>
                <a:gd name="T1" fmla="*/ 0 h 244"/>
                <a:gd name="T2" fmla="*/ 49 w 271"/>
                <a:gd name="T3" fmla="*/ 29 h 244"/>
                <a:gd name="T4" fmla="*/ 42 w 271"/>
                <a:gd name="T5" fmla="*/ 26 h 244"/>
                <a:gd name="T6" fmla="*/ 46 w 271"/>
                <a:gd name="T7" fmla="*/ 8 h 244"/>
                <a:gd name="T8" fmla="*/ 43 w 271"/>
                <a:gd name="T9" fmla="*/ 3 h 244"/>
                <a:gd name="T10" fmla="*/ 18 w 271"/>
                <a:gd name="T11" fmla="*/ 65 h 244"/>
                <a:gd name="T12" fmla="*/ 19 w 271"/>
                <a:gd name="T13" fmla="*/ 80 h 244"/>
                <a:gd name="T14" fmla="*/ 25 w 271"/>
                <a:gd name="T15" fmla="*/ 85 h 244"/>
                <a:gd name="T16" fmla="*/ 60 w 271"/>
                <a:gd name="T17" fmla="*/ 81 h 244"/>
                <a:gd name="T18" fmla="*/ 85 w 271"/>
                <a:gd name="T19" fmla="*/ 91 h 244"/>
                <a:gd name="T20" fmla="*/ 106 w 271"/>
                <a:gd name="T21" fmla="*/ 85 h 244"/>
                <a:gd name="T22" fmla="*/ 125 w 271"/>
                <a:gd name="T23" fmla="*/ 107 h 244"/>
                <a:gd name="T24" fmla="*/ 156 w 271"/>
                <a:gd name="T25" fmla="*/ 126 h 244"/>
                <a:gd name="T26" fmla="*/ 123 w 271"/>
                <a:gd name="T27" fmla="*/ 173 h 244"/>
                <a:gd name="T28" fmla="*/ 95 w 271"/>
                <a:gd name="T29" fmla="*/ 191 h 244"/>
                <a:gd name="T30" fmla="*/ 112 w 271"/>
                <a:gd name="T31" fmla="*/ 206 h 244"/>
                <a:gd name="T32" fmla="*/ 131 w 271"/>
                <a:gd name="T33" fmla="*/ 200 h 244"/>
                <a:gd name="T34" fmla="*/ 207 w 271"/>
                <a:gd name="T35" fmla="*/ 244 h 244"/>
                <a:gd name="T36" fmla="*/ 210 w 271"/>
                <a:gd name="T37" fmla="*/ 238 h 244"/>
                <a:gd name="T38" fmla="*/ 208 w 271"/>
                <a:gd name="T39" fmla="*/ 220 h 244"/>
                <a:gd name="T40" fmla="*/ 211 w 271"/>
                <a:gd name="T41" fmla="*/ 222 h 244"/>
                <a:gd name="T42" fmla="*/ 222 w 271"/>
                <a:gd name="T43" fmla="*/ 229 h 244"/>
                <a:gd name="T44" fmla="*/ 212 w 271"/>
                <a:gd name="T45" fmla="*/ 179 h 244"/>
                <a:gd name="T46" fmla="*/ 212 w 271"/>
                <a:gd name="T47" fmla="*/ 156 h 244"/>
                <a:gd name="T48" fmla="*/ 225 w 271"/>
                <a:gd name="T49" fmla="*/ 160 h 244"/>
                <a:gd name="T50" fmla="*/ 253 w 271"/>
                <a:gd name="T51" fmla="*/ 184 h 244"/>
                <a:gd name="T52" fmla="*/ 271 w 271"/>
                <a:gd name="T53" fmla="*/ 149 h 244"/>
                <a:gd name="T54" fmla="*/ 214 w 271"/>
                <a:gd name="T55" fmla="*/ 115 h 244"/>
                <a:gd name="T56" fmla="*/ 199 w 271"/>
                <a:gd name="T57" fmla="*/ 65 h 244"/>
                <a:gd name="T58" fmla="*/ 155 w 271"/>
                <a:gd name="T59" fmla="*/ 36 h 244"/>
                <a:gd name="T60" fmla="*/ 122 w 271"/>
                <a:gd name="T61" fmla="*/ 19 h 244"/>
                <a:gd name="T62" fmla="*/ 99 w 271"/>
                <a:gd name="T63" fmla="*/ 30 h 244"/>
                <a:gd name="T64" fmla="*/ 95 w 271"/>
                <a:gd name="T65" fmla="*/ 2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" h="244">
                  <a:moveTo>
                    <a:pt x="81" y="0"/>
                  </a:moveTo>
                  <a:cubicBezTo>
                    <a:pt x="80" y="0"/>
                    <a:pt x="79" y="0"/>
                    <a:pt x="78" y="0"/>
                  </a:cubicBezTo>
                  <a:cubicBezTo>
                    <a:pt x="62" y="1"/>
                    <a:pt x="57" y="12"/>
                    <a:pt x="52" y="25"/>
                  </a:cubicBezTo>
                  <a:cubicBezTo>
                    <a:pt x="52" y="26"/>
                    <a:pt x="51" y="28"/>
                    <a:pt x="49" y="29"/>
                  </a:cubicBezTo>
                  <a:cubicBezTo>
                    <a:pt x="49" y="30"/>
                    <a:pt x="47" y="30"/>
                    <a:pt x="46" y="30"/>
                  </a:cubicBezTo>
                  <a:cubicBezTo>
                    <a:pt x="44" y="30"/>
                    <a:pt x="42" y="29"/>
                    <a:pt x="42" y="26"/>
                  </a:cubicBezTo>
                  <a:cubicBezTo>
                    <a:pt x="42" y="24"/>
                    <a:pt x="42" y="22"/>
                    <a:pt x="42" y="21"/>
                  </a:cubicBezTo>
                  <a:cubicBezTo>
                    <a:pt x="43" y="17"/>
                    <a:pt x="45" y="13"/>
                    <a:pt x="46" y="8"/>
                  </a:cubicBezTo>
                  <a:cubicBezTo>
                    <a:pt x="48" y="6"/>
                    <a:pt x="46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3" y="3"/>
                    <a:pt x="13" y="13"/>
                    <a:pt x="8" y="29"/>
                  </a:cubicBezTo>
                  <a:cubicBezTo>
                    <a:pt x="3" y="44"/>
                    <a:pt x="0" y="59"/>
                    <a:pt x="18" y="65"/>
                  </a:cubicBezTo>
                  <a:cubicBezTo>
                    <a:pt x="20" y="66"/>
                    <a:pt x="21" y="68"/>
                    <a:pt x="21" y="70"/>
                  </a:cubicBezTo>
                  <a:cubicBezTo>
                    <a:pt x="20" y="73"/>
                    <a:pt x="20" y="76"/>
                    <a:pt x="19" y="80"/>
                  </a:cubicBezTo>
                  <a:cubicBezTo>
                    <a:pt x="18" y="82"/>
                    <a:pt x="20" y="85"/>
                    <a:pt x="23" y="85"/>
                  </a:cubicBezTo>
                  <a:cubicBezTo>
                    <a:pt x="23" y="85"/>
                    <a:pt x="24" y="85"/>
                    <a:pt x="25" y="85"/>
                  </a:cubicBezTo>
                  <a:cubicBezTo>
                    <a:pt x="31" y="85"/>
                    <a:pt x="36" y="84"/>
                    <a:pt x="42" y="83"/>
                  </a:cubicBezTo>
                  <a:cubicBezTo>
                    <a:pt x="48" y="82"/>
                    <a:pt x="54" y="81"/>
                    <a:pt x="60" y="81"/>
                  </a:cubicBezTo>
                  <a:cubicBezTo>
                    <a:pt x="68" y="81"/>
                    <a:pt x="77" y="83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7" y="91"/>
                    <a:pt x="93" y="86"/>
                    <a:pt x="98" y="85"/>
                  </a:cubicBezTo>
                  <a:cubicBezTo>
                    <a:pt x="100" y="85"/>
                    <a:pt x="103" y="85"/>
                    <a:pt x="106" y="85"/>
                  </a:cubicBezTo>
                  <a:cubicBezTo>
                    <a:pt x="111" y="85"/>
                    <a:pt x="115" y="85"/>
                    <a:pt x="117" y="88"/>
                  </a:cubicBezTo>
                  <a:cubicBezTo>
                    <a:pt x="122" y="94"/>
                    <a:pt x="124" y="102"/>
                    <a:pt x="125" y="107"/>
                  </a:cubicBezTo>
                  <a:cubicBezTo>
                    <a:pt x="126" y="108"/>
                    <a:pt x="126" y="109"/>
                    <a:pt x="127" y="110"/>
                  </a:cubicBezTo>
                  <a:cubicBezTo>
                    <a:pt x="139" y="116"/>
                    <a:pt x="153" y="119"/>
                    <a:pt x="156" y="126"/>
                  </a:cubicBezTo>
                  <a:cubicBezTo>
                    <a:pt x="159" y="135"/>
                    <a:pt x="155" y="150"/>
                    <a:pt x="149" y="159"/>
                  </a:cubicBezTo>
                  <a:cubicBezTo>
                    <a:pt x="144" y="166"/>
                    <a:pt x="132" y="169"/>
                    <a:pt x="123" y="173"/>
                  </a:cubicBezTo>
                  <a:cubicBezTo>
                    <a:pt x="118" y="175"/>
                    <a:pt x="110" y="172"/>
                    <a:pt x="107" y="175"/>
                  </a:cubicBezTo>
                  <a:cubicBezTo>
                    <a:pt x="102" y="179"/>
                    <a:pt x="99" y="185"/>
                    <a:pt x="95" y="191"/>
                  </a:cubicBezTo>
                  <a:cubicBezTo>
                    <a:pt x="94" y="193"/>
                    <a:pt x="95" y="195"/>
                    <a:pt x="97" y="197"/>
                  </a:cubicBezTo>
                  <a:cubicBezTo>
                    <a:pt x="102" y="201"/>
                    <a:pt x="109" y="206"/>
                    <a:pt x="112" y="206"/>
                  </a:cubicBezTo>
                  <a:cubicBezTo>
                    <a:pt x="112" y="206"/>
                    <a:pt x="113" y="206"/>
                    <a:pt x="113" y="206"/>
                  </a:cubicBezTo>
                  <a:cubicBezTo>
                    <a:pt x="120" y="202"/>
                    <a:pt x="125" y="200"/>
                    <a:pt x="131" y="200"/>
                  </a:cubicBezTo>
                  <a:cubicBezTo>
                    <a:pt x="144" y="200"/>
                    <a:pt x="154" y="211"/>
                    <a:pt x="165" y="221"/>
                  </a:cubicBezTo>
                  <a:cubicBezTo>
                    <a:pt x="176" y="230"/>
                    <a:pt x="187" y="244"/>
                    <a:pt x="207" y="244"/>
                  </a:cubicBezTo>
                  <a:cubicBezTo>
                    <a:pt x="207" y="244"/>
                    <a:pt x="207" y="244"/>
                    <a:pt x="207" y="244"/>
                  </a:cubicBezTo>
                  <a:cubicBezTo>
                    <a:pt x="210" y="244"/>
                    <a:pt x="212" y="241"/>
                    <a:pt x="210" y="238"/>
                  </a:cubicBezTo>
                  <a:cubicBezTo>
                    <a:pt x="208" y="234"/>
                    <a:pt x="206" y="230"/>
                    <a:pt x="204" y="226"/>
                  </a:cubicBezTo>
                  <a:cubicBezTo>
                    <a:pt x="202" y="223"/>
                    <a:pt x="205" y="220"/>
                    <a:pt x="208" y="220"/>
                  </a:cubicBezTo>
                  <a:cubicBezTo>
                    <a:pt x="209" y="220"/>
                    <a:pt x="209" y="221"/>
                    <a:pt x="210" y="221"/>
                  </a:cubicBezTo>
                  <a:cubicBezTo>
                    <a:pt x="211" y="222"/>
                    <a:pt x="211" y="222"/>
                    <a:pt x="211" y="222"/>
                  </a:cubicBezTo>
                  <a:cubicBezTo>
                    <a:pt x="214" y="224"/>
                    <a:pt x="217" y="226"/>
                    <a:pt x="219" y="228"/>
                  </a:cubicBezTo>
                  <a:cubicBezTo>
                    <a:pt x="220" y="229"/>
                    <a:pt x="221" y="229"/>
                    <a:pt x="222" y="229"/>
                  </a:cubicBezTo>
                  <a:cubicBezTo>
                    <a:pt x="223" y="229"/>
                    <a:pt x="224" y="228"/>
                    <a:pt x="225" y="227"/>
                  </a:cubicBezTo>
                  <a:cubicBezTo>
                    <a:pt x="241" y="205"/>
                    <a:pt x="236" y="190"/>
                    <a:pt x="212" y="179"/>
                  </a:cubicBezTo>
                  <a:cubicBezTo>
                    <a:pt x="209" y="177"/>
                    <a:pt x="205" y="171"/>
                    <a:pt x="205" y="168"/>
                  </a:cubicBezTo>
                  <a:cubicBezTo>
                    <a:pt x="205" y="163"/>
                    <a:pt x="208" y="157"/>
                    <a:pt x="212" y="156"/>
                  </a:cubicBezTo>
                  <a:cubicBezTo>
                    <a:pt x="212" y="155"/>
                    <a:pt x="213" y="155"/>
                    <a:pt x="214" y="155"/>
                  </a:cubicBezTo>
                  <a:cubicBezTo>
                    <a:pt x="217" y="155"/>
                    <a:pt x="222" y="157"/>
                    <a:pt x="225" y="160"/>
                  </a:cubicBezTo>
                  <a:cubicBezTo>
                    <a:pt x="230" y="165"/>
                    <a:pt x="233" y="173"/>
                    <a:pt x="239" y="178"/>
                  </a:cubicBezTo>
                  <a:cubicBezTo>
                    <a:pt x="242" y="181"/>
                    <a:pt x="250" y="184"/>
                    <a:pt x="253" y="184"/>
                  </a:cubicBezTo>
                  <a:cubicBezTo>
                    <a:pt x="254" y="184"/>
                    <a:pt x="254" y="183"/>
                    <a:pt x="254" y="183"/>
                  </a:cubicBezTo>
                  <a:cubicBezTo>
                    <a:pt x="261" y="173"/>
                    <a:pt x="270" y="161"/>
                    <a:pt x="271" y="149"/>
                  </a:cubicBezTo>
                  <a:cubicBezTo>
                    <a:pt x="271" y="145"/>
                    <a:pt x="255" y="138"/>
                    <a:pt x="246" y="133"/>
                  </a:cubicBezTo>
                  <a:cubicBezTo>
                    <a:pt x="236" y="127"/>
                    <a:pt x="225" y="121"/>
                    <a:pt x="214" y="115"/>
                  </a:cubicBezTo>
                  <a:cubicBezTo>
                    <a:pt x="212" y="114"/>
                    <a:pt x="212" y="111"/>
                    <a:pt x="213" y="109"/>
                  </a:cubicBezTo>
                  <a:cubicBezTo>
                    <a:pt x="229" y="85"/>
                    <a:pt x="225" y="75"/>
                    <a:pt x="199" y="65"/>
                  </a:cubicBezTo>
                  <a:cubicBezTo>
                    <a:pt x="191" y="62"/>
                    <a:pt x="182" y="60"/>
                    <a:pt x="175" y="56"/>
                  </a:cubicBezTo>
                  <a:cubicBezTo>
                    <a:pt x="167" y="50"/>
                    <a:pt x="158" y="44"/>
                    <a:pt x="155" y="36"/>
                  </a:cubicBezTo>
                  <a:cubicBezTo>
                    <a:pt x="150" y="23"/>
                    <a:pt x="142" y="18"/>
                    <a:pt x="133" y="18"/>
                  </a:cubicBezTo>
                  <a:cubicBezTo>
                    <a:pt x="130" y="18"/>
                    <a:pt x="126" y="18"/>
                    <a:pt x="122" y="19"/>
                  </a:cubicBezTo>
                  <a:cubicBezTo>
                    <a:pt x="115" y="22"/>
                    <a:pt x="108" y="25"/>
                    <a:pt x="101" y="29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6" y="30"/>
                    <a:pt x="93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03" y="8"/>
                    <a:pt x="9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xmlns="" id="{BD9FC06B-6A78-4DD5-B131-C6FE38A8C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288" y="1560513"/>
              <a:ext cx="577850" cy="341313"/>
            </a:xfrm>
            <a:custGeom>
              <a:avLst/>
              <a:gdLst>
                <a:gd name="T0" fmla="*/ 205 w 287"/>
                <a:gd name="T1" fmla="*/ 0 h 168"/>
                <a:gd name="T2" fmla="*/ 165 w 287"/>
                <a:gd name="T3" fmla="*/ 18 h 168"/>
                <a:gd name="T4" fmla="*/ 162 w 287"/>
                <a:gd name="T5" fmla="*/ 19 h 168"/>
                <a:gd name="T6" fmla="*/ 160 w 287"/>
                <a:gd name="T7" fmla="*/ 17 h 168"/>
                <a:gd name="T8" fmla="*/ 159 w 287"/>
                <a:gd name="T9" fmla="*/ 17 h 168"/>
                <a:gd name="T10" fmla="*/ 144 w 287"/>
                <a:gd name="T11" fmla="*/ 7 h 168"/>
                <a:gd name="T12" fmla="*/ 140 w 287"/>
                <a:gd name="T13" fmla="*/ 8 h 168"/>
                <a:gd name="T14" fmla="*/ 129 w 287"/>
                <a:gd name="T15" fmla="*/ 9 h 168"/>
                <a:gd name="T16" fmla="*/ 125 w 287"/>
                <a:gd name="T17" fmla="*/ 9 h 168"/>
                <a:gd name="T18" fmla="*/ 116 w 287"/>
                <a:gd name="T19" fmla="*/ 8 h 168"/>
                <a:gd name="T20" fmla="*/ 97 w 287"/>
                <a:gd name="T21" fmla="*/ 19 h 168"/>
                <a:gd name="T22" fmla="*/ 85 w 287"/>
                <a:gd name="T23" fmla="*/ 28 h 168"/>
                <a:gd name="T24" fmla="*/ 72 w 287"/>
                <a:gd name="T25" fmla="*/ 22 h 168"/>
                <a:gd name="T26" fmla="*/ 57 w 287"/>
                <a:gd name="T27" fmla="*/ 18 h 168"/>
                <a:gd name="T28" fmla="*/ 53 w 287"/>
                <a:gd name="T29" fmla="*/ 18 h 168"/>
                <a:gd name="T30" fmla="*/ 28 w 287"/>
                <a:gd name="T31" fmla="*/ 31 h 168"/>
                <a:gd name="T32" fmla="*/ 23 w 287"/>
                <a:gd name="T33" fmla="*/ 48 h 168"/>
                <a:gd name="T34" fmla="*/ 57 w 287"/>
                <a:gd name="T35" fmla="*/ 69 h 168"/>
                <a:gd name="T36" fmla="*/ 95 w 287"/>
                <a:gd name="T37" fmla="*/ 62 h 168"/>
                <a:gd name="T38" fmla="*/ 96 w 287"/>
                <a:gd name="T39" fmla="*/ 62 h 168"/>
                <a:gd name="T40" fmla="*/ 97 w 287"/>
                <a:gd name="T41" fmla="*/ 68 h 168"/>
                <a:gd name="T42" fmla="*/ 90 w 287"/>
                <a:gd name="T43" fmla="*/ 70 h 168"/>
                <a:gd name="T44" fmla="*/ 76 w 287"/>
                <a:gd name="T45" fmla="*/ 83 h 168"/>
                <a:gd name="T46" fmla="*/ 73 w 287"/>
                <a:gd name="T47" fmla="*/ 87 h 168"/>
                <a:gd name="T48" fmla="*/ 72 w 287"/>
                <a:gd name="T49" fmla="*/ 87 h 168"/>
                <a:gd name="T50" fmla="*/ 48 w 287"/>
                <a:gd name="T51" fmla="*/ 78 h 168"/>
                <a:gd name="T52" fmla="*/ 47 w 287"/>
                <a:gd name="T53" fmla="*/ 78 h 168"/>
                <a:gd name="T54" fmla="*/ 44 w 287"/>
                <a:gd name="T55" fmla="*/ 82 h 168"/>
                <a:gd name="T56" fmla="*/ 52 w 287"/>
                <a:gd name="T57" fmla="*/ 110 h 168"/>
                <a:gd name="T58" fmla="*/ 51 w 287"/>
                <a:gd name="T59" fmla="*/ 114 h 168"/>
                <a:gd name="T60" fmla="*/ 8 w 287"/>
                <a:gd name="T61" fmla="*/ 140 h 168"/>
                <a:gd name="T62" fmla="*/ 7 w 287"/>
                <a:gd name="T63" fmla="*/ 162 h 168"/>
                <a:gd name="T64" fmla="*/ 14 w 287"/>
                <a:gd name="T65" fmla="*/ 165 h 168"/>
                <a:gd name="T66" fmla="*/ 57 w 287"/>
                <a:gd name="T67" fmla="*/ 168 h 168"/>
                <a:gd name="T68" fmla="*/ 89 w 287"/>
                <a:gd name="T69" fmla="*/ 166 h 168"/>
                <a:gd name="T70" fmla="*/ 107 w 287"/>
                <a:gd name="T71" fmla="*/ 138 h 168"/>
                <a:gd name="T72" fmla="*/ 107 w 287"/>
                <a:gd name="T73" fmla="*/ 134 h 168"/>
                <a:gd name="T74" fmla="*/ 151 w 287"/>
                <a:gd name="T75" fmla="*/ 92 h 168"/>
                <a:gd name="T76" fmla="*/ 173 w 287"/>
                <a:gd name="T77" fmla="*/ 83 h 168"/>
                <a:gd name="T78" fmla="*/ 175 w 287"/>
                <a:gd name="T79" fmla="*/ 83 h 168"/>
                <a:gd name="T80" fmla="*/ 187 w 287"/>
                <a:gd name="T81" fmla="*/ 85 h 168"/>
                <a:gd name="T82" fmla="*/ 229 w 287"/>
                <a:gd name="T83" fmla="*/ 38 h 168"/>
                <a:gd name="T84" fmla="*/ 232 w 287"/>
                <a:gd name="T85" fmla="*/ 35 h 168"/>
                <a:gd name="T86" fmla="*/ 284 w 287"/>
                <a:gd name="T87" fmla="*/ 25 h 168"/>
                <a:gd name="T88" fmla="*/ 286 w 287"/>
                <a:gd name="T89" fmla="*/ 22 h 168"/>
                <a:gd name="T90" fmla="*/ 287 w 287"/>
                <a:gd name="T91" fmla="*/ 19 h 168"/>
                <a:gd name="T92" fmla="*/ 286 w 287"/>
                <a:gd name="T93" fmla="*/ 16 h 168"/>
                <a:gd name="T94" fmla="*/ 268 w 287"/>
                <a:gd name="T95" fmla="*/ 4 h 168"/>
                <a:gd name="T96" fmla="*/ 268 w 287"/>
                <a:gd name="T97" fmla="*/ 4 h 168"/>
                <a:gd name="T98" fmla="*/ 256 w 287"/>
                <a:gd name="T99" fmla="*/ 5 h 168"/>
                <a:gd name="T100" fmla="*/ 231 w 287"/>
                <a:gd name="T101" fmla="*/ 2 h 168"/>
                <a:gd name="T102" fmla="*/ 205 w 287"/>
                <a:gd name="T10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7" h="168">
                  <a:moveTo>
                    <a:pt x="205" y="0"/>
                  </a:moveTo>
                  <a:cubicBezTo>
                    <a:pt x="191" y="0"/>
                    <a:pt x="177" y="4"/>
                    <a:pt x="165" y="18"/>
                  </a:cubicBezTo>
                  <a:cubicBezTo>
                    <a:pt x="164" y="19"/>
                    <a:pt x="163" y="19"/>
                    <a:pt x="162" y="19"/>
                  </a:cubicBezTo>
                  <a:cubicBezTo>
                    <a:pt x="161" y="19"/>
                    <a:pt x="160" y="19"/>
                    <a:pt x="160" y="17"/>
                  </a:cubicBezTo>
                  <a:cubicBezTo>
                    <a:pt x="159" y="17"/>
                    <a:pt x="159" y="17"/>
                    <a:pt x="159" y="17"/>
                  </a:cubicBezTo>
                  <a:cubicBezTo>
                    <a:pt x="156" y="11"/>
                    <a:pt x="150" y="7"/>
                    <a:pt x="144" y="7"/>
                  </a:cubicBezTo>
                  <a:cubicBezTo>
                    <a:pt x="143" y="7"/>
                    <a:pt x="142" y="8"/>
                    <a:pt x="140" y="8"/>
                  </a:cubicBezTo>
                  <a:cubicBezTo>
                    <a:pt x="136" y="8"/>
                    <a:pt x="132" y="9"/>
                    <a:pt x="129" y="9"/>
                  </a:cubicBezTo>
                  <a:cubicBezTo>
                    <a:pt x="127" y="9"/>
                    <a:pt x="126" y="9"/>
                    <a:pt x="125" y="9"/>
                  </a:cubicBezTo>
                  <a:cubicBezTo>
                    <a:pt x="122" y="8"/>
                    <a:pt x="119" y="8"/>
                    <a:pt x="116" y="8"/>
                  </a:cubicBezTo>
                  <a:cubicBezTo>
                    <a:pt x="109" y="8"/>
                    <a:pt x="102" y="11"/>
                    <a:pt x="97" y="19"/>
                  </a:cubicBezTo>
                  <a:cubicBezTo>
                    <a:pt x="94" y="25"/>
                    <a:pt x="89" y="28"/>
                    <a:pt x="85" y="28"/>
                  </a:cubicBezTo>
                  <a:cubicBezTo>
                    <a:pt x="81" y="28"/>
                    <a:pt x="76" y="26"/>
                    <a:pt x="72" y="22"/>
                  </a:cubicBezTo>
                  <a:cubicBezTo>
                    <a:pt x="68" y="20"/>
                    <a:pt x="62" y="18"/>
                    <a:pt x="57" y="18"/>
                  </a:cubicBezTo>
                  <a:cubicBezTo>
                    <a:pt x="56" y="18"/>
                    <a:pt x="54" y="18"/>
                    <a:pt x="53" y="18"/>
                  </a:cubicBezTo>
                  <a:cubicBezTo>
                    <a:pt x="44" y="21"/>
                    <a:pt x="36" y="26"/>
                    <a:pt x="28" y="31"/>
                  </a:cubicBezTo>
                  <a:cubicBezTo>
                    <a:pt x="22" y="34"/>
                    <a:pt x="19" y="42"/>
                    <a:pt x="23" y="48"/>
                  </a:cubicBezTo>
                  <a:cubicBezTo>
                    <a:pt x="32" y="64"/>
                    <a:pt x="44" y="69"/>
                    <a:pt x="57" y="69"/>
                  </a:cubicBezTo>
                  <a:cubicBezTo>
                    <a:pt x="69" y="69"/>
                    <a:pt x="82" y="65"/>
                    <a:pt x="95" y="62"/>
                  </a:cubicBezTo>
                  <a:cubicBezTo>
                    <a:pt x="95" y="62"/>
                    <a:pt x="96" y="62"/>
                    <a:pt x="96" y="62"/>
                  </a:cubicBezTo>
                  <a:cubicBezTo>
                    <a:pt x="99" y="62"/>
                    <a:pt x="100" y="67"/>
                    <a:pt x="97" y="68"/>
                  </a:cubicBezTo>
                  <a:cubicBezTo>
                    <a:pt x="95" y="68"/>
                    <a:pt x="92" y="69"/>
                    <a:pt x="90" y="70"/>
                  </a:cubicBezTo>
                  <a:cubicBezTo>
                    <a:pt x="82" y="72"/>
                    <a:pt x="73" y="72"/>
                    <a:pt x="76" y="83"/>
                  </a:cubicBezTo>
                  <a:cubicBezTo>
                    <a:pt x="76" y="85"/>
                    <a:pt x="75" y="87"/>
                    <a:pt x="73" y="8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64" y="84"/>
                    <a:pt x="57" y="81"/>
                    <a:pt x="48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5" y="78"/>
                    <a:pt x="43" y="80"/>
                    <a:pt x="44" y="82"/>
                  </a:cubicBezTo>
                  <a:cubicBezTo>
                    <a:pt x="47" y="92"/>
                    <a:pt x="49" y="100"/>
                    <a:pt x="52" y="110"/>
                  </a:cubicBezTo>
                  <a:cubicBezTo>
                    <a:pt x="53" y="112"/>
                    <a:pt x="52" y="113"/>
                    <a:pt x="51" y="114"/>
                  </a:cubicBezTo>
                  <a:cubicBezTo>
                    <a:pt x="38" y="122"/>
                    <a:pt x="24" y="131"/>
                    <a:pt x="8" y="140"/>
                  </a:cubicBezTo>
                  <a:cubicBezTo>
                    <a:pt x="0" y="145"/>
                    <a:pt x="0" y="156"/>
                    <a:pt x="7" y="162"/>
                  </a:cubicBezTo>
                  <a:cubicBezTo>
                    <a:pt x="9" y="164"/>
                    <a:pt x="12" y="165"/>
                    <a:pt x="14" y="165"/>
                  </a:cubicBezTo>
                  <a:cubicBezTo>
                    <a:pt x="28" y="167"/>
                    <a:pt x="43" y="168"/>
                    <a:pt x="57" y="168"/>
                  </a:cubicBezTo>
                  <a:cubicBezTo>
                    <a:pt x="68" y="168"/>
                    <a:pt x="79" y="167"/>
                    <a:pt x="89" y="166"/>
                  </a:cubicBezTo>
                  <a:cubicBezTo>
                    <a:pt x="109" y="163"/>
                    <a:pt x="113" y="150"/>
                    <a:pt x="107" y="138"/>
                  </a:cubicBezTo>
                  <a:cubicBezTo>
                    <a:pt x="106" y="137"/>
                    <a:pt x="106" y="135"/>
                    <a:pt x="107" y="134"/>
                  </a:cubicBezTo>
                  <a:cubicBezTo>
                    <a:pt x="122" y="120"/>
                    <a:pt x="136" y="105"/>
                    <a:pt x="151" y="92"/>
                  </a:cubicBezTo>
                  <a:cubicBezTo>
                    <a:pt x="157" y="88"/>
                    <a:pt x="166" y="83"/>
                    <a:pt x="173" y="83"/>
                  </a:cubicBezTo>
                  <a:cubicBezTo>
                    <a:pt x="173" y="83"/>
                    <a:pt x="174" y="83"/>
                    <a:pt x="175" y="83"/>
                  </a:cubicBezTo>
                  <a:cubicBezTo>
                    <a:pt x="179" y="84"/>
                    <a:pt x="183" y="85"/>
                    <a:pt x="187" y="85"/>
                  </a:cubicBezTo>
                  <a:cubicBezTo>
                    <a:pt x="213" y="85"/>
                    <a:pt x="232" y="66"/>
                    <a:pt x="229" y="38"/>
                  </a:cubicBezTo>
                  <a:cubicBezTo>
                    <a:pt x="229" y="37"/>
                    <a:pt x="230" y="35"/>
                    <a:pt x="232" y="35"/>
                  </a:cubicBezTo>
                  <a:cubicBezTo>
                    <a:pt x="249" y="32"/>
                    <a:pt x="267" y="28"/>
                    <a:pt x="284" y="25"/>
                  </a:cubicBezTo>
                  <a:cubicBezTo>
                    <a:pt x="285" y="25"/>
                    <a:pt x="286" y="24"/>
                    <a:pt x="286" y="22"/>
                  </a:cubicBezTo>
                  <a:cubicBezTo>
                    <a:pt x="287" y="21"/>
                    <a:pt x="287" y="20"/>
                    <a:pt x="287" y="19"/>
                  </a:cubicBezTo>
                  <a:cubicBezTo>
                    <a:pt x="287" y="17"/>
                    <a:pt x="287" y="16"/>
                    <a:pt x="286" y="16"/>
                  </a:cubicBezTo>
                  <a:cubicBezTo>
                    <a:pt x="280" y="11"/>
                    <a:pt x="273" y="4"/>
                    <a:pt x="268" y="4"/>
                  </a:cubicBezTo>
                  <a:cubicBezTo>
                    <a:pt x="268" y="4"/>
                    <a:pt x="268" y="4"/>
                    <a:pt x="268" y="4"/>
                  </a:cubicBezTo>
                  <a:cubicBezTo>
                    <a:pt x="264" y="5"/>
                    <a:pt x="260" y="5"/>
                    <a:pt x="256" y="5"/>
                  </a:cubicBezTo>
                  <a:cubicBezTo>
                    <a:pt x="247" y="5"/>
                    <a:pt x="239" y="4"/>
                    <a:pt x="231" y="2"/>
                  </a:cubicBezTo>
                  <a:cubicBezTo>
                    <a:pt x="222" y="1"/>
                    <a:pt x="214" y="0"/>
                    <a:pt x="2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xmlns="" id="{92EF4510-C2AB-46FA-960E-429BCB7FD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4183063"/>
              <a:ext cx="292100" cy="306388"/>
            </a:xfrm>
            <a:custGeom>
              <a:avLst/>
              <a:gdLst>
                <a:gd name="T0" fmla="*/ 102 w 145"/>
                <a:gd name="T1" fmla="*/ 0 h 151"/>
                <a:gd name="T2" fmla="*/ 66 w 145"/>
                <a:gd name="T3" fmla="*/ 40 h 151"/>
                <a:gd name="T4" fmla="*/ 40 w 145"/>
                <a:gd name="T5" fmla="*/ 59 h 151"/>
                <a:gd name="T6" fmla="*/ 21 w 145"/>
                <a:gd name="T7" fmla="*/ 71 h 151"/>
                <a:gd name="T8" fmla="*/ 9 w 145"/>
                <a:gd name="T9" fmla="*/ 95 h 151"/>
                <a:gd name="T10" fmla="*/ 26 w 145"/>
                <a:gd name="T11" fmla="*/ 123 h 151"/>
                <a:gd name="T12" fmla="*/ 49 w 145"/>
                <a:gd name="T13" fmla="*/ 143 h 151"/>
                <a:gd name="T14" fmla="*/ 66 w 145"/>
                <a:gd name="T15" fmla="*/ 137 h 151"/>
                <a:gd name="T16" fmla="*/ 87 w 145"/>
                <a:gd name="T17" fmla="*/ 151 h 151"/>
                <a:gd name="T18" fmla="*/ 88 w 145"/>
                <a:gd name="T19" fmla="*/ 151 h 151"/>
                <a:gd name="T20" fmla="*/ 104 w 145"/>
                <a:gd name="T21" fmla="*/ 130 h 151"/>
                <a:gd name="T22" fmla="*/ 128 w 145"/>
                <a:gd name="T23" fmla="*/ 85 h 151"/>
                <a:gd name="T24" fmla="*/ 128 w 145"/>
                <a:gd name="T25" fmla="*/ 70 h 151"/>
                <a:gd name="T26" fmla="*/ 132 w 145"/>
                <a:gd name="T27" fmla="*/ 34 h 151"/>
                <a:gd name="T28" fmla="*/ 128 w 145"/>
                <a:gd name="T29" fmla="*/ 10 h 151"/>
                <a:gd name="T30" fmla="*/ 102 w 145"/>
                <a:gd name="T3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51">
                  <a:moveTo>
                    <a:pt x="102" y="0"/>
                  </a:moveTo>
                  <a:cubicBezTo>
                    <a:pt x="89" y="15"/>
                    <a:pt x="78" y="28"/>
                    <a:pt x="66" y="40"/>
                  </a:cubicBezTo>
                  <a:cubicBezTo>
                    <a:pt x="58" y="48"/>
                    <a:pt x="49" y="53"/>
                    <a:pt x="40" y="59"/>
                  </a:cubicBezTo>
                  <a:cubicBezTo>
                    <a:pt x="34" y="64"/>
                    <a:pt x="28" y="70"/>
                    <a:pt x="21" y="71"/>
                  </a:cubicBezTo>
                  <a:cubicBezTo>
                    <a:pt x="5" y="72"/>
                    <a:pt x="0" y="80"/>
                    <a:pt x="9" y="95"/>
                  </a:cubicBezTo>
                  <a:cubicBezTo>
                    <a:pt x="14" y="104"/>
                    <a:pt x="22" y="113"/>
                    <a:pt x="26" y="123"/>
                  </a:cubicBezTo>
                  <a:cubicBezTo>
                    <a:pt x="32" y="137"/>
                    <a:pt x="40" y="143"/>
                    <a:pt x="49" y="143"/>
                  </a:cubicBezTo>
                  <a:cubicBezTo>
                    <a:pt x="54" y="143"/>
                    <a:pt x="60" y="141"/>
                    <a:pt x="66" y="137"/>
                  </a:cubicBezTo>
                  <a:cubicBezTo>
                    <a:pt x="74" y="143"/>
                    <a:pt x="82" y="151"/>
                    <a:pt x="87" y="151"/>
                  </a:cubicBezTo>
                  <a:cubicBezTo>
                    <a:pt x="87" y="151"/>
                    <a:pt x="87" y="151"/>
                    <a:pt x="88" y="151"/>
                  </a:cubicBezTo>
                  <a:cubicBezTo>
                    <a:pt x="95" y="147"/>
                    <a:pt x="100" y="138"/>
                    <a:pt x="104" y="130"/>
                  </a:cubicBezTo>
                  <a:cubicBezTo>
                    <a:pt x="113" y="115"/>
                    <a:pt x="121" y="100"/>
                    <a:pt x="128" y="85"/>
                  </a:cubicBezTo>
                  <a:cubicBezTo>
                    <a:pt x="130" y="80"/>
                    <a:pt x="131" y="72"/>
                    <a:pt x="128" y="70"/>
                  </a:cubicBezTo>
                  <a:cubicBezTo>
                    <a:pt x="112" y="55"/>
                    <a:pt x="116" y="45"/>
                    <a:pt x="132" y="34"/>
                  </a:cubicBezTo>
                  <a:cubicBezTo>
                    <a:pt x="145" y="23"/>
                    <a:pt x="143" y="16"/>
                    <a:pt x="128" y="10"/>
                  </a:cubicBezTo>
                  <a:cubicBezTo>
                    <a:pt x="118" y="7"/>
                    <a:pt x="109" y="3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xmlns="" id="{BC9EEBD3-9058-4FEA-904A-99A885233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4463" y="4414838"/>
              <a:ext cx="415925" cy="242888"/>
            </a:xfrm>
            <a:custGeom>
              <a:avLst/>
              <a:gdLst>
                <a:gd name="T0" fmla="*/ 54 w 206"/>
                <a:gd name="T1" fmla="*/ 0 h 120"/>
                <a:gd name="T2" fmla="*/ 48 w 206"/>
                <a:gd name="T3" fmla="*/ 1 h 120"/>
                <a:gd name="T4" fmla="*/ 0 w 206"/>
                <a:gd name="T5" fmla="*/ 33 h 120"/>
                <a:gd name="T6" fmla="*/ 14 w 206"/>
                <a:gd name="T7" fmla="*/ 37 h 120"/>
                <a:gd name="T8" fmla="*/ 55 w 206"/>
                <a:gd name="T9" fmla="*/ 63 h 120"/>
                <a:gd name="T10" fmla="*/ 47 w 206"/>
                <a:gd name="T11" fmla="*/ 94 h 120"/>
                <a:gd name="T12" fmla="*/ 79 w 206"/>
                <a:gd name="T13" fmla="*/ 100 h 120"/>
                <a:gd name="T14" fmla="*/ 95 w 206"/>
                <a:gd name="T15" fmla="*/ 105 h 120"/>
                <a:gd name="T16" fmla="*/ 114 w 206"/>
                <a:gd name="T17" fmla="*/ 92 h 120"/>
                <a:gd name="T18" fmla="*/ 129 w 206"/>
                <a:gd name="T19" fmla="*/ 81 h 120"/>
                <a:gd name="T20" fmla="*/ 144 w 206"/>
                <a:gd name="T21" fmla="*/ 92 h 120"/>
                <a:gd name="T22" fmla="*/ 155 w 206"/>
                <a:gd name="T23" fmla="*/ 108 h 120"/>
                <a:gd name="T24" fmla="*/ 182 w 206"/>
                <a:gd name="T25" fmla="*/ 120 h 120"/>
                <a:gd name="T26" fmla="*/ 206 w 206"/>
                <a:gd name="T27" fmla="*/ 113 h 120"/>
                <a:gd name="T28" fmla="*/ 184 w 206"/>
                <a:gd name="T29" fmla="*/ 97 h 120"/>
                <a:gd name="T30" fmla="*/ 170 w 206"/>
                <a:gd name="T31" fmla="*/ 83 h 120"/>
                <a:gd name="T32" fmla="*/ 148 w 206"/>
                <a:gd name="T33" fmla="*/ 43 h 120"/>
                <a:gd name="T34" fmla="*/ 138 w 206"/>
                <a:gd name="T35" fmla="*/ 29 h 120"/>
                <a:gd name="T36" fmla="*/ 68 w 206"/>
                <a:gd name="T37" fmla="*/ 3 h 120"/>
                <a:gd name="T38" fmla="*/ 54 w 206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6" h="120">
                  <a:moveTo>
                    <a:pt x="54" y="0"/>
                  </a:moveTo>
                  <a:cubicBezTo>
                    <a:pt x="52" y="0"/>
                    <a:pt x="50" y="0"/>
                    <a:pt x="48" y="1"/>
                  </a:cubicBezTo>
                  <a:cubicBezTo>
                    <a:pt x="32" y="10"/>
                    <a:pt x="18" y="21"/>
                    <a:pt x="0" y="33"/>
                  </a:cubicBezTo>
                  <a:cubicBezTo>
                    <a:pt x="5" y="34"/>
                    <a:pt x="10" y="35"/>
                    <a:pt x="14" y="37"/>
                  </a:cubicBezTo>
                  <a:cubicBezTo>
                    <a:pt x="28" y="45"/>
                    <a:pt x="44" y="52"/>
                    <a:pt x="55" y="63"/>
                  </a:cubicBezTo>
                  <a:cubicBezTo>
                    <a:pt x="58" y="66"/>
                    <a:pt x="50" y="81"/>
                    <a:pt x="47" y="94"/>
                  </a:cubicBezTo>
                  <a:cubicBezTo>
                    <a:pt x="56" y="95"/>
                    <a:pt x="70" y="94"/>
                    <a:pt x="79" y="100"/>
                  </a:cubicBezTo>
                  <a:cubicBezTo>
                    <a:pt x="85" y="103"/>
                    <a:pt x="90" y="105"/>
                    <a:pt x="95" y="105"/>
                  </a:cubicBezTo>
                  <a:cubicBezTo>
                    <a:pt x="102" y="105"/>
                    <a:pt x="108" y="100"/>
                    <a:pt x="114" y="92"/>
                  </a:cubicBezTo>
                  <a:cubicBezTo>
                    <a:pt x="119" y="85"/>
                    <a:pt x="124" y="81"/>
                    <a:pt x="129" y="81"/>
                  </a:cubicBezTo>
                  <a:cubicBezTo>
                    <a:pt x="134" y="81"/>
                    <a:pt x="139" y="85"/>
                    <a:pt x="144" y="92"/>
                  </a:cubicBezTo>
                  <a:cubicBezTo>
                    <a:pt x="148" y="97"/>
                    <a:pt x="151" y="103"/>
                    <a:pt x="155" y="108"/>
                  </a:cubicBezTo>
                  <a:cubicBezTo>
                    <a:pt x="162" y="116"/>
                    <a:pt x="171" y="120"/>
                    <a:pt x="182" y="120"/>
                  </a:cubicBezTo>
                  <a:cubicBezTo>
                    <a:pt x="189" y="120"/>
                    <a:pt x="198" y="118"/>
                    <a:pt x="206" y="113"/>
                  </a:cubicBezTo>
                  <a:cubicBezTo>
                    <a:pt x="198" y="107"/>
                    <a:pt x="190" y="102"/>
                    <a:pt x="184" y="97"/>
                  </a:cubicBezTo>
                  <a:cubicBezTo>
                    <a:pt x="178" y="93"/>
                    <a:pt x="169" y="86"/>
                    <a:pt x="170" y="83"/>
                  </a:cubicBezTo>
                  <a:cubicBezTo>
                    <a:pt x="174" y="63"/>
                    <a:pt x="155" y="56"/>
                    <a:pt x="148" y="43"/>
                  </a:cubicBezTo>
                  <a:cubicBezTo>
                    <a:pt x="145" y="36"/>
                    <a:pt x="139" y="31"/>
                    <a:pt x="138" y="29"/>
                  </a:cubicBezTo>
                  <a:cubicBezTo>
                    <a:pt x="111" y="19"/>
                    <a:pt x="90" y="10"/>
                    <a:pt x="68" y="3"/>
                  </a:cubicBezTo>
                  <a:cubicBezTo>
                    <a:pt x="64" y="1"/>
                    <a:pt x="58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xmlns="" id="{FABC9D55-28D0-4CA5-A06D-225675AD3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888" y="2025651"/>
              <a:ext cx="344488" cy="190500"/>
            </a:xfrm>
            <a:custGeom>
              <a:avLst/>
              <a:gdLst>
                <a:gd name="T0" fmla="*/ 124 w 171"/>
                <a:gd name="T1" fmla="*/ 0 h 93"/>
                <a:gd name="T2" fmla="*/ 121 w 171"/>
                <a:gd name="T3" fmla="*/ 1 h 93"/>
                <a:gd name="T4" fmla="*/ 108 w 171"/>
                <a:gd name="T5" fmla="*/ 24 h 93"/>
                <a:gd name="T6" fmla="*/ 91 w 171"/>
                <a:gd name="T7" fmla="*/ 6 h 93"/>
                <a:gd name="T8" fmla="*/ 80 w 171"/>
                <a:gd name="T9" fmla="*/ 15 h 93"/>
                <a:gd name="T10" fmla="*/ 60 w 171"/>
                <a:gd name="T11" fmla="*/ 6 h 93"/>
                <a:gd name="T12" fmla="*/ 32 w 171"/>
                <a:gd name="T13" fmla="*/ 21 h 93"/>
                <a:gd name="T14" fmla="*/ 15 w 171"/>
                <a:gd name="T15" fmla="*/ 33 h 93"/>
                <a:gd name="T16" fmla="*/ 12 w 171"/>
                <a:gd name="T17" fmla="*/ 33 h 93"/>
                <a:gd name="T18" fmla="*/ 11 w 171"/>
                <a:gd name="T19" fmla="*/ 33 h 93"/>
                <a:gd name="T20" fmla="*/ 0 w 171"/>
                <a:gd name="T21" fmla="*/ 42 h 93"/>
                <a:gd name="T22" fmla="*/ 12 w 171"/>
                <a:gd name="T23" fmla="*/ 50 h 93"/>
                <a:gd name="T24" fmla="*/ 23 w 171"/>
                <a:gd name="T25" fmla="*/ 51 h 93"/>
                <a:gd name="T26" fmla="*/ 39 w 171"/>
                <a:gd name="T27" fmla="*/ 51 h 93"/>
                <a:gd name="T28" fmla="*/ 39 w 171"/>
                <a:gd name="T29" fmla="*/ 55 h 93"/>
                <a:gd name="T30" fmla="*/ 1 w 171"/>
                <a:gd name="T31" fmla="*/ 65 h 93"/>
                <a:gd name="T32" fmla="*/ 112 w 171"/>
                <a:gd name="T33" fmla="*/ 93 h 93"/>
                <a:gd name="T34" fmla="*/ 158 w 171"/>
                <a:gd name="T35" fmla="*/ 81 h 93"/>
                <a:gd name="T36" fmla="*/ 152 w 171"/>
                <a:gd name="T37" fmla="*/ 64 h 93"/>
                <a:gd name="T38" fmla="*/ 171 w 171"/>
                <a:gd name="T39" fmla="*/ 58 h 93"/>
                <a:gd name="T40" fmla="*/ 144 w 171"/>
                <a:gd name="T41" fmla="*/ 4 h 93"/>
                <a:gd name="T42" fmla="*/ 124 w 171"/>
                <a:gd name="T4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1" h="93">
                  <a:moveTo>
                    <a:pt x="124" y="0"/>
                  </a:moveTo>
                  <a:cubicBezTo>
                    <a:pt x="123" y="0"/>
                    <a:pt x="121" y="0"/>
                    <a:pt x="121" y="1"/>
                  </a:cubicBezTo>
                  <a:cubicBezTo>
                    <a:pt x="114" y="6"/>
                    <a:pt x="112" y="16"/>
                    <a:pt x="108" y="24"/>
                  </a:cubicBezTo>
                  <a:cubicBezTo>
                    <a:pt x="101" y="23"/>
                    <a:pt x="99" y="6"/>
                    <a:pt x="91" y="6"/>
                  </a:cubicBezTo>
                  <a:cubicBezTo>
                    <a:pt x="88" y="6"/>
                    <a:pt x="84" y="9"/>
                    <a:pt x="80" y="15"/>
                  </a:cubicBezTo>
                  <a:cubicBezTo>
                    <a:pt x="75" y="9"/>
                    <a:pt x="68" y="6"/>
                    <a:pt x="60" y="6"/>
                  </a:cubicBezTo>
                  <a:cubicBezTo>
                    <a:pt x="50" y="6"/>
                    <a:pt x="39" y="11"/>
                    <a:pt x="32" y="21"/>
                  </a:cubicBezTo>
                  <a:cubicBezTo>
                    <a:pt x="27" y="29"/>
                    <a:pt x="23" y="33"/>
                    <a:pt x="15" y="33"/>
                  </a:cubicBezTo>
                  <a:cubicBezTo>
                    <a:pt x="14" y="33"/>
                    <a:pt x="13" y="33"/>
                    <a:pt x="12" y="33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8" y="33"/>
                    <a:pt x="4" y="39"/>
                    <a:pt x="0" y="42"/>
                  </a:cubicBezTo>
                  <a:cubicBezTo>
                    <a:pt x="4" y="45"/>
                    <a:pt x="8" y="50"/>
                    <a:pt x="12" y="50"/>
                  </a:cubicBezTo>
                  <a:cubicBezTo>
                    <a:pt x="16" y="51"/>
                    <a:pt x="20" y="51"/>
                    <a:pt x="23" y="51"/>
                  </a:cubicBezTo>
                  <a:cubicBezTo>
                    <a:pt x="29" y="51"/>
                    <a:pt x="34" y="51"/>
                    <a:pt x="39" y="51"/>
                  </a:cubicBezTo>
                  <a:cubicBezTo>
                    <a:pt x="39" y="52"/>
                    <a:pt x="39" y="54"/>
                    <a:pt x="39" y="55"/>
                  </a:cubicBezTo>
                  <a:cubicBezTo>
                    <a:pt x="28" y="58"/>
                    <a:pt x="16" y="61"/>
                    <a:pt x="1" y="65"/>
                  </a:cubicBezTo>
                  <a:cubicBezTo>
                    <a:pt x="21" y="82"/>
                    <a:pt x="73" y="93"/>
                    <a:pt x="112" y="93"/>
                  </a:cubicBezTo>
                  <a:cubicBezTo>
                    <a:pt x="136" y="93"/>
                    <a:pt x="154" y="89"/>
                    <a:pt x="158" y="81"/>
                  </a:cubicBezTo>
                  <a:cubicBezTo>
                    <a:pt x="156" y="76"/>
                    <a:pt x="154" y="70"/>
                    <a:pt x="152" y="64"/>
                  </a:cubicBezTo>
                  <a:cubicBezTo>
                    <a:pt x="158" y="62"/>
                    <a:pt x="163" y="61"/>
                    <a:pt x="171" y="58"/>
                  </a:cubicBezTo>
                  <a:cubicBezTo>
                    <a:pt x="152" y="44"/>
                    <a:pt x="126" y="36"/>
                    <a:pt x="144" y="4"/>
                  </a:cubicBezTo>
                  <a:cubicBezTo>
                    <a:pt x="137" y="3"/>
                    <a:pt x="129" y="0"/>
                    <a:pt x="1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15">
              <a:extLst>
                <a:ext uri="{FF2B5EF4-FFF2-40B4-BE49-F238E27FC236}">
                  <a16:creationId xmlns:a16="http://schemas.microsoft.com/office/drawing/2014/main" xmlns="" id="{55ACBA98-9724-4374-9B60-B71017DED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2588" y="4778376"/>
              <a:ext cx="212725" cy="388938"/>
            </a:xfrm>
            <a:custGeom>
              <a:avLst/>
              <a:gdLst>
                <a:gd name="T0" fmla="*/ 73 w 105"/>
                <a:gd name="T1" fmla="*/ 0 h 191"/>
                <a:gd name="T2" fmla="*/ 72 w 105"/>
                <a:gd name="T3" fmla="*/ 10 h 191"/>
                <a:gd name="T4" fmla="*/ 42 w 105"/>
                <a:gd name="T5" fmla="*/ 50 h 191"/>
                <a:gd name="T6" fmla="*/ 14 w 105"/>
                <a:gd name="T7" fmla="*/ 96 h 191"/>
                <a:gd name="T8" fmla="*/ 8 w 105"/>
                <a:gd name="T9" fmla="*/ 133 h 191"/>
                <a:gd name="T10" fmla="*/ 0 w 105"/>
                <a:gd name="T11" fmla="*/ 151 h 191"/>
                <a:gd name="T12" fmla="*/ 10 w 105"/>
                <a:gd name="T13" fmla="*/ 186 h 191"/>
                <a:gd name="T14" fmla="*/ 28 w 105"/>
                <a:gd name="T15" fmla="*/ 191 h 191"/>
                <a:gd name="T16" fmla="*/ 31 w 105"/>
                <a:gd name="T17" fmla="*/ 191 h 191"/>
                <a:gd name="T18" fmla="*/ 57 w 105"/>
                <a:gd name="T19" fmla="*/ 174 h 191"/>
                <a:gd name="T20" fmla="*/ 82 w 105"/>
                <a:gd name="T21" fmla="*/ 90 h 191"/>
                <a:gd name="T22" fmla="*/ 97 w 105"/>
                <a:gd name="T23" fmla="*/ 50 h 191"/>
                <a:gd name="T24" fmla="*/ 73 w 105"/>
                <a:gd name="T2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91">
                  <a:moveTo>
                    <a:pt x="73" y="0"/>
                  </a:moveTo>
                  <a:cubicBezTo>
                    <a:pt x="73" y="3"/>
                    <a:pt x="74" y="8"/>
                    <a:pt x="72" y="10"/>
                  </a:cubicBezTo>
                  <a:cubicBezTo>
                    <a:pt x="63" y="24"/>
                    <a:pt x="55" y="44"/>
                    <a:pt x="42" y="50"/>
                  </a:cubicBezTo>
                  <a:cubicBezTo>
                    <a:pt x="21" y="58"/>
                    <a:pt x="3" y="77"/>
                    <a:pt x="14" y="96"/>
                  </a:cubicBezTo>
                  <a:cubicBezTo>
                    <a:pt x="24" y="113"/>
                    <a:pt x="16" y="122"/>
                    <a:pt x="8" y="133"/>
                  </a:cubicBezTo>
                  <a:cubicBezTo>
                    <a:pt x="4" y="138"/>
                    <a:pt x="2" y="145"/>
                    <a:pt x="0" y="151"/>
                  </a:cubicBezTo>
                  <a:cubicBezTo>
                    <a:pt x="20" y="157"/>
                    <a:pt x="4" y="173"/>
                    <a:pt x="10" y="186"/>
                  </a:cubicBezTo>
                  <a:cubicBezTo>
                    <a:pt x="15" y="187"/>
                    <a:pt x="22" y="191"/>
                    <a:pt x="28" y="191"/>
                  </a:cubicBezTo>
                  <a:cubicBezTo>
                    <a:pt x="29" y="191"/>
                    <a:pt x="30" y="191"/>
                    <a:pt x="31" y="191"/>
                  </a:cubicBezTo>
                  <a:cubicBezTo>
                    <a:pt x="41" y="188"/>
                    <a:pt x="52" y="182"/>
                    <a:pt x="57" y="174"/>
                  </a:cubicBezTo>
                  <a:cubicBezTo>
                    <a:pt x="73" y="149"/>
                    <a:pt x="65" y="116"/>
                    <a:pt x="82" y="90"/>
                  </a:cubicBezTo>
                  <a:cubicBezTo>
                    <a:pt x="90" y="78"/>
                    <a:pt x="91" y="63"/>
                    <a:pt x="97" y="50"/>
                  </a:cubicBezTo>
                  <a:cubicBezTo>
                    <a:pt x="105" y="32"/>
                    <a:pt x="92" y="2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xmlns="" id="{93E97C5D-7E93-46A4-87EE-9E89FC518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13" y="2600326"/>
              <a:ext cx="174625" cy="304800"/>
            </a:xfrm>
            <a:custGeom>
              <a:avLst/>
              <a:gdLst>
                <a:gd name="T0" fmla="*/ 19 w 86"/>
                <a:gd name="T1" fmla="*/ 0 h 150"/>
                <a:gd name="T2" fmla="*/ 13 w 86"/>
                <a:gd name="T3" fmla="*/ 4 h 150"/>
                <a:gd name="T4" fmla="*/ 3 w 86"/>
                <a:gd name="T5" fmla="*/ 29 h 150"/>
                <a:gd name="T6" fmla="*/ 0 w 86"/>
                <a:gd name="T7" fmla="*/ 52 h 150"/>
                <a:gd name="T8" fmla="*/ 36 w 86"/>
                <a:gd name="T9" fmla="*/ 85 h 150"/>
                <a:gd name="T10" fmla="*/ 16 w 86"/>
                <a:gd name="T11" fmla="*/ 93 h 150"/>
                <a:gd name="T12" fmla="*/ 14 w 86"/>
                <a:gd name="T13" fmla="*/ 120 h 150"/>
                <a:gd name="T14" fmla="*/ 22 w 86"/>
                <a:gd name="T15" fmla="*/ 123 h 150"/>
                <a:gd name="T16" fmla="*/ 3 w 86"/>
                <a:gd name="T17" fmla="*/ 150 h 150"/>
                <a:gd name="T18" fmla="*/ 52 w 86"/>
                <a:gd name="T19" fmla="*/ 142 h 150"/>
                <a:gd name="T20" fmla="*/ 84 w 86"/>
                <a:gd name="T21" fmla="*/ 115 h 150"/>
                <a:gd name="T22" fmla="*/ 79 w 86"/>
                <a:gd name="T23" fmla="*/ 99 h 150"/>
                <a:gd name="T24" fmla="*/ 67 w 86"/>
                <a:gd name="T25" fmla="*/ 82 h 150"/>
                <a:gd name="T26" fmla="*/ 40 w 86"/>
                <a:gd name="T27" fmla="*/ 32 h 150"/>
                <a:gd name="T28" fmla="*/ 47 w 86"/>
                <a:gd name="T29" fmla="*/ 17 h 150"/>
                <a:gd name="T30" fmla="*/ 28 w 86"/>
                <a:gd name="T31" fmla="*/ 13 h 150"/>
                <a:gd name="T32" fmla="*/ 19 w 86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0">
                  <a:moveTo>
                    <a:pt x="19" y="0"/>
                  </a:moveTo>
                  <a:cubicBezTo>
                    <a:pt x="18" y="0"/>
                    <a:pt x="15" y="1"/>
                    <a:pt x="13" y="4"/>
                  </a:cubicBezTo>
                  <a:cubicBezTo>
                    <a:pt x="7" y="9"/>
                    <a:pt x="5" y="20"/>
                    <a:pt x="3" y="29"/>
                  </a:cubicBezTo>
                  <a:cubicBezTo>
                    <a:pt x="1" y="35"/>
                    <a:pt x="1" y="41"/>
                    <a:pt x="0" y="52"/>
                  </a:cubicBezTo>
                  <a:cubicBezTo>
                    <a:pt x="10" y="61"/>
                    <a:pt x="22" y="72"/>
                    <a:pt x="36" y="85"/>
                  </a:cubicBezTo>
                  <a:cubicBezTo>
                    <a:pt x="28" y="88"/>
                    <a:pt x="21" y="91"/>
                    <a:pt x="16" y="93"/>
                  </a:cubicBezTo>
                  <a:cubicBezTo>
                    <a:pt x="15" y="103"/>
                    <a:pt x="15" y="111"/>
                    <a:pt x="14" y="120"/>
                  </a:cubicBezTo>
                  <a:cubicBezTo>
                    <a:pt x="16" y="121"/>
                    <a:pt x="19" y="122"/>
                    <a:pt x="22" y="123"/>
                  </a:cubicBezTo>
                  <a:cubicBezTo>
                    <a:pt x="16" y="132"/>
                    <a:pt x="10" y="140"/>
                    <a:pt x="3" y="150"/>
                  </a:cubicBezTo>
                  <a:cubicBezTo>
                    <a:pt x="22" y="147"/>
                    <a:pt x="37" y="145"/>
                    <a:pt x="52" y="142"/>
                  </a:cubicBezTo>
                  <a:cubicBezTo>
                    <a:pt x="66" y="138"/>
                    <a:pt x="77" y="128"/>
                    <a:pt x="84" y="115"/>
                  </a:cubicBezTo>
                  <a:cubicBezTo>
                    <a:pt x="86" y="112"/>
                    <a:pt x="82" y="104"/>
                    <a:pt x="79" y="99"/>
                  </a:cubicBezTo>
                  <a:cubicBezTo>
                    <a:pt x="76" y="93"/>
                    <a:pt x="70" y="88"/>
                    <a:pt x="67" y="82"/>
                  </a:cubicBezTo>
                  <a:cubicBezTo>
                    <a:pt x="57" y="66"/>
                    <a:pt x="49" y="48"/>
                    <a:pt x="40" y="32"/>
                  </a:cubicBezTo>
                  <a:cubicBezTo>
                    <a:pt x="42" y="28"/>
                    <a:pt x="44" y="23"/>
                    <a:pt x="47" y="17"/>
                  </a:cubicBezTo>
                  <a:cubicBezTo>
                    <a:pt x="38" y="15"/>
                    <a:pt x="28" y="15"/>
                    <a:pt x="28" y="13"/>
                  </a:cubicBezTo>
                  <a:cubicBezTo>
                    <a:pt x="26" y="6"/>
                    <a:pt x="24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17">
              <a:extLst>
                <a:ext uri="{FF2B5EF4-FFF2-40B4-BE49-F238E27FC236}">
                  <a16:creationId xmlns:a16="http://schemas.microsoft.com/office/drawing/2014/main" xmlns="" id="{61A83D4A-B865-4A68-8B6A-02870231D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4051" y="43164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18">
              <a:extLst>
                <a:ext uri="{FF2B5EF4-FFF2-40B4-BE49-F238E27FC236}">
                  <a16:creationId xmlns:a16="http://schemas.microsoft.com/office/drawing/2014/main" xmlns="" id="{E5C3F6F2-465E-40BC-8064-39EF69117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4051" y="43164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19">
              <a:extLst>
                <a:ext uri="{FF2B5EF4-FFF2-40B4-BE49-F238E27FC236}">
                  <a16:creationId xmlns:a16="http://schemas.microsoft.com/office/drawing/2014/main" xmlns="" id="{A1336238-B85C-48FB-8410-7B94D0723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4663" y="4221163"/>
              <a:ext cx="312738" cy="312738"/>
            </a:xfrm>
            <a:custGeom>
              <a:avLst/>
              <a:gdLst>
                <a:gd name="T0" fmla="*/ 16 w 155"/>
                <a:gd name="T1" fmla="*/ 0 h 154"/>
                <a:gd name="T2" fmla="*/ 0 w 155"/>
                <a:gd name="T3" fmla="*/ 11 h 154"/>
                <a:gd name="T4" fmla="*/ 19 w 155"/>
                <a:gd name="T5" fmla="*/ 23 h 154"/>
                <a:gd name="T6" fmla="*/ 54 w 155"/>
                <a:gd name="T7" fmla="*/ 57 h 154"/>
                <a:gd name="T8" fmla="*/ 113 w 155"/>
                <a:gd name="T9" fmla="*/ 146 h 154"/>
                <a:gd name="T10" fmla="*/ 129 w 155"/>
                <a:gd name="T11" fmla="*/ 154 h 154"/>
                <a:gd name="T12" fmla="*/ 131 w 155"/>
                <a:gd name="T13" fmla="*/ 153 h 154"/>
                <a:gd name="T14" fmla="*/ 141 w 155"/>
                <a:gd name="T15" fmla="*/ 135 h 154"/>
                <a:gd name="T16" fmla="*/ 148 w 155"/>
                <a:gd name="T17" fmla="*/ 106 h 154"/>
                <a:gd name="T18" fmla="*/ 155 w 155"/>
                <a:gd name="T19" fmla="*/ 105 h 154"/>
                <a:gd name="T20" fmla="*/ 139 w 155"/>
                <a:gd name="T21" fmla="*/ 91 h 154"/>
                <a:gd name="T22" fmla="*/ 126 w 155"/>
                <a:gd name="T23" fmla="*/ 102 h 154"/>
                <a:gd name="T24" fmla="*/ 125 w 155"/>
                <a:gd name="T25" fmla="*/ 102 h 154"/>
                <a:gd name="T26" fmla="*/ 114 w 155"/>
                <a:gd name="T27" fmla="*/ 89 h 154"/>
                <a:gd name="T28" fmla="*/ 89 w 155"/>
                <a:gd name="T29" fmla="*/ 47 h 154"/>
                <a:gd name="T30" fmla="*/ 89 w 155"/>
                <a:gd name="T31" fmla="*/ 47 h 154"/>
                <a:gd name="T32" fmla="*/ 89 w 155"/>
                <a:gd name="T33" fmla="*/ 47 h 154"/>
                <a:gd name="T34" fmla="*/ 32 w 155"/>
                <a:gd name="T35" fmla="*/ 7 h 154"/>
                <a:gd name="T36" fmla="*/ 16 w 155"/>
                <a:gd name="T3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54">
                  <a:moveTo>
                    <a:pt x="16" y="0"/>
                  </a:moveTo>
                  <a:cubicBezTo>
                    <a:pt x="11" y="0"/>
                    <a:pt x="6" y="3"/>
                    <a:pt x="0" y="11"/>
                  </a:cubicBezTo>
                  <a:cubicBezTo>
                    <a:pt x="7" y="16"/>
                    <a:pt x="14" y="19"/>
                    <a:pt x="19" y="23"/>
                  </a:cubicBezTo>
                  <a:cubicBezTo>
                    <a:pt x="31" y="34"/>
                    <a:pt x="50" y="43"/>
                    <a:pt x="54" y="57"/>
                  </a:cubicBezTo>
                  <a:cubicBezTo>
                    <a:pt x="64" y="94"/>
                    <a:pt x="91" y="118"/>
                    <a:pt x="113" y="146"/>
                  </a:cubicBezTo>
                  <a:cubicBezTo>
                    <a:pt x="116" y="150"/>
                    <a:pt x="123" y="154"/>
                    <a:pt x="129" y="154"/>
                  </a:cubicBezTo>
                  <a:cubicBezTo>
                    <a:pt x="130" y="154"/>
                    <a:pt x="131" y="153"/>
                    <a:pt x="131" y="153"/>
                  </a:cubicBezTo>
                  <a:cubicBezTo>
                    <a:pt x="136" y="151"/>
                    <a:pt x="139" y="142"/>
                    <a:pt x="141" y="135"/>
                  </a:cubicBezTo>
                  <a:cubicBezTo>
                    <a:pt x="144" y="126"/>
                    <a:pt x="146" y="116"/>
                    <a:pt x="148" y="106"/>
                  </a:cubicBezTo>
                  <a:cubicBezTo>
                    <a:pt x="151" y="106"/>
                    <a:pt x="153" y="106"/>
                    <a:pt x="155" y="105"/>
                  </a:cubicBezTo>
                  <a:cubicBezTo>
                    <a:pt x="150" y="100"/>
                    <a:pt x="144" y="96"/>
                    <a:pt x="139" y="91"/>
                  </a:cubicBezTo>
                  <a:cubicBezTo>
                    <a:pt x="134" y="95"/>
                    <a:pt x="128" y="102"/>
                    <a:pt x="126" y="102"/>
                  </a:cubicBezTo>
                  <a:cubicBezTo>
                    <a:pt x="126" y="102"/>
                    <a:pt x="126" y="102"/>
                    <a:pt x="125" y="102"/>
                  </a:cubicBezTo>
                  <a:cubicBezTo>
                    <a:pt x="121" y="99"/>
                    <a:pt x="117" y="94"/>
                    <a:pt x="114" y="89"/>
                  </a:cubicBezTo>
                  <a:cubicBezTo>
                    <a:pt x="105" y="75"/>
                    <a:pt x="97" y="61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0" y="34"/>
                    <a:pt x="50" y="22"/>
                    <a:pt x="32" y="7"/>
                  </a:cubicBezTo>
                  <a:cubicBezTo>
                    <a:pt x="26" y="3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20">
              <a:extLst>
                <a:ext uri="{FF2B5EF4-FFF2-40B4-BE49-F238E27FC236}">
                  <a16:creationId xmlns:a16="http://schemas.microsoft.com/office/drawing/2014/main" xmlns="" id="{BE47FE9F-B86A-4953-9979-589A9FD50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626" y="1870076"/>
              <a:ext cx="344488" cy="285750"/>
            </a:xfrm>
            <a:custGeom>
              <a:avLst/>
              <a:gdLst>
                <a:gd name="T0" fmla="*/ 150 w 170"/>
                <a:gd name="T1" fmla="*/ 0 h 141"/>
                <a:gd name="T2" fmla="*/ 136 w 170"/>
                <a:gd name="T3" fmla="*/ 5 h 141"/>
                <a:gd name="T4" fmla="*/ 113 w 170"/>
                <a:gd name="T5" fmla="*/ 16 h 141"/>
                <a:gd name="T6" fmla="*/ 27 w 170"/>
                <a:gd name="T7" fmla="*/ 64 h 141"/>
                <a:gd name="T8" fmla="*/ 22 w 170"/>
                <a:gd name="T9" fmla="*/ 130 h 141"/>
                <a:gd name="T10" fmla="*/ 46 w 170"/>
                <a:gd name="T11" fmla="*/ 141 h 141"/>
                <a:gd name="T12" fmla="*/ 66 w 170"/>
                <a:gd name="T13" fmla="*/ 132 h 141"/>
                <a:gd name="T14" fmla="*/ 76 w 170"/>
                <a:gd name="T15" fmla="*/ 60 h 141"/>
                <a:gd name="T16" fmla="*/ 148 w 170"/>
                <a:gd name="T17" fmla="*/ 22 h 141"/>
                <a:gd name="T18" fmla="*/ 170 w 170"/>
                <a:gd name="T19" fmla="*/ 12 h 141"/>
                <a:gd name="T20" fmla="*/ 150 w 170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41">
                  <a:moveTo>
                    <a:pt x="150" y="0"/>
                  </a:moveTo>
                  <a:cubicBezTo>
                    <a:pt x="146" y="0"/>
                    <a:pt x="141" y="2"/>
                    <a:pt x="136" y="5"/>
                  </a:cubicBezTo>
                  <a:cubicBezTo>
                    <a:pt x="129" y="10"/>
                    <a:pt x="121" y="14"/>
                    <a:pt x="113" y="16"/>
                  </a:cubicBezTo>
                  <a:cubicBezTo>
                    <a:pt x="80" y="24"/>
                    <a:pt x="47" y="28"/>
                    <a:pt x="27" y="64"/>
                  </a:cubicBezTo>
                  <a:cubicBezTo>
                    <a:pt x="14" y="87"/>
                    <a:pt x="0" y="105"/>
                    <a:pt x="22" y="130"/>
                  </a:cubicBezTo>
                  <a:cubicBezTo>
                    <a:pt x="29" y="137"/>
                    <a:pt x="37" y="141"/>
                    <a:pt x="46" y="141"/>
                  </a:cubicBezTo>
                  <a:cubicBezTo>
                    <a:pt x="53" y="141"/>
                    <a:pt x="60" y="139"/>
                    <a:pt x="66" y="132"/>
                  </a:cubicBezTo>
                  <a:cubicBezTo>
                    <a:pt x="36" y="99"/>
                    <a:pt x="36" y="86"/>
                    <a:pt x="76" y="60"/>
                  </a:cubicBezTo>
                  <a:cubicBezTo>
                    <a:pt x="98" y="44"/>
                    <a:pt x="123" y="34"/>
                    <a:pt x="148" y="22"/>
                  </a:cubicBezTo>
                  <a:cubicBezTo>
                    <a:pt x="154" y="18"/>
                    <a:pt x="161" y="16"/>
                    <a:pt x="170" y="12"/>
                  </a:cubicBezTo>
                  <a:cubicBezTo>
                    <a:pt x="163" y="4"/>
                    <a:pt x="157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21">
              <a:extLst>
                <a:ext uri="{FF2B5EF4-FFF2-40B4-BE49-F238E27FC236}">
                  <a16:creationId xmlns:a16="http://schemas.microsoft.com/office/drawing/2014/main" xmlns="" id="{BF31978D-F50E-46CF-AF1F-F0AE968CC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5013" y="1965326"/>
              <a:ext cx="217488" cy="158750"/>
            </a:xfrm>
            <a:custGeom>
              <a:avLst/>
              <a:gdLst>
                <a:gd name="T0" fmla="*/ 54 w 108"/>
                <a:gd name="T1" fmla="*/ 0 h 78"/>
                <a:gd name="T2" fmla="*/ 48 w 108"/>
                <a:gd name="T3" fmla="*/ 1 h 78"/>
                <a:gd name="T4" fmla="*/ 41 w 108"/>
                <a:gd name="T5" fmla="*/ 4 h 78"/>
                <a:gd name="T6" fmla="*/ 25 w 108"/>
                <a:gd name="T7" fmla="*/ 12 h 78"/>
                <a:gd name="T8" fmla="*/ 4 w 108"/>
                <a:gd name="T9" fmla="*/ 47 h 78"/>
                <a:gd name="T10" fmla="*/ 5 w 108"/>
                <a:gd name="T11" fmla="*/ 66 h 78"/>
                <a:gd name="T12" fmla="*/ 24 w 108"/>
                <a:gd name="T13" fmla="*/ 78 h 78"/>
                <a:gd name="T14" fmla="*/ 49 w 108"/>
                <a:gd name="T15" fmla="*/ 68 h 78"/>
                <a:gd name="T16" fmla="*/ 94 w 108"/>
                <a:gd name="T17" fmla="*/ 46 h 78"/>
                <a:gd name="T18" fmla="*/ 98 w 108"/>
                <a:gd name="T19" fmla="*/ 44 h 78"/>
                <a:gd name="T20" fmla="*/ 99 w 108"/>
                <a:gd name="T21" fmla="*/ 17 h 78"/>
                <a:gd name="T22" fmla="*/ 94 w 108"/>
                <a:gd name="T23" fmla="*/ 14 h 78"/>
                <a:gd name="T24" fmla="*/ 59 w 108"/>
                <a:gd name="T25" fmla="*/ 1 h 78"/>
                <a:gd name="T26" fmla="*/ 54 w 108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78">
                  <a:moveTo>
                    <a:pt x="54" y="0"/>
                  </a:moveTo>
                  <a:cubicBezTo>
                    <a:pt x="52" y="0"/>
                    <a:pt x="50" y="0"/>
                    <a:pt x="48" y="1"/>
                  </a:cubicBezTo>
                  <a:cubicBezTo>
                    <a:pt x="46" y="2"/>
                    <a:pt x="43" y="3"/>
                    <a:pt x="41" y="4"/>
                  </a:cubicBezTo>
                  <a:cubicBezTo>
                    <a:pt x="35" y="6"/>
                    <a:pt x="28" y="8"/>
                    <a:pt x="25" y="12"/>
                  </a:cubicBezTo>
                  <a:cubicBezTo>
                    <a:pt x="17" y="23"/>
                    <a:pt x="11" y="35"/>
                    <a:pt x="4" y="47"/>
                  </a:cubicBezTo>
                  <a:cubicBezTo>
                    <a:pt x="0" y="53"/>
                    <a:pt x="1" y="60"/>
                    <a:pt x="5" y="66"/>
                  </a:cubicBezTo>
                  <a:cubicBezTo>
                    <a:pt x="11" y="74"/>
                    <a:pt x="17" y="78"/>
                    <a:pt x="24" y="78"/>
                  </a:cubicBezTo>
                  <a:cubicBezTo>
                    <a:pt x="31" y="78"/>
                    <a:pt x="39" y="74"/>
                    <a:pt x="49" y="68"/>
                  </a:cubicBezTo>
                  <a:cubicBezTo>
                    <a:pt x="63" y="59"/>
                    <a:pt x="79" y="54"/>
                    <a:pt x="94" y="46"/>
                  </a:cubicBezTo>
                  <a:cubicBezTo>
                    <a:pt x="96" y="45"/>
                    <a:pt x="97" y="45"/>
                    <a:pt x="98" y="44"/>
                  </a:cubicBezTo>
                  <a:cubicBezTo>
                    <a:pt x="107" y="38"/>
                    <a:pt x="108" y="24"/>
                    <a:pt x="99" y="17"/>
                  </a:cubicBezTo>
                  <a:cubicBezTo>
                    <a:pt x="98" y="16"/>
                    <a:pt x="96" y="15"/>
                    <a:pt x="94" y="14"/>
                  </a:cubicBezTo>
                  <a:cubicBezTo>
                    <a:pt x="84" y="8"/>
                    <a:pt x="72" y="5"/>
                    <a:pt x="59" y="1"/>
                  </a:cubicBezTo>
                  <a:cubicBezTo>
                    <a:pt x="58" y="0"/>
                    <a:pt x="56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22">
              <a:extLst>
                <a:ext uri="{FF2B5EF4-FFF2-40B4-BE49-F238E27FC236}">
                  <a16:creationId xmlns:a16="http://schemas.microsoft.com/office/drawing/2014/main" xmlns="" id="{24F6107D-B44A-450E-B654-651A2DDD5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1" y="1870076"/>
              <a:ext cx="288925" cy="166688"/>
            </a:xfrm>
            <a:custGeom>
              <a:avLst/>
              <a:gdLst>
                <a:gd name="T0" fmla="*/ 73 w 143"/>
                <a:gd name="T1" fmla="*/ 0 h 82"/>
                <a:gd name="T2" fmla="*/ 50 w 143"/>
                <a:gd name="T3" fmla="*/ 15 h 82"/>
                <a:gd name="T4" fmla="*/ 16 w 143"/>
                <a:gd name="T5" fmla="*/ 4 h 82"/>
                <a:gd name="T6" fmla="*/ 12 w 143"/>
                <a:gd name="T7" fmla="*/ 34 h 82"/>
                <a:gd name="T8" fmla="*/ 23 w 143"/>
                <a:gd name="T9" fmla="*/ 43 h 82"/>
                <a:gd name="T10" fmla="*/ 48 w 143"/>
                <a:gd name="T11" fmla="*/ 32 h 82"/>
                <a:gd name="T12" fmla="*/ 76 w 143"/>
                <a:gd name="T13" fmla="*/ 82 h 82"/>
                <a:gd name="T14" fmla="*/ 102 w 143"/>
                <a:gd name="T15" fmla="*/ 45 h 82"/>
                <a:gd name="T16" fmla="*/ 106 w 143"/>
                <a:gd name="T17" fmla="*/ 65 h 82"/>
                <a:gd name="T18" fmla="*/ 120 w 143"/>
                <a:gd name="T19" fmla="*/ 65 h 82"/>
                <a:gd name="T20" fmla="*/ 129 w 143"/>
                <a:gd name="T21" fmla="*/ 64 h 82"/>
                <a:gd name="T22" fmla="*/ 142 w 143"/>
                <a:gd name="T23" fmla="*/ 57 h 82"/>
                <a:gd name="T24" fmla="*/ 136 w 143"/>
                <a:gd name="T25" fmla="*/ 44 h 82"/>
                <a:gd name="T26" fmla="*/ 111 w 143"/>
                <a:gd name="T27" fmla="*/ 32 h 82"/>
                <a:gd name="T28" fmla="*/ 90 w 143"/>
                <a:gd name="T29" fmla="*/ 15 h 82"/>
                <a:gd name="T30" fmla="*/ 73 w 143"/>
                <a:gd name="T31" fmla="*/ 0 h 82"/>
                <a:gd name="T32" fmla="*/ 73 w 143"/>
                <a:gd name="T3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3" h="82">
                  <a:moveTo>
                    <a:pt x="73" y="0"/>
                  </a:moveTo>
                  <a:cubicBezTo>
                    <a:pt x="67" y="0"/>
                    <a:pt x="60" y="8"/>
                    <a:pt x="50" y="15"/>
                  </a:cubicBezTo>
                  <a:cubicBezTo>
                    <a:pt x="43" y="13"/>
                    <a:pt x="32" y="9"/>
                    <a:pt x="16" y="4"/>
                  </a:cubicBezTo>
                  <a:cubicBezTo>
                    <a:pt x="0" y="9"/>
                    <a:pt x="7" y="24"/>
                    <a:pt x="12" y="34"/>
                  </a:cubicBezTo>
                  <a:cubicBezTo>
                    <a:pt x="16" y="41"/>
                    <a:pt x="19" y="43"/>
                    <a:pt x="23" y="43"/>
                  </a:cubicBezTo>
                  <a:cubicBezTo>
                    <a:pt x="31" y="43"/>
                    <a:pt x="39" y="33"/>
                    <a:pt x="48" y="32"/>
                  </a:cubicBezTo>
                  <a:cubicBezTo>
                    <a:pt x="42" y="57"/>
                    <a:pt x="54" y="77"/>
                    <a:pt x="76" y="82"/>
                  </a:cubicBezTo>
                  <a:cubicBezTo>
                    <a:pt x="81" y="68"/>
                    <a:pt x="77" y="47"/>
                    <a:pt x="102" y="45"/>
                  </a:cubicBezTo>
                  <a:cubicBezTo>
                    <a:pt x="103" y="52"/>
                    <a:pt x="105" y="58"/>
                    <a:pt x="106" y="65"/>
                  </a:cubicBezTo>
                  <a:cubicBezTo>
                    <a:pt x="111" y="65"/>
                    <a:pt x="116" y="65"/>
                    <a:pt x="120" y="65"/>
                  </a:cubicBezTo>
                  <a:cubicBezTo>
                    <a:pt x="123" y="65"/>
                    <a:pt x="126" y="65"/>
                    <a:pt x="129" y="64"/>
                  </a:cubicBezTo>
                  <a:cubicBezTo>
                    <a:pt x="134" y="63"/>
                    <a:pt x="141" y="60"/>
                    <a:pt x="142" y="57"/>
                  </a:cubicBezTo>
                  <a:cubicBezTo>
                    <a:pt x="143" y="53"/>
                    <a:pt x="140" y="46"/>
                    <a:pt x="136" y="44"/>
                  </a:cubicBezTo>
                  <a:cubicBezTo>
                    <a:pt x="128" y="39"/>
                    <a:pt x="119" y="37"/>
                    <a:pt x="111" y="32"/>
                  </a:cubicBezTo>
                  <a:cubicBezTo>
                    <a:pt x="103" y="28"/>
                    <a:pt x="97" y="21"/>
                    <a:pt x="90" y="15"/>
                  </a:cubicBezTo>
                  <a:cubicBezTo>
                    <a:pt x="84" y="10"/>
                    <a:pt x="79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23">
              <a:extLst>
                <a:ext uri="{FF2B5EF4-FFF2-40B4-BE49-F238E27FC236}">
                  <a16:creationId xmlns:a16="http://schemas.microsoft.com/office/drawing/2014/main" xmlns="" id="{5E39C615-9A56-4A6B-9425-76F713672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6" y="3178176"/>
              <a:ext cx="228600" cy="234950"/>
            </a:xfrm>
            <a:custGeom>
              <a:avLst/>
              <a:gdLst>
                <a:gd name="T0" fmla="*/ 92 w 113"/>
                <a:gd name="T1" fmla="*/ 0 h 116"/>
                <a:gd name="T2" fmla="*/ 91 w 113"/>
                <a:gd name="T3" fmla="*/ 0 h 116"/>
                <a:gd name="T4" fmla="*/ 82 w 113"/>
                <a:gd name="T5" fmla="*/ 9 h 116"/>
                <a:gd name="T6" fmla="*/ 82 w 113"/>
                <a:gd name="T7" fmla="*/ 24 h 116"/>
                <a:gd name="T8" fmla="*/ 53 w 113"/>
                <a:gd name="T9" fmla="*/ 62 h 116"/>
                <a:gd name="T10" fmla="*/ 52 w 113"/>
                <a:gd name="T11" fmla="*/ 62 h 116"/>
                <a:gd name="T12" fmla="*/ 48 w 113"/>
                <a:gd name="T13" fmla="*/ 80 h 116"/>
                <a:gd name="T14" fmla="*/ 45 w 113"/>
                <a:gd name="T15" fmla="*/ 76 h 116"/>
                <a:gd name="T16" fmla="*/ 0 w 113"/>
                <a:gd name="T17" fmla="*/ 100 h 116"/>
                <a:gd name="T18" fmla="*/ 27 w 113"/>
                <a:gd name="T19" fmla="*/ 116 h 116"/>
                <a:gd name="T20" fmla="*/ 51 w 113"/>
                <a:gd name="T21" fmla="*/ 111 h 116"/>
                <a:gd name="T22" fmla="*/ 53 w 113"/>
                <a:gd name="T23" fmla="*/ 102 h 116"/>
                <a:gd name="T24" fmla="*/ 78 w 113"/>
                <a:gd name="T25" fmla="*/ 103 h 116"/>
                <a:gd name="T26" fmla="*/ 90 w 113"/>
                <a:gd name="T27" fmla="*/ 101 h 116"/>
                <a:gd name="T28" fmla="*/ 106 w 113"/>
                <a:gd name="T29" fmla="*/ 61 h 116"/>
                <a:gd name="T30" fmla="*/ 113 w 113"/>
                <a:gd name="T31" fmla="*/ 37 h 116"/>
                <a:gd name="T32" fmla="*/ 101 w 113"/>
                <a:gd name="T33" fmla="*/ 8 h 116"/>
                <a:gd name="T34" fmla="*/ 92 w 113"/>
                <a:gd name="T3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6">
                  <a:moveTo>
                    <a:pt x="92" y="0"/>
                  </a:moveTo>
                  <a:cubicBezTo>
                    <a:pt x="92" y="0"/>
                    <a:pt x="91" y="0"/>
                    <a:pt x="91" y="0"/>
                  </a:cubicBezTo>
                  <a:cubicBezTo>
                    <a:pt x="88" y="0"/>
                    <a:pt x="83" y="5"/>
                    <a:pt x="82" y="9"/>
                  </a:cubicBezTo>
                  <a:cubicBezTo>
                    <a:pt x="80" y="13"/>
                    <a:pt x="82" y="19"/>
                    <a:pt x="82" y="24"/>
                  </a:cubicBezTo>
                  <a:cubicBezTo>
                    <a:pt x="82" y="55"/>
                    <a:pt x="77" y="62"/>
                    <a:pt x="53" y="62"/>
                  </a:cubicBezTo>
                  <a:cubicBezTo>
                    <a:pt x="53" y="62"/>
                    <a:pt x="53" y="62"/>
                    <a:pt x="52" y="62"/>
                  </a:cubicBezTo>
                  <a:cubicBezTo>
                    <a:pt x="51" y="68"/>
                    <a:pt x="49" y="74"/>
                    <a:pt x="48" y="80"/>
                  </a:cubicBezTo>
                  <a:cubicBezTo>
                    <a:pt x="47" y="78"/>
                    <a:pt x="46" y="77"/>
                    <a:pt x="45" y="76"/>
                  </a:cubicBezTo>
                  <a:cubicBezTo>
                    <a:pt x="31" y="83"/>
                    <a:pt x="17" y="91"/>
                    <a:pt x="0" y="100"/>
                  </a:cubicBezTo>
                  <a:cubicBezTo>
                    <a:pt x="13" y="108"/>
                    <a:pt x="21" y="113"/>
                    <a:pt x="27" y="116"/>
                  </a:cubicBezTo>
                  <a:cubicBezTo>
                    <a:pt x="36" y="114"/>
                    <a:pt x="43" y="113"/>
                    <a:pt x="51" y="111"/>
                  </a:cubicBezTo>
                  <a:cubicBezTo>
                    <a:pt x="52" y="108"/>
                    <a:pt x="52" y="103"/>
                    <a:pt x="53" y="102"/>
                  </a:cubicBezTo>
                  <a:cubicBezTo>
                    <a:pt x="61" y="102"/>
                    <a:pt x="70" y="103"/>
                    <a:pt x="78" y="103"/>
                  </a:cubicBezTo>
                  <a:cubicBezTo>
                    <a:pt x="82" y="103"/>
                    <a:pt x="86" y="103"/>
                    <a:pt x="90" y="101"/>
                  </a:cubicBezTo>
                  <a:cubicBezTo>
                    <a:pt x="104" y="93"/>
                    <a:pt x="112" y="80"/>
                    <a:pt x="106" y="61"/>
                  </a:cubicBezTo>
                  <a:cubicBezTo>
                    <a:pt x="104" y="55"/>
                    <a:pt x="110" y="45"/>
                    <a:pt x="113" y="37"/>
                  </a:cubicBezTo>
                  <a:cubicBezTo>
                    <a:pt x="110" y="29"/>
                    <a:pt x="106" y="18"/>
                    <a:pt x="101" y="8"/>
                  </a:cubicBezTo>
                  <a:cubicBezTo>
                    <a:pt x="100" y="4"/>
                    <a:pt x="95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24">
              <a:extLst>
                <a:ext uri="{FF2B5EF4-FFF2-40B4-BE49-F238E27FC236}">
                  <a16:creationId xmlns:a16="http://schemas.microsoft.com/office/drawing/2014/main" xmlns="" id="{B569CBDC-17E0-4DD1-BB18-39AA5CDBD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76" y="2260601"/>
              <a:ext cx="239713" cy="123825"/>
            </a:xfrm>
            <a:custGeom>
              <a:avLst/>
              <a:gdLst>
                <a:gd name="T0" fmla="*/ 102 w 119"/>
                <a:gd name="T1" fmla="*/ 0 h 61"/>
                <a:gd name="T2" fmla="*/ 85 w 119"/>
                <a:gd name="T3" fmla="*/ 3 h 61"/>
                <a:gd name="T4" fmla="*/ 33 w 119"/>
                <a:gd name="T5" fmla="*/ 6 h 61"/>
                <a:gd name="T6" fmla="*/ 33 w 119"/>
                <a:gd name="T7" fmla="*/ 6 h 61"/>
                <a:gd name="T8" fmla="*/ 24 w 119"/>
                <a:gd name="T9" fmla="*/ 4 h 61"/>
                <a:gd name="T10" fmla="*/ 17 w 119"/>
                <a:gd name="T11" fmla="*/ 2 h 61"/>
                <a:gd name="T12" fmla="*/ 16 w 119"/>
                <a:gd name="T13" fmla="*/ 2 h 61"/>
                <a:gd name="T14" fmla="*/ 0 w 119"/>
                <a:gd name="T15" fmla="*/ 32 h 61"/>
                <a:gd name="T16" fmla="*/ 28 w 119"/>
                <a:gd name="T17" fmla="*/ 26 h 61"/>
                <a:gd name="T18" fmla="*/ 24 w 119"/>
                <a:gd name="T19" fmla="*/ 47 h 61"/>
                <a:gd name="T20" fmla="*/ 66 w 119"/>
                <a:gd name="T21" fmla="*/ 61 h 61"/>
                <a:gd name="T22" fmla="*/ 95 w 119"/>
                <a:gd name="T23" fmla="*/ 49 h 61"/>
                <a:gd name="T24" fmla="*/ 114 w 119"/>
                <a:gd name="T25" fmla="*/ 10 h 61"/>
                <a:gd name="T26" fmla="*/ 102 w 119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61">
                  <a:moveTo>
                    <a:pt x="102" y="0"/>
                  </a:moveTo>
                  <a:cubicBezTo>
                    <a:pt x="97" y="0"/>
                    <a:pt x="91" y="2"/>
                    <a:pt x="85" y="3"/>
                  </a:cubicBezTo>
                  <a:cubicBezTo>
                    <a:pt x="68" y="5"/>
                    <a:pt x="50" y="5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0" y="6"/>
                    <a:pt x="27" y="5"/>
                    <a:pt x="24" y="4"/>
                  </a:cubicBezTo>
                  <a:cubicBezTo>
                    <a:pt x="21" y="3"/>
                    <a:pt x="19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0" y="9"/>
                    <a:pt x="7" y="19"/>
                    <a:pt x="0" y="32"/>
                  </a:cubicBezTo>
                  <a:cubicBezTo>
                    <a:pt x="13" y="29"/>
                    <a:pt x="20" y="28"/>
                    <a:pt x="28" y="26"/>
                  </a:cubicBezTo>
                  <a:cubicBezTo>
                    <a:pt x="26" y="37"/>
                    <a:pt x="25" y="44"/>
                    <a:pt x="24" y="47"/>
                  </a:cubicBezTo>
                  <a:cubicBezTo>
                    <a:pt x="39" y="52"/>
                    <a:pt x="53" y="56"/>
                    <a:pt x="66" y="61"/>
                  </a:cubicBezTo>
                  <a:cubicBezTo>
                    <a:pt x="75" y="57"/>
                    <a:pt x="85" y="52"/>
                    <a:pt x="95" y="49"/>
                  </a:cubicBezTo>
                  <a:cubicBezTo>
                    <a:pt x="110" y="44"/>
                    <a:pt x="119" y="27"/>
                    <a:pt x="114" y="10"/>
                  </a:cubicBezTo>
                  <a:cubicBezTo>
                    <a:pt x="111" y="2"/>
                    <a:pt x="107" y="0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25">
              <a:extLst>
                <a:ext uri="{FF2B5EF4-FFF2-40B4-BE49-F238E27FC236}">
                  <a16:creationId xmlns:a16="http://schemas.microsoft.com/office/drawing/2014/main" xmlns="" id="{F36FF5B4-7D07-4F05-950F-0684BC76B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751" y="1843088"/>
              <a:ext cx="273050" cy="136525"/>
            </a:xfrm>
            <a:custGeom>
              <a:avLst/>
              <a:gdLst>
                <a:gd name="T0" fmla="*/ 27 w 135"/>
                <a:gd name="T1" fmla="*/ 0 h 67"/>
                <a:gd name="T2" fmla="*/ 2 w 135"/>
                <a:gd name="T3" fmla="*/ 13 h 67"/>
                <a:gd name="T4" fmla="*/ 1 w 135"/>
                <a:gd name="T5" fmla="*/ 27 h 67"/>
                <a:gd name="T6" fmla="*/ 61 w 135"/>
                <a:gd name="T7" fmla="*/ 63 h 67"/>
                <a:gd name="T8" fmla="*/ 73 w 135"/>
                <a:gd name="T9" fmla="*/ 62 h 67"/>
                <a:gd name="T10" fmla="*/ 82 w 135"/>
                <a:gd name="T11" fmla="*/ 62 h 67"/>
                <a:gd name="T12" fmla="*/ 118 w 135"/>
                <a:gd name="T13" fmla="*/ 66 h 67"/>
                <a:gd name="T14" fmla="*/ 127 w 135"/>
                <a:gd name="T15" fmla="*/ 67 h 67"/>
                <a:gd name="T16" fmla="*/ 130 w 135"/>
                <a:gd name="T17" fmla="*/ 66 h 67"/>
                <a:gd name="T18" fmla="*/ 133 w 135"/>
                <a:gd name="T19" fmla="*/ 53 h 67"/>
                <a:gd name="T20" fmla="*/ 115 w 135"/>
                <a:gd name="T21" fmla="*/ 39 h 67"/>
                <a:gd name="T22" fmla="*/ 106 w 135"/>
                <a:gd name="T23" fmla="*/ 38 h 67"/>
                <a:gd name="T24" fmla="*/ 95 w 135"/>
                <a:gd name="T25" fmla="*/ 38 h 67"/>
                <a:gd name="T26" fmla="*/ 84 w 135"/>
                <a:gd name="T27" fmla="*/ 39 h 67"/>
                <a:gd name="T28" fmla="*/ 78 w 135"/>
                <a:gd name="T29" fmla="*/ 39 h 67"/>
                <a:gd name="T30" fmla="*/ 42 w 135"/>
                <a:gd name="T31" fmla="*/ 13 h 67"/>
                <a:gd name="T32" fmla="*/ 27 w 135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67">
                  <a:moveTo>
                    <a:pt x="27" y="0"/>
                  </a:moveTo>
                  <a:cubicBezTo>
                    <a:pt x="18" y="5"/>
                    <a:pt x="9" y="8"/>
                    <a:pt x="2" y="13"/>
                  </a:cubicBezTo>
                  <a:cubicBezTo>
                    <a:pt x="0" y="15"/>
                    <a:pt x="0" y="23"/>
                    <a:pt x="1" y="27"/>
                  </a:cubicBezTo>
                  <a:cubicBezTo>
                    <a:pt x="13" y="51"/>
                    <a:pt x="35" y="63"/>
                    <a:pt x="61" y="63"/>
                  </a:cubicBezTo>
                  <a:cubicBezTo>
                    <a:pt x="65" y="63"/>
                    <a:pt x="69" y="63"/>
                    <a:pt x="73" y="62"/>
                  </a:cubicBezTo>
                  <a:cubicBezTo>
                    <a:pt x="76" y="62"/>
                    <a:pt x="79" y="62"/>
                    <a:pt x="82" y="62"/>
                  </a:cubicBezTo>
                  <a:cubicBezTo>
                    <a:pt x="94" y="62"/>
                    <a:pt x="106" y="65"/>
                    <a:pt x="118" y="66"/>
                  </a:cubicBezTo>
                  <a:cubicBezTo>
                    <a:pt x="121" y="66"/>
                    <a:pt x="125" y="67"/>
                    <a:pt x="127" y="67"/>
                  </a:cubicBezTo>
                  <a:cubicBezTo>
                    <a:pt x="129" y="67"/>
                    <a:pt x="129" y="66"/>
                    <a:pt x="130" y="66"/>
                  </a:cubicBezTo>
                  <a:cubicBezTo>
                    <a:pt x="132" y="62"/>
                    <a:pt x="135" y="55"/>
                    <a:pt x="133" y="53"/>
                  </a:cubicBezTo>
                  <a:cubicBezTo>
                    <a:pt x="128" y="47"/>
                    <a:pt x="121" y="40"/>
                    <a:pt x="115" y="39"/>
                  </a:cubicBezTo>
                  <a:cubicBezTo>
                    <a:pt x="112" y="38"/>
                    <a:pt x="109" y="38"/>
                    <a:pt x="106" y="38"/>
                  </a:cubicBezTo>
                  <a:cubicBezTo>
                    <a:pt x="102" y="38"/>
                    <a:pt x="99" y="38"/>
                    <a:pt x="95" y="38"/>
                  </a:cubicBezTo>
                  <a:cubicBezTo>
                    <a:pt x="91" y="39"/>
                    <a:pt x="88" y="39"/>
                    <a:pt x="84" y="39"/>
                  </a:cubicBezTo>
                  <a:cubicBezTo>
                    <a:pt x="82" y="39"/>
                    <a:pt x="80" y="39"/>
                    <a:pt x="78" y="39"/>
                  </a:cubicBezTo>
                  <a:cubicBezTo>
                    <a:pt x="62" y="37"/>
                    <a:pt x="44" y="37"/>
                    <a:pt x="42" y="13"/>
                  </a:cubicBezTo>
                  <a:cubicBezTo>
                    <a:pt x="41" y="9"/>
                    <a:pt x="33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26">
              <a:extLst>
                <a:ext uri="{FF2B5EF4-FFF2-40B4-BE49-F238E27FC236}">
                  <a16:creationId xmlns:a16="http://schemas.microsoft.com/office/drawing/2014/main" xmlns="" id="{DA3C6BA6-D368-44C3-BB39-B9FC3FEFA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1654176"/>
              <a:ext cx="160338" cy="152400"/>
            </a:xfrm>
            <a:custGeom>
              <a:avLst/>
              <a:gdLst>
                <a:gd name="T0" fmla="*/ 29 w 79"/>
                <a:gd name="T1" fmla="*/ 0 h 75"/>
                <a:gd name="T2" fmla="*/ 24 w 79"/>
                <a:gd name="T3" fmla="*/ 1 h 75"/>
                <a:gd name="T4" fmla="*/ 4 w 79"/>
                <a:gd name="T5" fmla="*/ 40 h 75"/>
                <a:gd name="T6" fmla="*/ 11 w 79"/>
                <a:gd name="T7" fmla="*/ 46 h 75"/>
                <a:gd name="T8" fmla="*/ 18 w 79"/>
                <a:gd name="T9" fmla="*/ 51 h 75"/>
                <a:gd name="T10" fmla="*/ 40 w 79"/>
                <a:gd name="T11" fmla="*/ 75 h 75"/>
                <a:gd name="T12" fmla="*/ 52 w 79"/>
                <a:gd name="T13" fmla="*/ 74 h 75"/>
                <a:gd name="T14" fmla="*/ 74 w 79"/>
                <a:gd name="T15" fmla="*/ 53 h 75"/>
                <a:gd name="T16" fmla="*/ 73 w 79"/>
                <a:gd name="T17" fmla="*/ 31 h 75"/>
                <a:gd name="T18" fmla="*/ 44 w 79"/>
                <a:gd name="T19" fmla="*/ 5 h 75"/>
                <a:gd name="T20" fmla="*/ 29 w 79"/>
                <a:gd name="T2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5">
                  <a:moveTo>
                    <a:pt x="29" y="0"/>
                  </a:moveTo>
                  <a:cubicBezTo>
                    <a:pt x="26" y="0"/>
                    <a:pt x="25" y="1"/>
                    <a:pt x="24" y="1"/>
                  </a:cubicBezTo>
                  <a:cubicBezTo>
                    <a:pt x="16" y="13"/>
                    <a:pt x="0" y="26"/>
                    <a:pt x="4" y="40"/>
                  </a:cubicBezTo>
                  <a:cubicBezTo>
                    <a:pt x="6" y="45"/>
                    <a:pt x="9" y="44"/>
                    <a:pt x="11" y="46"/>
                  </a:cubicBezTo>
                  <a:cubicBezTo>
                    <a:pt x="14" y="48"/>
                    <a:pt x="18" y="49"/>
                    <a:pt x="18" y="51"/>
                  </a:cubicBezTo>
                  <a:cubicBezTo>
                    <a:pt x="18" y="70"/>
                    <a:pt x="29" y="75"/>
                    <a:pt x="40" y="75"/>
                  </a:cubicBezTo>
                  <a:cubicBezTo>
                    <a:pt x="45" y="75"/>
                    <a:pt x="49" y="75"/>
                    <a:pt x="52" y="74"/>
                  </a:cubicBezTo>
                  <a:cubicBezTo>
                    <a:pt x="60" y="71"/>
                    <a:pt x="66" y="63"/>
                    <a:pt x="74" y="53"/>
                  </a:cubicBezTo>
                  <a:cubicBezTo>
                    <a:pt x="79" y="46"/>
                    <a:pt x="79" y="37"/>
                    <a:pt x="73" y="31"/>
                  </a:cubicBezTo>
                  <a:cubicBezTo>
                    <a:pt x="63" y="21"/>
                    <a:pt x="54" y="12"/>
                    <a:pt x="44" y="5"/>
                  </a:cubicBezTo>
                  <a:cubicBezTo>
                    <a:pt x="41" y="2"/>
                    <a:pt x="33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27">
              <a:extLst>
                <a:ext uri="{FF2B5EF4-FFF2-40B4-BE49-F238E27FC236}">
                  <a16:creationId xmlns:a16="http://schemas.microsoft.com/office/drawing/2014/main" xmlns="" id="{C26C01B8-D426-4956-86EB-63A3D8A7E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6101" y="5372101"/>
              <a:ext cx="204788" cy="220663"/>
            </a:xfrm>
            <a:custGeom>
              <a:avLst/>
              <a:gdLst>
                <a:gd name="T0" fmla="*/ 86 w 101"/>
                <a:gd name="T1" fmla="*/ 0 h 108"/>
                <a:gd name="T2" fmla="*/ 78 w 101"/>
                <a:gd name="T3" fmla="*/ 2 h 108"/>
                <a:gd name="T4" fmla="*/ 23 w 101"/>
                <a:gd name="T5" fmla="*/ 51 h 108"/>
                <a:gd name="T6" fmla="*/ 4 w 101"/>
                <a:gd name="T7" fmla="*/ 64 h 108"/>
                <a:gd name="T8" fmla="*/ 2 w 101"/>
                <a:gd name="T9" fmla="*/ 85 h 108"/>
                <a:gd name="T10" fmla="*/ 22 w 101"/>
                <a:gd name="T11" fmla="*/ 108 h 108"/>
                <a:gd name="T12" fmla="*/ 47 w 101"/>
                <a:gd name="T13" fmla="*/ 78 h 108"/>
                <a:gd name="T14" fmla="*/ 60 w 101"/>
                <a:gd name="T15" fmla="*/ 60 h 108"/>
                <a:gd name="T16" fmla="*/ 100 w 101"/>
                <a:gd name="T17" fmla="*/ 18 h 108"/>
                <a:gd name="T18" fmla="*/ 93 w 101"/>
                <a:gd name="T19" fmla="*/ 2 h 108"/>
                <a:gd name="T20" fmla="*/ 86 w 101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08">
                  <a:moveTo>
                    <a:pt x="86" y="0"/>
                  </a:moveTo>
                  <a:cubicBezTo>
                    <a:pt x="82" y="0"/>
                    <a:pt x="79" y="0"/>
                    <a:pt x="78" y="2"/>
                  </a:cubicBezTo>
                  <a:cubicBezTo>
                    <a:pt x="67" y="26"/>
                    <a:pt x="48" y="42"/>
                    <a:pt x="23" y="51"/>
                  </a:cubicBezTo>
                  <a:cubicBezTo>
                    <a:pt x="16" y="53"/>
                    <a:pt x="8" y="58"/>
                    <a:pt x="4" y="64"/>
                  </a:cubicBezTo>
                  <a:cubicBezTo>
                    <a:pt x="1" y="70"/>
                    <a:pt x="0" y="80"/>
                    <a:pt x="2" y="85"/>
                  </a:cubicBezTo>
                  <a:cubicBezTo>
                    <a:pt x="5" y="93"/>
                    <a:pt x="13" y="99"/>
                    <a:pt x="22" y="108"/>
                  </a:cubicBezTo>
                  <a:cubicBezTo>
                    <a:pt x="32" y="96"/>
                    <a:pt x="40" y="87"/>
                    <a:pt x="47" y="78"/>
                  </a:cubicBezTo>
                  <a:cubicBezTo>
                    <a:pt x="51" y="72"/>
                    <a:pt x="54" y="61"/>
                    <a:pt x="60" y="60"/>
                  </a:cubicBezTo>
                  <a:cubicBezTo>
                    <a:pt x="83" y="55"/>
                    <a:pt x="83" y="29"/>
                    <a:pt x="100" y="18"/>
                  </a:cubicBezTo>
                  <a:cubicBezTo>
                    <a:pt x="101" y="18"/>
                    <a:pt x="97" y="6"/>
                    <a:pt x="93" y="2"/>
                  </a:cubicBezTo>
                  <a:cubicBezTo>
                    <a:pt x="92" y="0"/>
                    <a:pt x="89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28">
              <a:extLst>
                <a:ext uri="{FF2B5EF4-FFF2-40B4-BE49-F238E27FC236}">
                  <a16:creationId xmlns:a16="http://schemas.microsoft.com/office/drawing/2014/main" xmlns="" id="{26B9D1AD-37A8-47C5-A0AE-C05567C56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5688" y="4330701"/>
              <a:ext cx="157163" cy="206375"/>
            </a:xfrm>
            <a:custGeom>
              <a:avLst/>
              <a:gdLst>
                <a:gd name="T0" fmla="*/ 77 w 78"/>
                <a:gd name="T1" fmla="*/ 0 h 101"/>
                <a:gd name="T2" fmla="*/ 44 w 78"/>
                <a:gd name="T3" fmla="*/ 3 h 101"/>
                <a:gd name="T4" fmla="*/ 40 w 78"/>
                <a:gd name="T5" fmla="*/ 2 h 101"/>
                <a:gd name="T6" fmla="*/ 32 w 78"/>
                <a:gd name="T7" fmla="*/ 2 h 101"/>
                <a:gd name="T8" fmla="*/ 17 w 78"/>
                <a:gd name="T9" fmla="*/ 16 h 101"/>
                <a:gd name="T10" fmla="*/ 3 w 78"/>
                <a:gd name="T11" fmla="*/ 49 h 101"/>
                <a:gd name="T12" fmla="*/ 2 w 78"/>
                <a:gd name="T13" fmla="*/ 75 h 101"/>
                <a:gd name="T14" fmla="*/ 19 w 78"/>
                <a:gd name="T15" fmla="*/ 96 h 101"/>
                <a:gd name="T16" fmla="*/ 29 w 78"/>
                <a:gd name="T17" fmla="*/ 75 h 101"/>
                <a:gd name="T18" fmla="*/ 50 w 78"/>
                <a:gd name="T19" fmla="*/ 101 h 101"/>
                <a:gd name="T20" fmla="*/ 59 w 78"/>
                <a:gd name="T21" fmla="*/ 95 h 101"/>
                <a:gd name="T22" fmla="*/ 49 w 78"/>
                <a:gd name="T23" fmla="*/ 69 h 101"/>
                <a:gd name="T24" fmla="*/ 47 w 78"/>
                <a:gd name="T25" fmla="*/ 51 h 101"/>
                <a:gd name="T26" fmla="*/ 54 w 78"/>
                <a:gd name="T27" fmla="*/ 33 h 101"/>
                <a:gd name="T28" fmla="*/ 32 w 78"/>
                <a:gd name="T29" fmla="*/ 34 h 101"/>
                <a:gd name="T30" fmla="*/ 28 w 78"/>
                <a:gd name="T31" fmla="*/ 19 h 101"/>
                <a:gd name="T32" fmla="*/ 78 w 78"/>
                <a:gd name="T33" fmla="*/ 9 h 101"/>
                <a:gd name="T34" fmla="*/ 77 w 78"/>
                <a:gd name="T3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101">
                  <a:moveTo>
                    <a:pt x="77" y="0"/>
                  </a:moveTo>
                  <a:cubicBezTo>
                    <a:pt x="63" y="1"/>
                    <a:pt x="54" y="3"/>
                    <a:pt x="44" y="3"/>
                  </a:cubicBezTo>
                  <a:cubicBezTo>
                    <a:pt x="43" y="3"/>
                    <a:pt x="41" y="3"/>
                    <a:pt x="40" y="2"/>
                  </a:cubicBezTo>
                  <a:cubicBezTo>
                    <a:pt x="37" y="2"/>
                    <a:pt x="35" y="2"/>
                    <a:pt x="32" y="2"/>
                  </a:cubicBezTo>
                  <a:cubicBezTo>
                    <a:pt x="24" y="2"/>
                    <a:pt x="19" y="4"/>
                    <a:pt x="17" y="16"/>
                  </a:cubicBezTo>
                  <a:cubicBezTo>
                    <a:pt x="15" y="28"/>
                    <a:pt x="6" y="38"/>
                    <a:pt x="3" y="49"/>
                  </a:cubicBezTo>
                  <a:cubicBezTo>
                    <a:pt x="0" y="57"/>
                    <a:pt x="0" y="68"/>
                    <a:pt x="2" y="75"/>
                  </a:cubicBezTo>
                  <a:cubicBezTo>
                    <a:pt x="5" y="83"/>
                    <a:pt x="14" y="90"/>
                    <a:pt x="19" y="96"/>
                  </a:cubicBezTo>
                  <a:cubicBezTo>
                    <a:pt x="23" y="88"/>
                    <a:pt x="27" y="80"/>
                    <a:pt x="29" y="75"/>
                  </a:cubicBezTo>
                  <a:cubicBezTo>
                    <a:pt x="36" y="83"/>
                    <a:pt x="43" y="92"/>
                    <a:pt x="50" y="101"/>
                  </a:cubicBezTo>
                  <a:cubicBezTo>
                    <a:pt x="53" y="99"/>
                    <a:pt x="56" y="97"/>
                    <a:pt x="59" y="95"/>
                  </a:cubicBezTo>
                  <a:cubicBezTo>
                    <a:pt x="56" y="86"/>
                    <a:pt x="52" y="78"/>
                    <a:pt x="49" y="69"/>
                  </a:cubicBezTo>
                  <a:cubicBezTo>
                    <a:pt x="47" y="64"/>
                    <a:pt x="46" y="57"/>
                    <a:pt x="47" y="51"/>
                  </a:cubicBezTo>
                  <a:cubicBezTo>
                    <a:pt x="48" y="45"/>
                    <a:pt x="52" y="39"/>
                    <a:pt x="54" y="33"/>
                  </a:cubicBezTo>
                  <a:cubicBezTo>
                    <a:pt x="47" y="33"/>
                    <a:pt x="40" y="34"/>
                    <a:pt x="32" y="34"/>
                  </a:cubicBezTo>
                  <a:cubicBezTo>
                    <a:pt x="31" y="28"/>
                    <a:pt x="29" y="21"/>
                    <a:pt x="28" y="19"/>
                  </a:cubicBezTo>
                  <a:cubicBezTo>
                    <a:pt x="47" y="15"/>
                    <a:pt x="63" y="13"/>
                    <a:pt x="78" y="9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29">
              <a:extLst>
                <a:ext uri="{FF2B5EF4-FFF2-40B4-BE49-F238E27FC236}">
                  <a16:creationId xmlns:a16="http://schemas.microsoft.com/office/drawing/2014/main" xmlns="" id="{6AAAE7DB-0A26-41DE-9BB4-955725AF1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1868488"/>
              <a:ext cx="203200" cy="111125"/>
            </a:xfrm>
            <a:custGeom>
              <a:avLst/>
              <a:gdLst>
                <a:gd name="T0" fmla="*/ 62 w 101"/>
                <a:gd name="T1" fmla="*/ 0 h 55"/>
                <a:gd name="T2" fmla="*/ 48 w 101"/>
                <a:gd name="T3" fmla="*/ 9 h 55"/>
                <a:gd name="T4" fmla="*/ 14 w 101"/>
                <a:gd name="T5" fmla="*/ 29 h 55"/>
                <a:gd name="T6" fmla="*/ 6 w 101"/>
                <a:gd name="T7" fmla="*/ 34 h 55"/>
                <a:gd name="T8" fmla="*/ 3 w 101"/>
                <a:gd name="T9" fmla="*/ 49 h 55"/>
                <a:gd name="T10" fmla="*/ 11 w 101"/>
                <a:gd name="T11" fmla="*/ 55 h 55"/>
                <a:gd name="T12" fmla="*/ 16 w 101"/>
                <a:gd name="T13" fmla="*/ 55 h 55"/>
                <a:gd name="T14" fmla="*/ 49 w 101"/>
                <a:gd name="T15" fmla="*/ 51 h 55"/>
                <a:gd name="T16" fmla="*/ 89 w 101"/>
                <a:gd name="T17" fmla="*/ 45 h 55"/>
                <a:gd name="T18" fmla="*/ 95 w 101"/>
                <a:gd name="T19" fmla="*/ 27 h 55"/>
                <a:gd name="T20" fmla="*/ 89 w 101"/>
                <a:gd name="T21" fmla="*/ 21 h 55"/>
                <a:gd name="T22" fmla="*/ 72 w 101"/>
                <a:gd name="T23" fmla="*/ 10 h 55"/>
                <a:gd name="T24" fmla="*/ 62 w 101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55">
                  <a:moveTo>
                    <a:pt x="62" y="0"/>
                  </a:moveTo>
                  <a:cubicBezTo>
                    <a:pt x="58" y="0"/>
                    <a:pt x="54" y="4"/>
                    <a:pt x="48" y="9"/>
                  </a:cubicBezTo>
                  <a:cubicBezTo>
                    <a:pt x="39" y="18"/>
                    <a:pt x="25" y="22"/>
                    <a:pt x="14" y="29"/>
                  </a:cubicBezTo>
                  <a:cubicBezTo>
                    <a:pt x="11" y="30"/>
                    <a:pt x="8" y="32"/>
                    <a:pt x="6" y="34"/>
                  </a:cubicBezTo>
                  <a:cubicBezTo>
                    <a:pt x="1" y="37"/>
                    <a:pt x="0" y="44"/>
                    <a:pt x="3" y="49"/>
                  </a:cubicBezTo>
                  <a:cubicBezTo>
                    <a:pt x="6" y="52"/>
                    <a:pt x="8" y="55"/>
                    <a:pt x="11" y="55"/>
                  </a:cubicBezTo>
                  <a:cubicBezTo>
                    <a:pt x="13" y="55"/>
                    <a:pt x="14" y="55"/>
                    <a:pt x="16" y="55"/>
                  </a:cubicBezTo>
                  <a:cubicBezTo>
                    <a:pt x="27" y="55"/>
                    <a:pt x="38" y="53"/>
                    <a:pt x="49" y="51"/>
                  </a:cubicBezTo>
                  <a:cubicBezTo>
                    <a:pt x="62" y="49"/>
                    <a:pt x="74" y="47"/>
                    <a:pt x="89" y="45"/>
                  </a:cubicBezTo>
                  <a:cubicBezTo>
                    <a:pt x="98" y="43"/>
                    <a:pt x="101" y="33"/>
                    <a:pt x="95" y="27"/>
                  </a:cubicBezTo>
                  <a:cubicBezTo>
                    <a:pt x="93" y="25"/>
                    <a:pt x="91" y="23"/>
                    <a:pt x="89" y="21"/>
                  </a:cubicBezTo>
                  <a:cubicBezTo>
                    <a:pt x="84" y="17"/>
                    <a:pt x="76" y="15"/>
                    <a:pt x="72" y="10"/>
                  </a:cubicBezTo>
                  <a:cubicBezTo>
                    <a:pt x="68" y="3"/>
                    <a:pt x="65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30">
              <a:extLst>
                <a:ext uri="{FF2B5EF4-FFF2-40B4-BE49-F238E27FC236}">
                  <a16:creationId xmlns:a16="http://schemas.microsoft.com/office/drawing/2014/main" xmlns="" id="{907DB1C9-DFD8-49D4-A93E-4E1414FE0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7551" y="2886076"/>
              <a:ext cx="153988" cy="153988"/>
            </a:xfrm>
            <a:custGeom>
              <a:avLst/>
              <a:gdLst>
                <a:gd name="T0" fmla="*/ 36 w 76"/>
                <a:gd name="T1" fmla="*/ 0 h 75"/>
                <a:gd name="T2" fmla="*/ 25 w 76"/>
                <a:gd name="T3" fmla="*/ 7 h 75"/>
                <a:gd name="T4" fmla="*/ 7 w 76"/>
                <a:gd name="T5" fmla="*/ 25 h 75"/>
                <a:gd name="T6" fmla="*/ 0 w 76"/>
                <a:gd name="T7" fmla="*/ 52 h 75"/>
                <a:gd name="T8" fmla="*/ 22 w 76"/>
                <a:gd name="T9" fmla="*/ 54 h 75"/>
                <a:gd name="T10" fmla="*/ 22 w 76"/>
                <a:gd name="T11" fmla="*/ 54 h 75"/>
                <a:gd name="T12" fmla="*/ 32 w 76"/>
                <a:gd name="T13" fmla="*/ 52 h 75"/>
                <a:gd name="T14" fmla="*/ 41 w 76"/>
                <a:gd name="T15" fmla="*/ 73 h 75"/>
                <a:gd name="T16" fmla="*/ 49 w 76"/>
                <a:gd name="T17" fmla="*/ 63 h 75"/>
                <a:gd name="T18" fmla="*/ 64 w 76"/>
                <a:gd name="T19" fmla="*/ 75 h 75"/>
                <a:gd name="T20" fmla="*/ 50 w 76"/>
                <a:gd name="T21" fmla="*/ 20 h 75"/>
                <a:gd name="T22" fmla="*/ 43 w 76"/>
                <a:gd name="T23" fmla="*/ 11 h 75"/>
                <a:gd name="T24" fmla="*/ 36 w 76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5">
                  <a:moveTo>
                    <a:pt x="36" y="0"/>
                  </a:moveTo>
                  <a:cubicBezTo>
                    <a:pt x="33" y="0"/>
                    <a:pt x="29" y="3"/>
                    <a:pt x="25" y="7"/>
                  </a:cubicBezTo>
                  <a:cubicBezTo>
                    <a:pt x="19" y="12"/>
                    <a:pt x="11" y="17"/>
                    <a:pt x="7" y="25"/>
                  </a:cubicBezTo>
                  <a:cubicBezTo>
                    <a:pt x="3" y="33"/>
                    <a:pt x="2" y="43"/>
                    <a:pt x="0" y="52"/>
                  </a:cubicBezTo>
                  <a:cubicBezTo>
                    <a:pt x="7" y="53"/>
                    <a:pt x="14" y="53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5" y="54"/>
                    <a:pt x="29" y="53"/>
                    <a:pt x="32" y="52"/>
                  </a:cubicBezTo>
                  <a:cubicBezTo>
                    <a:pt x="34" y="59"/>
                    <a:pt x="37" y="65"/>
                    <a:pt x="41" y="73"/>
                  </a:cubicBezTo>
                  <a:cubicBezTo>
                    <a:pt x="44" y="68"/>
                    <a:pt x="47" y="65"/>
                    <a:pt x="49" y="63"/>
                  </a:cubicBezTo>
                  <a:cubicBezTo>
                    <a:pt x="54" y="66"/>
                    <a:pt x="58" y="70"/>
                    <a:pt x="64" y="75"/>
                  </a:cubicBezTo>
                  <a:cubicBezTo>
                    <a:pt x="76" y="51"/>
                    <a:pt x="69" y="28"/>
                    <a:pt x="50" y="20"/>
                  </a:cubicBezTo>
                  <a:cubicBezTo>
                    <a:pt x="47" y="18"/>
                    <a:pt x="44" y="14"/>
                    <a:pt x="43" y="11"/>
                  </a:cubicBezTo>
                  <a:cubicBezTo>
                    <a:pt x="42" y="3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xmlns="" id="{7A222F8F-8436-4E8A-95A3-356FE6609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0888" y="5183188"/>
              <a:ext cx="131763" cy="219075"/>
            </a:xfrm>
            <a:custGeom>
              <a:avLst/>
              <a:gdLst>
                <a:gd name="T0" fmla="*/ 9 w 66"/>
                <a:gd name="T1" fmla="*/ 0 h 108"/>
                <a:gd name="T2" fmla="*/ 13 w 66"/>
                <a:gd name="T3" fmla="*/ 20 h 108"/>
                <a:gd name="T4" fmla="*/ 10 w 66"/>
                <a:gd name="T5" fmla="*/ 67 h 108"/>
                <a:gd name="T6" fmla="*/ 18 w 66"/>
                <a:gd name="T7" fmla="*/ 108 h 108"/>
                <a:gd name="T8" fmla="*/ 50 w 66"/>
                <a:gd name="T9" fmla="*/ 78 h 108"/>
                <a:gd name="T10" fmla="*/ 66 w 66"/>
                <a:gd name="T11" fmla="*/ 52 h 108"/>
                <a:gd name="T12" fmla="*/ 60 w 66"/>
                <a:gd name="T13" fmla="*/ 47 h 108"/>
                <a:gd name="T14" fmla="*/ 55 w 66"/>
                <a:gd name="T15" fmla="*/ 47 h 108"/>
                <a:gd name="T16" fmla="*/ 9 w 66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08">
                  <a:moveTo>
                    <a:pt x="9" y="0"/>
                  </a:moveTo>
                  <a:cubicBezTo>
                    <a:pt x="11" y="9"/>
                    <a:pt x="10" y="16"/>
                    <a:pt x="13" y="20"/>
                  </a:cubicBezTo>
                  <a:cubicBezTo>
                    <a:pt x="24" y="37"/>
                    <a:pt x="25" y="51"/>
                    <a:pt x="10" y="67"/>
                  </a:cubicBezTo>
                  <a:cubicBezTo>
                    <a:pt x="0" y="79"/>
                    <a:pt x="11" y="105"/>
                    <a:pt x="18" y="108"/>
                  </a:cubicBezTo>
                  <a:cubicBezTo>
                    <a:pt x="31" y="97"/>
                    <a:pt x="41" y="88"/>
                    <a:pt x="50" y="78"/>
                  </a:cubicBezTo>
                  <a:cubicBezTo>
                    <a:pt x="56" y="71"/>
                    <a:pt x="60" y="61"/>
                    <a:pt x="66" y="52"/>
                  </a:cubicBezTo>
                  <a:cubicBezTo>
                    <a:pt x="64" y="50"/>
                    <a:pt x="62" y="49"/>
                    <a:pt x="60" y="47"/>
                  </a:cubicBezTo>
                  <a:cubicBezTo>
                    <a:pt x="58" y="47"/>
                    <a:pt x="57" y="47"/>
                    <a:pt x="55" y="47"/>
                  </a:cubicBezTo>
                  <a:cubicBezTo>
                    <a:pt x="27" y="47"/>
                    <a:pt x="36" y="8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32">
              <a:extLst>
                <a:ext uri="{FF2B5EF4-FFF2-40B4-BE49-F238E27FC236}">
                  <a16:creationId xmlns:a16="http://schemas.microsoft.com/office/drawing/2014/main" xmlns="" id="{B492183D-F935-401E-85C8-CC9F3A202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4538" y="4532313"/>
              <a:ext cx="228600" cy="79375"/>
            </a:xfrm>
            <a:custGeom>
              <a:avLst/>
              <a:gdLst>
                <a:gd name="T0" fmla="*/ 17 w 113"/>
                <a:gd name="T1" fmla="*/ 0 h 39"/>
                <a:gd name="T2" fmla="*/ 0 w 113"/>
                <a:gd name="T3" fmla="*/ 15 h 39"/>
                <a:gd name="T4" fmla="*/ 18 w 113"/>
                <a:gd name="T5" fmla="*/ 26 h 39"/>
                <a:gd name="T6" fmla="*/ 35 w 113"/>
                <a:gd name="T7" fmla="*/ 28 h 39"/>
                <a:gd name="T8" fmla="*/ 87 w 113"/>
                <a:gd name="T9" fmla="*/ 39 h 39"/>
                <a:gd name="T10" fmla="*/ 113 w 113"/>
                <a:gd name="T11" fmla="*/ 34 h 39"/>
                <a:gd name="T12" fmla="*/ 78 w 113"/>
                <a:gd name="T13" fmla="*/ 10 h 39"/>
                <a:gd name="T14" fmla="*/ 18 w 113"/>
                <a:gd name="T15" fmla="*/ 0 h 39"/>
                <a:gd name="T16" fmla="*/ 17 w 113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39">
                  <a:moveTo>
                    <a:pt x="17" y="0"/>
                  </a:moveTo>
                  <a:cubicBezTo>
                    <a:pt x="12" y="0"/>
                    <a:pt x="6" y="10"/>
                    <a:pt x="0" y="15"/>
                  </a:cubicBezTo>
                  <a:cubicBezTo>
                    <a:pt x="6" y="19"/>
                    <a:pt x="12" y="23"/>
                    <a:pt x="18" y="26"/>
                  </a:cubicBezTo>
                  <a:cubicBezTo>
                    <a:pt x="24" y="28"/>
                    <a:pt x="30" y="27"/>
                    <a:pt x="35" y="28"/>
                  </a:cubicBezTo>
                  <a:cubicBezTo>
                    <a:pt x="52" y="32"/>
                    <a:pt x="69" y="39"/>
                    <a:pt x="87" y="39"/>
                  </a:cubicBezTo>
                  <a:cubicBezTo>
                    <a:pt x="96" y="39"/>
                    <a:pt x="104" y="38"/>
                    <a:pt x="113" y="34"/>
                  </a:cubicBezTo>
                  <a:cubicBezTo>
                    <a:pt x="108" y="15"/>
                    <a:pt x="94" y="12"/>
                    <a:pt x="78" y="10"/>
                  </a:cubicBezTo>
                  <a:cubicBezTo>
                    <a:pt x="58" y="8"/>
                    <a:pt x="38" y="1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33">
              <a:extLst>
                <a:ext uri="{FF2B5EF4-FFF2-40B4-BE49-F238E27FC236}">
                  <a16:creationId xmlns:a16="http://schemas.microsoft.com/office/drawing/2014/main" xmlns="" id="{407ECBCD-1C15-4571-A936-9A6DF46BF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401" y="2724151"/>
              <a:ext cx="128588" cy="136525"/>
            </a:xfrm>
            <a:custGeom>
              <a:avLst/>
              <a:gdLst>
                <a:gd name="T0" fmla="*/ 41 w 64"/>
                <a:gd name="T1" fmla="*/ 0 h 67"/>
                <a:gd name="T2" fmla="*/ 0 w 64"/>
                <a:gd name="T3" fmla="*/ 24 h 67"/>
                <a:gd name="T4" fmla="*/ 3 w 64"/>
                <a:gd name="T5" fmla="*/ 67 h 67"/>
                <a:gd name="T6" fmla="*/ 36 w 64"/>
                <a:gd name="T7" fmla="*/ 56 h 67"/>
                <a:gd name="T8" fmla="*/ 52 w 64"/>
                <a:gd name="T9" fmla="*/ 19 h 67"/>
                <a:gd name="T10" fmla="*/ 49 w 64"/>
                <a:gd name="T11" fmla="*/ 4 h 67"/>
                <a:gd name="T12" fmla="*/ 44 w 64"/>
                <a:gd name="T13" fmla="*/ 1 h 67"/>
                <a:gd name="T14" fmla="*/ 41 w 64"/>
                <a:gd name="T1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7">
                  <a:moveTo>
                    <a:pt x="41" y="0"/>
                  </a:moveTo>
                  <a:cubicBezTo>
                    <a:pt x="30" y="0"/>
                    <a:pt x="1" y="16"/>
                    <a:pt x="0" y="24"/>
                  </a:cubicBezTo>
                  <a:cubicBezTo>
                    <a:pt x="0" y="37"/>
                    <a:pt x="2" y="51"/>
                    <a:pt x="3" y="67"/>
                  </a:cubicBezTo>
                  <a:cubicBezTo>
                    <a:pt x="15" y="63"/>
                    <a:pt x="25" y="57"/>
                    <a:pt x="36" y="56"/>
                  </a:cubicBezTo>
                  <a:cubicBezTo>
                    <a:pt x="64" y="53"/>
                    <a:pt x="42" y="30"/>
                    <a:pt x="52" y="19"/>
                  </a:cubicBezTo>
                  <a:cubicBezTo>
                    <a:pt x="54" y="16"/>
                    <a:pt x="51" y="9"/>
                    <a:pt x="49" y="4"/>
                  </a:cubicBezTo>
                  <a:cubicBezTo>
                    <a:pt x="49" y="3"/>
                    <a:pt x="46" y="1"/>
                    <a:pt x="44" y="1"/>
                  </a:cubicBezTo>
                  <a:cubicBezTo>
                    <a:pt x="43" y="1"/>
                    <a:pt x="42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34">
              <a:extLst>
                <a:ext uri="{FF2B5EF4-FFF2-40B4-BE49-F238E27FC236}">
                  <a16:creationId xmlns:a16="http://schemas.microsoft.com/office/drawing/2014/main" xmlns="" id="{47923E81-59EA-4A60-B965-50ABF005B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3743326"/>
              <a:ext cx="246063" cy="114300"/>
            </a:xfrm>
            <a:custGeom>
              <a:avLst/>
              <a:gdLst>
                <a:gd name="T0" fmla="*/ 32 w 122"/>
                <a:gd name="T1" fmla="*/ 0 h 56"/>
                <a:gd name="T2" fmla="*/ 0 w 122"/>
                <a:gd name="T3" fmla="*/ 18 h 56"/>
                <a:gd name="T4" fmla="*/ 16 w 122"/>
                <a:gd name="T5" fmla="*/ 15 h 56"/>
                <a:gd name="T6" fmla="*/ 29 w 122"/>
                <a:gd name="T7" fmla="*/ 13 h 56"/>
                <a:gd name="T8" fmla="*/ 80 w 122"/>
                <a:gd name="T9" fmla="*/ 49 h 56"/>
                <a:gd name="T10" fmla="*/ 98 w 122"/>
                <a:gd name="T11" fmla="*/ 56 h 56"/>
                <a:gd name="T12" fmla="*/ 100 w 122"/>
                <a:gd name="T13" fmla="*/ 56 h 56"/>
                <a:gd name="T14" fmla="*/ 122 w 122"/>
                <a:gd name="T15" fmla="*/ 46 h 56"/>
                <a:gd name="T16" fmla="*/ 109 w 122"/>
                <a:gd name="T17" fmla="*/ 31 h 56"/>
                <a:gd name="T18" fmla="*/ 61 w 122"/>
                <a:gd name="T19" fmla="*/ 8 h 56"/>
                <a:gd name="T20" fmla="*/ 32 w 122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56">
                  <a:moveTo>
                    <a:pt x="32" y="0"/>
                  </a:moveTo>
                  <a:cubicBezTo>
                    <a:pt x="19" y="0"/>
                    <a:pt x="10" y="6"/>
                    <a:pt x="0" y="18"/>
                  </a:cubicBezTo>
                  <a:cubicBezTo>
                    <a:pt x="7" y="17"/>
                    <a:pt x="11" y="15"/>
                    <a:pt x="16" y="15"/>
                  </a:cubicBezTo>
                  <a:cubicBezTo>
                    <a:pt x="20" y="14"/>
                    <a:pt x="25" y="13"/>
                    <a:pt x="29" y="13"/>
                  </a:cubicBezTo>
                  <a:cubicBezTo>
                    <a:pt x="52" y="13"/>
                    <a:pt x="70" y="26"/>
                    <a:pt x="80" y="49"/>
                  </a:cubicBezTo>
                  <a:cubicBezTo>
                    <a:pt x="82" y="53"/>
                    <a:pt x="91" y="56"/>
                    <a:pt x="98" y="56"/>
                  </a:cubicBezTo>
                  <a:cubicBezTo>
                    <a:pt x="98" y="56"/>
                    <a:pt x="99" y="56"/>
                    <a:pt x="100" y="56"/>
                  </a:cubicBezTo>
                  <a:cubicBezTo>
                    <a:pt x="107" y="55"/>
                    <a:pt x="115" y="50"/>
                    <a:pt x="122" y="46"/>
                  </a:cubicBezTo>
                  <a:cubicBezTo>
                    <a:pt x="118" y="41"/>
                    <a:pt x="115" y="34"/>
                    <a:pt x="109" y="31"/>
                  </a:cubicBezTo>
                  <a:cubicBezTo>
                    <a:pt x="94" y="22"/>
                    <a:pt x="77" y="14"/>
                    <a:pt x="61" y="8"/>
                  </a:cubicBezTo>
                  <a:cubicBezTo>
                    <a:pt x="49" y="3"/>
                    <a:pt x="40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35">
              <a:extLst>
                <a:ext uri="{FF2B5EF4-FFF2-40B4-BE49-F238E27FC236}">
                  <a16:creationId xmlns:a16="http://schemas.microsoft.com/office/drawing/2014/main" xmlns="" id="{D90F49D1-457A-4F8C-AAF5-A33FB0E6B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1" y="1985963"/>
              <a:ext cx="123825" cy="122238"/>
            </a:xfrm>
            <a:custGeom>
              <a:avLst/>
              <a:gdLst>
                <a:gd name="T0" fmla="*/ 42 w 61"/>
                <a:gd name="T1" fmla="*/ 0 h 60"/>
                <a:gd name="T2" fmla="*/ 42 w 61"/>
                <a:gd name="T3" fmla="*/ 0 h 60"/>
                <a:gd name="T4" fmla="*/ 26 w 61"/>
                <a:gd name="T5" fmla="*/ 14 h 60"/>
                <a:gd name="T6" fmla="*/ 28 w 61"/>
                <a:gd name="T7" fmla="*/ 33 h 60"/>
                <a:gd name="T8" fmla="*/ 7 w 61"/>
                <a:gd name="T9" fmla="*/ 22 h 60"/>
                <a:gd name="T10" fmla="*/ 31 w 61"/>
                <a:gd name="T11" fmla="*/ 58 h 60"/>
                <a:gd name="T12" fmla="*/ 42 w 61"/>
                <a:gd name="T13" fmla="*/ 60 h 60"/>
                <a:gd name="T14" fmla="*/ 50 w 61"/>
                <a:gd name="T15" fmla="*/ 59 h 60"/>
                <a:gd name="T16" fmla="*/ 60 w 61"/>
                <a:gd name="T17" fmla="*/ 36 h 60"/>
                <a:gd name="T18" fmla="*/ 57 w 61"/>
                <a:gd name="T19" fmla="*/ 13 h 60"/>
                <a:gd name="T20" fmla="*/ 42 w 61"/>
                <a:gd name="T2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0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6" y="1"/>
                    <a:pt x="30" y="8"/>
                    <a:pt x="26" y="14"/>
                  </a:cubicBezTo>
                  <a:cubicBezTo>
                    <a:pt x="24" y="18"/>
                    <a:pt x="27" y="25"/>
                    <a:pt x="28" y="33"/>
                  </a:cubicBezTo>
                  <a:cubicBezTo>
                    <a:pt x="20" y="29"/>
                    <a:pt x="15" y="26"/>
                    <a:pt x="7" y="22"/>
                  </a:cubicBezTo>
                  <a:cubicBezTo>
                    <a:pt x="0" y="46"/>
                    <a:pt x="27" y="44"/>
                    <a:pt x="31" y="58"/>
                  </a:cubicBezTo>
                  <a:cubicBezTo>
                    <a:pt x="32" y="59"/>
                    <a:pt x="37" y="60"/>
                    <a:pt x="42" y="60"/>
                  </a:cubicBezTo>
                  <a:cubicBezTo>
                    <a:pt x="46" y="60"/>
                    <a:pt x="49" y="60"/>
                    <a:pt x="50" y="59"/>
                  </a:cubicBezTo>
                  <a:cubicBezTo>
                    <a:pt x="56" y="53"/>
                    <a:pt x="59" y="44"/>
                    <a:pt x="60" y="36"/>
                  </a:cubicBezTo>
                  <a:cubicBezTo>
                    <a:pt x="61" y="28"/>
                    <a:pt x="60" y="20"/>
                    <a:pt x="57" y="13"/>
                  </a:cubicBezTo>
                  <a:cubicBezTo>
                    <a:pt x="54" y="8"/>
                    <a:pt x="47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36">
              <a:extLst>
                <a:ext uri="{FF2B5EF4-FFF2-40B4-BE49-F238E27FC236}">
                  <a16:creationId xmlns:a16="http://schemas.microsoft.com/office/drawing/2014/main" xmlns="" id="{6F1BECD2-728C-4D61-A7D1-55E2E0AB7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513" y="3033713"/>
              <a:ext cx="107950" cy="119063"/>
            </a:xfrm>
            <a:custGeom>
              <a:avLst/>
              <a:gdLst>
                <a:gd name="T0" fmla="*/ 13 w 54"/>
                <a:gd name="T1" fmla="*/ 0 h 59"/>
                <a:gd name="T2" fmla="*/ 1 w 54"/>
                <a:gd name="T3" fmla="*/ 48 h 59"/>
                <a:gd name="T4" fmla="*/ 12 w 54"/>
                <a:gd name="T5" fmla="*/ 58 h 59"/>
                <a:gd name="T6" fmla="*/ 23 w 54"/>
                <a:gd name="T7" fmla="*/ 59 h 59"/>
                <a:gd name="T8" fmla="*/ 42 w 54"/>
                <a:gd name="T9" fmla="*/ 58 h 59"/>
                <a:gd name="T10" fmla="*/ 52 w 54"/>
                <a:gd name="T11" fmla="*/ 45 h 59"/>
                <a:gd name="T12" fmla="*/ 49 w 54"/>
                <a:gd name="T13" fmla="*/ 25 h 59"/>
                <a:gd name="T14" fmla="*/ 13 w 54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9">
                  <a:moveTo>
                    <a:pt x="13" y="0"/>
                  </a:moveTo>
                  <a:cubicBezTo>
                    <a:pt x="9" y="13"/>
                    <a:pt x="4" y="30"/>
                    <a:pt x="1" y="48"/>
                  </a:cubicBezTo>
                  <a:cubicBezTo>
                    <a:pt x="0" y="51"/>
                    <a:pt x="7" y="57"/>
                    <a:pt x="12" y="58"/>
                  </a:cubicBezTo>
                  <a:cubicBezTo>
                    <a:pt x="15" y="59"/>
                    <a:pt x="19" y="59"/>
                    <a:pt x="23" y="59"/>
                  </a:cubicBezTo>
                  <a:cubicBezTo>
                    <a:pt x="29" y="59"/>
                    <a:pt x="35" y="58"/>
                    <a:pt x="42" y="58"/>
                  </a:cubicBezTo>
                  <a:cubicBezTo>
                    <a:pt x="44" y="56"/>
                    <a:pt x="51" y="51"/>
                    <a:pt x="52" y="45"/>
                  </a:cubicBezTo>
                  <a:cubicBezTo>
                    <a:pt x="54" y="39"/>
                    <a:pt x="53" y="29"/>
                    <a:pt x="49" y="25"/>
                  </a:cubicBezTo>
                  <a:cubicBezTo>
                    <a:pt x="37" y="15"/>
                    <a:pt x="23" y="7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37">
              <a:extLst>
                <a:ext uri="{FF2B5EF4-FFF2-40B4-BE49-F238E27FC236}">
                  <a16:creationId xmlns:a16="http://schemas.microsoft.com/office/drawing/2014/main" xmlns="" id="{56A06E5E-DC5A-4DBE-B836-E67DBF8B9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5688" y="3844926"/>
              <a:ext cx="88900" cy="136525"/>
            </a:xfrm>
            <a:custGeom>
              <a:avLst/>
              <a:gdLst>
                <a:gd name="T0" fmla="*/ 29 w 44"/>
                <a:gd name="T1" fmla="*/ 0 h 67"/>
                <a:gd name="T2" fmla="*/ 28 w 44"/>
                <a:gd name="T3" fmla="*/ 0 h 67"/>
                <a:gd name="T4" fmla="*/ 14 w 44"/>
                <a:gd name="T5" fmla="*/ 11 h 67"/>
                <a:gd name="T6" fmla="*/ 2 w 44"/>
                <a:gd name="T7" fmla="*/ 40 h 67"/>
                <a:gd name="T8" fmla="*/ 7 w 44"/>
                <a:gd name="T9" fmla="*/ 57 h 67"/>
                <a:gd name="T10" fmla="*/ 44 w 44"/>
                <a:gd name="T11" fmla="*/ 67 h 67"/>
                <a:gd name="T12" fmla="*/ 38 w 44"/>
                <a:gd name="T13" fmla="*/ 12 h 67"/>
                <a:gd name="T14" fmla="*/ 29 w 44"/>
                <a:gd name="T1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7"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3" y="1"/>
                    <a:pt x="17" y="6"/>
                    <a:pt x="14" y="11"/>
                  </a:cubicBezTo>
                  <a:cubicBezTo>
                    <a:pt x="9" y="20"/>
                    <a:pt x="4" y="30"/>
                    <a:pt x="2" y="40"/>
                  </a:cubicBezTo>
                  <a:cubicBezTo>
                    <a:pt x="0" y="45"/>
                    <a:pt x="3" y="56"/>
                    <a:pt x="7" y="57"/>
                  </a:cubicBezTo>
                  <a:cubicBezTo>
                    <a:pt x="18" y="62"/>
                    <a:pt x="29" y="64"/>
                    <a:pt x="44" y="67"/>
                  </a:cubicBezTo>
                  <a:cubicBezTo>
                    <a:pt x="41" y="43"/>
                    <a:pt x="41" y="27"/>
                    <a:pt x="38" y="12"/>
                  </a:cubicBezTo>
                  <a:cubicBezTo>
                    <a:pt x="37" y="8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38">
              <a:extLst>
                <a:ext uri="{FF2B5EF4-FFF2-40B4-BE49-F238E27FC236}">
                  <a16:creationId xmlns:a16="http://schemas.microsoft.com/office/drawing/2014/main" xmlns="" id="{DACB2A76-3673-48B3-A109-0E4705BE3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376" y="1849438"/>
              <a:ext cx="158750" cy="69850"/>
            </a:xfrm>
            <a:custGeom>
              <a:avLst/>
              <a:gdLst>
                <a:gd name="T0" fmla="*/ 24 w 78"/>
                <a:gd name="T1" fmla="*/ 0 h 34"/>
                <a:gd name="T2" fmla="*/ 0 w 78"/>
                <a:gd name="T3" fmla="*/ 8 h 34"/>
                <a:gd name="T4" fmla="*/ 16 w 78"/>
                <a:gd name="T5" fmla="*/ 30 h 34"/>
                <a:gd name="T6" fmla="*/ 32 w 78"/>
                <a:gd name="T7" fmla="*/ 34 h 34"/>
                <a:gd name="T8" fmla="*/ 78 w 78"/>
                <a:gd name="T9" fmla="*/ 5 h 34"/>
                <a:gd name="T10" fmla="*/ 24 w 78"/>
                <a:gd name="T11" fmla="*/ 0 h 34"/>
                <a:gd name="T12" fmla="*/ 24 w 78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24" y="0"/>
                  </a:moveTo>
                  <a:cubicBezTo>
                    <a:pt x="16" y="0"/>
                    <a:pt x="8" y="5"/>
                    <a:pt x="0" y="8"/>
                  </a:cubicBezTo>
                  <a:cubicBezTo>
                    <a:pt x="5" y="15"/>
                    <a:pt x="9" y="26"/>
                    <a:pt x="16" y="30"/>
                  </a:cubicBezTo>
                  <a:cubicBezTo>
                    <a:pt x="21" y="33"/>
                    <a:pt x="27" y="34"/>
                    <a:pt x="32" y="34"/>
                  </a:cubicBezTo>
                  <a:cubicBezTo>
                    <a:pt x="49" y="34"/>
                    <a:pt x="67" y="23"/>
                    <a:pt x="78" y="5"/>
                  </a:cubicBezTo>
                  <a:cubicBezTo>
                    <a:pt x="58" y="3"/>
                    <a:pt x="4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39">
              <a:extLst>
                <a:ext uri="{FF2B5EF4-FFF2-40B4-BE49-F238E27FC236}">
                  <a16:creationId xmlns:a16="http://schemas.microsoft.com/office/drawing/2014/main" xmlns="" id="{06F9DFE3-6358-4FEA-89E1-4E57C9BB3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6151" y="1970088"/>
              <a:ext cx="161925" cy="61913"/>
            </a:xfrm>
            <a:custGeom>
              <a:avLst/>
              <a:gdLst>
                <a:gd name="T0" fmla="*/ 53 w 80"/>
                <a:gd name="T1" fmla="*/ 0 h 31"/>
                <a:gd name="T2" fmla="*/ 37 w 80"/>
                <a:gd name="T3" fmla="*/ 12 h 31"/>
                <a:gd name="T4" fmla="*/ 30 w 80"/>
                <a:gd name="T5" fmla="*/ 8 h 31"/>
                <a:gd name="T6" fmla="*/ 7 w 80"/>
                <a:gd name="T7" fmla="*/ 1 h 31"/>
                <a:gd name="T8" fmla="*/ 7 w 80"/>
                <a:gd name="T9" fmla="*/ 1 h 31"/>
                <a:gd name="T10" fmla="*/ 1 w 80"/>
                <a:gd name="T11" fmla="*/ 12 h 31"/>
                <a:gd name="T12" fmla="*/ 16 w 80"/>
                <a:gd name="T13" fmla="*/ 30 h 31"/>
                <a:gd name="T14" fmla="*/ 23 w 80"/>
                <a:gd name="T15" fmla="*/ 31 h 31"/>
                <a:gd name="T16" fmla="*/ 79 w 80"/>
                <a:gd name="T17" fmla="*/ 27 h 31"/>
                <a:gd name="T18" fmla="*/ 80 w 80"/>
                <a:gd name="T19" fmla="*/ 21 h 31"/>
                <a:gd name="T20" fmla="*/ 79 w 80"/>
                <a:gd name="T21" fmla="*/ 21 h 31"/>
                <a:gd name="T22" fmla="*/ 66 w 80"/>
                <a:gd name="T23" fmla="*/ 10 h 31"/>
                <a:gd name="T24" fmla="*/ 53 w 80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31">
                  <a:moveTo>
                    <a:pt x="53" y="0"/>
                  </a:moveTo>
                  <a:cubicBezTo>
                    <a:pt x="49" y="0"/>
                    <a:pt x="44" y="3"/>
                    <a:pt x="37" y="12"/>
                  </a:cubicBezTo>
                  <a:cubicBezTo>
                    <a:pt x="35" y="11"/>
                    <a:pt x="32" y="9"/>
                    <a:pt x="30" y="8"/>
                  </a:cubicBezTo>
                  <a:cubicBezTo>
                    <a:pt x="22" y="5"/>
                    <a:pt x="15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0" y="10"/>
                    <a:pt x="1" y="12"/>
                  </a:cubicBezTo>
                  <a:cubicBezTo>
                    <a:pt x="5" y="19"/>
                    <a:pt x="11" y="30"/>
                    <a:pt x="16" y="30"/>
                  </a:cubicBezTo>
                  <a:cubicBezTo>
                    <a:pt x="18" y="31"/>
                    <a:pt x="21" y="31"/>
                    <a:pt x="23" y="31"/>
                  </a:cubicBezTo>
                  <a:cubicBezTo>
                    <a:pt x="42" y="31"/>
                    <a:pt x="60" y="28"/>
                    <a:pt x="79" y="27"/>
                  </a:cubicBezTo>
                  <a:cubicBezTo>
                    <a:pt x="79" y="27"/>
                    <a:pt x="79" y="24"/>
                    <a:pt x="80" y="21"/>
                  </a:cubicBezTo>
                  <a:cubicBezTo>
                    <a:pt x="80" y="21"/>
                    <a:pt x="79" y="21"/>
                    <a:pt x="79" y="21"/>
                  </a:cubicBezTo>
                  <a:cubicBezTo>
                    <a:pt x="74" y="21"/>
                    <a:pt x="70" y="16"/>
                    <a:pt x="66" y="10"/>
                  </a:cubicBezTo>
                  <a:cubicBezTo>
                    <a:pt x="62" y="5"/>
                    <a:pt x="58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40">
              <a:extLst>
                <a:ext uri="{FF2B5EF4-FFF2-40B4-BE49-F238E27FC236}">
                  <a16:creationId xmlns:a16="http://schemas.microsoft.com/office/drawing/2014/main" xmlns="" id="{E2BB4ED2-7219-41B9-8094-EA31EDA24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601" y="1833563"/>
              <a:ext cx="141288" cy="96838"/>
            </a:xfrm>
            <a:custGeom>
              <a:avLst/>
              <a:gdLst>
                <a:gd name="T0" fmla="*/ 62 w 70"/>
                <a:gd name="T1" fmla="*/ 0 h 48"/>
                <a:gd name="T2" fmla="*/ 51 w 70"/>
                <a:gd name="T3" fmla="*/ 2 h 48"/>
                <a:gd name="T4" fmla="*/ 12 w 70"/>
                <a:gd name="T5" fmla="*/ 19 h 48"/>
                <a:gd name="T6" fmla="*/ 7 w 70"/>
                <a:gd name="T7" fmla="*/ 22 h 48"/>
                <a:gd name="T8" fmla="*/ 7 w 70"/>
                <a:gd name="T9" fmla="*/ 44 h 48"/>
                <a:gd name="T10" fmla="*/ 16 w 70"/>
                <a:gd name="T11" fmla="*/ 48 h 48"/>
                <a:gd name="T12" fmla="*/ 24 w 70"/>
                <a:gd name="T13" fmla="*/ 45 h 48"/>
                <a:gd name="T14" fmla="*/ 37 w 70"/>
                <a:gd name="T15" fmla="*/ 36 h 48"/>
                <a:gd name="T16" fmla="*/ 56 w 70"/>
                <a:gd name="T17" fmla="*/ 24 h 48"/>
                <a:gd name="T18" fmla="*/ 69 w 70"/>
                <a:gd name="T19" fmla="*/ 17 h 48"/>
                <a:gd name="T20" fmla="*/ 67 w 70"/>
                <a:gd name="T21" fmla="*/ 2 h 48"/>
                <a:gd name="T22" fmla="*/ 62 w 70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48">
                  <a:moveTo>
                    <a:pt x="62" y="0"/>
                  </a:moveTo>
                  <a:cubicBezTo>
                    <a:pt x="58" y="0"/>
                    <a:pt x="54" y="1"/>
                    <a:pt x="51" y="2"/>
                  </a:cubicBezTo>
                  <a:cubicBezTo>
                    <a:pt x="38" y="7"/>
                    <a:pt x="24" y="13"/>
                    <a:pt x="12" y="19"/>
                  </a:cubicBezTo>
                  <a:cubicBezTo>
                    <a:pt x="10" y="20"/>
                    <a:pt x="9" y="21"/>
                    <a:pt x="7" y="22"/>
                  </a:cubicBezTo>
                  <a:cubicBezTo>
                    <a:pt x="0" y="27"/>
                    <a:pt x="0" y="39"/>
                    <a:pt x="7" y="44"/>
                  </a:cubicBezTo>
                  <a:cubicBezTo>
                    <a:pt x="10" y="46"/>
                    <a:pt x="13" y="48"/>
                    <a:pt x="16" y="48"/>
                  </a:cubicBezTo>
                  <a:cubicBezTo>
                    <a:pt x="19" y="48"/>
                    <a:pt x="22" y="47"/>
                    <a:pt x="24" y="45"/>
                  </a:cubicBezTo>
                  <a:cubicBezTo>
                    <a:pt x="29" y="41"/>
                    <a:pt x="33" y="39"/>
                    <a:pt x="37" y="36"/>
                  </a:cubicBezTo>
                  <a:cubicBezTo>
                    <a:pt x="44" y="32"/>
                    <a:pt x="50" y="28"/>
                    <a:pt x="56" y="24"/>
                  </a:cubicBezTo>
                  <a:cubicBezTo>
                    <a:pt x="60" y="22"/>
                    <a:pt x="67" y="20"/>
                    <a:pt x="69" y="17"/>
                  </a:cubicBezTo>
                  <a:cubicBezTo>
                    <a:pt x="70" y="13"/>
                    <a:pt x="70" y="4"/>
                    <a:pt x="67" y="2"/>
                  </a:cubicBezTo>
                  <a:cubicBezTo>
                    <a:pt x="65" y="1"/>
                    <a:pt x="64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41">
              <a:extLst>
                <a:ext uri="{FF2B5EF4-FFF2-40B4-BE49-F238E27FC236}">
                  <a16:creationId xmlns:a16="http://schemas.microsoft.com/office/drawing/2014/main" xmlns="" id="{33A626D4-B920-4439-9630-B1460C09E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6" y="1878013"/>
              <a:ext cx="125413" cy="77788"/>
            </a:xfrm>
            <a:custGeom>
              <a:avLst/>
              <a:gdLst>
                <a:gd name="T0" fmla="*/ 5 w 62"/>
                <a:gd name="T1" fmla="*/ 0 h 38"/>
                <a:gd name="T2" fmla="*/ 0 w 62"/>
                <a:gd name="T3" fmla="*/ 8 h 38"/>
                <a:gd name="T4" fmla="*/ 24 w 62"/>
                <a:gd name="T5" fmla="*/ 36 h 38"/>
                <a:gd name="T6" fmla="*/ 30 w 62"/>
                <a:gd name="T7" fmla="*/ 38 h 38"/>
                <a:gd name="T8" fmla="*/ 57 w 62"/>
                <a:gd name="T9" fmla="*/ 29 h 38"/>
                <a:gd name="T10" fmla="*/ 59 w 62"/>
                <a:gd name="T11" fmla="*/ 8 h 38"/>
                <a:gd name="T12" fmla="*/ 42 w 62"/>
                <a:gd name="T13" fmla="*/ 2 h 38"/>
                <a:gd name="T14" fmla="*/ 41 w 62"/>
                <a:gd name="T15" fmla="*/ 2 h 38"/>
                <a:gd name="T16" fmla="*/ 33 w 62"/>
                <a:gd name="T17" fmla="*/ 4 h 38"/>
                <a:gd name="T18" fmla="*/ 25 w 62"/>
                <a:gd name="T19" fmla="*/ 6 h 38"/>
                <a:gd name="T20" fmla="*/ 18 w 62"/>
                <a:gd name="T21" fmla="*/ 5 h 38"/>
                <a:gd name="T22" fmla="*/ 5 w 62"/>
                <a:gd name="T23" fmla="*/ 0 h 38"/>
                <a:gd name="T24" fmla="*/ 5 w 62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38">
                  <a:moveTo>
                    <a:pt x="5" y="0"/>
                  </a:moveTo>
                  <a:cubicBezTo>
                    <a:pt x="4" y="0"/>
                    <a:pt x="0" y="7"/>
                    <a:pt x="0" y="8"/>
                  </a:cubicBezTo>
                  <a:cubicBezTo>
                    <a:pt x="8" y="18"/>
                    <a:pt x="14" y="32"/>
                    <a:pt x="24" y="36"/>
                  </a:cubicBezTo>
                  <a:cubicBezTo>
                    <a:pt x="26" y="37"/>
                    <a:pt x="28" y="38"/>
                    <a:pt x="30" y="38"/>
                  </a:cubicBezTo>
                  <a:cubicBezTo>
                    <a:pt x="39" y="38"/>
                    <a:pt x="49" y="33"/>
                    <a:pt x="57" y="29"/>
                  </a:cubicBezTo>
                  <a:cubicBezTo>
                    <a:pt x="61" y="27"/>
                    <a:pt x="62" y="14"/>
                    <a:pt x="59" y="8"/>
                  </a:cubicBezTo>
                  <a:cubicBezTo>
                    <a:pt x="58" y="4"/>
                    <a:pt x="49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38" y="2"/>
                    <a:pt x="35" y="3"/>
                    <a:pt x="33" y="4"/>
                  </a:cubicBezTo>
                  <a:cubicBezTo>
                    <a:pt x="30" y="6"/>
                    <a:pt x="27" y="6"/>
                    <a:pt x="25" y="6"/>
                  </a:cubicBezTo>
                  <a:cubicBezTo>
                    <a:pt x="22" y="6"/>
                    <a:pt x="20" y="6"/>
                    <a:pt x="18" y="5"/>
                  </a:cubicBezTo>
                  <a:cubicBezTo>
                    <a:pt x="13" y="3"/>
                    <a:pt x="9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42">
              <a:extLst>
                <a:ext uri="{FF2B5EF4-FFF2-40B4-BE49-F238E27FC236}">
                  <a16:creationId xmlns:a16="http://schemas.microsoft.com/office/drawing/2014/main" xmlns="" id="{122C8434-06FA-4F60-9C90-3AC4F001E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063" y="2754313"/>
              <a:ext cx="92075" cy="182563"/>
            </a:xfrm>
            <a:custGeom>
              <a:avLst/>
              <a:gdLst>
                <a:gd name="T0" fmla="*/ 5 w 46"/>
                <a:gd name="T1" fmla="*/ 0 h 90"/>
                <a:gd name="T2" fmla="*/ 0 w 46"/>
                <a:gd name="T3" fmla="*/ 3 h 90"/>
                <a:gd name="T4" fmla="*/ 22 w 46"/>
                <a:gd name="T5" fmla="*/ 90 h 90"/>
                <a:gd name="T6" fmla="*/ 46 w 46"/>
                <a:gd name="T7" fmla="*/ 85 h 90"/>
                <a:gd name="T8" fmla="*/ 32 w 46"/>
                <a:gd name="T9" fmla="*/ 38 h 90"/>
                <a:gd name="T10" fmla="*/ 17 w 46"/>
                <a:gd name="T11" fmla="*/ 10 h 90"/>
                <a:gd name="T12" fmla="*/ 5 w 46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9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0"/>
                    <a:pt x="14" y="58"/>
                    <a:pt x="22" y="90"/>
                  </a:cubicBezTo>
                  <a:cubicBezTo>
                    <a:pt x="30" y="88"/>
                    <a:pt x="38" y="86"/>
                    <a:pt x="46" y="85"/>
                  </a:cubicBezTo>
                  <a:cubicBezTo>
                    <a:pt x="42" y="69"/>
                    <a:pt x="37" y="53"/>
                    <a:pt x="32" y="38"/>
                  </a:cubicBezTo>
                  <a:cubicBezTo>
                    <a:pt x="28" y="28"/>
                    <a:pt x="23" y="19"/>
                    <a:pt x="17" y="10"/>
                  </a:cubicBezTo>
                  <a:cubicBezTo>
                    <a:pt x="14" y="6"/>
                    <a:pt x="9" y="3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43">
              <a:extLst>
                <a:ext uri="{FF2B5EF4-FFF2-40B4-BE49-F238E27FC236}">
                  <a16:creationId xmlns:a16="http://schemas.microsoft.com/office/drawing/2014/main" xmlns="" id="{3B0D6A66-95CD-463D-A506-26F6DDD84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101" y="3829051"/>
              <a:ext cx="165100" cy="66675"/>
            </a:xfrm>
            <a:custGeom>
              <a:avLst/>
              <a:gdLst>
                <a:gd name="T0" fmla="*/ 30 w 82"/>
                <a:gd name="T1" fmla="*/ 0 h 33"/>
                <a:gd name="T2" fmla="*/ 20 w 82"/>
                <a:gd name="T3" fmla="*/ 19 h 33"/>
                <a:gd name="T4" fmla="*/ 0 w 82"/>
                <a:gd name="T5" fmla="*/ 21 h 33"/>
                <a:gd name="T6" fmla="*/ 40 w 82"/>
                <a:gd name="T7" fmla="*/ 33 h 33"/>
                <a:gd name="T8" fmla="*/ 82 w 82"/>
                <a:gd name="T9" fmla="*/ 22 h 33"/>
                <a:gd name="T10" fmla="*/ 30 w 82"/>
                <a:gd name="T11" fmla="*/ 0 h 33"/>
                <a:gd name="T12" fmla="*/ 30 w 8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3">
                  <a:moveTo>
                    <a:pt x="30" y="0"/>
                  </a:moveTo>
                  <a:cubicBezTo>
                    <a:pt x="29" y="0"/>
                    <a:pt x="24" y="11"/>
                    <a:pt x="20" y="19"/>
                  </a:cubicBezTo>
                  <a:cubicBezTo>
                    <a:pt x="16" y="19"/>
                    <a:pt x="8" y="20"/>
                    <a:pt x="0" y="21"/>
                  </a:cubicBezTo>
                  <a:cubicBezTo>
                    <a:pt x="6" y="28"/>
                    <a:pt x="23" y="33"/>
                    <a:pt x="40" y="33"/>
                  </a:cubicBezTo>
                  <a:cubicBezTo>
                    <a:pt x="56" y="33"/>
                    <a:pt x="73" y="29"/>
                    <a:pt x="82" y="22"/>
                  </a:cubicBezTo>
                  <a:cubicBezTo>
                    <a:pt x="63" y="13"/>
                    <a:pt x="47" y="6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44">
              <a:extLst>
                <a:ext uri="{FF2B5EF4-FFF2-40B4-BE49-F238E27FC236}">
                  <a16:creationId xmlns:a16="http://schemas.microsoft.com/office/drawing/2014/main" xmlns="" id="{6DFBA2D5-D5C1-4814-B2F8-8FEA083F7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463" y="5545138"/>
              <a:ext cx="96838" cy="93663"/>
            </a:xfrm>
            <a:custGeom>
              <a:avLst/>
              <a:gdLst>
                <a:gd name="T0" fmla="*/ 27 w 48"/>
                <a:gd name="T1" fmla="*/ 0 h 46"/>
                <a:gd name="T2" fmla="*/ 0 w 48"/>
                <a:gd name="T3" fmla="*/ 24 h 46"/>
                <a:gd name="T4" fmla="*/ 17 w 48"/>
                <a:gd name="T5" fmla="*/ 46 h 46"/>
                <a:gd name="T6" fmla="*/ 18 w 48"/>
                <a:gd name="T7" fmla="*/ 46 h 46"/>
                <a:gd name="T8" fmla="*/ 46 w 48"/>
                <a:gd name="T9" fmla="*/ 15 h 46"/>
                <a:gd name="T10" fmla="*/ 27 w 48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6">
                  <a:moveTo>
                    <a:pt x="27" y="0"/>
                  </a:moveTo>
                  <a:cubicBezTo>
                    <a:pt x="6" y="4"/>
                    <a:pt x="1" y="8"/>
                    <a:pt x="0" y="24"/>
                  </a:cubicBezTo>
                  <a:cubicBezTo>
                    <a:pt x="0" y="36"/>
                    <a:pt x="2" y="46"/>
                    <a:pt x="17" y="46"/>
                  </a:cubicBezTo>
                  <a:cubicBezTo>
                    <a:pt x="17" y="46"/>
                    <a:pt x="17" y="46"/>
                    <a:pt x="18" y="46"/>
                  </a:cubicBezTo>
                  <a:cubicBezTo>
                    <a:pt x="30" y="46"/>
                    <a:pt x="48" y="30"/>
                    <a:pt x="46" y="15"/>
                  </a:cubicBezTo>
                  <a:cubicBezTo>
                    <a:pt x="45" y="10"/>
                    <a:pt x="34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45">
              <a:extLst>
                <a:ext uri="{FF2B5EF4-FFF2-40B4-BE49-F238E27FC236}">
                  <a16:creationId xmlns:a16="http://schemas.microsoft.com/office/drawing/2014/main" xmlns="" id="{E70D5954-D2C2-478B-9AB0-1F1287BC0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488" y="1987551"/>
              <a:ext cx="114300" cy="95250"/>
            </a:xfrm>
            <a:custGeom>
              <a:avLst/>
              <a:gdLst>
                <a:gd name="T0" fmla="*/ 28 w 57"/>
                <a:gd name="T1" fmla="*/ 0 h 47"/>
                <a:gd name="T2" fmla="*/ 0 w 57"/>
                <a:gd name="T3" fmla="*/ 42 h 47"/>
                <a:gd name="T4" fmla="*/ 5 w 57"/>
                <a:gd name="T5" fmla="*/ 47 h 47"/>
                <a:gd name="T6" fmla="*/ 7 w 57"/>
                <a:gd name="T7" fmla="*/ 46 h 47"/>
                <a:gd name="T8" fmla="*/ 54 w 57"/>
                <a:gd name="T9" fmla="*/ 14 h 47"/>
                <a:gd name="T10" fmla="*/ 53 w 57"/>
                <a:gd name="T11" fmla="*/ 6 h 47"/>
                <a:gd name="T12" fmla="*/ 28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28" y="0"/>
                  </a:moveTo>
                  <a:cubicBezTo>
                    <a:pt x="10" y="0"/>
                    <a:pt x="2" y="13"/>
                    <a:pt x="0" y="42"/>
                  </a:cubicBezTo>
                  <a:cubicBezTo>
                    <a:pt x="0" y="45"/>
                    <a:pt x="2" y="47"/>
                    <a:pt x="5" y="47"/>
                  </a:cubicBezTo>
                  <a:cubicBezTo>
                    <a:pt x="6" y="47"/>
                    <a:pt x="7" y="46"/>
                    <a:pt x="7" y="46"/>
                  </a:cubicBezTo>
                  <a:cubicBezTo>
                    <a:pt x="24" y="35"/>
                    <a:pt x="38" y="25"/>
                    <a:pt x="54" y="14"/>
                  </a:cubicBezTo>
                  <a:cubicBezTo>
                    <a:pt x="57" y="12"/>
                    <a:pt x="56" y="7"/>
                    <a:pt x="53" y="6"/>
                  </a:cubicBezTo>
                  <a:cubicBezTo>
                    <a:pt x="43" y="2"/>
                    <a:pt x="35" y="0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46">
              <a:extLst>
                <a:ext uri="{FF2B5EF4-FFF2-40B4-BE49-F238E27FC236}">
                  <a16:creationId xmlns:a16="http://schemas.microsoft.com/office/drawing/2014/main" xmlns="" id="{E94EEEF3-9979-4E81-8B1A-D4B8209CF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88" y="1703388"/>
              <a:ext cx="122238" cy="76200"/>
            </a:xfrm>
            <a:custGeom>
              <a:avLst/>
              <a:gdLst>
                <a:gd name="T0" fmla="*/ 35 w 60"/>
                <a:gd name="T1" fmla="*/ 0 h 38"/>
                <a:gd name="T2" fmla="*/ 30 w 60"/>
                <a:gd name="T3" fmla="*/ 0 h 38"/>
                <a:gd name="T4" fmla="*/ 0 w 60"/>
                <a:gd name="T5" fmla="*/ 18 h 38"/>
                <a:gd name="T6" fmla="*/ 20 w 60"/>
                <a:gd name="T7" fmla="*/ 38 h 38"/>
                <a:gd name="T8" fmla="*/ 46 w 60"/>
                <a:gd name="T9" fmla="*/ 30 h 38"/>
                <a:gd name="T10" fmla="*/ 53 w 60"/>
                <a:gd name="T11" fmla="*/ 6 h 38"/>
                <a:gd name="T12" fmla="*/ 35 w 6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8">
                  <a:moveTo>
                    <a:pt x="35" y="0"/>
                  </a:moveTo>
                  <a:cubicBezTo>
                    <a:pt x="33" y="0"/>
                    <a:pt x="32" y="0"/>
                    <a:pt x="30" y="0"/>
                  </a:cubicBezTo>
                  <a:cubicBezTo>
                    <a:pt x="20" y="3"/>
                    <a:pt x="11" y="11"/>
                    <a:pt x="0" y="18"/>
                  </a:cubicBezTo>
                  <a:cubicBezTo>
                    <a:pt x="8" y="32"/>
                    <a:pt x="12" y="38"/>
                    <a:pt x="20" y="38"/>
                  </a:cubicBezTo>
                  <a:cubicBezTo>
                    <a:pt x="26" y="38"/>
                    <a:pt x="34" y="35"/>
                    <a:pt x="46" y="30"/>
                  </a:cubicBezTo>
                  <a:cubicBezTo>
                    <a:pt x="60" y="23"/>
                    <a:pt x="60" y="14"/>
                    <a:pt x="53" y="6"/>
                  </a:cubicBezTo>
                  <a:cubicBezTo>
                    <a:pt x="49" y="2"/>
                    <a:pt x="41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47">
              <a:extLst>
                <a:ext uri="{FF2B5EF4-FFF2-40B4-BE49-F238E27FC236}">
                  <a16:creationId xmlns:a16="http://schemas.microsoft.com/office/drawing/2014/main" xmlns="" id="{E37D9841-7EE6-4F58-9187-C1906CBE7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749426"/>
              <a:ext cx="106363" cy="85725"/>
            </a:xfrm>
            <a:custGeom>
              <a:avLst/>
              <a:gdLst>
                <a:gd name="T0" fmla="*/ 18 w 53"/>
                <a:gd name="T1" fmla="*/ 0 h 42"/>
                <a:gd name="T2" fmla="*/ 13 w 53"/>
                <a:gd name="T3" fmla="*/ 1 h 42"/>
                <a:gd name="T4" fmla="*/ 1 w 53"/>
                <a:gd name="T5" fmla="*/ 11 h 42"/>
                <a:gd name="T6" fmla="*/ 9 w 53"/>
                <a:gd name="T7" fmla="*/ 27 h 42"/>
                <a:gd name="T8" fmla="*/ 31 w 53"/>
                <a:gd name="T9" fmla="*/ 41 h 42"/>
                <a:gd name="T10" fmla="*/ 37 w 53"/>
                <a:gd name="T11" fmla="*/ 42 h 42"/>
                <a:gd name="T12" fmla="*/ 45 w 53"/>
                <a:gd name="T13" fmla="*/ 41 h 42"/>
                <a:gd name="T14" fmla="*/ 53 w 53"/>
                <a:gd name="T15" fmla="*/ 32 h 42"/>
                <a:gd name="T16" fmla="*/ 51 w 53"/>
                <a:gd name="T17" fmla="*/ 21 h 42"/>
                <a:gd name="T18" fmla="*/ 23 w 53"/>
                <a:gd name="T19" fmla="*/ 1 h 42"/>
                <a:gd name="T20" fmla="*/ 18 w 53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42">
                  <a:moveTo>
                    <a:pt x="18" y="0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7" y="5"/>
                    <a:pt x="2" y="8"/>
                    <a:pt x="1" y="11"/>
                  </a:cubicBezTo>
                  <a:cubicBezTo>
                    <a:pt x="0" y="16"/>
                    <a:pt x="5" y="23"/>
                    <a:pt x="9" y="27"/>
                  </a:cubicBezTo>
                  <a:cubicBezTo>
                    <a:pt x="15" y="33"/>
                    <a:pt x="23" y="38"/>
                    <a:pt x="31" y="41"/>
                  </a:cubicBezTo>
                  <a:cubicBezTo>
                    <a:pt x="33" y="42"/>
                    <a:pt x="35" y="42"/>
                    <a:pt x="37" y="42"/>
                  </a:cubicBezTo>
                  <a:cubicBezTo>
                    <a:pt x="40" y="42"/>
                    <a:pt x="42" y="41"/>
                    <a:pt x="45" y="41"/>
                  </a:cubicBezTo>
                  <a:cubicBezTo>
                    <a:pt x="50" y="40"/>
                    <a:pt x="53" y="36"/>
                    <a:pt x="53" y="32"/>
                  </a:cubicBezTo>
                  <a:cubicBezTo>
                    <a:pt x="53" y="27"/>
                    <a:pt x="53" y="23"/>
                    <a:pt x="51" y="21"/>
                  </a:cubicBezTo>
                  <a:cubicBezTo>
                    <a:pt x="43" y="14"/>
                    <a:pt x="33" y="8"/>
                    <a:pt x="23" y="1"/>
                  </a:cubicBezTo>
                  <a:cubicBezTo>
                    <a:pt x="21" y="0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48">
              <a:extLst>
                <a:ext uri="{FF2B5EF4-FFF2-40B4-BE49-F238E27FC236}">
                  <a16:creationId xmlns:a16="http://schemas.microsoft.com/office/drawing/2014/main" xmlns="" id="{D2BC0EE8-D83E-43EF-AA8B-1B58599B7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9826" y="4105276"/>
              <a:ext cx="125413" cy="115888"/>
            </a:xfrm>
            <a:custGeom>
              <a:avLst/>
              <a:gdLst>
                <a:gd name="T0" fmla="*/ 39 w 62"/>
                <a:gd name="T1" fmla="*/ 0 h 57"/>
                <a:gd name="T2" fmla="*/ 24 w 62"/>
                <a:gd name="T3" fmla="*/ 11 h 57"/>
                <a:gd name="T4" fmla="*/ 36 w 62"/>
                <a:gd name="T5" fmla="*/ 57 h 57"/>
                <a:gd name="T6" fmla="*/ 49 w 62"/>
                <a:gd name="T7" fmla="*/ 5 h 57"/>
                <a:gd name="T8" fmla="*/ 39 w 6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7">
                  <a:moveTo>
                    <a:pt x="39" y="0"/>
                  </a:moveTo>
                  <a:cubicBezTo>
                    <a:pt x="33" y="0"/>
                    <a:pt x="28" y="6"/>
                    <a:pt x="24" y="11"/>
                  </a:cubicBezTo>
                  <a:cubicBezTo>
                    <a:pt x="0" y="35"/>
                    <a:pt x="35" y="39"/>
                    <a:pt x="36" y="57"/>
                  </a:cubicBezTo>
                  <a:cubicBezTo>
                    <a:pt x="58" y="37"/>
                    <a:pt x="62" y="19"/>
                    <a:pt x="49" y="5"/>
                  </a:cubicBezTo>
                  <a:cubicBezTo>
                    <a:pt x="45" y="2"/>
                    <a:pt x="42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49">
              <a:extLst>
                <a:ext uri="{FF2B5EF4-FFF2-40B4-BE49-F238E27FC236}">
                  <a16:creationId xmlns:a16="http://schemas.microsoft.com/office/drawing/2014/main" xmlns="" id="{806C1858-BCB8-4C4E-A618-8EE105E6E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13" y="2357438"/>
              <a:ext cx="98425" cy="87313"/>
            </a:xfrm>
            <a:custGeom>
              <a:avLst/>
              <a:gdLst>
                <a:gd name="T0" fmla="*/ 22 w 49"/>
                <a:gd name="T1" fmla="*/ 0 h 43"/>
                <a:gd name="T2" fmla="*/ 8 w 49"/>
                <a:gd name="T3" fmla="*/ 5 h 43"/>
                <a:gd name="T4" fmla="*/ 1 w 49"/>
                <a:gd name="T5" fmla="*/ 25 h 43"/>
                <a:gd name="T6" fmla="*/ 11 w 49"/>
                <a:gd name="T7" fmla="*/ 43 h 43"/>
                <a:gd name="T8" fmla="*/ 12 w 49"/>
                <a:gd name="T9" fmla="*/ 43 h 43"/>
                <a:gd name="T10" fmla="*/ 26 w 49"/>
                <a:gd name="T11" fmla="*/ 35 h 43"/>
                <a:gd name="T12" fmla="*/ 49 w 49"/>
                <a:gd name="T13" fmla="*/ 20 h 43"/>
                <a:gd name="T14" fmla="*/ 22 w 49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3">
                  <a:moveTo>
                    <a:pt x="22" y="0"/>
                  </a:moveTo>
                  <a:cubicBezTo>
                    <a:pt x="17" y="0"/>
                    <a:pt x="12" y="2"/>
                    <a:pt x="8" y="5"/>
                  </a:cubicBezTo>
                  <a:cubicBezTo>
                    <a:pt x="3" y="9"/>
                    <a:pt x="0" y="19"/>
                    <a:pt x="1" y="25"/>
                  </a:cubicBezTo>
                  <a:cubicBezTo>
                    <a:pt x="1" y="32"/>
                    <a:pt x="6" y="39"/>
                    <a:pt x="11" y="43"/>
                  </a:cubicBezTo>
                  <a:cubicBezTo>
                    <a:pt x="11" y="43"/>
                    <a:pt x="12" y="43"/>
                    <a:pt x="12" y="43"/>
                  </a:cubicBezTo>
                  <a:cubicBezTo>
                    <a:pt x="15" y="43"/>
                    <a:pt x="22" y="38"/>
                    <a:pt x="26" y="35"/>
                  </a:cubicBezTo>
                  <a:cubicBezTo>
                    <a:pt x="34" y="30"/>
                    <a:pt x="41" y="25"/>
                    <a:pt x="49" y="20"/>
                  </a:cubicBezTo>
                  <a:cubicBezTo>
                    <a:pt x="44" y="8"/>
                    <a:pt x="3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50">
              <a:extLst>
                <a:ext uri="{FF2B5EF4-FFF2-40B4-BE49-F238E27FC236}">
                  <a16:creationId xmlns:a16="http://schemas.microsoft.com/office/drawing/2014/main" xmlns="" id="{2321257D-A660-4B64-8739-D4771DCBA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1760538"/>
              <a:ext cx="115888" cy="68263"/>
            </a:xfrm>
            <a:custGeom>
              <a:avLst/>
              <a:gdLst>
                <a:gd name="T0" fmla="*/ 36 w 58"/>
                <a:gd name="T1" fmla="*/ 0 h 34"/>
                <a:gd name="T2" fmla="*/ 0 w 58"/>
                <a:gd name="T3" fmla="*/ 20 h 34"/>
                <a:gd name="T4" fmla="*/ 41 w 58"/>
                <a:gd name="T5" fmla="*/ 34 h 34"/>
                <a:gd name="T6" fmla="*/ 58 w 58"/>
                <a:gd name="T7" fmla="*/ 30 h 34"/>
                <a:gd name="T8" fmla="*/ 36 w 5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4">
                  <a:moveTo>
                    <a:pt x="36" y="0"/>
                  </a:moveTo>
                  <a:cubicBezTo>
                    <a:pt x="29" y="0"/>
                    <a:pt x="19" y="7"/>
                    <a:pt x="0" y="20"/>
                  </a:cubicBezTo>
                  <a:cubicBezTo>
                    <a:pt x="14" y="26"/>
                    <a:pt x="27" y="34"/>
                    <a:pt x="41" y="34"/>
                  </a:cubicBezTo>
                  <a:cubicBezTo>
                    <a:pt x="46" y="34"/>
                    <a:pt x="52" y="33"/>
                    <a:pt x="58" y="30"/>
                  </a:cubicBezTo>
                  <a:cubicBezTo>
                    <a:pt x="48" y="10"/>
                    <a:pt x="44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51">
              <a:extLst>
                <a:ext uri="{FF2B5EF4-FFF2-40B4-BE49-F238E27FC236}">
                  <a16:creationId xmlns:a16="http://schemas.microsoft.com/office/drawing/2014/main" xmlns="" id="{E2B91B39-C9D5-4BA7-B176-63878B5AA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4313" y="1731963"/>
              <a:ext cx="103188" cy="76200"/>
            </a:xfrm>
            <a:custGeom>
              <a:avLst/>
              <a:gdLst>
                <a:gd name="T0" fmla="*/ 17 w 51"/>
                <a:gd name="T1" fmla="*/ 0 h 38"/>
                <a:gd name="T2" fmla="*/ 7 w 51"/>
                <a:gd name="T3" fmla="*/ 1 h 38"/>
                <a:gd name="T4" fmla="*/ 5 w 51"/>
                <a:gd name="T5" fmla="*/ 33 h 38"/>
                <a:gd name="T6" fmla="*/ 18 w 51"/>
                <a:gd name="T7" fmla="*/ 38 h 38"/>
                <a:gd name="T8" fmla="*/ 42 w 51"/>
                <a:gd name="T9" fmla="*/ 27 h 38"/>
                <a:gd name="T10" fmla="*/ 17 w 51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8">
                  <a:moveTo>
                    <a:pt x="17" y="0"/>
                  </a:moveTo>
                  <a:cubicBezTo>
                    <a:pt x="14" y="0"/>
                    <a:pt x="11" y="1"/>
                    <a:pt x="7" y="1"/>
                  </a:cubicBezTo>
                  <a:cubicBezTo>
                    <a:pt x="6" y="12"/>
                    <a:pt x="0" y="25"/>
                    <a:pt x="5" y="33"/>
                  </a:cubicBezTo>
                  <a:cubicBezTo>
                    <a:pt x="7" y="37"/>
                    <a:pt x="12" y="38"/>
                    <a:pt x="18" y="38"/>
                  </a:cubicBezTo>
                  <a:cubicBezTo>
                    <a:pt x="28" y="38"/>
                    <a:pt x="39" y="34"/>
                    <a:pt x="42" y="27"/>
                  </a:cubicBezTo>
                  <a:cubicBezTo>
                    <a:pt x="51" y="1"/>
                    <a:pt x="21" y="14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52">
              <a:extLst>
                <a:ext uri="{FF2B5EF4-FFF2-40B4-BE49-F238E27FC236}">
                  <a16:creationId xmlns:a16="http://schemas.microsoft.com/office/drawing/2014/main" xmlns="" id="{C482DDD3-65C5-4652-BFD3-6706395F0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9063" y="4105276"/>
              <a:ext cx="58738" cy="107950"/>
            </a:xfrm>
            <a:custGeom>
              <a:avLst/>
              <a:gdLst>
                <a:gd name="T0" fmla="*/ 1 w 29"/>
                <a:gd name="T1" fmla="*/ 0 h 53"/>
                <a:gd name="T2" fmla="*/ 2 w 29"/>
                <a:gd name="T3" fmla="*/ 45 h 53"/>
                <a:gd name="T4" fmla="*/ 13 w 29"/>
                <a:gd name="T5" fmla="*/ 53 h 53"/>
                <a:gd name="T6" fmla="*/ 14 w 29"/>
                <a:gd name="T7" fmla="*/ 53 h 53"/>
                <a:gd name="T8" fmla="*/ 26 w 29"/>
                <a:gd name="T9" fmla="*/ 44 h 53"/>
                <a:gd name="T10" fmla="*/ 1 w 29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3">
                  <a:moveTo>
                    <a:pt x="1" y="0"/>
                  </a:moveTo>
                  <a:cubicBezTo>
                    <a:pt x="1" y="17"/>
                    <a:pt x="0" y="31"/>
                    <a:pt x="2" y="45"/>
                  </a:cubicBezTo>
                  <a:cubicBezTo>
                    <a:pt x="2" y="48"/>
                    <a:pt x="9" y="53"/>
                    <a:pt x="13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8" y="53"/>
                    <a:pt x="25" y="48"/>
                    <a:pt x="26" y="44"/>
                  </a:cubicBezTo>
                  <a:cubicBezTo>
                    <a:pt x="29" y="26"/>
                    <a:pt x="26" y="1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53">
              <a:extLst>
                <a:ext uri="{FF2B5EF4-FFF2-40B4-BE49-F238E27FC236}">
                  <a16:creationId xmlns:a16="http://schemas.microsoft.com/office/drawing/2014/main" xmlns="" id="{756CEB2D-0837-4F1E-B9A3-98B6E8327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5463" y="5983288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  <a:gd name="T8" fmla="*/ 0 h 1"/>
                <a:gd name="T9" fmla="*/ 0 h 1"/>
                <a:gd name="T10" fmla="*/ 0 h 1"/>
                <a:gd name="T11" fmla="*/ 0 h 1"/>
                <a:gd name="T1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54">
              <a:extLst>
                <a:ext uri="{FF2B5EF4-FFF2-40B4-BE49-F238E27FC236}">
                  <a16:creationId xmlns:a16="http://schemas.microsoft.com/office/drawing/2014/main" xmlns="" id="{498693E9-8F48-4ED2-ACC2-056D06C698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5463" y="5983288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  <a:gd name="T8" fmla="*/ 0 h 1"/>
                <a:gd name="T9" fmla="*/ 0 h 1"/>
                <a:gd name="T10" fmla="*/ 0 h 1"/>
                <a:gd name="T11" fmla="*/ 0 h 1"/>
                <a:gd name="T1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55">
              <a:extLst>
                <a:ext uri="{FF2B5EF4-FFF2-40B4-BE49-F238E27FC236}">
                  <a16:creationId xmlns:a16="http://schemas.microsoft.com/office/drawing/2014/main" xmlns="" id="{F47A7AC3-4E0D-4AF0-B6FF-434B58B63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5976938"/>
              <a:ext cx="112713" cy="68263"/>
            </a:xfrm>
            <a:custGeom>
              <a:avLst/>
              <a:gdLst>
                <a:gd name="T0" fmla="*/ 22 w 56"/>
                <a:gd name="T1" fmla="*/ 0 h 34"/>
                <a:gd name="T2" fmla="*/ 10 w 56"/>
                <a:gd name="T3" fmla="*/ 4 h 34"/>
                <a:gd name="T4" fmla="*/ 10 w 56"/>
                <a:gd name="T5" fmla="*/ 4 h 34"/>
                <a:gd name="T6" fmla="*/ 10 w 56"/>
                <a:gd name="T7" fmla="*/ 4 h 34"/>
                <a:gd name="T8" fmla="*/ 16 w 56"/>
                <a:gd name="T9" fmla="*/ 30 h 34"/>
                <a:gd name="T10" fmla="*/ 27 w 56"/>
                <a:gd name="T11" fmla="*/ 34 h 34"/>
                <a:gd name="T12" fmla="*/ 41 w 56"/>
                <a:gd name="T13" fmla="*/ 30 h 34"/>
                <a:gd name="T14" fmla="*/ 54 w 56"/>
                <a:gd name="T15" fmla="*/ 25 h 34"/>
                <a:gd name="T16" fmla="*/ 56 w 56"/>
                <a:gd name="T17" fmla="*/ 25 h 34"/>
                <a:gd name="T18" fmla="*/ 22 w 56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34">
                  <a:moveTo>
                    <a:pt x="22" y="0"/>
                  </a:moveTo>
                  <a:cubicBezTo>
                    <a:pt x="19" y="0"/>
                    <a:pt x="15" y="1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0" y="15"/>
                    <a:pt x="5" y="22"/>
                    <a:pt x="16" y="30"/>
                  </a:cubicBezTo>
                  <a:cubicBezTo>
                    <a:pt x="20" y="33"/>
                    <a:pt x="24" y="34"/>
                    <a:pt x="27" y="34"/>
                  </a:cubicBezTo>
                  <a:cubicBezTo>
                    <a:pt x="32" y="34"/>
                    <a:pt x="36" y="32"/>
                    <a:pt x="41" y="30"/>
                  </a:cubicBezTo>
                  <a:cubicBezTo>
                    <a:pt x="45" y="27"/>
                    <a:pt x="49" y="25"/>
                    <a:pt x="54" y="25"/>
                  </a:cubicBezTo>
                  <a:cubicBezTo>
                    <a:pt x="55" y="25"/>
                    <a:pt x="56" y="25"/>
                    <a:pt x="56" y="25"/>
                  </a:cubicBezTo>
                  <a:cubicBezTo>
                    <a:pt x="43" y="19"/>
                    <a:pt x="37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56">
              <a:extLst>
                <a:ext uri="{FF2B5EF4-FFF2-40B4-BE49-F238E27FC236}">
                  <a16:creationId xmlns:a16="http://schemas.microsoft.com/office/drawing/2014/main" xmlns="" id="{5DF18A51-1910-4A15-98C6-67D6262DF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601" y="1768476"/>
              <a:ext cx="71438" cy="65088"/>
            </a:xfrm>
            <a:custGeom>
              <a:avLst/>
              <a:gdLst>
                <a:gd name="T0" fmla="*/ 15 w 35"/>
                <a:gd name="T1" fmla="*/ 0 h 32"/>
                <a:gd name="T2" fmla="*/ 15 w 35"/>
                <a:gd name="T3" fmla="*/ 0 h 32"/>
                <a:gd name="T4" fmla="*/ 0 w 35"/>
                <a:gd name="T5" fmla="*/ 16 h 32"/>
                <a:gd name="T6" fmla="*/ 15 w 35"/>
                <a:gd name="T7" fmla="*/ 32 h 32"/>
                <a:gd name="T8" fmla="*/ 15 w 35"/>
                <a:gd name="T9" fmla="*/ 32 h 32"/>
                <a:gd name="T10" fmla="*/ 33 w 35"/>
                <a:gd name="T11" fmla="*/ 20 h 32"/>
                <a:gd name="T12" fmla="*/ 33 w 35"/>
                <a:gd name="T13" fmla="*/ 12 h 32"/>
                <a:gd name="T14" fmla="*/ 15 w 3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2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1"/>
                    <a:pt x="0" y="10"/>
                    <a:pt x="0" y="16"/>
                  </a:cubicBezTo>
                  <a:cubicBezTo>
                    <a:pt x="0" y="22"/>
                    <a:pt x="9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20" y="32"/>
                    <a:pt x="25" y="26"/>
                    <a:pt x="33" y="20"/>
                  </a:cubicBezTo>
                  <a:cubicBezTo>
                    <a:pt x="35" y="18"/>
                    <a:pt x="35" y="14"/>
                    <a:pt x="33" y="12"/>
                  </a:cubicBezTo>
                  <a:cubicBezTo>
                    <a:pt x="25" y="6"/>
                    <a:pt x="20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57">
              <a:extLst>
                <a:ext uri="{FF2B5EF4-FFF2-40B4-BE49-F238E27FC236}">
                  <a16:creationId xmlns:a16="http://schemas.microsoft.com/office/drawing/2014/main" xmlns="" id="{B6D3E204-D1B5-4B89-9211-94F96238A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976" y="5907088"/>
              <a:ext cx="95250" cy="44450"/>
            </a:xfrm>
            <a:custGeom>
              <a:avLst/>
              <a:gdLst>
                <a:gd name="T0" fmla="*/ 24 w 47"/>
                <a:gd name="T1" fmla="*/ 0 h 22"/>
                <a:gd name="T2" fmla="*/ 6 w 47"/>
                <a:gd name="T3" fmla="*/ 1 h 22"/>
                <a:gd name="T4" fmla="*/ 0 w 47"/>
                <a:gd name="T5" fmla="*/ 22 h 22"/>
                <a:gd name="T6" fmla="*/ 47 w 47"/>
                <a:gd name="T7" fmla="*/ 10 h 22"/>
                <a:gd name="T8" fmla="*/ 45 w 47"/>
                <a:gd name="T9" fmla="*/ 0 h 22"/>
                <a:gd name="T10" fmla="*/ 24 w 4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2">
                  <a:moveTo>
                    <a:pt x="24" y="0"/>
                  </a:moveTo>
                  <a:cubicBezTo>
                    <a:pt x="18" y="0"/>
                    <a:pt x="12" y="0"/>
                    <a:pt x="6" y="1"/>
                  </a:cubicBezTo>
                  <a:cubicBezTo>
                    <a:pt x="3" y="1"/>
                    <a:pt x="2" y="13"/>
                    <a:pt x="0" y="22"/>
                  </a:cubicBezTo>
                  <a:cubicBezTo>
                    <a:pt x="18" y="17"/>
                    <a:pt x="32" y="14"/>
                    <a:pt x="47" y="10"/>
                  </a:cubicBezTo>
                  <a:cubicBezTo>
                    <a:pt x="46" y="7"/>
                    <a:pt x="46" y="3"/>
                    <a:pt x="45" y="0"/>
                  </a:cubicBezTo>
                  <a:cubicBezTo>
                    <a:pt x="38" y="0"/>
                    <a:pt x="31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58">
              <a:extLst>
                <a:ext uri="{FF2B5EF4-FFF2-40B4-BE49-F238E27FC236}">
                  <a16:creationId xmlns:a16="http://schemas.microsoft.com/office/drawing/2014/main" xmlns="" id="{B5DBCC87-CFBB-4A66-A5E1-AAD92F560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1426" y="3392488"/>
              <a:ext cx="58738" cy="100013"/>
            </a:xfrm>
            <a:custGeom>
              <a:avLst/>
              <a:gdLst>
                <a:gd name="T0" fmla="*/ 25 w 29"/>
                <a:gd name="T1" fmla="*/ 0 h 49"/>
                <a:gd name="T2" fmla="*/ 2 w 29"/>
                <a:gd name="T3" fmla="*/ 21 h 49"/>
                <a:gd name="T4" fmla="*/ 2 w 29"/>
                <a:gd name="T5" fmla="*/ 33 h 49"/>
                <a:gd name="T6" fmla="*/ 7 w 29"/>
                <a:gd name="T7" fmla="*/ 32 h 49"/>
                <a:gd name="T8" fmla="*/ 16 w 29"/>
                <a:gd name="T9" fmla="*/ 40 h 49"/>
                <a:gd name="T10" fmla="*/ 29 w 29"/>
                <a:gd name="T11" fmla="*/ 49 h 49"/>
                <a:gd name="T12" fmla="*/ 29 w 29"/>
                <a:gd name="T13" fmla="*/ 49 h 49"/>
                <a:gd name="T14" fmla="*/ 25 w 29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9">
                  <a:moveTo>
                    <a:pt x="25" y="0"/>
                  </a:moveTo>
                  <a:cubicBezTo>
                    <a:pt x="14" y="10"/>
                    <a:pt x="7" y="15"/>
                    <a:pt x="2" y="21"/>
                  </a:cubicBezTo>
                  <a:cubicBezTo>
                    <a:pt x="0" y="24"/>
                    <a:pt x="2" y="29"/>
                    <a:pt x="2" y="33"/>
                  </a:cubicBezTo>
                  <a:cubicBezTo>
                    <a:pt x="4" y="32"/>
                    <a:pt x="6" y="32"/>
                    <a:pt x="7" y="32"/>
                  </a:cubicBezTo>
                  <a:cubicBezTo>
                    <a:pt x="12" y="32"/>
                    <a:pt x="14" y="36"/>
                    <a:pt x="16" y="40"/>
                  </a:cubicBezTo>
                  <a:cubicBezTo>
                    <a:pt x="18" y="45"/>
                    <a:pt x="21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35"/>
                    <a:pt x="27" y="2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59">
              <a:extLst>
                <a:ext uri="{FF2B5EF4-FFF2-40B4-BE49-F238E27FC236}">
                  <a16:creationId xmlns:a16="http://schemas.microsoft.com/office/drawing/2014/main" xmlns="" id="{6F960C3F-6CE0-42CD-9456-FE9EA6285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9813" y="3659188"/>
              <a:ext cx="58738" cy="96838"/>
            </a:xfrm>
            <a:custGeom>
              <a:avLst/>
              <a:gdLst>
                <a:gd name="T0" fmla="*/ 24 w 29"/>
                <a:gd name="T1" fmla="*/ 0 h 47"/>
                <a:gd name="T2" fmla="*/ 29 w 29"/>
                <a:gd name="T3" fmla="*/ 47 h 47"/>
                <a:gd name="T4" fmla="*/ 24 w 29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7">
                  <a:moveTo>
                    <a:pt x="24" y="0"/>
                  </a:moveTo>
                  <a:cubicBezTo>
                    <a:pt x="0" y="24"/>
                    <a:pt x="1" y="37"/>
                    <a:pt x="29" y="47"/>
                  </a:cubicBezTo>
                  <a:cubicBezTo>
                    <a:pt x="27" y="31"/>
                    <a:pt x="26" y="18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60">
              <a:extLst>
                <a:ext uri="{FF2B5EF4-FFF2-40B4-BE49-F238E27FC236}">
                  <a16:creationId xmlns:a16="http://schemas.microsoft.com/office/drawing/2014/main" xmlns="" id="{0593F2B2-24D6-4A1C-BED9-911A51D7D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757363"/>
              <a:ext cx="90488" cy="49213"/>
            </a:xfrm>
            <a:custGeom>
              <a:avLst/>
              <a:gdLst>
                <a:gd name="T0" fmla="*/ 25 w 45"/>
                <a:gd name="T1" fmla="*/ 0 h 24"/>
                <a:gd name="T2" fmla="*/ 22 w 45"/>
                <a:gd name="T3" fmla="*/ 1 h 24"/>
                <a:gd name="T4" fmla="*/ 1 w 45"/>
                <a:gd name="T5" fmla="*/ 16 h 24"/>
                <a:gd name="T6" fmla="*/ 1 w 45"/>
                <a:gd name="T7" fmla="*/ 19 h 24"/>
                <a:gd name="T8" fmla="*/ 11 w 45"/>
                <a:gd name="T9" fmla="*/ 23 h 24"/>
                <a:gd name="T10" fmla="*/ 16 w 45"/>
                <a:gd name="T11" fmla="*/ 24 h 24"/>
                <a:gd name="T12" fmla="*/ 21 w 45"/>
                <a:gd name="T13" fmla="*/ 23 h 24"/>
                <a:gd name="T14" fmla="*/ 45 w 45"/>
                <a:gd name="T15" fmla="*/ 8 h 24"/>
                <a:gd name="T16" fmla="*/ 45 w 45"/>
                <a:gd name="T17" fmla="*/ 7 h 24"/>
                <a:gd name="T18" fmla="*/ 43 w 45"/>
                <a:gd name="T19" fmla="*/ 5 h 24"/>
                <a:gd name="T20" fmla="*/ 25 w 45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24">
                  <a:moveTo>
                    <a:pt x="25" y="0"/>
                  </a:moveTo>
                  <a:cubicBezTo>
                    <a:pt x="24" y="0"/>
                    <a:pt x="23" y="0"/>
                    <a:pt x="22" y="1"/>
                  </a:cubicBezTo>
                  <a:cubicBezTo>
                    <a:pt x="14" y="3"/>
                    <a:pt x="8" y="11"/>
                    <a:pt x="1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7" y="22"/>
                    <a:pt x="11" y="23"/>
                  </a:cubicBezTo>
                  <a:cubicBezTo>
                    <a:pt x="13" y="24"/>
                    <a:pt x="14" y="24"/>
                    <a:pt x="16" y="24"/>
                  </a:cubicBezTo>
                  <a:cubicBezTo>
                    <a:pt x="18" y="24"/>
                    <a:pt x="19" y="24"/>
                    <a:pt x="21" y="23"/>
                  </a:cubicBezTo>
                  <a:cubicBezTo>
                    <a:pt x="35" y="18"/>
                    <a:pt x="24" y="14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6"/>
                    <a:pt x="44" y="6"/>
                    <a:pt x="43" y="5"/>
                  </a:cubicBezTo>
                  <a:cubicBezTo>
                    <a:pt x="37" y="3"/>
                    <a:pt x="30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61">
              <a:extLst>
                <a:ext uri="{FF2B5EF4-FFF2-40B4-BE49-F238E27FC236}">
                  <a16:creationId xmlns:a16="http://schemas.microsoft.com/office/drawing/2014/main" xmlns="" id="{8B3FF6FB-E4AE-46D0-A697-6EA371EBC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6" y="2160588"/>
              <a:ext cx="69850" cy="60325"/>
            </a:xfrm>
            <a:custGeom>
              <a:avLst/>
              <a:gdLst>
                <a:gd name="T0" fmla="*/ 17 w 35"/>
                <a:gd name="T1" fmla="*/ 0 h 30"/>
                <a:gd name="T2" fmla="*/ 0 w 35"/>
                <a:gd name="T3" fmla="*/ 30 h 30"/>
                <a:gd name="T4" fmla="*/ 35 w 35"/>
                <a:gd name="T5" fmla="*/ 17 h 30"/>
                <a:gd name="T6" fmla="*/ 22 w 35"/>
                <a:gd name="T7" fmla="*/ 1 h 30"/>
                <a:gd name="T8" fmla="*/ 17 w 3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0">
                  <a:moveTo>
                    <a:pt x="17" y="0"/>
                  </a:moveTo>
                  <a:cubicBezTo>
                    <a:pt x="5" y="0"/>
                    <a:pt x="3" y="12"/>
                    <a:pt x="0" y="30"/>
                  </a:cubicBezTo>
                  <a:cubicBezTo>
                    <a:pt x="14" y="25"/>
                    <a:pt x="25" y="21"/>
                    <a:pt x="35" y="17"/>
                  </a:cubicBezTo>
                  <a:cubicBezTo>
                    <a:pt x="31" y="12"/>
                    <a:pt x="28" y="2"/>
                    <a:pt x="22" y="1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62">
              <a:extLst>
                <a:ext uri="{FF2B5EF4-FFF2-40B4-BE49-F238E27FC236}">
                  <a16:creationId xmlns:a16="http://schemas.microsoft.com/office/drawing/2014/main" xmlns="" id="{B991A524-FA31-490E-9A09-64336E919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588" y="1995488"/>
              <a:ext cx="98425" cy="36513"/>
            </a:xfrm>
            <a:custGeom>
              <a:avLst/>
              <a:gdLst>
                <a:gd name="T0" fmla="*/ 0 w 49"/>
                <a:gd name="T1" fmla="*/ 0 h 18"/>
                <a:gd name="T2" fmla="*/ 26 w 49"/>
                <a:gd name="T3" fmla="*/ 18 h 18"/>
                <a:gd name="T4" fmla="*/ 48 w 49"/>
                <a:gd name="T5" fmla="*/ 12 h 18"/>
                <a:gd name="T6" fmla="*/ 49 w 49"/>
                <a:gd name="T7" fmla="*/ 4 h 18"/>
                <a:gd name="T8" fmla="*/ 0 w 4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8">
                  <a:moveTo>
                    <a:pt x="0" y="0"/>
                  </a:moveTo>
                  <a:cubicBezTo>
                    <a:pt x="8" y="12"/>
                    <a:pt x="15" y="18"/>
                    <a:pt x="26" y="18"/>
                  </a:cubicBezTo>
                  <a:cubicBezTo>
                    <a:pt x="32" y="18"/>
                    <a:pt x="39" y="16"/>
                    <a:pt x="48" y="12"/>
                  </a:cubicBezTo>
                  <a:cubicBezTo>
                    <a:pt x="48" y="10"/>
                    <a:pt x="49" y="7"/>
                    <a:pt x="49" y="4"/>
                  </a:cubicBezTo>
                  <a:cubicBezTo>
                    <a:pt x="33" y="3"/>
                    <a:pt x="1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Freeform 63">
              <a:extLst>
                <a:ext uri="{FF2B5EF4-FFF2-40B4-BE49-F238E27FC236}">
                  <a16:creationId xmlns:a16="http://schemas.microsoft.com/office/drawing/2014/main" xmlns="" id="{F2498748-6CA6-4B85-9186-15BD70CB2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6188" y="4287838"/>
              <a:ext cx="49213" cy="9366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6 h 46"/>
                <a:gd name="T4" fmla="*/ 25 w 2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0" y="36"/>
                    <a:pt x="1" y="37"/>
                    <a:pt x="25" y="46"/>
                  </a:cubicBezTo>
                  <a:cubicBezTo>
                    <a:pt x="25" y="32"/>
                    <a:pt x="25" y="18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64">
              <a:extLst>
                <a:ext uri="{FF2B5EF4-FFF2-40B4-BE49-F238E27FC236}">
                  <a16:creationId xmlns:a16="http://schemas.microsoft.com/office/drawing/2014/main" xmlns="" id="{9C0AA124-D3C5-4004-BA75-F7C7EB3CC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8988" y="3811588"/>
              <a:ext cx="55563" cy="79375"/>
            </a:xfrm>
            <a:custGeom>
              <a:avLst/>
              <a:gdLst>
                <a:gd name="T0" fmla="*/ 14 w 27"/>
                <a:gd name="T1" fmla="*/ 0 h 39"/>
                <a:gd name="T2" fmla="*/ 0 w 27"/>
                <a:gd name="T3" fmla="*/ 32 h 39"/>
                <a:gd name="T4" fmla="*/ 9 w 27"/>
                <a:gd name="T5" fmla="*/ 39 h 39"/>
                <a:gd name="T6" fmla="*/ 24 w 27"/>
                <a:gd name="T7" fmla="*/ 23 h 39"/>
                <a:gd name="T8" fmla="*/ 23 w 27"/>
                <a:gd name="T9" fmla="*/ 1 h 39"/>
                <a:gd name="T10" fmla="*/ 14 w 27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9">
                  <a:moveTo>
                    <a:pt x="14" y="0"/>
                  </a:moveTo>
                  <a:cubicBezTo>
                    <a:pt x="9" y="11"/>
                    <a:pt x="4" y="21"/>
                    <a:pt x="0" y="32"/>
                  </a:cubicBezTo>
                  <a:cubicBezTo>
                    <a:pt x="3" y="34"/>
                    <a:pt x="6" y="37"/>
                    <a:pt x="9" y="39"/>
                  </a:cubicBezTo>
                  <a:cubicBezTo>
                    <a:pt x="14" y="34"/>
                    <a:pt x="22" y="30"/>
                    <a:pt x="24" y="23"/>
                  </a:cubicBezTo>
                  <a:cubicBezTo>
                    <a:pt x="27" y="17"/>
                    <a:pt x="23" y="9"/>
                    <a:pt x="23" y="1"/>
                  </a:cubicBezTo>
                  <a:cubicBezTo>
                    <a:pt x="20" y="1"/>
                    <a:pt x="17" y="1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65">
              <a:extLst>
                <a:ext uri="{FF2B5EF4-FFF2-40B4-BE49-F238E27FC236}">
                  <a16:creationId xmlns:a16="http://schemas.microsoft.com/office/drawing/2014/main" xmlns="" id="{1FFB61A5-B4E8-4933-A4FC-CAA5C088A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3938" y="4056063"/>
              <a:ext cx="61913" cy="106363"/>
            </a:xfrm>
            <a:custGeom>
              <a:avLst/>
              <a:gdLst>
                <a:gd name="T0" fmla="*/ 24 w 31"/>
                <a:gd name="T1" fmla="*/ 0 h 52"/>
                <a:gd name="T2" fmla="*/ 6 w 31"/>
                <a:gd name="T3" fmla="*/ 52 h 52"/>
                <a:gd name="T4" fmla="*/ 31 w 31"/>
                <a:gd name="T5" fmla="*/ 3 h 52"/>
                <a:gd name="T6" fmla="*/ 24 w 31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2">
                  <a:moveTo>
                    <a:pt x="24" y="0"/>
                  </a:moveTo>
                  <a:cubicBezTo>
                    <a:pt x="0" y="36"/>
                    <a:pt x="0" y="36"/>
                    <a:pt x="6" y="52"/>
                  </a:cubicBezTo>
                  <a:cubicBezTo>
                    <a:pt x="16" y="33"/>
                    <a:pt x="23" y="18"/>
                    <a:pt x="31" y="3"/>
                  </a:cubicBezTo>
                  <a:cubicBezTo>
                    <a:pt x="28" y="2"/>
                    <a:pt x="26" y="1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66">
              <a:extLst>
                <a:ext uri="{FF2B5EF4-FFF2-40B4-BE49-F238E27FC236}">
                  <a16:creationId xmlns:a16="http://schemas.microsoft.com/office/drawing/2014/main" xmlns="" id="{41F51DBE-FD09-4025-95DB-4A7A7B6A5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2038" y="1816101"/>
              <a:ext cx="74613" cy="55563"/>
            </a:xfrm>
            <a:custGeom>
              <a:avLst/>
              <a:gdLst>
                <a:gd name="T0" fmla="*/ 26 w 37"/>
                <a:gd name="T1" fmla="*/ 0 h 27"/>
                <a:gd name="T2" fmla="*/ 2 w 37"/>
                <a:gd name="T3" fmla="*/ 27 h 27"/>
                <a:gd name="T4" fmla="*/ 37 w 37"/>
                <a:gd name="T5" fmla="*/ 6 h 27"/>
                <a:gd name="T6" fmla="*/ 32 w 37"/>
                <a:gd name="T7" fmla="*/ 0 h 27"/>
                <a:gd name="T8" fmla="*/ 26 w 3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26" y="0"/>
                  </a:moveTo>
                  <a:cubicBezTo>
                    <a:pt x="0" y="0"/>
                    <a:pt x="0" y="2"/>
                    <a:pt x="2" y="27"/>
                  </a:cubicBezTo>
                  <a:cubicBezTo>
                    <a:pt x="14" y="19"/>
                    <a:pt x="26" y="13"/>
                    <a:pt x="37" y="6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67">
              <a:extLst>
                <a:ext uri="{FF2B5EF4-FFF2-40B4-BE49-F238E27FC236}">
                  <a16:creationId xmlns:a16="http://schemas.microsoft.com/office/drawing/2014/main" xmlns="" id="{EF09349F-31A3-43E2-B00F-78FF11419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6276" y="2081213"/>
              <a:ext cx="61913" cy="50800"/>
            </a:xfrm>
            <a:custGeom>
              <a:avLst/>
              <a:gdLst>
                <a:gd name="T0" fmla="*/ 17 w 31"/>
                <a:gd name="T1" fmla="*/ 0 h 25"/>
                <a:gd name="T2" fmla="*/ 1 w 31"/>
                <a:gd name="T3" fmla="*/ 25 h 25"/>
                <a:gd name="T4" fmla="*/ 31 w 31"/>
                <a:gd name="T5" fmla="*/ 13 h 25"/>
                <a:gd name="T6" fmla="*/ 22 w 31"/>
                <a:gd name="T7" fmla="*/ 1 h 25"/>
                <a:gd name="T8" fmla="*/ 17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7" y="0"/>
                  </a:moveTo>
                  <a:cubicBezTo>
                    <a:pt x="6" y="0"/>
                    <a:pt x="0" y="8"/>
                    <a:pt x="1" y="25"/>
                  </a:cubicBezTo>
                  <a:cubicBezTo>
                    <a:pt x="11" y="21"/>
                    <a:pt x="21" y="17"/>
                    <a:pt x="31" y="13"/>
                  </a:cubicBezTo>
                  <a:cubicBezTo>
                    <a:pt x="28" y="8"/>
                    <a:pt x="26" y="1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Freeform 68">
              <a:extLst>
                <a:ext uri="{FF2B5EF4-FFF2-40B4-BE49-F238E27FC236}">
                  <a16:creationId xmlns:a16="http://schemas.microsoft.com/office/drawing/2014/main" xmlns="" id="{BE156B28-695E-440C-9B26-37CB87F12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4483101"/>
              <a:ext cx="71438" cy="58738"/>
            </a:xfrm>
            <a:custGeom>
              <a:avLst/>
              <a:gdLst>
                <a:gd name="T0" fmla="*/ 31 w 36"/>
                <a:gd name="T1" fmla="*/ 0 h 29"/>
                <a:gd name="T2" fmla="*/ 0 w 36"/>
                <a:gd name="T3" fmla="*/ 20 h 29"/>
                <a:gd name="T4" fmla="*/ 2 w 36"/>
                <a:gd name="T5" fmla="*/ 29 h 29"/>
                <a:gd name="T6" fmla="*/ 28 w 36"/>
                <a:gd name="T7" fmla="*/ 22 h 29"/>
                <a:gd name="T8" fmla="*/ 36 w 36"/>
                <a:gd name="T9" fmla="*/ 3 h 29"/>
                <a:gd name="T10" fmla="*/ 31 w 3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9">
                  <a:moveTo>
                    <a:pt x="31" y="0"/>
                  </a:moveTo>
                  <a:cubicBezTo>
                    <a:pt x="20" y="7"/>
                    <a:pt x="10" y="13"/>
                    <a:pt x="0" y="20"/>
                  </a:cubicBezTo>
                  <a:cubicBezTo>
                    <a:pt x="1" y="23"/>
                    <a:pt x="1" y="26"/>
                    <a:pt x="2" y="29"/>
                  </a:cubicBezTo>
                  <a:cubicBezTo>
                    <a:pt x="11" y="27"/>
                    <a:pt x="21" y="27"/>
                    <a:pt x="28" y="22"/>
                  </a:cubicBezTo>
                  <a:cubicBezTo>
                    <a:pt x="33" y="19"/>
                    <a:pt x="34" y="9"/>
                    <a:pt x="36" y="3"/>
                  </a:cubicBezTo>
                  <a:cubicBezTo>
                    <a:pt x="34" y="2"/>
                    <a:pt x="33" y="1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69">
              <a:extLst>
                <a:ext uri="{FF2B5EF4-FFF2-40B4-BE49-F238E27FC236}">
                  <a16:creationId xmlns:a16="http://schemas.microsoft.com/office/drawing/2014/main" xmlns="" id="{842EA694-152A-4A2E-8D18-FF7D03EBD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4392613"/>
              <a:ext cx="71438" cy="47625"/>
            </a:xfrm>
            <a:custGeom>
              <a:avLst/>
              <a:gdLst>
                <a:gd name="T0" fmla="*/ 12 w 35"/>
                <a:gd name="T1" fmla="*/ 0 h 24"/>
                <a:gd name="T2" fmla="*/ 0 w 35"/>
                <a:gd name="T3" fmla="*/ 24 h 24"/>
                <a:gd name="T4" fmla="*/ 35 w 35"/>
                <a:gd name="T5" fmla="*/ 10 h 24"/>
                <a:gd name="T6" fmla="*/ 12 w 35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4">
                  <a:moveTo>
                    <a:pt x="12" y="0"/>
                  </a:moveTo>
                  <a:cubicBezTo>
                    <a:pt x="5" y="0"/>
                    <a:pt x="3" y="7"/>
                    <a:pt x="0" y="24"/>
                  </a:cubicBezTo>
                  <a:cubicBezTo>
                    <a:pt x="12" y="19"/>
                    <a:pt x="22" y="15"/>
                    <a:pt x="35" y="10"/>
                  </a:cubicBezTo>
                  <a:cubicBezTo>
                    <a:pt x="24" y="4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70">
              <a:extLst>
                <a:ext uri="{FF2B5EF4-FFF2-40B4-BE49-F238E27FC236}">
                  <a16:creationId xmlns:a16="http://schemas.microsoft.com/office/drawing/2014/main" xmlns="" id="{D1C81E81-668E-4826-BCC1-99AF631A4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838" y="1927226"/>
              <a:ext cx="53975" cy="33338"/>
            </a:xfrm>
            <a:custGeom>
              <a:avLst/>
              <a:gdLst>
                <a:gd name="T0" fmla="*/ 24 w 27"/>
                <a:gd name="T1" fmla="*/ 0 h 17"/>
                <a:gd name="T2" fmla="*/ 24 w 27"/>
                <a:gd name="T3" fmla="*/ 0 h 17"/>
                <a:gd name="T4" fmla="*/ 5 w 27"/>
                <a:gd name="T5" fmla="*/ 4 h 17"/>
                <a:gd name="T6" fmla="*/ 1 w 27"/>
                <a:gd name="T7" fmla="*/ 11 h 17"/>
                <a:gd name="T8" fmla="*/ 1 w 27"/>
                <a:gd name="T9" fmla="*/ 12 h 17"/>
                <a:gd name="T10" fmla="*/ 7 w 27"/>
                <a:gd name="T11" fmla="*/ 17 h 17"/>
                <a:gd name="T12" fmla="*/ 8 w 27"/>
                <a:gd name="T13" fmla="*/ 17 h 17"/>
                <a:gd name="T14" fmla="*/ 22 w 27"/>
                <a:gd name="T15" fmla="*/ 14 h 17"/>
                <a:gd name="T16" fmla="*/ 26 w 27"/>
                <a:gd name="T17" fmla="*/ 7 h 17"/>
                <a:gd name="T18" fmla="*/ 24 w 2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7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8" y="1"/>
                    <a:pt x="12" y="3"/>
                    <a:pt x="5" y="4"/>
                  </a:cubicBezTo>
                  <a:cubicBezTo>
                    <a:pt x="2" y="5"/>
                    <a:pt x="0" y="8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5"/>
                    <a:pt x="5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3" y="16"/>
                    <a:pt x="17" y="15"/>
                    <a:pt x="22" y="14"/>
                  </a:cubicBezTo>
                  <a:cubicBezTo>
                    <a:pt x="25" y="14"/>
                    <a:pt x="27" y="10"/>
                    <a:pt x="26" y="7"/>
                  </a:cubicBezTo>
                  <a:cubicBezTo>
                    <a:pt x="25" y="3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71">
              <a:extLst>
                <a:ext uri="{FF2B5EF4-FFF2-40B4-BE49-F238E27FC236}">
                  <a16:creationId xmlns:a16="http://schemas.microsoft.com/office/drawing/2014/main" xmlns="" id="{DB5D3441-5691-4C94-8E50-F409E91A0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9913" y="4408488"/>
              <a:ext cx="50800" cy="73025"/>
            </a:xfrm>
            <a:custGeom>
              <a:avLst/>
              <a:gdLst>
                <a:gd name="T0" fmla="*/ 4 w 25"/>
                <a:gd name="T1" fmla="*/ 0 h 36"/>
                <a:gd name="T2" fmla="*/ 0 w 25"/>
                <a:gd name="T3" fmla="*/ 5 h 36"/>
                <a:gd name="T4" fmla="*/ 17 w 25"/>
                <a:gd name="T5" fmla="*/ 36 h 36"/>
                <a:gd name="T6" fmla="*/ 24 w 25"/>
                <a:gd name="T7" fmla="*/ 34 h 36"/>
                <a:gd name="T8" fmla="*/ 22 w 25"/>
                <a:gd name="T9" fmla="*/ 12 h 36"/>
                <a:gd name="T10" fmla="*/ 4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4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6" y="15"/>
                    <a:pt x="11" y="26"/>
                    <a:pt x="17" y="36"/>
                  </a:cubicBezTo>
                  <a:cubicBezTo>
                    <a:pt x="20" y="35"/>
                    <a:pt x="22" y="35"/>
                    <a:pt x="24" y="34"/>
                  </a:cubicBezTo>
                  <a:cubicBezTo>
                    <a:pt x="24" y="27"/>
                    <a:pt x="25" y="18"/>
                    <a:pt x="22" y="12"/>
                  </a:cubicBezTo>
                  <a:cubicBezTo>
                    <a:pt x="18" y="7"/>
                    <a:pt x="10" y="4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72">
              <a:extLst>
                <a:ext uri="{FF2B5EF4-FFF2-40B4-BE49-F238E27FC236}">
                  <a16:creationId xmlns:a16="http://schemas.microsoft.com/office/drawing/2014/main" xmlns="" id="{5610B733-A54D-4B5C-8038-354EED473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326" y="2671763"/>
              <a:ext cx="42863" cy="46038"/>
            </a:xfrm>
            <a:custGeom>
              <a:avLst/>
              <a:gdLst>
                <a:gd name="T0" fmla="*/ 11 w 21"/>
                <a:gd name="T1" fmla="*/ 0 h 23"/>
                <a:gd name="T2" fmla="*/ 4 w 21"/>
                <a:gd name="T3" fmla="*/ 3 h 23"/>
                <a:gd name="T4" fmla="*/ 1 w 21"/>
                <a:gd name="T5" fmla="*/ 9 h 23"/>
                <a:gd name="T6" fmla="*/ 1 w 21"/>
                <a:gd name="T7" fmla="*/ 18 h 23"/>
                <a:gd name="T8" fmla="*/ 9 w 21"/>
                <a:gd name="T9" fmla="*/ 23 h 23"/>
                <a:gd name="T10" fmla="*/ 10 w 21"/>
                <a:gd name="T11" fmla="*/ 23 h 23"/>
                <a:gd name="T12" fmla="*/ 18 w 21"/>
                <a:gd name="T13" fmla="*/ 13 h 23"/>
                <a:gd name="T14" fmla="*/ 14 w 21"/>
                <a:gd name="T15" fmla="*/ 1 h 23"/>
                <a:gd name="T16" fmla="*/ 14 w 21"/>
                <a:gd name="T17" fmla="*/ 1 h 23"/>
                <a:gd name="T18" fmla="*/ 11 w 21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3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0" y="12"/>
                    <a:pt x="0" y="16"/>
                    <a:pt x="1" y="18"/>
                  </a:cubicBezTo>
                  <a:cubicBezTo>
                    <a:pt x="3" y="21"/>
                    <a:pt x="8" y="23"/>
                    <a:pt x="9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3" y="20"/>
                    <a:pt x="15" y="16"/>
                    <a:pt x="18" y="13"/>
                  </a:cubicBezTo>
                  <a:cubicBezTo>
                    <a:pt x="21" y="9"/>
                    <a:pt x="19" y="3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Freeform 73">
              <a:extLst>
                <a:ext uri="{FF2B5EF4-FFF2-40B4-BE49-F238E27FC236}">
                  <a16:creationId xmlns:a16="http://schemas.microsoft.com/office/drawing/2014/main" xmlns="" id="{E45EE23D-3EF2-44E0-947F-3C2CB2659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1" y="1697038"/>
              <a:ext cx="46038" cy="46038"/>
            </a:xfrm>
            <a:custGeom>
              <a:avLst/>
              <a:gdLst>
                <a:gd name="T0" fmla="*/ 11 w 23"/>
                <a:gd name="T1" fmla="*/ 0 h 23"/>
                <a:gd name="T2" fmla="*/ 8 w 23"/>
                <a:gd name="T3" fmla="*/ 1 h 23"/>
                <a:gd name="T4" fmla="*/ 0 w 23"/>
                <a:gd name="T5" fmla="*/ 13 h 23"/>
                <a:gd name="T6" fmla="*/ 7 w 23"/>
                <a:gd name="T7" fmla="*/ 22 h 23"/>
                <a:gd name="T8" fmla="*/ 9 w 23"/>
                <a:gd name="T9" fmla="*/ 23 h 23"/>
                <a:gd name="T10" fmla="*/ 11 w 23"/>
                <a:gd name="T11" fmla="*/ 23 h 23"/>
                <a:gd name="T12" fmla="*/ 21 w 23"/>
                <a:gd name="T13" fmla="*/ 15 h 23"/>
                <a:gd name="T14" fmla="*/ 21 w 23"/>
                <a:gd name="T15" fmla="*/ 10 h 23"/>
                <a:gd name="T16" fmla="*/ 13 w 23"/>
                <a:gd name="T17" fmla="*/ 1 h 23"/>
                <a:gd name="T18" fmla="*/ 11 w 2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4" y="6"/>
                    <a:pt x="0" y="9"/>
                    <a:pt x="0" y="13"/>
                  </a:cubicBezTo>
                  <a:cubicBezTo>
                    <a:pt x="0" y="16"/>
                    <a:pt x="4" y="19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4" y="20"/>
                    <a:pt x="18" y="17"/>
                    <a:pt x="21" y="15"/>
                  </a:cubicBezTo>
                  <a:cubicBezTo>
                    <a:pt x="22" y="14"/>
                    <a:pt x="23" y="12"/>
                    <a:pt x="21" y="10"/>
                  </a:cubicBezTo>
                  <a:cubicBezTo>
                    <a:pt x="19" y="8"/>
                    <a:pt x="16" y="5"/>
                    <a:pt x="13" y="1"/>
                  </a:cubicBezTo>
                  <a:cubicBezTo>
                    <a:pt x="12" y="0"/>
                    <a:pt x="12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Freeform 74">
              <a:extLst>
                <a:ext uri="{FF2B5EF4-FFF2-40B4-BE49-F238E27FC236}">
                  <a16:creationId xmlns:a16="http://schemas.microsoft.com/office/drawing/2014/main" xmlns="" id="{AE1ADFCA-A19D-4C49-93B9-A4C29A4D0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751" y="4684713"/>
              <a:ext cx="901700" cy="822325"/>
            </a:xfrm>
            <a:custGeom>
              <a:avLst/>
              <a:gdLst>
                <a:gd name="T0" fmla="*/ 324 w 447"/>
                <a:gd name="T1" fmla="*/ 0 h 404"/>
                <a:gd name="T2" fmla="*/ 323 w 447"/>
                <a:gd name="T3" fmla="*/ 0 h 404"/>
                <a:gd name="T4" fmla="*/ 321 w 447"/>
                <a:gd name="T5" fmla="*/ 0 h 404"/>
                <a:gd name="T6" fmla="*/ 321 w 447"/>
                <a:gd name="T7" fmla="*/ 0 h 404"/>
                <a:gd name="T8" fmla="*/ 308 w 447"/>
                <a:gd name="T9" fmla="*/ 90 h 404"/>
                <a:gd name="T10" fmla="*/ 262 w 447"/>
                <a:gd name="T11" fmla="*/ 7 h 404"/>
                <a:gd name="T12" fmla="*/ 201 w 447"/>
                <a:gd name="T13" fmla="*/ 15 h 404"/>
                <a:gd name="T14" fmla="*/ 173 w 447"/>
                <a:gd name="T15" fmla="*/ 49 h 404"/>
                <a:gd name="T16" fmla="*/ 149 w 447"/>
                <a:gd name="T17" fmla="*/ 30 h 404"/>
                <a:gd name="T18" fmla="*/ 97 w 447"/>
                <a:gd name="T19" fmla="*/ 95 h 404"/>
                <a:gd name="T20" fmla="*/ 79 w 447"/>
                <a:gd name="T21" fmla="*/ 114 h 404"/>
                <a:gd name="T22" fmla="*/ 39 w 447"/>
                <a:gd name="T23" fmla="*/ 130 h 404"/>
                <a:gd name="T24" fmla="*/ 2 w 447"/>
                <a:gd name="T25" fmla="*/ 179 h 404"/>
                <a:gd name="T26" fmla="*/ 15 w 447"/>
                <a:gd name="T27" fmla="*/ 244 h 404"/>
                <a:gd name="T28" fmla="*/ 25 w 447"/>
                <a:gd name="T29" fmla="*/ 308 h 404"/>
                <a:gd name="T30" fmla="*/ 29 w 447"/>
                <a:gd name="T31" fmla="*/ 330 h 404"/>
                <a:gd name="T32" fmla="*/ 46 w 447"/>
                <a:gd name="T33" fmla="*/ 333 h 404"/>
                <a:gd name="T34" fmla="*/ 59 w 447"/>
                <a:gd name="T35" fmla="*/ 332 h 404"/>
                <a:gd name="T36" fmla="*/ 99 w 447"/>
                <a:gd name="T37" fmla="*/ 321 h 404"/>
                <a:gd name="T38" fmla="*/ 121 w 447"/>
                <a:gd name="T39" fmla="*/ 312 h 404"/>
                <a:gd name="T40" fmla="*/ 180 w 447"/>
                <a:gd name="T41" fmla="*/ 289 h 404"/>
                <a:gd name="T42" fmla="*/ 248 w 447"/>
                <a:gd name="T43" fmla="*/ 329 h 404"/>
                <a:gd name="T44" fmla="*/ 268 w 447"/>
                <a:gd name="T45" fmla="*/ 316 h 404"/>
                <a:gd name="T46" fmla="*/ 267 w 447"/>
                <a:gd name="T47" fmla="*/ 337 h 404"/>
                <a:gd name="T48" fmla="*/ 295 w 447"/>
                <a:gd name="T49" fmla="*/ 375 h 404"/>
                <a:gd name="T50" fmla="*/ 332 w 447"/>
                <a:gd name="T51" fmla="*/ 397 h 404"/>
                <a:gd name="T52" fmla="*/ 351 w 447"/>
                <a:gd name="T53" fmla="*/ 392 h 404"/>
                <a:gd name="T54" fmla="*/ 366 w 447"/>
                <a:gd name="T55" fmla="*/ 404 h 404"/>
                <a:gd name="T56" fmla="*/ 398 w 447"/>
                <a:gd name="T57" fmla="*/ 382 h 404"/>
                <a:gd name="T58" fmla="*/ 435 w 447"/>
                <a:gd name="T59" fmla="*/ 299 h 404"/>
                <a:gd name="T60" fmla="*/ 444 w 447"/>
                <a:gd name="T61" fmla="*/ 239 h 404"/>
                <a:gd name="T62" fmla="*/ 374 w 447"/>
                <a:gd name="T63" fmla="*/ 108 h 404"/>
                <a:gd name="T64" fmla="*/ 368 w 447"/>
                <a:gd name="T65" fmla="*/ 94 h 404"/>
                <a:gd name="T66" fmla="*/ 326 w 447"/>
                <a:gd name="T67" fmla="*/ 1 h 404"/>
                <a:gd name="T68" fmla="*/ 324 w 447"/>
                <a:gd name="T6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7" h="404">
                  <a:moveTo>
                    <a:pt x="324" y="0"/>
                  </a:moveTo>
                  <a:cubicBezTo>
                    <a:pt x="324" y="0"/>
                    <a:pt x="323" y="0"/>
                    <a:pt x="323" y="0"/>
                  </a:cubicBezTo>
                  <a:cubicBezTo>
                    <a:pt x="322" y="0"/>
                    <a:pt x="321" y="0"/>
                    <a:pt x="321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16" y="30"/>
                    <a:pt x="312" y="59"/>
                    <a:pt x="308" y="90"/>
                  </a:cubicBezTo>
                  <a:cubicBezTo>
                    <a:pt x="255" y="63"/>
                    <a:pt x="250" y="53"/>
                    <a:pt x="262" y="7"/>
                  </a:cubicBezTo>
                  <a:cubicBezTo>
                    <a:pt x="240" y="9"/>
                    <a:pt x="219" y="8"/>
                    <a:pt x="201" y="15"/>
                  </a:cubicBezTo>
                  <a:cubicBezTo>
                    <a:pt x="189" y="20"/>
                    <a:pt x="183" y="36"/>
                    <a:pt x="173" y="49"/>
                  </a:cubicBezTo>
                  <a:cubicBezTo>
                    <a:pt x="166" y="44"/>
                    <a:pt x="160" y="38"/>
                    <a:pt x="149" y="30"/>
                  </a:cubicBezTo>
                  <a:cubicBezTo>
                    <a:pt x="131" y="53"/>
                    <a:pt x="115" y="74"/>
                    <a:pt x="97" y="95"/>
                  </a:cubicBezTo>
                  <a:cubicBezTo>
                    <a:pt x="92" y="102"/>
                    <a:pt x="86" y="110"/>
                    <a:pt x="79" y="114"/>
                  </a:cubicBezTo>
                  <a:cubicBezTo>
                    <a:pt x="66" y="120"/>
                    <a:pt x="52" y="124"/>
                    <a:pt x="39" y="130"/>
                  </a:cubicBezTo>
                  <a:cubicBezTo>
                    <a:pt x="19" y="140"/>
                    <a:pt x="0" y="154"/>
                    <a:pt x="2" y="179"/>
                  </a:cubicBezTo>
                  <a:cubicBezTo>
                    <a:pt x="3" y="201"/>
                    <a:pt x="11" y="223"/>
                    <a:pt x="15" y="244"/>
                  </a:cubicBezTo>
                  <a:cubicBezTo>
                    <a:pt x="19" y="265"/>
                    <a:pt x="22" y="287"/>
                    <a:pt x="25" y="308"/>
                  </a:cubicBezTo>
                  <a:cubicBezTo>
                    <a:pt x="26" y="315"/>
                    <a:pt x="25" y="328"/>
                    <a:pt x="29" y="330"/>
                  </a:cubicBezTo>
                  <a:cubicBezTo>
                    <a:pt x="34" y="332"/>
                    <a:pt x="40" y="333"/>
                    <a:pt x="46" y="333"/>
                  </a:cubicBezTo>
                  <a:cubicBezTo>
                    <a:pt x="50" y="333"/>
                    <a:pt x="55" y="332"/>
                    <a:pt x="59" y="332"/>
                  </a:cubicBezTo>
                  <a:cubicBezTo>
                    <a:pt x="72" y="329"/>
                    <a:pt x="86" y="325"/>
                    <a:pt x="99" y="321"/>
                  </a:cubicBezTo>
                  <a:cubicBezTo>
                    <a:pt x="106" y="318"/>
                    <a:pt x="115" y="317"/>
                    <a:pt x="121" y="312"/>
                  </a:cubicBezTo>
                  <a:cubicBezTo>
                    <a:pt x="141" y="297"/>
                    <a:pt x="161" y="289"/>
                    <a:pt x="180" y="289"/>
                  </a:cubicBezTo>
                  <a:cubicBezTo>
                    <a:pt x="205" y="289"/>
                    <a:pt x="228" y="302"/>
                    <a:pt x="248" y="329"/>
                  </a:cubicBezTo>
                  <a:cubicBezTo>
                    <a:pt x="254" y="325"/>
                    <a:pt x="260" y="321"/>
                    <a:pt x="268" y="316"/>
                  </a:cubicBezTo>
                  <a:cubicBezTo>
                    <a:pt x="267" y="325"/>
                    <a:pt x="265" y="333"/>
                    <a:pt x="267" y="337"/>
                  </a:cubicBezTo>
                  <a:cubicBezTo>
                    <a:pt x="275" y="350"/>
                    <a:pt x="287" y="361"/>
                    <a:pt x="295" y="375"/>
                  </a:cubicBezTo>
                  <a:cubicBezTo>
                    <a:pt x="302" y="388"/>
                    <a:pt x="317" y="397"/>
                    <a:pt x="332" y="397"/>
                  </a:cubicBezTo>
                  <a:cubicBezTo>
                    <a:pt x="338" y="397"/>
                    <a:pt x="345" y="395"/>
                    <a:pt x="351" y="392"/>
                  </a:cubicBezTo>
                  <a:cubicBezTo>
                    <a:pt x="357" y="396"/>
                    <a:pt x="363" y="401"/>
                    <a:pt x="366" y="404"/>
                  </a:cubicBezTo>
                  <a:cubicBezTo>
                    <a:pt x="380" y="394"/>
                    <a:pt x="391" y="386"/>
                    <a:pt x="398" y="382"/>
                  </a:cubicBezTo>
                  <a:cubicBezTo>
                    <a:pt x="412" y="352"/>
                    <a:pt x="426" y="326"/>
                    <a:pt x="435" y="299"/>
                  </a:cubicBezTo>
                  <a:cubicBezTo>
                    <a:pt x="442" y="280"/>
                    <a:pt x="447" y="259"/>
                    <a:pt x="444" y="239"/>
                  </a:cubicBezTo>
                  <a:cubicBezTo>
                    <a:pt x="437" y="188"/>
                    <a:pt x="412" y="144"/>
                    <a:pt x="374" y="108"/>
                  </a:cubicBezTo>
                  <a:cubicBezTo>
                    <a:pt x="370" y="105"/>
                    <a:pt x="370" y="99"/>
                    <a:pt x="368" y="94"/>
                  </a:cubicBezTo>
                  <a:cubicBezTo>
                    <a:pt x="354" y="63"/>
                    <a:pt x="340" y="32"/>
                    <a:pt x="326" y="1"/>
                  </a:cubicBezTo>
                  <a:cubicBezTo>
                    <a:pt x="326" y="0"/>
                    <a:pt x="325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EF4A5F08-DAC1-473D-A0F2-1E4F7CD85E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LANDMARK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DA731DD1-2A1D-4E26-AA3A-7DCDCAB297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507875EC-DDB5-4C54-AEEC-9816791D8684}"/>
              </a:ext>
            </a:extLst>
          </p:cNvPr>
          <p:cNvGrpSpPr/>
          <p:nvPr/>
        </p:nvGrpSpPr>
        <p:grpSpPr>
          <a:xfrm>
            <a:off x="4444496" y="2093273"/>
            <a:ext cx="3413408" cy="3435692"/>
            <a:chOff x="1179513" y="2349500"/>
            <a:chExt cx="2917825" cy="293687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C3F2083A-48E7-47C8-AF36-8199BEB04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151" y="2349500"/>
              <a:ext cx="42863" cy="360363"/>
            </a:xfrm>
            <a:custGeom>
              <a:avLst/>
              <a:gdLst>
                <a:gd name="T0" fmla="*/ 27 w 27"/>
                <a:gd name="T1" fmla="*/ 167 h 227"/>
                <a:gd name="T2" fmla="*/ 27 w 27"/>
                <a:gd name="T3" fmla="*/ 0 h 227"/>
                <a:gd name="T4" fmla="*/ 11 w 27"/>
                <a:gd name="T5" fmla="*/ 21 h 227"/>
                <a:gd name="T6" fmla="*/ 0 w 27"/>
                <a:gd name="T7" fmla="*/ 227 h 227"/>
                <a:gd name="T8" fmla="*/ 27 w 27"/>
                <a:gd name="T9" fmla="*/ 16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7">
                  <a:moveTo>
                    <a:pt x="27" y="167"/>
                  </a:moveTo>
                  <a:lnTo>
                    <a:pt x="27" y="0"/>
                  </a:lnTo>
                  <a:lnTo>
                    <a:pt x="11" y="21"/>
                  </a:lnTo>
                  <a:lnTo>
                    <a:pt x="0" y="227"/>
                  </a:lnTo>
                  <a:lnTo>
                    <a:pt x="27" y="167"/>
                  </a:lnTo>
                  <a:close/>
                </a:path>
              </a:pathLst>
            </a:custGeom>
            <a:solidFill>
              <a:srgbClr val="6CA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DEDF8E5A-DB34-42CB-B543-D8E05BDD3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2603500"/>
              <a:ext cx="107950" cy="244475"/>
            </a:xfrm>
            <a:custGeom>
              <a:avLst/>
              <a:gdLst>
                <a:gd name="T0" fmla="*/ 68 w 68"/>
                <a:gd name="T1" fmla="*/ 154 h 154"/>
                <a:gd name="T2" fmla="*/ 68 w 68"/>
                <a:gd name="T3" fmla="*/ 0 h 154"/>
                <a:gd name="T4" fmla="*/ 4 w 68"/>
                <a:gd name="T5" fmla="*/ 55 h 154"/>
                <a:gd name="T6" fmla="*/ 0 w 68"/>
                <a:gd name="T7" fmla="*/ 154 h 154"/>
                <a:gd name="T8" fmla="*/ 68 w 6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54">
                  <a:moveTo>
                    <a:pt x="68" y="154"/>
                  </a:moveTo>
                  <a:lnTo>
                    <a:pt x="68" y="0"/>
                  </a:lnTo>
                  <a:lnTo>
                    <a:pt x="4" y="55"/>
                  </a:lnTo>
                  <a:lnTo>
                    <a:pt x="0" y="154"/>
                  </a:lnTo>
                  <a:lnTo>
                    <a:pt x="68" y="154"/>
                  </a:lnTo>
                  <a:close/>
                </a:path>
              </a:pathLst>
            </a:custGeom>
            <a:solidFill>
              <a:srgbClr val="639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C2D3075F-DD99-407B-8C38-7CB30FBC8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251" y="2847975"/>
              <a:ext cx="639763" cy="2295525"/>
            </a:xfrm>
            <a:custGeom>
              <a:avLst/>
              <a:gdLst>
                <a:gd name="T0" fmla="*/ 88 w 176"/>
                <a:gd name="T1" fmla="*/ 625 h 625"/>
                <a:gd name="T2" fmla="*/ 176 w 176"/>
                <a:gd name="T3" fmla="*/ 564 h 625"/>
                <a:gd name="T4" fmla="*/ 176 w 176"/>
                <a:gd name="T5" fmla="*/ 514 h 625"/>
                <a:gd name="T6" fmla="*/ 143 w 176"/>
                <a:gd name="T7" fmla="*/ 514 h 625"/>
                <a:gd name="T8" fmla="*/ 176 w 176"/>
                <a:gd name="T9" fmla="*/ 385 h 625"/>
                <a:gd name="T10" fmla="*/ 176 w 176"/>
                <a:gd name="T11" fmla="*/ 0 h 625"/>
                <a:gd name="T12" fmla="*/ 146 w 176"/>
                <a:gd name="T13" fmla="*/ 0 h 625"/>
                <a:gd name="T14" fmla="*/ 132 w 176"/>
                <a:gd name="T15" fmla="*/ 363 h 625"/>
                <a:gd name="T16" fmla="*/ 95 w 176"/>
                <a:gd name="T17" fmla="*/ 502 h 625"/>
                <a:gd name="T18" fmla="*/ 0 w 176"/>
                <a:gd name="T19" fmla="*/ 625 h 625"/>
                <a:gd name="T20" fmla="*/ 88 w 176"/>
                <a:gd name="T21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625">
                  <a:moveTo>
                    <a:pt x="88" y="625"/>
                  </a:moveTo>
                  <a:cubicBezTo>
                    <a:pt x="88" y="625"/>
                    <a:pt x="114" y="564"/>
                    <a:pt x="176" y="564"/>
                  </a:cubicBezTo>
                  <a:cubicBezTo>
                    <a:pt x="176" y="514"/>
                    <a:pt x="176" y="514"/>
                    <a:pt x="176" y="514"/>
                  </a:cubicBezTo>
                  <a:cubicBezTo>
                    <a:pt x="143" y="514"/>
                    <a:pt x="143" y="514"/>
                    <a:pt x="143" y="514"/>
                  </a:cubicBezTo>
                  <a:cubicBezTo>
                    <a:pt x="143" y="514"/>
                    <a:pt x="152" y="407"/>
                    <a:pt x="176" y="385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2" y="363"/>
                    <a:pt x="132" y="363"/>
                    <a:pt x="132" y="363"/>
                  </a:cubicBezTo>
                  <a:cubicBezTo>
                    <a:pt x="95" y="502"/>
                    <a:pt x="95" y="502"/>
                    <a:pt x="95" y="502"/>
                  </a:cubicBezTo>
                  <a:cubicBezTo>
                    <a:pt x="95" y="502"/>
                    <a:pt x="11" y="577"/>
                    <a:pt x="0" y="625"/>
                  </a:cubicBezTo>
                  <a:lnTo>
                    <a:pt x="88" y="625"/>
                  </a:lnTo>
                  <a:close/>
                </a:path>
              </a:pathLst>
            </a:custGeom>
            <a:solidFill>
              <a:srgbClr val="639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xmlns="" id="{1C2D71F8-F412-491F-BF97-AA4E10D03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7901" y="4694238"/>
              <a:ext cx="392113" cy="69850"/>
            </a:xfrm>
            <a:prstGeom prst="rect">
              <a:avLst/>
            </a:prstGeom>
            <a:solidFill>
              <a:srgbClr val="487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xmlns="" id="{9C58337B-B047-41D2-9712-EDCF99920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763" y="4229100"/>
              <a:ext cx="222250" cy="44450"/>
            </a:xfrm>
            <a:prstGeom prst="rect">
              <a:avLst/>
            </a:prstGeom>
            <a:solidFill>
              <a:srgbClr val="487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10">
              <a:extLst>
                <a:ext uri="{FF2B5EF4-FFF2-40B4-BE49-F238E27FC236}">
                  <a16:creationId xmlns:a16="http://schemas.microsoft.com/office/drawing/2014/main" xmlns="" id="{A3CA044A-EFC1-4825-A050-65FD3B90B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5076" y="2838450"/>
              <a:ext cx="134938" cy="36513"/>
            </a:xfrm>
            <a:prstGeom prst="rect">
              <a:avLst/>
            </a:prstGeom>
            <a:solidFill>
              <a:srgbClr val="487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F8F45F87-64AF-4281-9F18-9F9C624BD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349500"/>
              <a:ext cx="44450" cy="360363"/>
            </a:xfrm>
            <a:custGeom>
              <a:avLst/>
              <a:gdLst>
                <a:gd name="T0" fmla="*/ 0 w 28"/>
                <a:gd name="T1" fmla="*/ 167 h 227"/>
                <a:gd name="T2" fmla="*/ 0 w 28"/>
                <a:gd name="T3" fmla="*/ 0 h 227"/>
                <a:gd name="T4" fmla="*/ 16 w 28"/>
                <a:gd name="T5" fmla="*/ 21 h 227"/>
                <a:gd name="T6" fmla="*/ 28 w 28"/>
                <a:gd name="T7" fmla="*/ 227 h 227"/>
                <a:gd name="T8" fmla="*/ 0 w 28"/>
                <a:gd name="T9" fmla="*/ 16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7">
                  <a:moveTo>
                    <a:pt x="0" y="167"/>
                  </a:moveTo>
                  <a:lnTo>
                    <a:pt x="0" y="0"/>
                  </a:lnTo>
                  <a:lnTo>
                    <a:pt x="16" y="21"/>
                  </a:lnTo>
                  <a:lnTo>
                    <a:pt x="28" y="227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639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C8631FA4-5375-4BCA-A780-3B0F37AFD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603500"/>
              <a:ext cx="109538" cy="244475"/>
            </a:xfrm>
            <a:custGeom>
              <a:avLst/>
              <a:gdLst>
                <a:gd name="T0" fmla="*/ 0 w 69"/>
                <a:gd name="T1" fmla="*/ 154 h 154"/>
                <a:gd name="T2" fmla="*/ 0 w 69"/>
                <a:gd name="T3" fmla="*/ 0 h 154"/>
                <a:gd name="T4" fmla="*/ 65 w 69"/>
                <a:gd name="T5" fmla="*/ 55 h 154"/>
                <a:gd name="T6" fmla="*/ 69 w 69"/>
                <a:gd name="T7" fmla="*/ 154 h 154"/>
                <a:gd name="T8" fmla="*/ 0 w 69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54">
                  <a:moveTo>
                    <a:pt x="0" y="154"/>
                  </a:moveTo>
                  <a:lnTo>
                    <a:pt x="0" y="0"/>
                  </a:lnTo>
                  <a:lnTo>
                    <a:pt x="65" y="55"/>
                  </a:lnTo>
                  <a:lnTo>
                    <a:pt x="69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548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CAAC8420-E3F7-485C-BE12-05D7D2CC3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847975"/>
              <a:ext cx="641350" cy="2295525"/>
            </a:xfrm>
            <a:custGeom>
              <a:avLst/>
              <a:gdLst>
                <a:gd name="T0" fmla="*/ 88 w 176"/>
                <a:gd name="T1" fmla="*/ 625 h 625"/>
                <a:gd name="T2" fmla="*/ 0 w 176"/>
                <a:gd name="T3" fmla="*/ 564 h 625"/>
                <a:gd name="T4" fmla="*/ 0 w 176"/>
                <a:gd name="T5" fmla="*/ 514 h 625"/>
                <a:gd name="T6" fmla="*/ 33 w 176"/>
                <a:gd name="T7" fmla="*/ 514 h 625"/>
                <a:gd name="T8" fmla="*/ 0 w 176"/>
                <a:gd name="T9" fmla="*/ 385 h 625"/>
                <a:gd name="T10" fmla="*/ 0 w 176"/>
                <a:gd name="T11" fmla="*/ 0 h 625"/>
                <a:gd name="T12" fmla="*/ 30 w 176"/>
                <a:gd name="T13" fmla="*/ 0 h 625"/>
                <a:gd name="T14" fmla="*/ 44 w 176"/>
                <a:gd name="T15" fmla="*/ 363 h 625"/>
                <a:gd name="T16" fmla="*/ 81 w 176"/>
                <a:gd name="T17" fmla="*/ 502 h 625"/>
                <a:gd name="T18" fmla="*/ 176 w 176"/>
                <a:gd name="T19" fmla="*/ 625 h 625"/>
                <a:gd name="T20" fmla="*/ 88 w 176"/>
                <a:gd name="T21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625">
                  <a:moveTo>
                    <a:pt x="88" y="625"/>
                  </a:moveTo>
                  <a:cubicBezTo>
                    <a:pt x="88" y="625"/>
                    <a:pt x="62" y="564"/>
                    <a:pt x="0" y="564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33" y="514"/>
                    <a:pt x="33" y="514"/>
                    <a:pt x="33" y="514"/>
                  </a:cubicBezTo>
                  <a:cubicBezTo>
                    <a:pt x="33" y="514"/>
                    <a:pt x="24" y="407"/>
                    <a:pt x="0" y="3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81" y="502"/>
                    <a:pt x="81" y="502"/>
                    <a:pt x="81" y="502"/>
                  </a:cubicBezTo>
                  <a:cubicBezTo>
                    <a:pt x="81" y="502"/>
                    <a:pt x="165" y="577"/>
                    <a:pt x="176" y="625"/>
                  </a:cubicBezTo>
                  <a:lnTo>
                    <a:pt x="88" y="625"/>
                  </a:lnTo>
                  <a:close/>
                </a:path>
              </a:pathLst>
            </a:custGeom>
            <a:solidFill>
              <a:srgbClr val="548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Rectangle 14">
              <a:extLst>
                <a:ext uri="{FF2B5EF4-FFF2-40B4-BE49-F238E27FC236}">
                  <a16:creationId xmlns:a16="http://schemas.microsoft.com/office/drawing/2014/main" xmlns="" id="{EA33323B-0D84-4950-9DA8-BE40CD58E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013" y="4694238"/>
              <a:ext cx="393700" cy="69850"/>
            </a:xfrm>
            <a:prstGeom prst="rect">
              <a:avLst/>
            </a:prstGeom>
            <a:solidFill>
              <a:srgbClr val="395E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xmlns="" id="{074189C7-4929-4447-B5A8-C989E4D74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013" y="4229100"/>
              <a:ext cx="222250" cy="44450"/>
            </a:xfrm>
            <a:prstGeom prst="rect">
              <a:avLst/>
            </a:prstGeom>
            <a:solidFill>
              <a:srgbClr val="395E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16">
              <a:extLst>
                <a:ext uri="{FF2B5EF4-FFF2-40B4-BE49-F238E27FC236}">
                  <a16:creationId xmlns:a16="http://schemas.microsoft.com/office/drawing/2014/main" xmlns="" id="{58C0C60B-92A4-4581-A7F4-BF97C81CE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013" y="2838450"/>
              <a:ext cx="134938" cy="36513"/>
            </a:xfrm>
            <a:prstGeom prst="rect">
              <a:avLst/>
            </a:prstGeom>
            <a:solidFill>
              <a:srgbClr val="395E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Rectangle 17">
              <a:extLst>
                <a:ext uri="{FF2B5EF4-FFF2-40B4-BE49-F238E27FC236}">
                  <a16:creationId xmlns:a16="http://schemas.microsoft.com/office/drawing/2014/main" xmlns="" id="{9CB49383-362B-4E18-8D60-18BCCC6C6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5143500"/>
              <a:ext cx="2917825" cy="73025"/>
            </a:xfrm>
            <a:prstGeom prst="rect">
              <a:avLst/>
            </a:prstGeom>
            <a:solidFill>
              <a:srgbClr val="B9D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xmlns="" id="{9D5A1698-A288-40D4-9B32-9F2573AF6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5216525"/>
              <a:ext cx="2917825" cy="69850"/>
            </a:xfrm>
            <a:prstGeom prst="rect">
              <a:avLst/>
            </a:prstGeom>
            <a:solidFill>
              <a:srgbClr val="B36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19">
              <a:extLst>
                <a:ext uri="{FF2B5EF4-FFF2-40B4-BE49-F238E27FC236}">
                  <a16:creationId xmlns:a16="http://schemas.microsoft.com/office/drawing/2014/main" xmlns="" id="{823C00A5-329A-4563-A6D3-2B7EDEC01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6551" y="5035550"/>
              <a:ext cx="47625" cy="107950"/>
            </a:xfrm>
            <a:prstGeom prst="rect">
              <a:avLst/>
            </a:prstGeom>
            <a:solidFill>
              <a:srgbClr val="B36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Rectangle 20">
              <a:extLst>
                <a:ext uri="{FF2B5EF4-FFF2-40B4-BE49-F238E27FC236}">
                  <a16:creationId xmlns:a16="http://schemas.microsoft.com/office/drawing/2014/main" xmlns="" id="{947E43E1-1CFD-4345-9C7B-E0399EE55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7188" y="5040313"/>
              <a:ext cx="26988" cy="103188"/>
            </a:xfrm>
            <a:prstGeom prst="rect">
              <a:avLst/>
            </a:prstGeom>
            <a:solidFill>
              <a:srgbClr val="975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Oval 21">
              <a:extLst>
                <a:ext uri="{FF2B5EF4-FFF2-40B4-BE49-F238E27FC236}">
                  <a16:creationId xmlns:a16="http://schemas.microsoft.com/office/drawing/2014/main" xmlns="" id="{73BB367F-11CD-454C-869A-9CFFFB9A2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5588" y="4791075"/>
              <a:ext cx="207963" cy="282575"/>
            </a:xfrm>
            <a:prstGeom prst="ellipse">
              <a:avLst/>
            </a:prstGeom>
            <a:solidFill>
              <a:srgbClr val="B9D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xmlns="" id="{7726D21C-C18F-4DF8-9987-1A69B9B6B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188" y="4791075"/>
              <a:ext cx="106363" cy="282575"/>
            </a:xfrm>
            <a:custGeom>
              <a:avLst/>
              <a:gdLst>
                <a:gd name="T0" fmla="*/ 29 w 29"/>
                <a:gd name="T1" fmla="*/ 39 h 77"/>
                <a:gd name="T2" fmla="*/ 0 w 29"/>
                <a:gd name="T3" fmla="*/ 0 h 77"/>
                <a:gd name="T4" fmla="*/ 0 w 29"/>
                <a:gd name="T5" fmla="*/ 77 h 77"/>
                <a:gd name="T6" fmla="*/ 29 w 29"/>
                <a:gd name="T7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77">
                  <a:moveTo>
                    <a:pt x="29" y="39"/>
                  </a:moveTo>
                  <a:cubicBezTo>
                    <a:pt x="29" y="17"/>
                    <a:pt x="16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6" y="77"/>
                    <a:pt x="29" y="60"/>
                    <a:pt x="29" y="39"/>
                  </a:cubicBezTo>
                  <a:close/>
                </a:path>
              </a:pathLst>
            </a:custGeom>
            <a:solidFill>
              <a:srgbClr val="93C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xmlns="" id="{3EB524A1-67CF-4CB6-A208-5627B2FCB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326" y="5010150"/>
              <a:ext cx="58738" cy="133350"/>
            </a:xfrm>
            <a:prstGeom prst="rect">
              <a:avLst/>
            </a:prstGeom>
            <a:solidFill>
              <a:srgbClr val="B36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Rectangle 24">
              <a:extLst>
                <a:ext uri="{FF2B5EF4-FFF2-40B4-BE49-F238E27FC236}">
                  <a16:creationId xmlns:a16="http://schemas.microsoft.com/office/drawing/2014/main" xmlns="" id="{E6EFE377-86C9-4B9A-BE6B-E05333C67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6488" y="5018088"/>
              <a:ext cx="28575" cy="125413"/>
            </a:xfrm>
            <a:prstGeom prst="rect">
              <a:avLst/>
            </a:prstGeom>
            <a:solidFill>
              <a:srgbClr val="975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Oval 25">
              <a:extLst>
                <a:ext uri="{FF2B5EF4-FFF2-40B4-BE49-F238E27FC236}">
                  <a16:creationId xmlns:a16="http://schemas.microsoft.com/office/drawing/2014/main" xmlns="" id="{F7028694-CEA8-47A9-AA4B-392651B5B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7901" y="4716463"/>
              <a:ext cx="252413" cy="338138"/>
            </a:xfrm>
            <a:prstGeom prst="ellipse">
              <a:avLst/>
            </a:prstGeom>
            <a:solidFill>
              <a:srgbClr val="B9D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xmlns="" id="{9F006D50-3210-40EC-B89E-BCFC140A8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4716463"/>
              <a:ext cx="123825" cy="338138"/>
            </a:xfrm>
            <a:custGeom>
              <a:avLst/>
              <a:gdLst>
                <a:gd name="T0" fmla="*/ 34 w 34"/>
                <a:gd name="T1" fmla="*/ 46 h 92"/>
                <a:gd name="T2" fmla="*/ 0 w 34"/>
                <a:gd name="T3" fmla="*/ 0 h 92"/>
                <a:gd name="T4" fmla="*/ 0 w 34"/>
                <a:gd name="T5" fmla="*/ 92 h 92"/>
                <a:gd name="T6" fmla="*/ 34 w 34"/>
                <a:gd name="T7" fmla="*/ 4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2">
                  <a:moveTo>
                    <a:pt x="34" y="46"/>
                  </a:moveTo>
                  <a:cubicBezTo>
                    <a:pt x="34" y="21"/>
                    <a:pt x="19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9" y="92"/>
                    <a:pt x="34" y="72"/>
                    <a:pt x="34" y="46"/>
                  </a:cubicBezTo>
                  <a:close/>
                </a:path>
              </a:pathLst>
            </a:custGeom>
            <a:solidFill>
              <a:srgbClr val="93C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Rectangle 27">
              <a:extLst>
                <a:ext uri="{FF2B5EF4-FFF2-40B4-BE49-F238E27FC236}">
                  <a16:creationId xmlns:a16="http://schemas.microsoft.com/office/drawing/2014/main" xmlns="" id="{07F2DB06-64B5-4C87-9DFC-04609CC0D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601" y="4995863"/>
              <a:ext cx="65088" cy="147638"/>
            </a:xfrm>
            <a:prstGeom prst="rect">
              <a:avLst/>
            </a:prstGeom>
            <a:solidFill>
              <a:srgbClr val="B36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Rectangle 28">
              <a:extLst>
                <a:ext uri="{FF2B5EF4-FFF2-40B4-BE49-F238E27FC236}">
                  <a16:creationId xmlns:a16="http://schemas.microsoft.com/office/drawing/2014/main" xmlns="" id="{EE4D04A6-D07A-41C2-8AB0-F8B3A6204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4938" y="5003800"/>
              <a:ext cx="31750" cy="139700"/>
            </a:xfrm>
            <a:prstGeom prst="rect">
              <a:avLst/>
            </a:prstGeom>
            <a:solidFill>
              <a:srgbClr val="975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Oval 29">
              <a:extLst>
                <a:ext uri="{FF2B5EF4-FFF2-40B4-BE49-F238E27FC236}">
                  <a16:creationId xmlns:a16="http://schemas.microsoft.com/office/drawing/2014/main" xmlns="" id="{13DFA729-14C5-462E-8C81-6B4F7E86E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063" y="4662488"/>
              <a:ext cx="284163" cy="381000"/>
            </a:xfrm>
            <a:prstGeom prst="ellipse">
              <a:avLst/>
            </a:prstGeom>
            <a:solidFill>
              <a:srgbClr val="B9D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xmlns="" id="{EE5FBA69-5F73-459A-BC27-33E9AA60A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938" y="4662488"/>
              <a:ext cx="141288" cy="381000"/>
            </a:xfrm>
            <a:custGeom>
              <a:avLst/>
              <a:gdLst>
                <a:gd name="T0" fmla="*/ 39 w 39"/>
                <a:gd name="T1" fmla="*/ 52 h 104"/>
                <a:gd name="T2" fmla="*/ 0 w 39"/>
                <a:gd name="T3" fmla="*/ 0 h 104"/>
                <a:gd name="T4" fmla="*/ 0 w 39"/>
                <a:gd name="T5" fmla="*/ 104 h 104"/>
                <a:gd name="T6" fmla="*/ 39 w 39"/>
                <a:gd name="T7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04">
                  <a:moveTo>
                    <a:pt x="39" y="52"/>
                  </a:moveTo>
                  <a:cubicBezTo>
                    <a:pt x="39" y="24"/>
                    <a:pt x="22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2" y="104"/>
                    <a:pt x="39" y="81"/>
                    <a:pt x="39" y="52"/>
                  </a:cubicBezTo>
                  <a:close/>
                </a:path>
              </a:pathLst>
            </a:custGeom>
            <a:solidFill>
              <a:srgbClr val="93C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699BFFED-EA84-4F04-BAF1-29AFC1D60C2C}"/>
              </a:ext>
            </a:extLst>
          </p:cNvPr>
          <p:cNvSpPr txBox="1"/>
          <p:nvPr/>
        </p:nvSpPr>
        <p:spPr>
          <a:xfrm>
            <a:off x="8923450" y="2308234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F5814B3F-085F-4F99-89D6-8363FFA0E4CD}"/>
              </a:ext>
            </a:extLst>
          </p:cNvPr>
          <p:cNvSpPr txBox="1"/>
          <p:nvPr/>
        </p:nvSpPr>
        <p:spPr>
          <a:xfrm>
            <a:off x="8923449" y="2662819"/>
            <a:ext cx="2227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4E7B7428-0612-4216-93C1-9E1942D10F60}"/>
              </a:ext>
            </a:extLst>
          </p:cNvPr>
          <p:cNvSpPr txBox="1"/>
          <p:nvPr/>
        </p:nvSpPr>
        <p:spPr>
          <a:xfrm>
            <a:off x="8923450" y="4052327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Descriptions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062C9396-24F1-4C2D-8A39-4EB8F0502D59}"/>
              </a:ext>
            </a:extLst>
          </p:cNvPr>
          <p:cNvSpPr txBox="1"/>
          <p:nvPr/>
        </p:nvSpPr>
        <p:spPr>
          <a:xfrm>
            <a:off x="8923449" y="4406912"/>
            <a:ext cx="2206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B7EDDBAE-10D2-44BE-9842-3DC7B4C78215}"/>
              </a:ext>
            </a:extLst>
          </p:cNvPr>
          <p:cNvSpPr txBox="1"/>
          <p:nvPr/>
        </p:nvSpPr>
        <p:spPr>
          <a:xfrm>
            <a:off x="1252517" y="1900968"/>
            <a:ext cx="3558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cs typeface="+mn-ea"/>
                <a:sym typeface="+mn-lt"/>
              </a:rPr>
              <a:t>France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BBC86672-1400-4D21-9CA8-9E520CC649F7}"/>
              </a:ext>
            </a:extLst>
          </p:cNvPr>
          <p:cNvSpPr txBox="1"/>
          <p:nvPr/>
        </p:nvSpPr>
        <p:spPr>
          <a:xfrm>
            <a:off x="1252517" y="2373020"/>
            <a:ext cx="3315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Cum </a:t>
            </a:r>
            <a:r>
              <a:rPr lang="en-US" sz="1200" dirty="0" err="1">
                <a:cs typeface="+mn-ea"/>
                <a:sym typeface="+mn-lt"/>
              </a:rPr>
              <a:t>sociis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natoque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penatibus</a:t>
            </a:r>
            <a:r>
              <a:rPr lang="en-US" sz="1200" dirty="0">
                <a:cs typeface="+mn-ea"/>
                <a:sym typeface="+mn-lt"/>
              </a:rPr>
              <a:t> et </a:t>
            </a:r>
            <a:r>
              <a:rPr lang="en-US" sz="1200" dirty="0" err="1">
                <a:cs typeface="+mn-ea"/>
                <a:sym typeface="+mn-lt"/>
              </a:rPr>
              <a:t>magnis</a:t>
            </a:r>
            <a:r>
              <a:rPr lang="en-US" sz="1200" dirty="0">
                <a:cs typeface="+mn-ea"/>
                <a:sym typeface="+mn-lt"/>
              </a:rPr>
              <a:t> dis parturient </a:t>
            </a:r>
            <a:r>
              <a:rPr lang="en-US" sz="1200" dirty="0" err="1">
                <a:cs typeface="+mn-ea"/>
                <a:sym typeface="+mn-lt"/>
              </a:rPr>
              <a:t>montes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xmlns="" id="{BF638908-F33F-4736-AE71-F7FC0F696D8D}"/>
              </a:ext>
            </a:extLst>
          </p:cNvPr>
          <p:cNvSpPr/>
          <p:nvPr/>
        </p:nvSpPr>
        <p:spPr>
          <a:xfrm>
            <a:off x="1336244" y="3926248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xmlns="" id="{C0E9A3AD-C4AA-43D4-8577-4F528D37EF7F}"/>
              </a:ext>
            </a:extLst>
          </p:cNvPr>
          <p:cNvSpPr/>
          <p:nvPr/>
        </p:nvSpPr>
        <p:spPr>
          <a:xfrm>
            <a:off x="2071255" y="3926248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xmlns="" id="{8EB59D1A-744D-4CBF-AA5E-A71F48487067}"/>
              </a:ext>
            </a:extLst>
          </p:cNvPr>
          <p:cNvSpPr/>
          <p:nvPr/>
        </p:nvSpPr>
        <p:spPr>
          <a:xfrm>
            <a:off x="2812141" y="3926248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xmlns="" id="{C5FF8872-CB0D-4347-8D39-08C569192680}"/>
              </a:ext>
            </a:extLst>
          </p:cNvPr>
          <p:cNvSpPr/>
          <p:nvPr/>
        </p:nvSpPr>
        <p:spPr>
          <a:xfrm>
            <a:off x="3622788" y="3926248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xmlns="" id="{63EC3FF8-7286-40D0-971A-A66BEDF1EC33}"/>
              </a:ext>
            </a:extLst>
          </p:cNvPr>
          <p:cNvSpPr/>
          <p:nvPr/>
        </p:nvSpPr>
        <p:spPr>
          <a:xfrm>
            <a:off x="1336244" y="4733399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xmlns="" id="{B56A52B9-160C-468B-BE47-16DE4BD22154}"/>
              </a:ext>
            </a:extLst>
          </p:cNvPr>
          <p:cNvSpPr/>
          <p:nvPr/>
        </p:nvSpPr>
        <p:spPr>
          <a:xfrm>
            <a:off x="2071255" y="4733399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xmlns="" id="{C2889696-6E58-4AEB-9662-E2C21D365951}"/>
              </a:ext>
            </a:extLst>
          </p:cNvPr>
          <p:cNvSpPr/>
          <p:nvPr/>
        </p:nvSpPr>
        <p:spPr>
          <a:xfrm>
            <a:off x="2812141" y="4733399"/>
            <a:ext cx="447578" cy="4475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xmlns="" id="{1475F407-1845-4AA0-93F3-91BD899DBEA4}"/>
              </a:ext>
            </a:extLst>
          </p:cNvPr>
          <p:cNvGrpSpPr/>
          <p:nvPr/>
        </p:nvGrpSpPr>
        <p:grpSpPr>
          <a:xfrm>
            <a:off x="1451663" y="4022853"/>
            <a:ext cx="234590" cy="198750"/>
            <a:chOff x="3175" y="-19050"/>
            <a:chExt cx="571500" cy="484188"/>
          </a:xfrm>
          <a:solidFill>
            <a:schemeClr val="bg2"/>
          </a:solidFill>
        </p:grpSpPr>
        <p:sp>
          <p:nvSpPr>
            <p:cNvPr id="129" name="Freeform 34">
              <a:extLst>
                <a:ext uri="{FF2B5EF4-FFF2-40B4-BE49-F238E27FC236}">
                  <a16:creationId xmlns:a16="http://schemas.microsoft.com/office/drawing/2014/main" xmlns="" id="{1BA73D47-71F7-4CFE-9A5A-921FE38E3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9050"/>
              <a:ext cx="571500" cy="484188"/>
            </a:xfrm>
            <a:custGeom>
              <a:avLst/>
              <a:gdLst>
                <a:gd name="T0" fmla="*/ 149 w 157"/>
                <a:gd name="T1" fmla="*/ 102 h 131"/>
                <a:gd name="T2" fmla="*/ 143 w 157"/>
                <a:gd name="T3" fmla="*/ 117 h 131"/>
                <a:gd name="T4" fmla="*/ 136 w 157"/>
                <a:gd name="T5" fmla="*/ 121 h 131"/>
                <a:gd name="T6" fmla="*/ 124 w 157"/>
                <a:gd name="T7" fmla="*/ 98 h 131"/>
                <a:gd name="T8" fmla="*/ 133 w 157"/>
                <a:gd name="T9" fmla="*/ 81 h 131"/>
                <a:gd name="T10" fmla="*/ 93 w 157"/>
                <a:gd name="T11" fmla="*/ 39 h 131"/>
                <a:gd name="T12" fmla="*/ 91 w 157"/>
                <a:gd name="T13" fmla="*/ 60 h 131"/>
                <a:gd name="T14" fmla="*/ 89 w 157"/>
                <a:gd name="T15" fmla="*/ 58 h 131"/>
                <a:gd name="T16" fmla="*/ 83 w 157"/>
                <a:gd name="T17" fmla="*/ 54 h 131"/>
                <a:gd name="T18" fmla="*/ 53 w 157"/>
                <a:gd name="T19" fmla="*/ 47 h 131"/>
                <a:gd name="T20" fmla="*/ 50 w 157"/>
                <a:gd name="T21" fmla="*/ 42 h 131"/>
                <a:gd name="T22" fmla="*/ 53 w 157"/>
                <a:gd name="T23" fmla="*/ 36 h 131"/>
                <a:gd name="T24" fmla="*/ 55 w 157"/>
                <a:gd name="T25" fmla="*/ 31 h 131"/>
                <a:gd name="T26" fmla="*/ 57 w 157"/>
                <a:gd name="T27" fmla="*/ 31 h 131"/>
                <a:gd name="T28" fmla="*/ 58 w 157"/>
                <a:gd name="T29" fmla="*/ 26 h 131"/>
                <a:gd name="T30" fmla="*/ 58 w 157"/>
                <a:gd name="T31" fmla="*/ 20 h 131"/>
                <a:gd name="T32" fmla="*/ 37 w 157"/>
                <a:gd name="T33" fmla="*/ 17 h 131"/>
                <a:gd name="T34" fmla="*/ 33 w 157"/>
                <a:gd name="T35" fmla="*/ 29 h 131"/>
                <a:gd name="T36" fmla="*/ 10 w 157"/>
                <a:gd name="T37" fmla="*/ 36 h 131"/>
                <a:gd name="T38" fmla="*/ 10 w 157"/>
                <a:gd name="T39" fmla="*/ 48 h 131"/>
                <a:gd name="T40" fmla="*/ 32 w 157"/>
                <a:gd name="T41" fmla="*/ 38 h 131"/>
                <a:gd name="T42" fmla="*/ 22 w 157"/>
                <a:gd name="T43" fmla="*/ 66 h 131"/>
                <a:gd name="T44" fmla="*/ 20 w 157"/>
                <a:gd name="T45" fmla="*/ 66 h 131"/>
                <a:gd name="T46" fmla="*/ 10 w 157"/>
                <a:gd name="T47" fmla="*/ 74 h 131"/>
                <a:gd name="T48" fmla="*/ 10 w 157"/>
                <a:gd name="T49" fmla="*/ 92 h 131"/>
                <a:gd name="T50" fmla="*/ 8 w 157"/>
                <a:gd name="T51" fmla="*/ 92 h 131"/>
                <a:gd name="T52" fmla="*/ 0 w 157"/>
                <a:gd name="T53" fmla="*/ 100 h 131"/>
                <a:gd name="T54" fmla="*/ 0 w 157"/>
                <a:gd name="T55" fmla="*/ 107 h 131"/>
                <a:gd name="T56" fmla="*/ 103 w 157"/>
                <a:gd name="T57" fmla="*/ 107 h 131"/>
                <a:gd name="T58" fmla="*/ 103 w 157"/>
                <a:gd name="T59" fmla="*/ 107 h 131"/>
                <a:gd name="T60" fmla="*/ 116 w 157"/>
                <a:gd name="T61" fmla="*/ 102 h 131"/>
                <a:gd name="T62" fmla="*/ 127 w 157"/>
                <a:gd name="T63" fmla="*/ 122 h 131"/>
                <a:gd name="T64" fmla="*/ 111 w 157"/>
                <a:gd name="T65" fmla="*/ 122 h 131"/>
                <a:gd name="T66" fmla="*/ 111 w 157"/>
                <a:gd name="T67" fmla="*/ 131 h 131"/>
                <a:gd name="T68" fmla="*/ 128 w 157"/>
                <a:gd name="T69" fmla="*/ 131 h 131"/>
                <a:gd name="T70" fmla="*/ 128 w 157"/>
                <a:gd name="T71" fmla="*/ 131 h 131"/>
                <a:gd name="T72" fmla="*/ 128 w 157"/>
                <a:gd name="T73" fmla="*/ 131 h 131"/>
                <a:gd name="T74" fmla="*/ 149 w 157"/>
                <a:gd name="T75" fmla="*/ 123 h 131"/>
                <a:gd name="T76" fmla="*/ 157 w 157"/>
                <a:gd name="T77" fmla="*/ 102 h 131"/>
                <a:gd name="T78" fmla="*/ 149 w 157"/>
                <a:gd name="T79" fmla="*/ 102 h 131"/>
                <a:gd name="T80" fmla="*/ 80 w 157"/>
                <a:gd name="T81" fmla="*/ 76 h 131"/>
                <a:gd name="T82" fmla="*/ 67 w 157"/>
                <a:gd name="T83" fmla="*/ 64 h 131"/>
                <a:gd name="T84" fmla="*/ 56 w 157"/>
                <a:gd name="T85" fmla="*/ 64 h 131"/>
                <a:gd name="T86" fmla="*/ 54 w 157"/>
                <a:gd name="T87" fmla="*/ 66 h 131"/>
                <a:gd name="T88" fmla="*/ 51 w 157"/>
                <a:gd name="T89" fmla="*/ 66 h 131"/>
                <a:gd name="T90" fmla="*/ 51 w 157"/>
                <a:gd name="T91" fmla="*/ 56 h 131"/>
                <a:gd name="T92" fmla="*/ 83 w 157"/>
                <a:gd name="T93" fmla="*/ 64 h 131"/>
                <a:gd name="T94" fmla="*/ 86 w 157"/>
                <a:gd name="T95" fmla="*/ 63 h 131"/>
                <a:gd name="T96" fmla="*/ 89 w 157"/>
                <a:gd name="T97" fmla="*/ 64 h 131"/>
                <a:gd name="T98" fmla="*/ 80 w 157"/>
                <a:gd name="T99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7" h="131">
                  <a:moveTo>
                    <a:pt x="149" y="102"/>
                  </a:moveTo>
                  <a:cubicBezTo>
                    <a:pt x="148" y="108"/>
                    <a:pt x="147" y="113"/>
                    <a:pt x="143" y="117"/>
                  </a:cubicBezTo>
                  <a:cubicBezTo>
                    <a:pt x="141" y="119"/>
                    <a:pt x="139" y="120"/>
                    <a:pt x="136" y="121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33" y="90"/>
                    <a:pt x="133" y="81"/>
                    <a:pt x="133" y="81"/>
                  </a:cubicBezTo>
                  <a:cubicBezTo>
                    <a:pt x="134" y="54"/>
                    <a:pt x="93" y="39"/>
                    <a:pt x="93" y="39"/>
                  </a:cubicBezTo>
                  <a:cubicBezTo>
                    <a:pt x="95" y="47"/>
                    <a:pt x="94" y="54"/>
                    <a:pt x="91" y="60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9" y="57"/>
                    <a:pt x="88" y="55"/>
                    <a:pt x="83" y="54"/>
                  </a:cubicBezTo>
                  <a:cubicBezTo>
                    <a:pt x="83" y="54"/>
                    <a:pt x="61" y="51"/>
                    <a:pt x="53" y="47"/>
                  </a:cubicBezTo>
                  <a:cubicBezTo>
                    <a:pt x="53" y="47"/>
                    <a:pt x="50" y="44"/>
                    <a:pt x="50" y="42"/>
                  </a:cubicBezTo>
                  <a:cubicBezTo>
                    <a:pt x="50" y="42"/>
                    <a:pt x="54" y="40"/>
                    <a:pt x="53" y="36"/>
                  </a:cubicBezTo>
                  <a:cubicBezTo>
                    <a:pt x="53" y="36"/>
                    <a:pt x="54" y="37"/>
                    <a:pt x="55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9" y="28"/>
                    <a:pt x="58" y="26"/>
                  </a:cubicBezTo>
                  <a:cubicBezTo>
                    <a:pt x="58" y="26"/>
                    <a:pt x="63" y="23"/>
                    <a:pt x="58" y="20"/>
                  </a:cubicBezTo>
                  <a:cubicBezTo>
                    <a:pt x="58" y="20"/>
                    <a:pt x="50" y="0"/>
                    <a:pt x="37" y="17"/>
                  </a:cubicBezTo>
                  <a:cubicBezTo>
                    <a:pt x="37" y="17"/>
                    <a:pt x="32" y="22"/>
                    <a:pt x="33" y="29"/>
                  </a:cubicBezTo>
                  <a:cubicBezTo>
                    <a:pt x="27" y="29"/>
                    <a:pt x="16" y="30"/>
                    <a:pt x="10" y="36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23" y="39"/>
                    <a:pt x="32" y="38"/>
                  </a:cubicBezTo>
                  <a:cubicBezTo>
                    <a:pt x="29" y="44"/>
                    <a:pt x="24" y="55"/>
                    <a:pt x="22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5" y="66"/>
                    <a:pt x="10" y="69"/>
                    <a:pt x="10" y="74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3" y="92"/>
                    <a:pt x="0" y="96"/>
                    <a:pt x="0" y="10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8" y="106"/>
                    <a:pt x="113" y="104"/>
                    <a:pt x="116" y="10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1" y="131"/>
                    <a:pt x="141" y="130"/>
                    <a:pt x="149" y="123"/>
                  </a:cubicBezTo>
                  <a:cubicBezTo>
                    <a:pt x="154" y="118"/>
                    <a:pt x="157" y="111"/>
                    <a:pt x="157" y="102"/>
                  </a:cubicBezTo>
                  <a:lnTo>
                    <a:pt x="149" y="102"/>
                  </a:lnTo>
                  <a:close/>
                  <a:moveTo>
                    <a:pt x="80" y="76"/>
                  </a:move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0" y="58"/>
                    <a:pt x="56" y="64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63"/>
                    <a:pt x="52" y="60"/>
                    <a:pt x="51" y="56"/>
                  </a:cubicBezTo>
                  <a:cubicBezTo>
                    <a:pt x="51" y="56"/>
                    <a:pt x="77" y="68"/>
                    <a:pt x="83" y="64"/>
                  </a:cubicBezTo>
                  <a:cubicBezTo>
                    <a:pt x="83" y="64"/>
                    <a:pt x="84" y="64"/>
                    <a:pt x="86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6" y="69"/>
                    <a:pt x="83" y="73"/>
                    <a:pt x="8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Freeform 35">
              <a:extLst>
                <a:ext uri="{FF2B5EF4-FFF2-40B4-BE49-F238E27FC236}">
                  <a16:creationId xmlns:a16="http://schemas.microsoft.com/office/drawing/2014/main" xmlns="" id="{D29C75F8-71D9-44A1-9C03-91AE75923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398463"/>
              <a:ext cx="374650" cy="66675"/>
            </a:xfrm>
            <a:custGeom>
              <a:avLst/>
              <a:gdLst>
                <a:gd name="T0" fmla="*/ 0 w 103"/>
                <a:gd name="T1" fmla="*/ 10 h 18"/>
                <a:gd name="T2" fmla="*/ 8 w 103"/>
                <a:gd name="T3" fmla="*/ 18 h 18"/>
                <a:gd name="T4" fmla="*/ 95 w 103"/>
                <a:gd name="T5" fmla="*/ 18 h 18"/>
                <a:gd name="T6" fmla="*/ 103 w 103"/>
                <a:gd name="T7" fmla="*/ 10 h 18"/>
                <a:gd name="T8" fmla="*/ 103 w 103"/>
                <a:gd name="T9" fmla="*/ 0 h 18"/>
                <a:gd name="T10" fmla="*/ 0 w 103"/>
                <a:gd name="T11" fmla="*/ 0 h 18"/>
                <a:gd name="T12" fmla="*/ 0 w 103"/>
                <a:gd name="T1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8">
                  <a:moveTo>
                    <a:pt x="0" y="10"/>
                  </a:moveTo>
                  <a:cubicBezTo>
                    <a:pt x="0" y="14"/>
                    <a:pt x="3" y="18"/>
                    <a:pt x="8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9" y="18"/>
                    <a:pt x="103" y="14"/>
                    <a:pt x="103" y="1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xmlns="" id="{BD07270D-372D-4B30-AADA-F47EEEFA20DC}"/>
              </a:ext>
            </a:extLst>
          </p:cNvPr>
          <p:cNvGrpSpPr/>
          <p:nvPr/>
        </p:nvGrpSpPr>
        <p:grpSpPr>
          <a:xfrm>
            <a:off x="2203001" y="4063308"/>
            <a:ext cx="181330" cy="169614"/>
            <a:chOff x="3492500" y="0"/>
            <a:chExt cx="515938" cy="482600"/>
          </a:xfrm>
          <a:solidFill>
            <a:schemeClr val="bg2"/>
          </a:solidFill>
        </p:grpSpPr>
        <p:sp>
          <p:nvSpPr>
            <p:cNvPr id="131" name="Freeform 36">
              <a:extLst>
                <a:ext uri="{FF2B5EF4-FFF2-40B4-BE49-F238E27FC236}">
                  <a16:creationId xmlns:a16="http://schemas.microsoft.com/office/drawing/2014/main" xmlns="" id="{B02434D9-8E31-4C9C-A522-E88E2C5DA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725" y="0"/>
              <a:ext cx="366713" cy="482600"/>
            </a:xfrm>
            <a:custGeom>
              <a:avLst/>
              <a:gdLst>
                <a:gd name="T0" fmla="*/ 26 w 101"/>
                <a:gd name="T1" fmla="*/ 71 h 131"/>
                <a:gd name="T2" fmla="*/ 9 w 101"/>
                <a:gd name="T3" fmla="*/ 76 h 131"/>
                <a:gd name="T4" fmla="*/ 29 w 101"/>
                <a:gd name="T5" fmla="*/ 50 h 131"/>
                <a:gd name="T6" fmla="*/ 14 w 101"/>
                <a:gd name="T7" fmla="*/ 54 h 131"/>
                <a:gd name="T8" fmla="*/ 51 w 101"/>
                <a:gd name="T9" fmla="*/ 0 h 131"/>
                <a:gd name="T10" fmla="*/ 87 w 101"/>
                <a:gd name="T11" fmla="*/ 54 h 131"/>
                <a:gd name="T12" fmla="*/ 72 w 101"/>
                <a:gd name="T13" fmla="*/ 50 h 131"/>
                <a:gd name="T14" fmla="*/ 92 w 101"/>
                <a:gd name="T15" fmla="*/ 76 h 131"/>
                <a:gd name="T16" fmla="*/ 75 w 101"/>
                <a:gd name="T17" fmla="*/ 71 h 131"/>
                <a:gd name="T18" fmla="*/ 101 w 101"/>
                <a:gd name="T19" fmla="*/ 105 h 131"/>
                <a:gd name="T20" fmla="*/ 76 w 101"/>
                <a:gd name="T21" fmla="*/ 99 h 131"/>
                <a:gd name="T22" fmla="*/ 83 w 101"/>
                <a:gd name="T23" fmla="*/ 109 h 131"/>
                <a:gd name="T24" fmla="*/ 63 w 101"/>
                <a:gd name="T25" fmla="*/ 100 h 131"/>
                <a:gd name="T26" fmla="*/ 66 w 101"/>
                <a:gd name="T27" fmla="*/ 111 h 131"/>
                <a:gd name="T28" fmla="*/ 55 w 101"/>
                <a:gd name="T29" fmla="*/ 105 h 131"/>
                <a:gd name="T30" fmla="*/ 55 w 101"/>
                <a:gd name="T31" fmla="*/ 131 h 131"/>
                <a:gd name="T32" fmla="*/ 46 w 101"/>
                <a:gd name="T33" fmla="*/ 131 h 131"/>
                <a:gd name="T34" fmla="*/ 46 w 101"/>
                <a:gd name="T35" fmla="*/ 105 h 131"/>
                <a:gd name="T36" fmla="*/ 35 w 101"/>
                <a:gd name="T37" fmla="*/ 111 h 131"/>
                <a:gd name="T38" fmla="*/ 39 w 101"/>
                <a:gd name="T39" fmla="*/ 100 h 131"/>
                <a:gd name="T40" fmla="*/ 18 w 101"/>
                <a:gd name="T41" fmla="*/ 109 h 131"/>
                <a:gd name="T42" fmla="*/ 25 w 101"/>
                <a:gd name="T43" fmla="*/ 99 h 131"/>
                <a:gd name="T44" fmla="*/ 0 w 101"/>
                <a:gd name="T45" fmla="*/ 105 h 131"/>
                <a:gd name="T46" fmla="*/ 26 w 101"/>
                <a:gd name="T47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131">
                  <a:moveTo>
                    <a:pt x="26" y="71"/>
                  </a:moveTo>
                  <a:cubicBezTo>
                    <a:pt x="26" y="71"/>
                    <a:pt x="18" y="76"/>
                    <a:pt x="9" y="76"/>
                  </a:cubicBezTo>
                  <a:cubicBezTo>
                    <a:pt x="25" y="61"/>
                    <a:pt x="29" y="50"/>
                    <a:pt x="29" y="50"/>
                  </a:cubicBezTo>
                  <a:cubicBezTo>
                    <a:pt x="29" y="50"/>
                    <a:pt x="23" y="54"/>
                    <a:pt x="14" y="54"/>
                  </a:cubicBezTo>
                  <a:cubicBezTo>
                    <a:pt x="39" y="31"/>
                    <a:pt x="51" y="0"/>
                    <a:pt x="51" y="0"/>
                  </a:cubicBezTo>
                  <a:cubicBezTo>
                    <a:pt x="51" y="0"/>
                    <a:pt x="63" y="31"/>
                    <a:pt x="87" y="54"/>
                  </a:cubicBezTo>
                  <a:cubicBezTo>
                    <a:pt x="79" y="54"/>
                    <a:pt x="72" y="50"/>
                    <a:pt x="72" y="50"/>
                  </a:cubicBezTo>
                  <a:cubicBezTo>
                    <a:pt x="72" y="50"/>
                    <a:pt x="76" y="61"/>
                    <a:pt x="92" y="76"/>
                  </a:cubicBezTo>
                  <a:cubicBezTo>
                    <a:pt x="83" y="76"/>
                    <a:pt x="75" y="71"/>
                    <a:pt x="75" y="71"/>
                  </a:cubicBezTo>
                  <a:cubicBezTo>
                    <a:pt x="75" y="71"/>
                    <a:pt x="79" y="87"/>
                    <a:pt x="101" y="105"/>
                  </a:cubicBezTo>
                  <a:cubicBezTo>
                    <a:pt x="89" y="106"/>
                    <a:pt x="76" y="99"/>
                    <a:pt x="76" y="99"/>
                  </a:cubicBezTo>
                  <a:cubicBezTo>
                    <a:pt x="76" y="99"/>
                    <a:pt x="80" y="107"/>
                    <a:pt x="83" y="109"/>
                  </a:cubicBezTo>
                  <a:cubicBezTo>
                    <a:pt x="69" y="105"/>
                    <a:pt x="67" y="104"/>
                    <a:pt x="63" y="100"/>
                  </a:cubicBezTo>
                  <a:cubicBezTo>
                    <a:pt x="63" y="107"/>
                    <a:pt x="66" y="111"/>
                    <a:pt x="66" y="111"/>
                  </a:cubicBezTo>
                  <a:cubicBezTo>
                    <a:pt x="66" y="111"/>
                    <a:pt x="60" y="109"/>
                    <a:pt x="55" y="105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1" y="109"/>
                    <a:pt x="35" y="111"/>
                    <a:pt x="35" y="111"/>
                  </a:cubicBezTo>
                  <a:cubicBezTo>
                    <a:pt x="35" y="111"/>
                    <a:pt x="38" y="107"/>
                    <a:pt x="39" y="100"/>
                  </a:cubicBezTo>
                  <a:cubicBezTo>
                    <a:pt x="34" y="104"/>
                    <a:pt x="32" y="105"/>
                    <a:pt x="18" y="109"/>
                  </a:cubicBezTo>
                  <a:cubicBezTo>
                    <a:pt x="21" y="107"/>
                    <a:pt x="25" y="99"/>
                    <a:pt x="25" y="99"/>
                  </a:cubicBezTo>
                  <a:cubicBezTo>
                    <a:pt x="25" y="99"/>
                    <a:pt x="12" y="106"/>
                    <a:pt x="0" y="105"/>
                  </a:cubicBezTo>
                  <a:cubicBezTo>
                    <a:pt x="22" y="87"/>
                    <a:pt x="26" y="71"/>
                    <a:pt x="2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2" name="Freeform 37">
              <a:extLst>
                <a:ext uri="{FF2B5EF4-FFF2-40B4-BE49-F238E27FC236}">
                  <a16:creationId xmlns:a16="http://schemas.microsoft.com/office/drawing/2014/main" xmlns="" id="{552B0AF4-9FAC-492F-B03B-C8D2B9B01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0" y="28575"/>
              <a:ext cx="200025" cy="261938"/>
            </a:xfrm>
            <a:custGeom>
              <a:avLst/>
              <a:gdLst>
                <a:gd name="T0" fmla="*/ 0 w 55"/>
                <a:gd name="T1" fmla="*/ 57 h 71"/>
                <a:gd name="T2" fmla="*/ 14 w 55"/>
                <a:gd name="T3" fmla="*/ 38 h 71"/>
                <a:gd name="T4" fmla="*/ 5 w 55"/>
                <a:gd name="T5" fmla="*/ 41 h 71"/>
                <a:gd name="T6" fmla="*/ 16 w 55"/>
                <a:gd name="T7" fmla="*/ 27 h 71"/>
                <a:gd name="T8" fmla="*/ 8 w 55"/>
                <a:gd name="T9" fmla="*/ 29 h 71"/>
                <a:gd name="T10" fmla="*/ 27 w 55"/>
                <a:gd name="T11" fmla="*/ 0 h 71"/>
                <a:gd name="T12" fmla="*/ 47 w 55"/>
                <a:gd name="T13" fmla="*/ 29 h 71"/>
                <a:gd name="T14" fmla="*/ 39 w 55"/>
                <a:gd name="T15" fmla="*/ 27 h 71"/>
                <a:gd name="T16" fmla="*/ 50 w 55"/>
                <a:gd name="T17" fmla="*/ 41 h 71"/>
                <a:gd name="T18" fmla="*/ 41 w 55"/>
                <a:gd name="T19" fmla="*/ 38 h 71"/>
                <a:gd name="T20" fmla="*/ 55 w 55"/>
                <a:gd name="T21" fmla="*/ 57 h 71"/>
                <a:gd name="T22" fmla="*/ 41 w 55"/>
                <a:gd name="T23" fmla="*/ 54 h 71"/>
                <a:gd name="T24" fmla="*/ 45 w 55"/>
                <a:gd name="T25" fmla="*/ 59 h 71"/>
                <a:gd name="T26" fmla="*/ 34 w 55"/>
                <a:gd name="T27" fmla="*/ 54 h 71"/>
                <a:gd name="T28" fmla="*/ 36 w 55"/>
                <a:gd name="T29" fmla="*/ 60 h 71"/>
                <a:gd name="T30" fmla="*/ 30 w 55"/>
                <a:gd name="T31" fmla="*/ 57 h 71"/>
                <a:gd name="T32" fmla="*/ 30 w 55"/>
                <a:gd name="T33" fmla="*/ 71 h 71"/>
                <a:gd name="T34" fmla="*/ 25 w 55"/>
                <a:gd name="T35" fmla="*/ 71 h 71"/>
                <a:gd name="T36" fmla="*/ 25 w 55"/>
                <a:gd name="T37" fmla="*/ 57 h 71"/>
                <a:gd name="T38" fmla="*/ 19 w 55"/>
                <a:gd name="T39" fmla="*/ 60 h 71"/>
                <a:gd name="T40" fmla="*/ 21 w 55"/>
                <a:gd name="T41" fmla="*/ 54 h 71"/>
                <a:gd name="T42" fmla="*/ 10 w 55"/>
                <a:gd name="T43" fmla="*/ 59 h 71"/>
                <a:gd name="T44" fmla="*/ 13 w 55"/>
                <a:gd name="T45" fmla="*/ 54 h 71"/>
                <a:gd name="T46" fmla="*/ 0 w 55"/>
                <a:gd name="T47" fmla="*/ 5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71">
                  <a:moveTo>
                    <a:pt x="0" y="57"/>
                  </a:moveTo>
                  <a:cubicBezTo>
                    <a:pt x="12" y="47"/>
                    <a:pt x="14" y="38"/>
                    <a:pt x="14" y="38"/>
                  </a:cubicBezTo>
                  <a:cubicBezTo>
                    <a:pt x="14" y="38"/>
                    <a:pt x="10" y="41"/>
                    <a:pt x="5" y="41"/>
                  </a:cubicBezTo>
                  <a:cubicBezTo>
                    <a:pt x="14" y="33"/>
                    <a:pt x="16" y="27"/>
                    <a:pt x="16" y="27"/>
                  </a:cubicBezTo>
                  <a:cubicBezTo>
                    <a:pt x="16" y="27"/>
                    <a:pt x="12" y="29"/>
                    <a:pt x="8" y="29"/>
                  </a:cubicBezTo>
                  <a:cubicBezTo>
                    <a:pt x="21" y="17"/>
                    <a:pt x="27" y="0"/>
                    <a:pt x="27" y="0"/>
                  </a:cubicBezTo>
                  <a:cubicBezTo>
                    <a:pt x="27" y="0"/>
                    <a:pt x="34" y="17"/>
                    <a:pt x="47" y="29"/>
                  </a:cubicBezTo>
                  <a:cubicBezTo>
                    <a:pt x="43" y="29"/>
                    <a:pt x="39" y="27"/>
                    <a:pt x="39" y="27"/>
                  </a:cubicBezTo>
                  <a:cubicBezTo>
                    <a:pt x="39" y="27"/>
                    <a:pt x="41" y="33"/>
                    <a:pt x="50" y="41"/>
                  </a:cubicBezTo>
                  <a:cubicBezTo>
                    <a:pt x="45" y="41"/>
                    <a:pt x="41" y="38"/>
                    <a:pt x="41" y="38"/>
                  </a:cubicBezTo>
                  <a:cubicBezTo>
                    <a:pt x="41" y="38"/>
                    <a:pt x="43" y="47"/>
                    <a:pt x="55" y="57"/>
                  </a:cubicBezTo>
                  <a:cubicBezTo>
                    <a:pt x="48" y="57"/>
                    <a:pt x="41" y="54"/>
                    <a:pt x="41" y="54"/>
                  </a:cubicBezTo>
                  <a:cubicBezTo>
                    <a:pt x="41" y="54"/>
                    <a:pt x="43" y="58"/>
                    <a:pt x="45" y="59"/>
                  </a:cubicBezTo>
                  <a:cubicBezTo>
                    <a:pt x="38" y="57"/>
                    <a:pt x="36" y="56"/>
                    <a:pt x="34" y="54"/>
                  </a:cubicBezTo>
                  <a:cubicBezTo>
                    <a:pt x="34" y="58"/>
                    <a:pt x="36" y="60"/>
                    <a:pt x="36" y="60"/>
                  </a:cubicBezTo>
                  <a:cubicBezTo>
                    <a:pt x="36" y="60"/>
                    <a:pt x="33" y="59"/>
                    <a:pt x="30" y="57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2" y="59"/>
                    <a:pt x="19" y="60"/>
                    <a:pt x="19" y="60"/>
                  </a:cubicBezTo>
                  <a:cubicBezTo>
                    <a:pt x="19" y="60"/>
                    <a:pt x="20" y="58"/>
                    <a:pt x="21" y="54"/>
                  </a:cubicBezTo>
                  <a:cubicBezTo>
                    <a:pt x="18" y="56"/>
                    <a:pt x="17" y="57"/>
                    <a:pt x="10" y="59"/>
                  </a:cubicBezTo>
                  <a:cubicBezTo>
                    <a:pt x="11" y="58"/>
                    <a:pt x="13" y="54"/>
                    <a:pt x="13" y="54"/>
                  </a:cubicBezTo>
                  <a:cubicBezTo>
                    <a:pt x="13" y="54"/>
                    <a:pt x="7" y="57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xmlns="" id="{6917D2F8-3804-408E-8927-5D59A1492EF5}"/>
              </a:ext>
            </a:extLst>
          </p:cNvPr>
          <p:cNvGrpSpPr/>
          <p:nvPr/>
        </p:nvGrpSpPr>
        <p:grpSpPr>
          <a:xfrm>
            <a:off x="2937783" y="3992969"/>
            <a:ext cx="196294" cy="228634"/>
            <a:chOff x="1876425" y="738188"/>
            <a:chExt cx="414338" cy="482600"/>
          </a:xfrm>
          <a:solidFill>
            <a:schemeClr val="bg2"/>
          </a:solidFill>
        </p:grpSpPr>
        <p:sp>
          <p:nvSpPr>
            <p:cNvPr id="133" name="Freeform 38">
              <a:extLst>
                <a:ext uri="{FF2B5EF4-FFF2-40B4-BE49-F238E27FC236}">
                  <a16:creationId xmlns:a16="http://schemas.microsoft.com/office/drawing/2014/main" xmlns="" id="{250B5D6D-6F00-4E42-B509-2F818F56E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7538" y="1179513"/>
              <a:ext cx="393700" cy="41275"/>
            </a:xfrm>
            <a:custGeom>
              <a:avLst/>
              <a:gdLst>
                <a:gd name="T0" fmla="*/ 108 w 108"/>
                <a:gd name="T1" fmla="*/ 0 h 11"/>
                <a:gd name="T2" fmla="*/ 0 w 108"/>
                <a:gd name="T3" fmla="*/ 0 h 11"/>
                <a:gd name="T4" fmla="*/ 16 w 108"/>
                <a:gd name="T5" fmla="*/ 7 h 11"/>
                <a:gd name="T6" fmla="*/ 15 w 108"/>
                <a:gd name="T7" fmla="*/ 8 h 11"/>
                <a:gd name="T8" fmla="*/ 18 w 108"/>
                <a:gd name="T9" fmla="*/ 11 h 11"/>
                <a:gd name="T10" fmla="*/ 89 w 108"/>
                <a:gd name="T11" fmla="*/ 11 h 11"/>
                <a:gd name="T12" fmla="*/ 92 w 108"/>
                <a:gd name="T13" fmla="*/ 8 h 11"/>
                <a:gd name="T14" fmla="*/ 92 w 108"/>
                <a:gd name="T15" fmla="*/ 7 h 11"/>
                <a:gd name="T16" fmla="*/ 108 w 108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1">
                  <a:moveTo>
                    <a:pt x="1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6" y="5"/>
                    <a:pt x="16" y="7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5" y="9"/>
                    <a:pt x="16" y="11"/>
                    <a:pt x="18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1" y="11"/>
                    <a:pt x="92" y="9"/>
                    <a:pt x="92" y="8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101" y="5"/>
                    <a:pt x="107" y="3"/>
                    <a:pt x="1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4" name="Freeform 39">
              <a:extLst>
                <a:ext uri="{FF2B5EF4-FFF2-40B4-BE49-F238E27FC236}">
                  <a16:creationId xmlns:a16="http://schemas.microsoft.com/office/drawing/2014/main" xmlns="" id="{9388A65D-D287-45DB-8D0E-908FAF351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" y="785813"/>
              <a:ext cx="65088" cy="184150"/>
            </a:xfrm>
            <a:custGeom>
              <a:avLst/>
              <a:gdLst>
                <a:gd name="T0" fmla="*/ 11 w 18"/>
                <a:gd name="T1" fmla="*/ 1 h 50"/>
                <a:gd name="T2" fmla="*/ 10 w 18"/>
                <a:gd name="T3" fmla="*/ 20 h 50"/>
                <a:gd name="T4" fmla="*/ 5 w 18"/>
                <a:gd name="T5" fmla="*/ 32 h 50"/>
                <a:gd name="T6" fmla="*/ 16 w 18"/>
                <a:gd name="T7" fmla="*/ 44 h 50"/>
                <a:gd name="T8" fmla="*/ 14 w 18"/>
                <a:gd name="T9" fmla="*/ 49 h 50"/>
                <a:gd name="T10" fmla="*/ 3 w 18"/>
                <a:gd name="T11" fmla="*/ 30 h 50"/>
                <a:gd name="T12" fmla="*/ 11 w 18"/>
                <a:gd name="T13" fmla="*/ 2 h 50"/>
                <a:gd name="T14" fmla="*/ 11 w 18"/>
                <a:gd name="T1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0">
                  <a:moveTo>
                    <a:pt x="11" y="1"/>
                  </a:moveTo>
                  <a:cubicBezTo>
                    <a:pt x="16" y="7"/>
                    <a:pt x="14" y="14"/>
                    <a:pt x="10" y="20"/>
                  </a:cubicBezTo>
                  <a:cubicBezTo>
                    <a:pt x="9" y="24"/>
                    <a:pt x="6" y="28"/>
                    <a:pt x="5" y="32"/>
                  </a:cubicBezTo>
                  <a:cubicBezTo>
                    <a:pt x="5" y="39"/>
                    <a:pt x="13" y="42"/>
                    <a:pt x="16" y="44"/>
                  </a:cubicBezTo>
                  <a:cubicBezTo>
                    <a:pt x="18" y="45"/>
                    <a:pt x="15" y="50"/>
                    <a:pt x="14" y="49"/>
                  </a:cubicBezTo>
                  <a:cubicBezTo>
                    <a:pt x="7" y="46"/>
                    <a:pt x="0" y="41"/>
                    <a:pt x="3" y="30"/>
                  </a:cubicBezTo>
                  <a:cubicBezTo>
                    <a:pt x="5" y="23"/>
                    <a:pt x="17" y="10"/>
                    <a:pt x="11" y="2"/>
                  </a:cubicBezTo>
                  <a:cubicBezTo>
                    <a:pt x="9" y="1"/>
                    <a:pt x="10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Freeform 40">
              <a:extLst>
                <a:ext uri="{FF2B5EF4-FFF2-40B4-BE49-F238E27FC236}">
                  <a16:creationId xmlns:a16="http://schemas.microsoft.com/office/drawing/2014/main" xmlns="" id="{021D6C43-2355-401A-BD11-CACD390BC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766763"/>
              <a:ext cx="65088" cy="184150"/>
            </a:xfrm>
            <a:custGeom>
              <a:avLst/>
              <a:gdLst>
                <a:gd name="T0" fmla="*/ 11 w 18"/>
                <a:gd name="T1" fmla="*/ 1 h 50"/>
                <a:gd name="T2" fmla="*/ 11 w 18"/>
                <a:gd name="T3" fmla="*/ 20 h 50"/>
                <a:gd name="T4" fmla="*/ 6 w 18"/>
                <a:gd name="T5" fmla="*/ 32 h 50"/>
                <a:gd name="T6" fmla="*/ 17 w 18"/>
                <a:gd name="T7" fmla="*/ 44 h 50"/>
                <a:gd name="T8" fmla="*/ 14 w 18"/>
                <a:gd name="T9" fmla="*/ 49 h 50"/>
                <a:gd name="T10" fmla="*/ 3 w 18"/>
                <a:gd name="T11" fmla="*/ 30 h 50"/>
                <a:gd name="T12" fmla="*/ 11 w 18"/>
                <a:gd name="T13" fmla="*/ 2 h 50"/>
                <a:gd name="T14" fmla="*/ 11 w 18"/>
                <a:gd name="T1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0">
                  <a:moveTo>
                    <a:pt x="11" y="1"/>
                  </a:moveTo>
                  <a:cubicBezTo>
                    <a:pt x="16" y="7"/>
                    <a:pt x="14" y="14"/>
                    <a:pt x="11" y="20"/>
                  </a:cubicBezTo>
                  <a:cubicBezTo>
                    <a:pt x="9" y="24"/>
                    <a:pt x="6" y="28"/>
                    <a:pt x="6" y="32"/>
                  </a:cubicBezTo>
                  <a:cubicBezTo>
                    <a:pt x="5" y="39"/>
                    <a:pt x="13" y="42"/>
                    <a:pt x="17" y="44"/>
                  </a:cubicBezTo>
                  <a:cubicBezTo>
                    <a:pt x="18" y="45"/>
                    <a:pt x="15" y="50"/>
                    <a:pt x="14" y="49"/>
                  </a:cubicBezTo>
                  <a:cubicBezTo>
                    <a:pt x="7" y="46"/>
                    <a:pt x="0" y="41"/>
                    <a:pt x="3" y="30"/>
                  </a:cubicBezTo>
                  <a:cubicBezTo>
                    <a:pt x="6" y="23"/>
                    <a:pt x="18" y="10"/>
                    <a:pt x="11" y="2"/>
                  </a:cubicBezTo>
                  <a:cubicBezTo>
                    <a:pt x="10" y="1"/>
                    <a:pt x="10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Freeform 41">
              <a:extLst>
                <a:ext uri="{FF2B5EF4-FFF2-40B4-BE49-F238E27FC236}">
                  <a16:creationId xmlns:a16="http://schemas.microsoft.com/office/drawing/2014/main" xmlns="" id="{752E7DB4-A177-4CF5-8401-0BB678F36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738188"/>
              <a:ext cx="73025" cy="257175"/>
            </a:xfrm>
            <a:custGeom>
              <a:avLst/>
              <a:gdLst>
                <a:gd name="T0" fmla="*/ 13 w 20"/>
                <a:gd name="T1" fmla="*/ 2 h 70"/>
                <a:gd name="T2" fmla="*/ 12 w 20"/>
                <a:gd name="T3" fmla="*/ 28 h 70"/>
                <a:gd name="T4" fmla="*/ 7 w 20"/>
                <a:gd name="T5" fmla="*/ 45 h 70"/>
                <a:gd name="T6" fmla="*/ 19 w 20"/>
                <a:gd name="T7" fmla="*/ 62 h 70"/>
                <a:gd name="T8" fmla="*/ 16 w 20"/>
                <a:gd name="T9" fmla="*/ 69 h 70"/>
                <a:gd name="T10" fmla="*/ 4 w 20"/>
                <a:gd name="T11" fmla="*/ 43 h 70"/>
                <a:gd name="T12" fmla="*/ 12 w 20"/>
                <a:gd name="T13" fmla="*/ 4 h 70"/>
                <a:gd name="T14" fmla="*/ 13 w 20"/>
                <a:gd name="T1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0">
                  <a:moveTo>
                    <a:pt x="13" y="2"/>
                  </a:moveTo>
                  <a:cubicBezTo>
                    <a:pt x="18" y="10"/>
                    <a:pt x="16" y="20"/>
                    <a:pt x="12" y="28"/>
                  </a:cubicBezTo>
                  <a:cubicBezTo>
                    <a:pt x="10" y="33"/>
                    <a:pt x="7" y="39"/>
                    <a:pt x="7" y="45"/>
                  </a:cubicBezTo>
                  <a:cubicBezTo>
                    <a:pt x="6" y="55"/>
                    <a:pt x="15" y="59"/>
                    <a:pt x="19" y="62"/>
                  </a:cubicBezTo>
                  <a:cubicBezTo>
                    <a:pt x="20" y="63"/>
                    <a:pt x="17" y="70"/>
                    <a:pt x="16" y="69"/>
                  </a:cubicBezTo>
                  <a:cubicBezTo>
                    <a:pt x="8" y="64"/>
                    <a:pt x="0" y="58"/>
                    <a:pt x="4" y="43"/>
                  </a:cubicBezTo>
                  <a:cubicBezTo>
                    <a:pt x="6" y="32"/>
                    <a:pt x="20" y="14"/>
                    <a:pt x="12" y="4"/>
                  </a:cubicBezTo>
                  <a:cubicBezTo>
                    <a:pt x="11" y="2"/>
                    <a:pt x="11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Freeform 42">
              <a:extLst>
                <a:ext uri="{FF2B5EF4-FFF2-40B4-BE49-F238E27FC236}">
                  <a16:creationId xmlns:a16="http://schemas.microsoft.com/office/drawing/2014/main" xmlns="" id="{7BFFA778-399D-4AE8-B504-1ADDB6E13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425" y="1033463"/>
              <a:ext cx="239713" cy="131763"/>
            </a:xfrm>
            <a:custGeom>
              <a:avLst/>
              <a:gdLst>
                <a:gd name="T0" fmla="*/ 45 w 66"/>
                <a:gd name="T1" fmla="*/ 6 h 36"/>
                <a:gd name="T2" fmla="*/ 19 w 66"/>
                <a:gd name="T3" fmla="*/ 8 h 36"/>
                <a:gd name="T4" fmla="*/ 13 w 66"/>
                <a:gd name="T5" fmla="*/ 6 h 36"/>
                <a:gd name="T6" fmla="*/ 9 w 66"/>
                <a:gd name="T7" fmla="*/ 1 h 36"/>
                <a:gd name="T8" fmla="*/ 2 w 66"/>
                <a:gd name="T9" fmla="*/ 3 h 36"/>
                <a:gd name="T10" fmla="*/ 2 w 66"/>
                <a:gd name="T11" fmla="*/ 6 h 36"/>
                <a:gd name="T12" fmla="*/ 1 w 66"/>
                <a:gd name="T13" fmla="*/ 8 h 36"/>
                <a:gd name="T14" fmla="*/ 5 w 66"/>
                <a:gd name="T15" fmla="*/ 14 h 36"/>
                <a:gd name="T16" fmla="*/ 11 w 66"/>
                <a:gd name="T17" fmla="*/ 12 h 36"/>
                <a:gd name="T18" fmla="*/ 16 w 66"/>
                <a:gd name="T19" fmla="*/ 14 h 36"/>
                <a:gd name="T20" fmla="*/ 36 w 66"/>
                <a:gd name="T21" fmla="*/ 32 h 36"/>
                <a:gd name="T22" fmla="*/ 64 w 66"/>
                <a:gd name="T23" fmla="*/ 27 h 36"/>
                <a:gd name="T24" fmla="*/ 45 w 66"/>
                <a:gd name="T25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36">
                  <a:moveTo>
                    <a:pt x="45" y="6"/>
                  </a:moveTo>
                  <a:cubicBezTo>
                    <a:pt x="34" y="2"/>
                    <a:pt x="23" y="3"/>
                    <a:pt x="19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4"/>
                    <a:pt x="11" y="2"/>
                    <a:pt x="9" y="1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0" y="10"/>
                    <a:pt x="2" y="13"/>
                    <a:pt x="5" y="14"/>
                  </a:cubicBezTo>
                  <a:cubicBezTo>
                    <a:pt x="7" y="15"/>
                    <a:pt x="9" y="14"/>
                    <a:pt x="11" y="1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21"/>
                    <a:pt x="25" y="28"/>
                    <a:pt x="36" y="32"/>
                  </a:cubicBezTo>
                  <a:cubicBezTo>
                    <a:pt x="49" y="36"/>
                    <a:pt x="61" y="34"/>
                    <a:pt x="64" y="27"/>
                  </a:cubicBezTo>
                  <a:cubicBezTo>
                    <a:pt x="66" y="20"/>
                    <a:pt x="58" y="10"/>
                    <a:pt x="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8" name="Freeform 43">
              <a:extLst>
                <a:ext uri="{FF2B5EF4-FFF2-40B4-BE49-F238E27FC236}">
                  <a16:creationId xmlns:a16="http://schemas.microsoft.com/office/drawing/2014/main" xmlns="" id="{01536EB5-6A95-4CCA-86EA-0A35D46CE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3588" y="989013"/>
              <a:ext cx="257175" cy="190500"/>
            </a:xfrm>
            <a:custGeom>
              <a:avLst/>
              <a:gdLst>
                <a:gd name="T0" fmla="*/ 65 w 71"/>
                <a:gd name="T1" fmla="*/ 23 h 52"/>
                <a:gd name="T2" fmla="*/ 46 w 71"/>
                <a:gd name="T3" fmla="*/ 21 h 52"/>
                <a:gd name="T4" fmla="*/ 0 w 71"/>
                <a:gd name="T5" fmla="*/ 14 h 52"/>
                <a:gd name="T6" fmla="*/ 3 w 71"/>
                <a:gd name="T7" fmla="*/ 14 h 52"/>
                <a:gd name="T8" fmla="*/ 27 w 71"/>
                <a:gd name="T9" fmla="*/ 41 h 52"/>
                <a:gd name="T10" fmla="*/ 21 w 71"/>
                <a:gd name="T11" fmla="*/ 48 h 52"/>
                <a:gd name="T12" fmla="*/ 69 w 71"/>
                <a:gd name="T13" fmla="*/ 30 h 52"/>
                <a:gd name="T14" fmla="*/ 65 w 71"/>
                <a:gd name="T15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2">
                  <a:moveTo>
                    <a:pt x="65" y="23"/>
                  </a:moveTo>
                  <a:cubicBezTo>
                    <a:pt x="58" y="31"/>
                    <a:pt x="46" y="21"/>
                    <a:pt x="46" y="21"/>
                  </a:cubicBezTo>
                  <a:cubicBezTo>
                    <a:pt x="25" y="0"/>
                    <a:pt x="9" y="6"/>
                    <a:pt x="0" y="14"/>
                  </a:cubicBezTo>
                  <a:cubicBezTo>
                    <a:pt x="1" y="14"/>
                    <a:pt x="2" y="14"/>
                    <a:pt x="3" y="14"/>
                  </a:cubicBezTo>
                  <a:cubicBezTo>
                    <a:pt x="19" y="20"/>
                    <a:pt x="30" y="32"/>
                    <a:pt x="27" y="41"/>
                  </a:cubicBezTo>
                  <a:cubicBezTo>
                    <a:pt x="26" y="44"/>
                    <a:pt x="24" y="46"/>
                    <a:pt x="21" y="48"/>
                  </a:cubicBezTo>
                  <a:cubicBezTo>
                    <a:pt x="68" y="52"/>
                    <a:pt x="69" y="30"/>
                    <a:pt x="69" y="30"/>
                  </a:cubicBezTo>
                  <a:cubicBezTo>
                    <a:pt x="71" y="24"/>
                    <a:pt x="65" y="23"/>
                    <a:pt x="6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xmlns="" id="{6B2870BD-C02E-4A47-80E8-A99518AE0EAC}"/>
              </a:ext>
            </a:extLst>
          </p:cNvPr>
          <p:cNvGrpSpPr/>
          <p:nvPr/>
        </p:nvGrpSpPr>
        <p:grpSpPr>
          <a:xfrm>
            <a:off x="1433652" y="4836256"/>
            <a:ext cx="261366" cy="200466"/>
            <a:chOff x="606426" y="4763"/>
            <a:chExt cx="654050" cy="501650"/>
          </a:xfrm>
          <a:solidFill>
            <a:schemeClr val="bg2"/>
          </a:solidFill>
        </p:grpSpPr>
        <p:sp>
          <p:nvSpPr>
            <p:cNvPr id="143" name="Freeform 6">
              <a:extLst>
                <a:ext uri="{FF2B5EF4-FFF2-40B4-BE49-F238E27FC236}">
                  <a16:creationId xmlns:a16="http://schemas.microsoft.com/office/drawing/2014/main" xmlns="" id="{DDC0433B-00AF-49B3-BECC-4BEC7E8E04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426" y="4763"/>
              <a:ext cx="654050" cy="501650"/>
            </a:xfrm>
            <a:custGeom>
              <a:avLst/>
              <a:gdLst>
                <a:gd name="T0" fmla="*/ 179 w 179"/>
                <a:gd name="T1" fmla="*/ 128 h 134"/>
                <a:gd name="T2" fmla="*/ 179 w 179"/>
                <a:gd name="T3" fmla="*/ 127 h 134"/>
                <a:gd name="T4" fmla="*/ 140 w 179"/>
                <a:gd name="T5" fmla="*/ 92 h 134"/>
                <a:gd name="T6" fmla="*/ 89 w 179"/>
                <a:gd name="T7" fmla="*/ 0 h 134"/>
                <a:gd name="T8" fmla="*/ 41 w 179"/>
                <a:gd name="T9" fmla="*/ 90 h 134"/>
                <a:gd name="T10" fmla="*/ 41 w 179"/>
                <a:gd name="T11" fmla="*/ 91 h 134"/>
                <a:gd name="T12" fmla="*/ 0 w 179"/>
                <a:gd name="T13" fmla="*/ 128 h 134"/>
                <a:gd name="T14" fmla="*/ 1 w 179"/>
                <a:gd name="T15" fmla="*/ 131 h 134"/>
                <a:gd name="T16" fmla="*/ 41 w 179"/>
                <a:gd name="T17" fmla="*/ 92 h 134"/>
                <a:gd name="T18" fmla="*/ 41 w 179"/>
                <a:gd name="T19" fmla="*/ 134 h 134"/>
                <a:gd name="T20" fmla="*/ 142 w 179"/>
                <a:gd name="T21" fmla="*/ 134 h 134"/>
                <a:gd name="T22" fmla="*/ 139 w 179"/>
                <a:gd name="T23" fmla="*/ 96 h 134"/>
                <a:gd name="T24" fmla="*/ 179 w 179"/>
                <a:gd name="T25" fmla="*/ 128 h 134"/>
                <a:gd name="T26" fmla="*/ 88 w 179"/>
                <a:gd name="T27" fmla="*/ 130 h 134"/>
                <a:gd name="T28" fmla="*/ 88 w 179"/>
                <a:gd name="T29" fmla="*/ 16 h 134"/>
                <a:gd name="T30" fmla="*/ 115 w 179"/>
                <a:gd name="T31" fmla="*/ 130 h 134"/>
                <a:gd name="T32" fmla="*/ 88 w 179"/>
                <a:gd name="T33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134">
                  <a:moveTo>
                    <a:pt x="179" y="128"/>
                  </a:moveTo>
                  <a:cubicBezTo>
                    <a:pt x="179" y="127"/>
                    <a:pt x="179" y="127"/>
                    <a:pt x="179" y="127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4" y="84"/>
                    <a:pt x="90" y="27"/>
                    <a:pt x="89" y="0"/>
                  </a:cubicBezTo>
                  <a:cubicBezTo>
                    <a:pt x="89" y="0"/>
                    <a:pt x="71" y="59"/>
                    <a:pt x="41" y="90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8"/>
                    <a:pt x="46" y="121"/>
                    <a:pt x="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2" y="134"/>
                    <a:pt x="135" y="108"/>
                    <a:pt x="139" y="96"/>
                  </a:cubicBezTo>
                  <a:lnTo>
                    <a:pt x="179" y="128"/>
                  </a:lnTo>
                  <a:close/>
                  <a:moveTo>
                    <a:pt x="88" y="13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8"/>
                    <a:pt x="115" y="130"/>
                    <a:pt x="115" y="130"/>
                  </a:cubicBezTo>
                  <a:lnTo>
                    <a:pt x="8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4" name="Freeform 7">
              <a:extLst>
                <a:ext uri="{FF2B5EF4-FFF2-40B4-BE49-F238E27FC236}">
                  <a16:creationId xmlns:a16="http://schemas.microsoft.com/office/drawing/2014/main" xmlns="" id="{A286BDC0-B72E-4829-B9FB-D40F7067D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8" y="15876"/>
              <a:ext cx="106363" cy="120650"/>
            </a:xfrm>
            <a:custGeom>
              <a:avLst/>
              <a:gdLst>
                <a:gd name="T0" fmla="*/ 16 w 29"/>
                <a:gd name="T1" fmla="*/ 32 h 32"/>
                <a:gd name="T2" fmla="*/ 29 w 29"/>
                <a:gd name="T3" fmla="*/ 26 h 32"/>
                <a:gd name="T4" fmla="*/ 28 w 29"/>
                <a:gd name="T5" fmla="*/ 26 h 32"/>
                <a:gd name="T6" fmla="*/ 12 w 29"/>
                <a:gd name="T7" fmla="*/ 10 h 32"/>
                <a:gd name="T8" fmla="*/ 15 w 29"/>
                <a:gd name="T9" fmla="*/ 0 h 32"/>
                <a:gd name="T10" fmla="*/ 0 w 29"/>
                <a:gd name="T11" fmla="*/ 16 h 32"/>
                <a:gd name="T12" fmla="*/ 16 w 2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22" y="32"/>
                    <a:pt x="26" y="30"/>
                    <a:pt x="29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19" y="26"/>
                    <a:pt x="12" y="18"/>
                    <a:pt x="12" y="10"/>
                  </a:cubicBezTo>
                  <a:cubicBezTo>
                    <a:pt x="12" y="6"/>
                    <a:pt x="13" y="3"/>
                    <a:pt x="15" y="0"/>
                  </a:cubicBezTo>
                  <a:cubicBezTo>
                    <a:pt x="7" y="1"/>
                    <a:pt x="0" y="8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6" name="Freeform 5">
            <a:extLst>
              <a:ext uri="{FF2B5EF4-FFF2-40B4-BE49-F238E27FC236}">
                <a16:creationId xmlns:a16="http://schemas.microsoft.com/office/drawing/2014/main" xmlns="" id="{D813CDE4-0758-41E9-87B7-46C6413067BB}"/>
              </a:ext>
            </a:extLst>
          </p:cNvPr>
          <p:cNvSpPr>
            <a:spLocks noEditPoints="1"/>
          </p:cNvSpPr>
          <p:nvPr/>
        </p:nvSpPr>
        <p:spPr bwMode="auto">
          <a:xfrm>
            <a:off x="3745823" y="4015532"/>
            <a:ext cx="219216" cy="258036"/>
          </a:xfrm>
          <a:custGeom>
            <a:avLst/>
            <a:gdLst>
              <a:gd name="T0" fmla="*/ 86 w 125"/>
              <a:gd name="T1" fmla="*/ 78 h 144"/>
              <a:gd name="T2" fmla="*/ 85 w 125"/>
              <a:gd name="T3" fmla="*/ 77 h 144"/>
              <a:gd name="T4" fmla="*/ 105 w 125"/>
              <a:gd name="T5" fmla="*/ 64 h 144"/>
              <a:gd name="T6" fmla="*/ 84 w 125"/>
              <a:gd name="T7" fmla="*/ 77 h 144"/>
              <a:gd name="T8" fmla="*/ 84 w 125"/>
              <a:gd name="T9" fmla="*/ 77 h 144"/>
              <a:gd name="T10" fmla="*/ 83 w 125"/>
              <a:gd name="T11" fmla="*/ 78 h 144"/>
              <a:gd name="T12" fmla="*/ 77 w 125"/>
              <a:gd name="T13" fmla="*/ 68 h 144"/>
              <a:gd name="T14" fmla="*/ 66 w 125"/>
              <a:gd name="T15" fmla="*/ 44 h 144"/>
              <a:gd name="T16" fmla="*/ 66 w 125"/>
              <a:gd name="T17" fmla="*/ 44 h 144"/>
              <a:gd name="T18" fmla="*/ 125 w 125"/>
              <a:gd name="T19" fmla="*/ 60 h 144"/>
              <a:gd name="T20" fmla="*/ 65 w 125"/>
              <a:gd name="T21" fmla="*/ 43 h 144"/>
              <a:gd name="T22" fmla="*/ 65 w 125"/>
              <a:gd name="T23" fmla="*/ 41 h 144"/>
              <a:gd name="T24" fmla="*/ 99 w 125"/>
              <a:gd name="T25" fmla="*/ 30 h 144"/>
              <a:gd name="T26" fmla="*/ 64 w 125"/>
              <a:gd name="T27" fmla="*/ 40 h 144"/>
              <a:gd name="T28" fmla="*/ 63 w 125"/>
              <a:gd name="T29" fmla="*/ 40 h 144"/>
              <a:gd name="T30" fmla="*/ 63 w 125"/>
              <a:gd name="T31" fmla="*/ 40 h 144"/>
              <a:gd name="T32" fmla="*/ 26 w 125"/>
              <a:gd name="T33" fmla="*/ 16 h 144"/>
              <a:gd name="T34" fmla="*/ 61 w 125"/>
              <a:gd name="T35" fmla="*/ 40 h 144"/>
              <a:gd name="T36" fmla="*/ 60 w 125"/>
              <a:gd name="T37" fmla="*/ 40 h 144"/>
              <a:gd name="T38" fmla="*/ 0 w 125"/>
              <a:gd name="T39" fmla="*/ 46 h 144"/>
              <a:gd name="T40" fmla="*/ 59 w 125"/>
              <a:gd name="T41" fmla="*/ 42 h 144"/>
              <a:gd name="T42" fmla="*/ 58 w 125"/>
              <a:gd name="T43" fmla="*/ 42 h 144"/>
              <a:gd name="T44" fmla="*/ 39 w 125"/>
              <a:gd name="T45" fmla="*/ 63 h 144"/>
              <a:gd name="T46" fmla="*/ 57 w 125"/>
              <a:gd name="T47" fmla="*/ 43 h 144"/>
              <a:gd name="T48" fmla="*/ 57 w 125"/>
              <a:gd name="T49" fmla="*/ 44 h 144"/>
              <a:gd name="T50" fmla="*/ 43 w 125"/>
              <a:gd name="T51" fmla="*/ 137 h 144"/>
              <a:gd name="T52" fmla="*/ 49 w 125"/>
              <a:gd name="T53" fmla="*/ 143 h 144"/>
              <a:gd name="T54" fmla="*/ 59 w 125"/>
              <a:gd name="T55" fmla="*/ 136 h 144"/>
              <a:gd name="T56" fmla="*/ 54 w 125"/>
              <a:gd name="T57" fmla="*/ 85 h 144"/>
              <a:gd name="T58" fmla="*/ 83 w 125"/>
              <a:gd name="T59" fmla="*/ 79 h 144"/>
              <a:gd name="T60" fmla="*/ 83 w 125"/>
              <a:gd name="T61" fmla="*/ 79 h 144"/>
              <a:gd name="T62" fmla="*/ 77 w 125"/>
              <a:gd name="T63" fmla="*/ 93 h 144"/>
              <a:gd name="T64" fmla="*/ 83 w 125"/>
              <a:gd name="T65" fmla="*/ 80 h 144"/>
              <a:gd name="T66" fmla="*/ 87 w 125"/>
              <a:gd name="T67" fmla="*/ 131 h 144"/>
              <a:gd name="T68" fmla="*/ 92 w 125"/>
              <a:gd name="T69" fmla="*/ 135 h 144"/>
              <a:gd name="T70" fmla="*/ 95 w 125"/>
              <a:gd name="T71" fmla="*/ 132 h 144"/>
              <a:gd name="T72" fmla="*/ 87 w 125"/>
              <a:gd name="T73" fmla="*/ 79 h 144"/>
              <a:gd name="T74" fmla="*/ 87 w 125"/>
              <a:gd name="T75" fmla="*/ 79 h 144"/>
              <a:gd name="T76" fmla="*/ 97 w 125"/>
              <a:gd name="T77" fmla="*/ 90 h 144"/>
              <a:gd name="T78" fmla="*/ 87 w 125"/>
              <a:gd name="T79" fmla="*/ 78 h 144"/>
              <a:gd name="T80" fmla="*/ 87 w 125"/>
              <a:gd name="T81" fmla="*/ 78 h 144"/>
              <a:gd name="T82" fmla="*/ 120 w 125"/>
              <a:gd name="T83" fmla="*/ 81 h 144"/>
              <a:gd name="T84" fmla="*/ 86 w 125"/>
              <a:gd name="T85" fmla="*/ 78 h 144"/>
              <a:gd name="T86" fmla="*/ 83 w 125"/>
              <a:gd name="T87" fmla="*/ 79 h 144"/>
              <a:gd name="T88" fmla="*/ 55 w 125"/>
              <a:gd name="T89" fmla="*/ 76 h 144"/>
              <a:gd name="T90" fmla="*/ 65 w 125"/>
              <a:gd name="T91" fmla="*/ 45 h 144"/>
              <a:gd name="T92" fmla="*/ 76 w 125"/>
              <a:gd name="T93" fmla="*/ 68 h 144"/>
              <a:gd name="T94" fmla="*/ 64 w 125"/>
              <a:gd name="T95" fmla="*/ 71 h 144"/>
              <a:gd name="T96" fmla="*/ 83 w 125"/>
              <a:gd name="T97" fmla="*/ 78 h 144"/>
              <a:gd name="T98" fmla="*/ 83 w 125"/>
              <a:gd name="T99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144">
                <a:moveTo>
                  <a:pt x="86" y="78"/>
                </a:moveTo>
                <a:cubicBezTo>
                  <a:pt x="85" y="77"/>
                  <a:pt x="85" y="77"/>
                  <a:pt x="85" y="77"/>
                </a:cubicBezTo>
                <a:cubicBezTo>
                  <a:pt x="92" y="65"/>
                  <a:pt x="105" y="64"/>
                  <a:pt x="105" y="64"/>
                </a:cubicBezTo>
                <a:cubicBezTo>
                  <a:pt x="89" y="55"/>
                  <a:pt x="85" y="71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7"/>
                  <a:pt x="84" y="77"/>
                  <a:pt x="83" y="78"/>
                </a:cubicBezTo>
                <a:cubicBezTo>
                  <a:pt x="83" y="75"/>
                  <a:pt x="80" y="71"/>
                  <a:pt x="77" y="68"/>
                </a:cubicBezTo>
                <a:cubicBezTo>
                  <a:pt x="88" y="53"/>
                  <a:pt x="73" y="46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100" y="36"/>
                  <a:pt x="125" y="60"/>
                  <a:pt x="125" y="60"/>
                </a:cubicBezTo>
                <a:cubicBezTo>
                  <a:pt x="117" y="13"/>
                  <a:pt x="76" y="36"/>
                  <a:pt x="65" y="43"/>
                </a:cubicBezTo>
                <a:cubicBezTo>
                  <a:pt x="65" y="42"/>
                  <a:pt x="65" y="41"/>
                  <a:pt x="65" y="41"/>
                </a:cubicBezTo>
                <a:cubicBezTo>
                  <a:pt x="79" y="26"/>
                  <a:pt x="99" y="30"/>
                  <a:pt x="99" y="30"/>
                </a:cubicBezTo>
                <a:cubicBezTo>
                  <a:pt x="80" y="9"/>
                  <a:pt x="67" y="33"/>
                  <a:pt x="64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1" y="29"/>
                  <a:pt x="55" y="0"/>
                  <a:pt x="26" y="16"/>
                </a:cubicBezTo>
                <a:cubicBezTo>
                  <a:pt x="26" y="16"/>
                  <a:pt x="49" y="19"/>
                  <a:pt x="61" y="40"/>
                </a:cubicBezTo>
                <a:cubicBezTo>
                  <a:pt x="61" y="40"/>
                  <a:pt x="61" y="40"/>
                  <a:pt x="60" y="40"/>
                </a:cubicBezTo>
                <a:cubicBezTo>
                  <a:pt x="50" y="30"/>
                  <a:pt x="17" y="3"/>
                  <a:pt x="0" y="46"/>
                </a:cubicBezTo>
                <a:cubicBezTo>
                  <a:pt x="0" y="46"/>
                  <a:pt x="27" y="29"/>
                  <a:pt x="59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2" y="42"/>
                  <a:pt x="32" y="43"/>
                  <a:pt x="39" y="63"/>
                </a:cubicBezTo>
                <a:cubicBezTo>
                  <a:pt x="39" y="63"/>
                  <a:pt x="43" y="49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37" y="70"/>
                  <a:pt x="43" y="137"/>
                  <a:pt x="43" y="137"/>
                </a:cubicBezTo>
                <a:cubicBezTo>
                  <a:pt x="43" y="144"/>
                  <a:pt x="49" y="143"/>
                  <a:pt x="49" y="143"/>
                </a:cubicBezTo>
                <a:cubicBezTo>
                  <a:pt x="59" y="144"/>
                  <a:pt x="59" y="136"/>
                  <a:pt x="59" y="136"/>
                </a:cubicBezTo>
                <a:cubicBezTo>
                  <a:pt x="54" y="115"/>
                  <a:pt x="53" y="98"/>
                  <a:pt x="54" y="85"/>
                </a:cubicBezTo>
                <a:cubicBezTo>
                  <a:pt x="59" y="81"/>
                  <a:pt x="70" y="77"/>
                  <a:pt x="83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79" y="81"/>
                  <a:pt x="70" y="84"/>
                  <a:pt x="77" y="93"/>
                </a:cubicBezTo>
                <a:cubicBezTo>
                  <a:pt x="77" y="93"/>
                  <a:pt x="76" y="85"/>
                  <a:pt x="83" y="80"/>
                </a:cubicBezTo>
                <a:cubicBezTo>
                  <a:pt x="84" y="82"/>
                  <a:pt x="94" y="96"/>
                  <a:pt x="87" y="131"/>
                </a:cubicBezTo>
                <a:cubicBezTo>
                  <a:pt x="87" y="131"/>
                  <a:pt x="87" y="136"/>
                  <a:pt x="92" y="135"/>
                </a:cubicBezTo>
                <a:cubicBezTo>
                  <a:pt x="92" y="135"/>
                  <a:pt x="95" y="136"/>
                  <a:pt x="95" y="132"/>
                </a:cubicBezTo>
                <a:cubicBezTo>
                  <a:pt x="95" y="132"/>
                  <a:pt x="99" y="94"/>
                  <a:pt x="87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95" y="82"/>
                  <a:pt x="97" y="90"/>
                  <a:pt x="97" y="90"/>
                </a:cubicBezTo>
                <a:cubicBezTo>
                  <a:pt x="102" y="79"/>
                  <a:pt x="90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104" y="71"/>
                  <a:pt x="120" y="81"/>
                  <a:pt x="120" y="81"/>
                </a:cubicBezTo>
                <a:cubicBezTo>
                  <a:pt x="110" y="57"/>
                  <a:pt x="91" y="72"/>
                  <a:pt x="86" y="78"/>
                </a:cubicBezTo>
                <a:close/>
                <a:moveTo>
                  <a:pt x="83" y="79"/>
                </a:moveTo>
                <a:cubicBezTo>
                  <a:pt x="78" y="76"/>
                  <a:pt x="63" y="67"/>
                  <a:pt x="55" y="76"/>
                </a:cubicBezTo>
                <a:cubicBezTo>
                  <a:pt x="57" y="56"/>
                  <a:pt x="64" y="47"/>
                  <a:pt x="65" y="45"/>
                </a:cubicBezTo>
                <a:cubicBezTo>
                  <a:pt x="75" y="53"/>
                  <a:pt x="76" y="65"/>
                  <a:pt x="76" y="68"/>
                </a:cubicBezTo>
                <a:cubicBezTo>
                  <a:pt x="73" y="66"/>
                  <a:pt x="69" y="66"/>
                  <a:pt x="64" y="71"/>
                </a:cubicBezTo>
                <a:cubicBezTo>
                  <a:pt x="64" y="71"/>
                  <a:pt x="75" y="69"/>
                  <a:pt x="83" y="78"/>
                </a:cubicBezTo>
                <a:cubicBezTo>
                  <a:pt x="83" y="78"/>
                  <a:pt x="83" y="78"/>
                  <a:pt x="83" y="7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xmlns="" id="{B6DDC333-C42E-4A09-A68A-B90EAF909EF7}"/>
              </a:ext>
            </a:extLst>
          </p:cNvPr>
          <p:cNvGrpSpPr/>
          <p:nvPr/>
        </p:nvGrpSpPr>
        <p:grpSpPr>
          <a:xfrm>
            <a:off x="2179902" y="4818812"/>
            <a:ext cx="230284" cy="245734"/>
            <a:chOff x="8799776" y="2268998"/>
            <a:chExt cx="496888" cy="530225"/>
          </a:xfrm>
          <a:solidFill>
            <a:schemeClr val="bg2"/>
          </a:solidFill>
        </p:grpSpPr>
        <p:sp>
          <p:nvSpPr>
            <p:cNvPr id="148" name="Freeform 8">
              <a:extLst>
                <a:ext uri="{FF2B5EF4-FFF2-40B4-BE49-F238E27FC236}">
                  <a16:creationId xmlns:a16="http://schemas.microsoft.com/office/drawing/2014/main" xmlns="" id="{57567150-D28D-4D24-8F60-AE85F3C8BB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9776" y="2268998"/>
              <a:ext cx="496888" cy="530225"/>
            </a:xfrm>
            <a:custGeom>
              <a:avLst/>
              <a:gdLst>
                <a:gd name="T0" fmla="*/ 80 w 136"/>
                <a:gd name="T1" fmla="*/ 8 h 142"/>
                <a:gd name="T2" fmla="*/ 1 w 136"/>
                <a:gd name="T3" fmla="*/ 54 h 142"/>
                <a:gd name="T4" fmla="*/ 1 w 136"/>
                <a:gd name="T5" fmla="*/ 54 h 142"/>
                <a:gd name="T6" fmla="*/ 6 w 136"/>
                <a:gd name="T7" fmla="*/ 62 h 142"/>
                <a:gd name="T8" fmla="*/ 14 w 136"/>
                <a:gd name="T9" fmla="*/ 57 h 142"/>
                <a:gd name="T10" fmla="*/ 14 w 136"/>
                <a:gd name="T11" fmla="*/ 57 h 142"/>
                <a:gd name="T12" fmla="*/ 19 w 136"/>
                <a:gd name="T13" fmla="*/ 65 h 142"/>
                <a:gd name="T14" fmla="*/ 27 w 136"/>
                <a:gd name="T15" fmla="*/ 61 h 142"/>
                <a:gd name="T16" fmla="*/ 27 w 136"/>
                <a:gd name="T17" fmla="*/ 61 h 142"/>
                <a:gd name="T18" fmla="*/ 32 w 136"/>
                <a:gd name="T19" fmla="*/ 68 h 142"/>
                <a:gd name="T20" fmla="*/ 39 w 136"/>
                <a:gd name="T21" fmla="*/ 64 h 142"/>
                <a:gd name="T22" fmla="*/ 44 w 136"/>
                <a:gd name="T23" fmla="*/ 71 h 142"/>
                <a:gd name="T24" fmla="*/ 52 w 136"/>
                <a:gd name="T25" fmla="*/ 67 h 142"/>
                <a:gd name="T26" fmla="*/ 52 w 136"/>
                <a:gd name="T27" fmla="*/ 67 h 142"/>
                <a:gd name="T28" fmla="*/ 57 w 136"/>
                <a:gd name="T29" fmla="*/ 74 h 142"/>
                <a:gd name="T30" fmla="*/ 62 w 136"/>
                <a:gd name="T31" fmla="*/ 74 h 142"/>
                <a:gd name="T32" fmla="*/ 45 w 136"/>
                <a:gd name="T33" fmla="*/ 141 h 142"/>
                <a:gd name="T34" fmla="*/ 49 w 136"/>
                <a:gd name="T35" fmla="*/ 142 h 142"/>
                <a:gd name="T36" fmla="*/ 66 w 136"/>
                <a:gd name="T37" fmla="*/ 75 h 142"/>
                <a:gd name="T38" fmla="*/ 70 w 136"/>
                <a:gd name="T39" fmla="*/ 78 h 142"/>
                <a:gd name="T40" fmla="*/ 78 w 136"/>
                <a:gd name="T41" fmla="*/ 73 h 142"/>
                <a:gd name="T42" fmla="*/ 78 w 136"/>
                <a:gd name="T43" fmla="*/ 73 h 142"/>
                <a:gd name="T44" fmla="*/ 83 w 136"/>
                <a:gd name="T45" fmla="*/ 81 h 142"/>
                <a:gd name="T46" fmla="*/ 90 w 136"/>
                <a:gd name="T47" fmla="*/ 77 h 142"/>
                <a:gd name="T48" fmla="*/ 95 w 136"/>
                <a:gd name="T49" fmla="*/ 84 h 142"/>
                <a:gd name="T50" fmla="*/ 103 w 136"/>
                <a:gd name="T51" fmla="*/ 80 h 142"/>
                <a:gd name="T52" fmla="*/ 108 w 136"/>
                <a:gd name="T53" fmla="*/ 87 h 142"/>
                <a:gd name="T54" fmla="*/ 116 w 136"/>
                <a:gd name="T55" fmla="*/ 83 h 142"/>
                <a:gd name="T56" fmla="*/ 116 w 136"/>
                <a:gd name="T57" fmla="*/ 83 h 142"/>
                <a:gd name="T58" fmla="*/ 121 w 136"/>
                <a:gd name="T59" fmla="*/ 90 h 142"/>
                <a:gd name="T60" fmla="*/ 129 w 136"/>
                <a:gd name="T61" fmla="*/ 86 h 142"/>
                <a:gd name="T62" fmla="*/ 129 w 136"/>
                <a:gd name="T63" fmla="*/ 86 h 142"/>
                <a:gd name="T64" fmla="*/ 80 w 136"/>
                <a:gd name="T65" fmla="*/ 8 h 142"/>
                <a:gd name="T66" fmla="*/ 13 w 136"/>
                <a:gd name="T67" fmla="*/ 54 h 142"/>
                <a:gd name="T68" fmla="*/ 7 w 136"/>
                <a:gd name="T69" fmla="*/ 53 h 142"/>
                <a:gd name="T70" fmla="*/ 71 w 136"/>
                <a:gd name="T71" fmla="*/ 10 h 142"/>
                <a:gd name="T72" fmla="*/ 13 w 136"/>
                <a:gd name="T73" fmla="*/ 5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2">
                  <a:moveTo>
                    <a:pt x="80" y="8"/>
                  </a:moveTo>
                  <a:cubicBezTo>
                    <a:pt x="45" y="0"/>
                    <a:pt x="11" y="20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3" y="61"/>
                    <a:pt x="6" y="62"/>
                  </a:cubicBezTo>
                  <a:cubicBezTo>
                    <a:pt x="9" y="63"/>
                    <a:pt x="13" y="61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61"/>
                    <a:pt x="15" y="64"/>
                    <a:pt x="19" y="65"/>
                  </a:cubicBezTo>
                  <a:cubicBezTo>
                    <a:pt x="22" y="66"/>
                    <a:pt x="26" y="64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6" y="64"/>
                    <a:pt x="28" y="67"/>
                    <a:pt x="32" y="68"/>
                  </a:cubicBezTo>
                  <a:cubicBezTo>
                    <a:pt x="35" y="69"/>
                    <a:pt x="38" y="67"/>
                    <a:pt x="39" y="64"/>
                  </a:cubicBezTo>
                  <a:cubicBezTo>
                    <a:pt x="39" y="67"/>
                    <a:pt x="41" y="70"/>
                    <a:pt x="44" y="71"/>
                  </a:cubicBezTo>
                  <a:cubicBezTo>
                    <a:pt x="48" y="72"/>
                    <a:pt x="51" y="70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70"/>
                    <a:pt x="54" y="73"/>
                    <a:pt x="57" y="74"/>
                  </a:cubicBezTo>
                  <a:cubicBezTo>
                    <a:pt x="59" y="75"/>
                    <a:pt x="60" y="75"/>
                    <a:pt x="62" y="74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7" y="76"/>
                    <a:pt x="68" y="77"/>
                    <a:pt x="70" y="78"/>
                  </a:cubicBezTo>
                  <a:cubicBezTo>
                    <a:pt x="73" y="78"/>
                    <a:pt x="77" y="76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7" y="77"/>
                    <a:pt x="79" y="80"/>
                    <a:pt x="83" y="81"/>
                  </a:cubicBezTo>
                  <a:cubicBezTo>
                    <a:pt x="86" y="81"/>
                    <a:pt x="89" y="80"/>
                    <a:pt x="90" y="77"/>
                  </a:cubicBezTo>
                  <a:cubicBezTo>
                    <a:pt x="90" y="80"/>
                    <a:pt x="92" y="83"/>
                    <a:pt x="95" y="84"/>
                  </a:cubicBezTo>
                  <a:cubicBezTo>
                    <a:pt x="99" y="85"/>
                    <a:pt x="102" y="83"/>
                    <a:pt x="103" y="80"/>
                  </a:cubicBezTo>
                  <a:cubicBezTo>
                    <a:pt x="103" y="83"/>
                    <a:pt x="105" y="86"/>
                    <a:pt x="108" y="87"/>
                  </a:cubicBezTo>
                  <a:cubicBezTo>
                    <a:pt x="111" y="88"/>
                    <a:pt x="115" y="86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6"/>
                    <a:pt x="117" y="89"/>
                    <a:pt x="121" y="90"/>
                  </a:cubicBezTo>
                  <a:cubicBezTo>
                    <a:pt x="124" y="91"/>
                    <a:pt x="128" y="89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36" y="51"/>
                    <a:pt x="114" y="17"/>
                    <a:pt x="80" y="8"/>
                  </a:cubicBezTo>
                  <a:close/>
                  <a:moveTo>
                    <a:pt x="13" y="54"/>
                  </a:moveTo>
                  <a:cubicBezTo>
                    <a:pt x="9" y="58"/>
                    <a:pt x="7" y="53"/>
                    <a:pt x="7" y="53"/>
                  </a:cubicBezTo>
                  <a:cubicBezTo>
                    <a:pt x="21" y="9"/>
                    <a:pt x="71" y="10"/>
                    <a:pt x="71" y="10"/>
                  </a:cubicBezTo>
                  <a:cubicBezTo>
                    <a:pt x="24" y="15"/>
                    <a:pt x="13" y="54"/>
                    <a:pt x="1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Freeform 9">
              <a:extLst>
                <a:ext uri="{FF2B5EF4-FFF2-40B4-BE49-F238E27FC236}">
                  <a16:creationId xmlns:a16="http://schemas.microsoft.com/office/drawing/2014/main" xmlns="" id="{221556FC-F2C1-4E10-B60F-9E503E727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9963" y="2635711"/>
              <a:ext cx="185738" cy="69850"/>
            </a:xfrm>
            <a:custGeom>
              <a:avLst/>
              <a:gdLst>
                <a:gd name="T0" fmla="*/ 0 w 51"/>
                <a:gd name="T1" fmla="*/ 19 h 19"/>
                <a:gd name="T2" fmla="*/ 51 w 51"/>
                <a:gd name="T3" fmla="*/ 19 h 19"/>
                <a:gd name="T4" fmla="*/ 46 w 51"/>
                <a:gd name="T5" fmla="*/ 10 h 19"/>
                <a:gd name="T6" fmla="*/ 46 w 51"/>
                <a:gd name="T7" fmla="*/ 7 h 19"/>
                <a:gd name="T8" fmla="*/ 44 w 51"/>
                <a:gd name="T9" fmla="*/ 2 h 19"/>
                <a:gd name="T10" fmla="*/ 38 w 51"/>
                <a:gd name="T11" fmla="*/ 0 h 19"/>
                <a:gd name="T12" fmla="*/ 30 w 51"/>
                <a:gd name="T13" fmla="*/ 0 h 19"/>
                <a:gd name="T14" fmla="*/ 29 w 51"/>
                <a:gd name="T15" fmla="*/ 0 h 19"/>
                <a:gd name="T16" fmla="*/ 12 w 51"/>
                <a:gd name="T17" fmla="*/ 0 h 19"/>
                <a:gd name="T18" fmla="*/ 7 w 51"/>
                <a:gd name="T19" fmla="*/ 2 h 19"/>
                <a:gd name="T20" fmla="*/ 5 w 51"/>
                <a:gd name="T21" fmla="*/ 7 h 19"/>
                <a:gd name="T22" fmla="*/ 5 w 51"/>
                <a:gd name="T23" fmla="*/ 10 h 19"/>
                <a:gd name="T24" fmla="*/ 0 w 51"/>
                <a:gd name="T25" fmla="*/ 19 h 19"/>
                <a:gd name="T26" fmla="*/ 10 w 51"/>
                <a:gd name="T27" fmla="*/ 5 h 19"/>
                <a:gd name="T28" fmla="*/ 12 w 51"/>
                <a:gd name="T29" fmla="*/ 4 h 19"/>
                <a:gd name="T30" fmla="*/ 29 w 51"/>
                <a:gd name="T31" fmla="*/ 4 h 19"/>
                <a:gd name="T32" fmla="*/ 30 w 51"/>
                <a:gd name="T33" fmla="*/ 4 h 19"/>
                <a:gd name="T34" fmla="*/ 38 w 51"/>
                <a:gd name="T35" fmla="*/ 4 h 19"/>
                <a:gd name="T36" fmla="*/ 41 w 51"/>
                <a:gd name="T37" fmla="*/ 5 h 19"/>
                <a:gd name="T38" fmla="*/ 41 w 51"/>
                <a:gd name="T39" fmla="*/ 7 h 19"/>
                <a:gd name="T40" fmla="*/ 41 w 51"/>
                <a:gd name="T41" fmla="*/ 8 h 19"/>
                <a:gd name="T42" fmla="*/ 38 w 51"/>
                <a:gd name="T43" fmla="*/ 7 h 19"/>
                <a:gd name="T44" fmla="*/ 12 w 51"/>
                <a:gd name="T45" fmla="*/ 7 h 19"/>
                <a:gd name="T46" fmla="*/ 9 w 51"/>
                <a:gd name="T47" fmla="*/ 8 h 19"/>
                <a:gd name="T48" fmla="*/ 9 w 51"/>
                <a:gd name="T49" fmla="*/ 7 h 19"/>
                <a:gd name="T50" fmla="*/ 10 w 51"/>
                <a:gd name="T5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19">
                  <a:moveTo>
                    <a:pt x="0" y="19"/>
                  </a:moveTo>
                  <a:cubicBezTo>
                    <a:pt x="51" y="19"/>
                    <a:pt x="51" y="19"/>
                    <a:pt x="51" y="19"/>
                  </a:cubicBezTo>
                  <a:cubicBezTo>
                    <a:pt x="51" y="15"/>
                    <a:pt x="49" y="12"/>
                    <a:pt x="4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4"/>
                    <a:pt x="44" y="2"/>
                  </a:cubicBezTo>
                  <a:cubicBezTo>
                    <a:pt x="43" y="1"/>
                    <a:pt x="41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5" y="4"/>
                    <a:pt x="5" y="7"/>
                    <a:pt x="5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0" y="15"/>
                    <a:pt x="0" y="19"/>
                  </a:cubicBezTo>
                  <a:close/>
                  <a:moveTo>
                    <a:pt x="10" y="5"/>
                  </a:moveTo>
                  <a:cubicBezTo>
                    <a:pt x="10" y="4"/>
                    <a:pt x="11" y="4"/>
                    <a:pt x="1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4"/>
                    <a:pt x="41" y="5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8"/>
                    <a:pt x="39" y="7"/>
                    <a:pt x="38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Freeform 10">
              <a:extLst>
                <a:ext uri="{FF2B5EF4-FFF2-40B4-BE49-F238E27FC236}">
                  <a16:creationId xmlns:a16="http://schemas.microsoft.com/office/drawing/2014/main" xmlns="" id="{EC80883F-7081-443A-99EB-4BAA94929B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6788" y="2716673"/>
              <a:ext cx="188913" cy="82550"/>
            </a:xfrm>
            <a:custGeom>
              <a:avLst/>
              <a:gdLst>
                <a:gd name="T0" fmla="*/ 0 w 52"/>
                <a:gd name="T1" fmla="*/ 9 h 22"/>
                <a:gd name="T2" fmla="*/ 13 w 52"/>
                <a:gd name="T3" fmla="*/ 22 h 22"/>
                <a:gd name="T4" fmla="*/ 39 w 52"/>
                <a:gd name="T5" fmla="*/ 22 h 22"/>
                <a:gd name="T6" fmla="*/ 52 w 52"/>
                <a:gd name="T7" fmla="*/ 9 h 22"/>
                <a:gd name="T8" fmla="*/ 52 w 52"/>
                <a:gd name="T9" fmla="*/ 0 h 22"/>
                <a:gd name="T10" fmla="*/ 0 w 52"/>
                <a:gd name="T11" fmla="*/ 0 h 22"/>
                <a:gd name="T12" fmla="*/ 0 w 52"/>
                <a:gd name="T13" fmla="*/ 9 h 22"/>
                <a:gd name="T14" fmla="*/ 26 w 52"/>
                <a:gd name="T15" fmla="*/ 6 h 22"/>
                <a:gd name="T16" fmla="*/ 31 w 52"/>
                <a:gd name="T17" fmla="*/ 11 h 22"/>
                <a:gd name="T18" fmla="*/ 26 w 52"/>
                <a:gd name="T19" fmla="*/ 16 h 22"/>
                <a:gd name="T20" fmla="*/ 21 w 52"/>
                <a:gd name="T21" fmla="*/ 11 h 22"/>
                <a:gd name="T22" fmla="*/ 26 w 52"/>
                <a:gd name="T2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22">
                  <a:moveTo>
                    <a:pt x="0" y="9"/>
                  </a:moveTo>
                  <a:cubicBezTo>
                    <a:pt x="0" y="16"/>
                    <a:pt x="6" y="22"/>
                    <a:pt x="13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6" y="22"/>
                    <a:pt x="52" y="16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26" y="6"/>
                  </a:moveTo>
                  <a:cubicBezTo>
                    <a:pt x="29" y="6"/>
                    <a:pt x="31" y="8"/>
                    <a:pt x="31" y="11"/>
                  </a:cubicBezTo>
                  <a:cubicBezTo>
                    <a:pt x="31" y="14"/>
                    <a:pt x="29" y="16"/>
                    <a:pt x="26" y="16"/>
                  </a:cubicBezTo>
                  <a:cubicBezTo>
                    <a:pt x="24" y="16"/>
                    <a:pt x="21" y="14"/>
                    <a:pt x="21" y="11"/>
                  </a:cubicBezTo>
                  <a:cubicBezTo>
                    <a:pt x="21" y="8"/>
                    <a:pt x="24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xmlns="" id="{0D32FC2D-C5BB-4CDF-BA12-1982EEEDC0E4}"/>
              </a:ext>
            </a:extLst>
          </p:cNvPr>
          <p:cNvGrpSpPr/>
          <p:nvPr/>
        </p:nvGrpSpPr>
        <p:grpSpPr>
          <a:xfrm>
            <a:off x="2951280" y="4835023"/>
            <a:ext cx="194120" cy="242650"/>
            <a:chOff x="1682751" y="765175"/>
            <a:chExt cx="304800" cy="381000"/>
          </a:xfrm>
          <a:solidFill>
            <a:schemeClr val="bg2"/>
          </a:solidFill>
        </p:grpSpPr>
        <p:sp>
          <p:nvSpPr>
            <p:cNvPr id="152" name="Freeform 164">
              <a:extLst>
                <a:ext uri="{FF2B5EF4-FFF2-40B4-BE49-F238E27FC236}">
                  <a16:creationId xmlns:a16="http://schemas.microsoft.com/office/drawing/2014/main" xmlns="" id="{8FC614F9-38F5-4369-A858-9769226FD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1" y="771525"/>
              <a:ext cx="304800" cy="374650"/>
            </a:xfrm>
            <a:custGeom>
              <a:avLst/>
              <a:gdLst>
                <a:gd name="T0" fmla="*/ 84 w 84"/>
                <a:gd name="T1" fmla="*/ 31 h 102"/>
                <a:gd name="T2" fmla="*/ 56 w 84"/>
                <a:gd name="T3" fmla="*/ 0 h 102"/>
                <a:gd name="T4" fmla="*/ 71 w 84"/>
                <a:gd name="T5" fmla="*/ 16 h 102"/>
                <a:gd name="T6" fmla="*/ 56 w 84"/>
                <a:gd name="T7" fmla="*/ 69 h 102"/>
                <a:gd name="T8" fmla="*/ 56 w 84"/>
                <a:gd name="T9" fmla="*/ 69 h 102"/>
                <a:gd name="T10" fmla="*/ 48 w 84"/>
                <a:gd name="T11" fmla="*/ 84 h 102"/>
                <a:gd name="T12" fmla="*/ 50 w 84"/>
                <a:gd name="T13" fmla="*/ 83 h 102"/>
                <a:gd name="T14" fmla="*/ 48 w 84"/>
                <a:gd name="T15" fmla="*/ 92 h 102"/>
                <a:gd name="T16" fmla="*/ 47 w 84"/>
                <a:gd name="T17" fmla="*/ 92 h 102"/>
                <a:gd name="T18" fmla="*/ 39 w 84"/>
                <a:gd name="T19" fmla="*/ 92 h 102"/>
                <a:gd name="T20" fmla="*/ 37 w 84"/>
                <a:gd name="T21" fmla="*/ 93 h 102"/>
                <a:gd name="T22" fmla="*/ 35 w 84"/>
                <a:gd name="T23" fmla="*/ 83 h 102"/>
                <a:gd name="T24" fmla="*/ 37 w 84"/>
                <a:gd name="T25" fmla="*/ 84 h 102"/>
                <a:gd name="T26" fmla="*/ 28 w 84"/>
                <a:gd name="T27" fmla="*/ 69 h 102"/>
                <a:gd name="T28" fmla="*/ 28 w 84"/>
                <a:gd name="T29" fmla="*/ 69 h 102"/>
                <a:gd name="T30" fmla="*/ 13 w 84"/>
                <a:gd name="T31" fmla="*/ 16 h 102"/>
                <a:gd name="T32" fmla="*/ 28 w 84"/>
                <a:gd name="T33" fmla="*/ 0 h 102"/>
                <a:gd name="T34" fmla="*/ 1 w 84"/>
                <a:gd name="T35" fmla="*/ 31 h 102"/>
                <a:gd name="T36" fmla="*/ 15 w 84"/>
                <a:gd name="T37" fmla="*/ 64 h 102"/>
                <a:gd name="T38" fmla="*/ 27 w 84"/>
                <a:gd name="T39" fmla="*/ 76 h 102"/>
                <a:gd name="T40" fmla="*/ 34 w 84"/>
                <a:gd name="T41" fmla="*/ 82 h 102"/>
                <a:gd name="T42" fmla="*/ 37 w 84"/>
                <a:gd name="T43" fmla="*/ 94 h 102"/>
                <a:gd name="T44" fmla="*/ 36 w 84"/>
                <a:gd name="T45" fmla="*/ 94 h 102"/>
                <a:gd name="T46" fmla="*/ 36 w 84"/>
                <a:gd name="T47" fmla="*/ 100 h 102"/>
                <a:gd name="T48" fmla="*/ 39 w 84"/>
                <a:gd name="T49" fmla="*/ 102 h 102"/>
                <a:gd name="T50" fmla="*/ 47 w 84"/>
                <a:gd name="T51" fmla="*/ 102 h 102"/>
                <a:gd name="T52" fmla="*/ 49 w 84"/>
                <a:gd name="T53" fmla="*/ 100 h 102"/>
                <a:gd name="T54" fmla="*/ 49 w 84"/>
                <a:gd name="T55" fmla="*/ 94 h 102"/>
                <a:gd name="T56" fmla="*/ 48 w 84"/>
                <a:gd name="T57" fmla="*/ 93 h 102"/>
                <a:gd name="T58" fmla="*/ 51 w 84"/>
                <a:gd name="T59" fmla="*/ 82 h 102"/>
                <a:gd name="T60" fmla="*/ 58 w 84"/>
                <a:gd name="T61" fmla="*/ 76 h 102"/>
                <a:gd name="T62" fmla="*/ 70 w 84"/>
                <a:gd name="T63" fmla="*/ 64 h 102"/>
                <a:gd name="T64" fmla="*/ 84 w 84"/>
                <a:gd name="T6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02">
                  <a:moveTo>
                    <a:pt x="84" y="31"/>
                  </a:moveTo>
                  <a:cubicBezTo>
                    <a:pt x="84" y="12"/>
                    <a:pt x="68" y="3"/>
                    <a:pt x="56" y="0"/>
                  </a:cubicBezTo>
                  <a:cubicBezTo>
                    <a:pt x="63" y="4"/>
                    <a:pt x="68" y="9"/>
                    <a:pt x="71" y="16"/>
                  </a:cubicBezTo>
                  <a:cubicBezTo>
                    <a:pt x="77" y="30"/>
                    <a:pt x="72" y="48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0" y="77"/>
                    <a:pt x="48" y="84"/>
                  </a:cubicBezTo>
                  <a:cubicBezTo>
                    <a:pt x="48" y="84"/>
                    <a:pt x="49" y="83"/>
                    <a:pt x="50" y="8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8" y="92"/>
                    <a:pt x="38" y="92"/>
                    <a:pt x="37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7" y="84"/>
                  </a:cubicBezTo>
                  <a:cubicBezTo>
                    <a:pt x="35" y="77"/>
                    <a:pt x="29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3" y="48"/>
                    <a:pt x="8" y="30"/>
                    <a:pt x="13" y="16"/>
                  </a:cubicBezTo>
                  <a:cubicBezTo>
                    <a:pt x="16" y="10"/>
                    <a:pt x="21" y="4"/>
                    <a:pt x="28" y="0"/>
                  </a:cubicBezTo>
                  <a:cubicBezTo>
                    <a:pt x="16" y="4"/>
                    <a:pt x="1" y="12"/>
                    <a:pt x="1" y="31"/>
                  </a:cubicBezTo>
                  <a:cubicBezTo>
                    <a:pt x="1" y="31"/>
                    <a:pt x="0" y="48"/>
                    <a:pt x="15" y="64"/>
                  </a:cubicBezTo>
                  <a:cubicBezTo>
                    <a:pt x="15" y="64"/>
                    <a:pt x="25" y="75"/>
                    <a:pt x="27" y="76"/>
                  </a:cubicBezTo>
                  <a:cubicBezTo>
                    <a:pt x="27" y="76"/>
                    <a:pt x="32" y="80"/>
                    <a:pt x="34" y="82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1"/>
                    <a:pt x="37" y="102"/>
                    <a:pt x="39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8" y="102"/>
                    <a:pt x="49" y="101"/>
                    <a:pt x="49" y="10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3"/>
                    <a:pt x="48" y="93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3" y="80"/>
                    <a:pt x="58" y="76"/>
                    <a:pt x="58" y="76"/>
                  </a:cubicBezTo>
                  <a:cubicBezTo>
                    <a:pt x="60" y="75"/>
                    <a:pt x="70" y="64"/>
                    <a:pt x="70" y="64"/>
                  </a:cubicBezTo>
                  <a:cubicBezTo>
                    <a:pt x="84" y="48"/>
                    <a:pt x="84" y="31"/>
                    <a:pt x="8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Freeform 165">
              <a:extLst>
                <a:ext uri="{FF2B5EF4-FFF2-40B4-BE49-F238E27FC236}">
                  <a16:creationId xmlns:a16="http://schemas.microsoft.com/office/drawing/2014/main" xmlns="" id="{2DE210D4-7160-4408-9486-44C43F447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765175"/>
              <a:ext cx="230188" cy="314325"/>
            </a:xfrm>
            <a:custGeom>
              <a:avLst/>
              <a:gdLst>
                <a:gd name="T0" fmla="*/ 20 w 63"/>
                <a:gd name="T1" fmla="*/ 3 h 86"/>
                <a:gd name="T2" fmla="*/ 5 w 63"/>
                <a:gd name="T3" fmla="*/ 19 h 86"/>
                <a:gd name="T4" fmla="*/ 19 w 63"/>
                <a:gd name="T5" fmla="*/ 70 h 86"/>
                <a:gd name="T6" fmla="*/ 28 w 63"/>
                <a:gd name="T7" fmla="*/ 85 h 86"/>
                <a:gd name="T8" fmla="*/ 35 w 63"/>
                <a:gd name="T9" fmla="*/ 85 h 86"/>
                <a:gd name="T10" fmla="*/ 43 w 63"/>
                <a:gd name="T11" fmla="*/ 70 h 86"/>
                <a:gd name="T12" fmla="*/ 58 w 63"/>
                <a:gd name="T13" fmla="*/ 19 h 86"/>
                <a:gd name="T14" fmla="*/ 37 w 63"/>
                <a:gd name="T15" fmla="*/ 0 h 86"/>
                <a:gd name="T16" fmla="*/ 32 w 63"/>
                <a:gd name="T17" fmla="*/ 0 h 86"/>
                <a:gd name="T18" fmla="*/ 32 w 63"/>
                <a:gd name="T19" fmla="*/ 0 h 86"/>
                <a:gd name="T20" fmla="*/ 31 w 63"/>
                <a:gd name="T21" fmla="*/ 0 h 86"/>
                <a:gd name="T22" fmla="*/ 31 w 63"/>
                <a:gd name="T23" fmla="*/ 0 h 86"/>
                <a:gd name="T24" fmla="*/ 31 w 63"/>
                <a:gd name="T25" fmla="*/ 0 h 86"/>
                <a:gd name="T26" fmla="*/ 26 w 63"/>
                <a:gd name="T27" fmla="*/ 0 h 86"/>
                <a:gd name="T28" fmla="*/ 20 w 63"/>
                <a:gd name="T29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86">
                  <a:moveTo>
                    <a:pt x="20" y="3"/>
                  </a:moveTo>
                  <a:cubicBezTo>
                    <a:pt x="15" y="5"/>
                    <a:pt x="8" y="10"/>
                    <a:pt x="5" y="19"/>
                  </a:cubicBezTo>
                  <a:cubicBezTo>
                    <a:pt x="0" y="32"/>
                    <a:pt x="5" y="49"/>
                    <a:pt x="19" y="70"/>
                  </a:cubicBezTo>
                  <a:cubicBezTo>
                    <a:pt x="20" y="70"/>
                    <a:pt x="26" y="78"/>
                    <a:pt x="28" y="85"/>
                  </a:cubicBezTo>
                  <a:cubicBezTo>
                    <a:pt x="30" y="86"/>
                    <a:pt x="32" y="86"/>
                    <a:pt x="35" y="85"/>
                  </a:cubicBezTo>
                  <a:cubicBezTo>
                    <a:pt x="37" y="78"/>
                    <a:pt x="43" y="70"/>
                    <a:pt x="43" y="70"/>
                  </a:cubicBezTo>
                  <a:cubicBezTo>
                    <a:pt x="58" y="49"/>
                    <a:pt x="63" y="32"/>
                    <a:pt x="58" y="19"/>
                  </a:cubicBezTo>
                  <a:cubicBezTo>
                    <a:pt x="53" y="8"/>
                    <a:pt x="43" y="3"/>
                    <a:pt x="37" y="0"/>
                  </a:cubicBezTo>
                  <a:cubicBezTo>
                    <a:pt x="34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1"/>
                    <a:pt x="22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10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DE07EBD-4335-4EEA-84F1-2934AEDD8F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TRAVEL THE WORLD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1BFDC9-4223-4965-A20A-BA0388EEE3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grpSp>
        <p:nvGrpSpPr>
          <p:cNvPr id="227" name="Group 226">
            <a:extLst>
              <a:ext uri="{FF2B5EF4-FFF2-40B4-BE49-F238E27FC236}">
                <a16:creationId xmlns:a16="http://schemas.microsoft.com/office/drawing/2014/main" xmlns="" id="{2F64C248-AC81-47DF-8B62-621541B776A1}"/>
              </a:ext>
            </a:extLst>
          </p:cNvPr>
          <p:cNvGrpSpPr/>
          <p:nvPr/>
        </p:nvGrpSpPr>
        <p:grpSpPr>
          <a:xfrm>
            <a:off x="1024995" y="1753240"/>
            <a:ext cx="3702051" cy="4054476"/>
            <a:chOff x="1211262" y="1566862"/>
            <a:chExt cx="3702051" cy="4054476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CFFCE92B-1475-49BB-AD96-C1977E30C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2149475"/>
              <a:ext cx="2201863" cy="3111501"/>
            </a:xfrm>
            <a:custGeom>
              <a:avLst/>
              <a:gdLst>
                <a:gd name="T0" fmla="*/ 343 w 1507"/>
                <a:gd name="T1" fmla="*/ 10 h 2113"/>
                <a:gd name="T2" fmla="*/ 628 w 1507"/>
                <a:gd name="T3" fmla="*/ 91 h 2113"/>
                <a:gd name="T4" fmla="*/ 791 w 1507"/>
                <a:gd name="T5" fmla="*/ 154 h 2113"/>
                <a:gd name="T6" fmla="*/ 953 w 1507"/>
                <a:gd name="T7" fmla="*/ 235 h 2113"/>
                <a:gd name="T8" fmla="*/ 1046 w 1507"/>
                <a:gd name="T9" fmla="*/ 287 h 2113"/>
                <a:gd name="T10" fmla="*/ 1271 w 1507"/>
                <a:gd name="T11" fmla="*/ 548 h 2113"/>
                <a:gd name="T12" fmla="*/ 1327 w 1507"/>
                <a:gd name="T13" fmla="*/ 669 h 2113"/>
                <a:gd name="T14" fmla="*/ 1365 w 1507"/>
                <a:gd name="T15" fmla="*/ 760 h 2113"/>
                <a:gd name="T16" fmla="*/ 1427 w 1507"/>
                <a:gd name="T17" fmla="*/ 1064 h 2113"/>
                <a:gd name="T18" fmla="*/ 1348 w 1507"/>
                <a:gd name="T19" fmla="*/ 1372 h 2113"/>
                <a:gd name="T20" fmla="*/ 1312 w 1507"/>
                <a:gd name="T21" fmla="*/ 1441 h 2113"/>
                <a:gd name="T22" fmla="*/ 1274 w 1507"/>
                <a:gd name="T23" fmla="*/ 1499 h 2113"/>
                <a:gd name="T24" fmla="*/ 1160 w 1507"/>
                <a:gd name="T25" fmla="*/ 1644 h 2113"/>
                <a:gd name="T26" fmla="*/ 1014 w 1507"/>
                <a:gd name="T27" fmla="*/ 1787 h 2113"/>
                <a:gd name="T28" fmla="*/ 908 w 1507"/>
                <a:gd name="T29" fmla="*/ 1842 h 2113"/>
                <a:gd name="T30" fmla="*/ 801 w 1507"/>
                <a:gd name="T31" fmla="*/ 1905 h 2113"/>
                <a:gd name="T32" fmla="*/ 438 w 1507"/>
                <a:gd name="T33" fmla="*/ 1994 h 2113"/>
                <a:gd name="T34" fmla="*/ 377 w 1507"/>
                <a:gd name="T35" fmla="*/ 2006 h 2113"/>
                <a:gd name="T36" fmla="*/ 218 w 1507"/>
                <a:gd name="T37" fmla="*/ 2020 h 2113"/>
                <a:gd name="T38" fmla="*/ 96 w 1507"/>
                <a:gd name="T39" fmla="*/ 2012 h 2113"/>
                <a:gd name="T40" fmla="*/ 13 w 1507"/>
                <a:gd name="T41" fmla="*/ 2004 h 2113"/>
                <a:gd name="T42" fmla="*/ 11 w 1507"/>
                <a:gd name="T43" fmla="*/ 2004 h 2113"/>
                <a:gd name="T44" fmla="*/ 94 w 1507"/>
                <a:gd name="T45" fmla="*/ 2031 h 2113"/>
                <a:gd name="T46" fmla="*/ 140 w 1507"/>
                <a:gd name="T47" fmla="*/ 2061 h 2113"/>
                <a:gd name="T48" fmla="*/ 149 w 1507"/>
                <a:gd name="T49" fmla="*/ 2111 h 2113"/>
                <a:gd name="T50" fmla="*/ 384 w 1507"/>
                <a:gd name="T51" fmla="*/ 2094 h 2113"/>
                <a:gd name="T52" fmla="*/ 741 w 1507"/>
                <a:gd name="T53" fmla="*/ 2014 h 2113"/>
                <a:gd name="T54" fmla="*/ 864 w 1507"/>
                <a:gd name="T55" fmla="*/ 1971 h 2113"/>
                <a:gd name="T56" fmla="*/ 926 w 1507"/>
                <a:gd name="T57" fmla="*/ 1942 h 2113"/>
                <a:gd name="T58" fmla="*/ 1019 w 1507"/>
                <a:gd name="T59" fmla="*/ 1886 h 2113"/>
                <a:gd name="T60" fmla="*/ 1304 w 1507"/>
                <a:gd name="T61" fmla="*/ 1621 h 2113"/>
                <a:gd name="T62" fmla="*/ 1355 w 1507"/>
                <a:gd name="T63" fmla="*/ 1553 h 2113"/>
                <a:gd name="T64" fmla="*/ 1441 w 1507"/>
                <a:gd name="T65" fmla="*/ 1397 h 2113"/>
                <a:gd name="T66" fmla="*/ 1478 w 1507"/>
                <a:gd name="T67" fmla="*/ 1265 h 2113"/>
                <a:gd name="T68" fmla="*/ 1503 w 1507"/>
                <a:gd name="T69" fmla="*/ 1117 h 2113"/>
                <a:gd name="T70" fmla="*/ 1480 w 1507"/>
                <a:gd name="T71" fmla="*/ 874 h 2113"/>
                <a:gd name="T72" fmla="*/ 1410 w 1507"/>
                <a:gd name="T73" fmla="*/ 676 h 2113"/>
                <a:gd name="T74" fmla="*/ 1384 w 1507"/>
                <a:gd name="T75" fmla="*/ 637 h 2113"/>
                <a:gd name="T76" fmla="*/ 1384 w 1507"/>
                <a:gd name="T77" fmla="*/ 638 h 2113"/>
                <a:gd name="T78" fmla="*/ 1384 w 1507"/>
                <a:gd name="T79" fmla="*/ 638 h 2113"/>
                <a:gd name="T80" fmla="*/ 1380 w 1507"/>
                <a:gd name="T81" fmla="*/ 679 h 2113"/>
                <a:gd name="T82" fmla="*/ 1375 w 1507"/>
                <a:gd name="T83" fmla="*/ 676 h 2113"/>
                <a:gd name="T84" fmla="*/ 1374 w 1507"/>
                <a:gd name="T85" fmla="*/ 678 h 2113"/>
                <a:gd name="T86" fmla="*/ 1373 w 1507"/>
                <a:gd name="T87" fmla="*/ 678 h 2113"/>
                <a:gd name="T88" fmla="*/ 1366 w 1507"/>
                <a:gd name="T89" fmla="*/ 667 h 2113"/>
                <a:gd name="T90" fmla="*/ 1365 w 1507"/>
                <a:gd name="T91" fmla="*/ 666 h 2113"/>
                <a:gd name="T92" fmla="*/ 1365 w 1507"/>
                <a:gd name="T93" fmla="*/ 665 h 2113"/>
                <a:gd name="T94" fmla="*/ 1315 w 1507"/>
                <a:gd name="T95" fmla="*/ 568 h 2113"/>
                <a:gd name="T96" fmla="*/ 1226 w 1507"/>
                <a:gd name="T97" fmla="*/ 425 h 2113"/>
                <a:gd name="T98" fmla="*/ 1174 w 1507"/>
                <a:gd name="T99" fmla="*/ 360 h 2113"/>
                <a:gd name="T100" fmla="*/ 1124 w 1507"/>
                <a:gd name="T101" fmla="*/ 296 h 2113"/>
                <a:gd name="T102" fmla="*/ 1066 w 1507"/>
                <a:gd name="T103" fmla="*/ 240 h 2113"/>
                <a:gd name="T104" fmla="*/ 1071 w 1507"/>
                <a:gd name="T105" fmla="*/ 222 h 2113"/>
                <a:gd name="T106" fmla="*/ 984 w 1507"/>
                <a:gd name="T107" fmla="*/ 177 h 2113"/>
                <a:gd name="T108" fmla="*/ 705 w 1507"/>
                <a:gd name="T109" fmla="*/ 67 h 2113"/>
                <a:gd name="T110" fmla="*/ 535 w 1507"/>
                <a:gd name="T111" fmla="*/ 18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7" h="2113">
                  <a:moveTo>
                    <a:pt x="438" y="0"/>
                  </a:moveTo>
                  <a:cubicBezTo>
                    <a:pt x="422" y="1"/>
                    <a:pt x="422" y="1"/>
                    <a:pt x="422" y="1"/>
                  </a:cubicBezTo>
                  <a:cubicBezTo>
                    <a:pt x="406" y="3"/>
                    <a:pt x="406" y="3"/>
                    <a:pt x="406" y="3"/>
                  </a:cubicBezTo>
                  <a:cubicBezTo>
                    <a:pt x="374" y="6"/>
                    <a:pt x="374" y="6"/>
                    <a:pt x="374" y="6"/>
                  </a:cubicBezTo>
                  <a:cubicBezTo>
                    <a:pt x="364" y="7"/>
                    <a:pt x="354" y="8"/>
                    <a:pt x="343" y="10"/>
                  </a:cubicBezTo>
                  <a:cubicBezTo>
                    <a:pt x="333" y="11"/>
                    <a:pt x="323" y="13"/>
                    <a:pt x="312" y="14"/>
                  </a:cubicBezTo>
                  <a:cubicBezTo>
                    <a:pt x="357" y="24"/>
                    <a:pt x="398" y="34"/>
                    <a:pt x="442" y="48"/>
                  </a:cubicBezTo>
                  <a:cubicBezTo>
                    <a:pt x="488" y="54"/>
                    <a:pt x="533" y="65"/>
                    <a:pt x="578" y="76"/>
                  </a:cubicBezTo>
                  <a:cubicBezTo>
                    <a:pt x="589" y="79"/>
                    <a:pt x="600" y="83"/>
                    <a:pt x="611" y="86"/>
                  </a:cubicBezTo>
                  <a:cubicBezTo>
                    <a:pt x="617" y="88"/>
                    <a:pt x="622" y="89"/>
                    <a:pt x="628" y="91"/>
                  </a:cubicBezTo>
                  <a:cubicBezTo>
                    <a:pt x="633" y="93"/>
                    <a:pt x="638" y="95"/>
                    <a:pt x="643" y="96"/>
                  </a:cubicBezTo>
                  <a:cubicBezTo>
                    <a:pt x="662" y="99"/>
                    <a:pt x="683" y="105"/>
                    <a:pt x="711" y="117"/>
                  </a:cubicBezTo>
                  <a:cubicBezTo>
                    <a:pt x="719" y="120"/>
                    <a:pt x="726" y="124"/>
                    <a:pt x="735" y="127"/>
                  </a:cubicBezTo>
                  <a:cubicBezTo>
                    <a:pt x="743" y="131"/>
                    <a:pt x="752" y="135"/>
                    <a:pt x="761" y="140"/>
                  </a:cubicBezTo>
                  <a:cubicBezTo>
                    <a:pt x="770" y="144"/>
                    <a:pt x="781" y="149"/>
                    <a:pt x="791" y="154"/>
                  </a:cubicBezTo>
                  <a:cubicBezTo>
                    <a:pt x="802" y="160"/>
                    <a:pt x="813" y="166"/>
                    <a:pt x="826" y="172"/>
                  </a:cubicBezTo>
                  <a:cubicBezTo>
                    <a:pt x="837" y="177"/>
                    <a:pt x="847" y="182"/>
                    <a:pt x="858" y="187"/>
                  </a:cubicBezTo>
                  <a:cubicBezTo>
                    <a:pt x="869" y="192"/>
                    <a:pt x="879" y="197"/>
                    <a:pt x="890" y="202"/>
                  </a:cubicBezTo>
                  <a:cubicBezTo>
                    <a:pt x="901" y="208"/>
                    <a:pt x="911" y="213"/>
                    <a:pt x="922" y="218"/>
                  </a:cubicBezTo>
                  <a:cubicBezTo>
                    <a:pt x="932" y="224"/>
                    <a:pt x="943" y="229"/>
                    <a:pt x="953" y="235"/>
                  </a:cubicBezTo>
                  <a:cubicBezTo>
                    <a:pt x="984" y="251"/>
                    <a:pt x="984" y="251"/>
                    <a:pt x="984" y="251"/>
                  </a:cubicBezTo>
                  <a:cubicBezTo>
                    <a:pt x="994" y="257"/>
                    <a:pt x="1004" y="263"/>
                    <a:pt x="1015" y="269"/>
                  </a:cubicBezTo>
                  <a:cubicBezTo>
                    <a:pt x="1030" y="277"/>
                    <a:pt x="1030" y="277"/>
                    <a:pt x="1030" y="277"/>
                  </a:cubicBezTo>
                  <a:cubicBezTo>
                    <a:pt x="1038" y="282"/>
                    <a:pt x="1038" y="282"/>
                    <a:pt x="1038" y="282"/>
                  </a:cubicBezTo>
                  <a:cubicBezTo>
                    <a:pt x="1046" y="287"/>
                    <a:pt x="1046" y="287"/>
                    <a:pt x="1046" y="287"/>
                  </a:cubicBezTo>
                  <a:cubicBezTo>
                    <a:pt x="1064" y="298"/>
                    <a:pt x="1064" y="298"/>
                    <a:pt x="1064" y="298"/>
                  </a:cubicBezTo>
                  <a:cubicBezTo>
                    <a:pt x="1070" y="302"/>
                    <a:pt x="1075" y="306"/>
                    <a:pt x="1080" y="310"/>
                  </a:cubicBezTo>
                  <a:cubicBezTo>
                    <a:pt x="1124" y="343"/>
                    <a:pt x="1160" y="381"/>
                    <a:pt x="1190" y="422"/>
                  </a:cubicBezTo>
                  <a:cubicBezTo>
                    <a:pt x="1221" y="462"/>
                    <a:pt x="1247" y="504"/>
                    <a:pt x="1271" y="548"/>
                  </a:cubicBezTo>
                  <a:cubicBezTo>
                    <a:pt x="1271" y="548"/>
                    <a:pt x="1271" y="548"/>
                    <a:pt x="1271" y="548"/>
                  </a:cubicBezTo>
                  <a:cubicBezTo>
                    <a:pt x="1271" y="548"/>
                    <a:pt x="1271" y="548"/>
                    <a:pt x="1271" y="548"/>
                  </a:cubicBezTo>
                  <a:cubicBezTo>
                    <a:pt x="1271" y="548"/>
                    <a:pt x="1271" y="548"/>
                    <a:pt x="1271" y="548"/>
                  </a:cubicBezTo>
                  <a:cubicBezTo>
                    <a:pt x="1272" y="547"/>
                    <a:pt x="1274" y="546"/>
                    <a:pt x="1274" y="546"/>
                  </a:cubicBezTo>
                  <a:cubicBezTo>
                    <a:pt x="1295" y="588"/>
                    <a:pt x="1312" y="627"/>
                    <a:pt x="1327" y="669"/>
                  </a:cubicBezTo>
                  <a:cubicBezTo>
                    <a:pt x="1327" y="669"/>
                    <a:pt x="1327" y="669"/>
                    <a:pt x="1327" y="669"/>
                  </a:cubicBezTo>
                  <a:cubicBezTo>
                    <a:pt x="1327" y="669"/>
                    <a:pt x="1327" y="669"/>
                    <a:pt x="1327" y="669"/>
                  </a:cubicBezTo>
                  <a:cubicBezTo>
                    <a:pt x="1327" y="669"/>
                    <a:pt x="1327" y="669"/>
                    <a:pt x="1327" y="669"/>
                  </a:cubicBezTo>
                  <a:cubicBezTo>
                    <a:pt x="1331" y="678"/>
                    <a:pt x="1335" y="687"/>
                    <a:pt x="1340" y="696"/>
                  </a:cubicBezTo>
                  <a:cubicBezTo>
                    <a:pt x="1344" y="706"/>
                    <a:pt x="1348" y="716"/>
                    <a:pt x="1352" y="727"/>
                  </a:cubicBezTo>
                  <a:cubicBezTo>
                    <a:pt x="1357" y="738"/>
                    <a:pt x="1361" y="749"/>
                    <a:pt x="1365" y="760"/>
                  </a:cubicBezTo>
                  <a:cubicBezTo>
                    <a:pt x="1367" y="766"/>
                    <a:pt x="1369" y="772"/>
                    <a:pt x="1371" y="778"/>
                  </a:cubicBezTo>
                  <a:cubicBezTo>
                    <a:pt x="1373" y="784"/>
                    <a:pt x="1375" y="790"/>
                    <a:pt x="1377" y="797"/>
                  </a:cubicBezTo>
                  <a:cubicBezTo>
                    <a:pt x="1385" y="822"/>
                    <a:pt x="1392" y="848"/>
                    <a:pt x="1398" y="876"/>
                  </a:cubicBezTo>
                  <a:cubicBezTo>
                    <a:pt x="1403" y="904"/>
                    <a:pt x="1408" y="932"/>
                    <a:pt x="1410" y="961"/>
                  </a:cubicBezTo>
                  <a:cubicBezTo>
                    <a:pt x="1418" y="996"/>
                    <a:pt x="1427" y="1025"/>
                    <a:pt x="1427" y="1064"/>
                  </a:cubicBezTo>
                  <a:cubicBezTo>
                    <a:pt x="1427" y="1065"/>
                    <a:pt x="1427" y="1066"/>
                    <a:pt x="1427" y="1066"/>
                  </a:cubicBezTo>
                  <a:cubicBezTo>
                    <a:pt x="1420" y="1099"/>
                    <a:pt x="1418" y="1142"/>
                    <a:pt x="1410" y="1193"/>
                  </a:cubicBezTo>
                  <a:cubicBezTo>
                    <a:pt x="1406" y="1219"/>
                    <a:pt x="1400" y="1246"/>
                    <a:pt x="1391" y="1273"/>
                  </a:cubicBezTo>
                  <a:cubicBezTo>
                    <a:pt x="1382" y="1300"/>
                    <a:pt x="1371" y="1328"/>
                    <a:pt x="1356" y="1355"/>
                  </a:cubicBezTo>
                  <a:cubicBezTo>
                    <a:pt x="1353" y="1361"/>
                    <a:pt x="1351" y="1367"/>
                    <a:pt x="1348" y="1372"/>
                  </a:cubicBezTo>
                  <a:cubicBezTo>
                    <a:pt x="1345" y="1378"/>
                    <a:pt x="1343" y="1384"/>
                    <a:pt x="1340" y="1390"/>
                  </a:cubicBezTo>
                  <a:cubicBezTo>
                    <a:pt x="1338" y="1392"/>
                    <a:pt x="1337" y="1395"/>
                    <a:pt x="1335" y="1398"/>
                  </a:cubicBezTo>
                  <a:cubicBezTo>
                    <a:pt x="1331" y="1407"/>
                    <a:pt x="1331" y="1407"/>
                    <a:pt x="1331" y="1407"/>
                  </a:cubicBezTo>
                  <a:cubicBezTo>
                    <a:pt x="1328" y="1413"/>
                    <a:pt x="1325" y="1418"/>
                    <a:pt x="1322" y="1424"/>
                  </a:cubicBezTo>
                  <a:cubicBezTo>
                    <a:pt x="1318" y="1430"/>
                    <a:pt x="1315" y="1435"/>
                    <a:pt x="1312" y="1441"/>
                  </a:cubicBezTo>
                  <a:cubicBezTo>
                    <a:pt x="1307" y="1449"/>
                    <a:pt x="1307" y="1449"/>
                    <a:pt x="1307" y="1449"/>
                  </a:cubicBezTo>
                  <a:cubicBezTo>
                    <a:pt x="1302" y="1457"/>
                    <a:pt x="1302" y="1457"/>
                    <a:pt x="1302" y="1457"/>
                  </a:cubicBezTo>
                  <a:cubicBezTo>
                    <a:pt x="1298" y="1462"/>
                    <a:pt x="1295" y="1468"/>
                    <a:pt x="1291" y="1473"/>
                  </a:cubicBezTo>
                  <a:cubicBezTo>
                    <a:pt x="1288" y="1478"/>
                    <a:pt x="1284" y="1483"/>
                    <a:pt x="1281" y="1489"/>
                  </a:cubicBezTo>
                  <a:cubicBezTo>
                    <a:pt x="1274" y="1499"/>
                    <a:pt x="1274" y="1499"/>
                    <a:pt x="1274" y="1499"/>
                  </a:cubicBezTo>
                  <a:cubicBezTo>
                    <a:pt x="1267" y="1509"/>
                    <a:pt x="1267" y="1509"/>
                    <a:pt x="1267" y="1509"/>
                  </a:cubicBezTo>
                  <a:cubicBezTo>
                    <a:pt x="1262" y="1516"/>
                    <a:pt x="1257" y="1522"/>
                    <a:pt x="1252" y="1529"/>
                  </a:cubicBezTo>
                  <a:cubicBezTo>
                    <a:pt x="1247" y="1536"/>
                    <a:pt x="1242" y="1542"/>
                    <a:pt x="1237" y="1549"/>
                  </a:cubicBezTo>
                  <a:cubicBezTo>
                    <a:pt x="1232" y="1555"/>
                    <a:pt x="1227" y="1562"/>
                    <a:pt x="1222" y="1568"/>
                  </a:cubicBezTo>
                  <a:cubicBezTo>
                    <a:pt x="1202" y="1593"/>
                    <a:pt x="1182" y="1619"/>
                    <a:pt x="1160" y="1644"/>
                  </a:cubicBezTo>
                  <a:cubicBezTo>
                    <a:pt x="1138" y="1669"/>
                    <a:pt x="1115" y="1694"/>
                    <a:pt x="1090" y="1718"/>
                  </a:cubicBezTo>
                  <a:cubicBezTo>
                    <a:pt x="1081" y="1727"/>
                    <a:pt x="1081" y="1727"/>
                    <a:pt x="1081" y="1727"/>
                  </a:cubicBezTo>
                  <a:cubicBezTo>
                    <a:pt x="1072" y="1736"/>
                    <a:pt x="1072" y="1736"/>
                    <a:pt x="1072" y="1736"/>
                  </a:cubicBezTo>
                  <a:cubicBezTo>
                    <a:pt x="1066" y="1742"/>
                    <a:pt x="1060" y="1748"/>
                    <a:pt x="1053" y="1754"/>
                  </a:cubicBezTo>
                  <a:cubicBezTo>
                    <a:pt x="1040" y="1765"/>
                    <a:pt x="1027" y="1777"/>
                    <a:pt x="1014" y="1787"/>
                  </a:cubicBezTo>
                  <a:cubicBezTo>
                    <a:pt x="998" y="1796"/>
                    <a:pt x="983" y="1803"/>
                    <a:pt x="969" y="1810"/>
                  </a:cubicBezTo>
                  <a:cubicBezTo>
                    <a:pt x="961" y="1814"/>
                    <a:pt x="954" y="1817"/>
                    <a:pt x="946" y="1821"/>
                  </a:cubicBezTo>
                  <a:cubicBezTo>
                    <a:pt x="942" y="1822"/>
                    <a:pt x="938" y="1824"/>
                    <a:pt x="934" y="1826"/>
                  </a:cubicBezTo>
                  <a:cubicBezTo>
                    <a:pt x="930" y="1827"/>
                    <a:pt x="926" y="1829"/>
                    <a:pt x="922" y="1831"/>
                  </a:cubicBezTo>
                  <a:cubicBezTo>
                    <a:pt x="918" y="1834"/>
                    <a:pt x="913" y="1838"/>
                    <a:pt x="908" y="1842"/>
                  </a:cubicBezTo>
                  <a:cubicBezTo>
                    <a:pt x="903" y="1846"/>
                    <a:pt x="898" y="1850"/>
                    <a:pt x="893" y="1854"/>
                  </a:cubicBezTo>
                  <a:cubicBezTo>
                    <a:pt x="888" y="1857"/>
                    <a:pt x="882" y="1861"/>
                    <a:pt x="877" y="1865"/>
                  </a:cubicBezTo>
                  <a:cubicBezTo>
                    <a:pt x="871" y="1868"/>
                    <a:pt x="865" y="1872"/>
                    <a:pt x="859" y="1876"/>
                  </a:cubicBezTo>
                  <a:cubicBezTo>
                    <a:pt x="847" y="1883"/>
                    <a:pt x="834" y="1889"/>
                    <a:pt x="821" y="1896"/>
                  </a:cubicBezTo>
                  <a:cubicBezTo>
                    <a:pt x="814" y="1899"/>
                    <a:pt x="808" y="1902"/>
                    <a:pt x="801" y="1905"/>
                  </a:cubicBezTo>
                  <a:cubicBezTo>
                    <a:pt x="794" y="1908"/>
                    <a:pt x="788" y="1910"/>
                    <a:pt x="781" y="1913"/>
                  </a:cubicBezTo>
                  <a:cubicBezTo>
                    <a:pt x="726" y="1935"/>
                    <a:pt x="668" y="1950"/>
                    <a:pt x="615" y="1959"/>
                  </a:cubicBezTo>
                  <a:cubicBezTo>
                    <a:pt x="595" y="1964"/>
                    <a:pt x="575" y="1967"/>
                    <a:pt x="555" y="1971"/>
                  </a:cubicBezTo>
                  <a:cubicBezTo>
                    <a:pt x="497" y="1983"/>
                    <a:pt x="497" y="1983"/>
                    <a:pt x="497" y="1983"/>
                  </a:cubicBezTo>
                  <a:cubicBezTo>
                    <a:pt x="477" y="1986"/>
                    <a:pt x="458" y="1990"/>
                    <a:pt x="438" y="1994"/>
                  </a:cubicBezTo>
                  <a:cubicBezTo>
                    <a:pt x="410" y="2000"/>
                    <a:pt x="410" y="2000"/>
                    <a:pt x="410" y="2000"/>
                  </a:cubicBezTo>
                  <a:cubicBezTo>
                    <a:pt x="405" y="2001"/>
                    <a:pt x="400" y="2002"/>
                    <a:pt x="394" y="2003"/>
                  </a:cubicBezTo>
                  <a:cubicBezTo>
                    <a:pt x="379" y="2005"/>
                    <a:pt x="379" y="2005"/>
                    <a:pt x="379" y="2005"/>
                  </a:cubicBezTo>
                  <a:cubicBezTo>
                    <a:pt x="378" y="2005"/>
                    <a:pt x="377" y="2006"/>
                    <a:pt x="377" y="2006"/>
                  </a:cubicBezTo>
                  <a:cubicBezTo>
                    <a:pt x="377" y="2006"/>
                    <a:pt x="377" y="2006"/>
                    <a:pt x="377" y="2006"/>
                  </a:cubicBezTo>
                  <a:cubicBezTo>
                    <a:pt x="324" y="2015"/>
                    <a:pt x="271" y="2020"/>
                    <a:pt x="218" y="2020"/>
                  </a:cubicBezTo>
                  <a:cubicBezTo>
                    <a:pt x="218" y="2020"/>
                    <a:pt x="218" y="2020"/>
                    <a:pt x="218" y="2020"/>
                  </a:cubicBezTo>
                  <a:cubicBezTo>
                    <a:pt x="218" y="2020"/>
                    <a:pt x="218" y="2020"/>
                    <a:pt x="218" y="2020"/>
                  </a:cubicBezTo>
                  <a:cubicBezTo>
                    <a:pt x="218" y="2020"/>
                    <a:pt x="218" y="2020"/>
                    <a:pt x="218" y="2020"/>
                  </a:cubicBezTo>
                  <a:cubicBezTo>
                    <a:pt x="218" y="2020"/>
                    <a:pt x="218" y="2020"/>
                    <a:pt x="218" y="2020"/>
                  </a:cubicBezTo>
                  <a:cubicBezTo>
                    <a:pt x="191" y="2020"/>
                    <a:pt x="163" y="2018"/>
                    <a:pt x="135" y="2016"/>
                  </a:cubicBezTo>
                  <a:cubicBezTo>
                    <a:pt x="135" y="2016"/>
                    <a:pt x="134" y="2016"/>
                    <a:pt x="133" y="2016"/>
                  </a:cubicBezTo>
                  <a:cubicBezTo>
                    <a:pt x="133" y="2016"/>
                    <a:pt x="133" y="2016"/>
                    <a:pt x="132" y="2016"/>
                  </a:cubicBezTo>
                  <a:cubicBezTo>
                    <a:pt x="132" y="2016"/>
                    <a:pt x="131" y="2015"/>
                    <a:pt x="131" y="2015"/>
                  </a:cubicBezTo>
                  <a:cubicBezTo>
                    <a:pt x="120" y="2015"/>
                    <a:pt x="108" y="2013"/>
                    <a:pt x="96" y="2012"/>
                  </a:cubicBezTo>
                  <a:cubicBezTo>
                    <a:pt x="90" y="2012"/>
                    <a:pt x="84" y="2011"/>
                    <a:pt x="79" y="2010"/>
                  </a:cubicBezTo>
                  <a:cubicBezTo>
                    <a:pt x="73" y="2010"/>
                    <a:pt x="67" y="2009"/>
                    <a:pt x="61" y="2008"/>
                  </a:cubicBezTo>
                  <a:cubicBezTo>
                    <a:pt x="50" y="2006"/>
                    <a:pt x="38" y="2005"/>
                    <a:pt x="28" y="2005"/>
                  </a:cubicBezTo>
                  <a:cubicBezTo>
                    <a:pt x="23" y="2004"/>
                    <a:pt x="18" y="2004"/>
                    <a:pt x="13" y="2004"/>
                  </a:cubicBezTo>
                  <a:cubicBezTo>
                    <a:pt x="13" y="2004"/>
                    <a:pt x="13" y="2004"/>
                    <a:pt x="13" y="2004"/>
                  </a:cubicBezTo>
                  <a:cubicBezTo>
                    <a:pt x="13" y="2004"/>
                    <a:pt x="13" y="2004"/>
                    <a:pt x="12" y="2004"/>
                  </a:cubicBezTo>
                  <a:cubicBezTo>
                    <a:pt x="12" y="2004"/>
                    <a:pt x="12" y="2004"/>
                    <a:pt x="12" y="2004"/>
                  </a:cubicBezTo>
                  <a:cubicBezTo>
                    <a:pt x="12" y="2004"/>
                    <a:pt x="11" y="2004"/>
                    <a:pt x="11" y="2004"/>
                  </a:cubicBezTo>
                  <a:cubicBezTo>
                    <a:pt x="11" y="2004"/>
                    <a:pt x="11" y="2004"/>
                    <a:pt x="11" y="2004"/>
                  </a:cubicBezTo>
                  <a:cubicBezTo>
                    <a:pt x="11" y="2004"/>
                    <a:pt x="11" y="2004"/>
                    <a:pt x="11" y="2004"/>
                  </a:cubicBezTo>
                  <a:cubicBezTo>
                    <a:pt x="7" y="2004"/>
                    <a:pt x="4" y="2004"/>
                    <a:pt x="0" y="2004"/>
                  </a:cubicBezTo>
                  <a:cubicBezTo>
                    <a:pt x="0" y="2004"/>
                    <a:pt x="0" y="2004"/>
                    <a:pt x="0" y="2004"/>
                  </a:cubicBezTo>
                  <a:cubicBezTo>
                    <a:pt x="0" y="2004"/>
                    <a:pt x="0" y="2005"/>
                    <a:pt x="0" y="2005"/>
                  </a:cubicBezTo>
                  <a:cubicBezTo>
                    <a:pt x="19" y="2012"/>
                    <a:pt x="40" y="2017"/>
                    <a:pt x="61" y="2023"/>
                  </a:cubicBezTo>
                  <a:cubicBezTo>
                    <a:pt x="72" y="2026"/>
                    <a:pt x="83" y="2028"/>
                    <a:pt x="94" y="2031"/>
                  </a:cubicBezTo>
                  <a:cubicBezTo>
                    <a:pt x="105" y="2033"/>
                    <a:pt x="116" y="2035"/>
                    <a:pt x="127" y="2038"/>
                  </a:cubicBezTo>
                  <a:cubicBezTo>
                    <a:pt x="121" y="2040"/>
                    <a:pt x="120" y="2043"/>
                    <a:pt x="121" y="2045"/>
                  </a:cubicBezTo>
                  <a:cubicBezTo>
                    <a:pt x="122" y="2046"/>
                    <a:pt x="124" y="2047"/>
                    <a:pt x="125" y="2048"/>
                  </a:cubicBezTo>
                  <a:cubicBezTo>
                    <a:pt x="127" y="2049"/>
                    <a:pt x="129" y="2050"/>
                    <a:pt x="132" y="2051"/>
                  </a:cubicBezTo>
                  <a:cubicBezTo>
                    <a:pt x="140" y="2054"/>
                    <a:pt x="150" y="2057"/>
                    <a:pt x="140" y="2061"/>
                  </a:cubicBezTo>
                  <a:cubicBezTo>
                    <a:pt x="124" y="2069"/>
                    <a:pt x="111" y="2074"/>
                    <a:pt x="98" y="2081"/>
                  </a:cubicBezTo>
                  <a:cubicBezTo>
                    <a:pt x="107" y="2084"/>
                    <a:pt x="116" y="2087"/>
                    <a:pt x="124" y="2091"/>
                  </a:cubicBezTo>
                  <a:cubicBezTo>
                    <a:pt x="133" y="2096"/>
                    <a:pt x="141" y="2102"/>
                    <a:pt x="149" y="2111"/>
                  </a:cubicBezTo>
                  <a:cubicBezTo>
                    <a:pt x="149" y="2111"/>
                    <a:pt x="149" y="2111"/>
                    <a:pt x="149" y="2111"/>
                  </a:cubicBezTo>
                  <a:cubicBezTo>
                    <a:pt x="149" y="2111"/>
                    <a:pt x="149" y="2111"/>
                    <a:pt x="149" y="2111"/>
                  </a:cubicBezTo>
                  <a:cubicBezTo>
                    <a:pt x="162" y="2112"/>
                    <a:pt x="176" y="2113"/>
                    <a:pt x="190" y="2113"/>
                  </a:cubicBezTo>
                  <a:cubicBezTo>
                    <a:pt x="229" y="2113"/>
                    <a:pt x="269" y="2110"/>
                    <a:pt x="307" y="2106"/>
                  </a:cubicBezTo>
                  <a:cubicBezTo>
                    <a:pt x="321" y="2104"/>
                    <a:pt x="334" y="2102"/>
                    <a:pt x="347" y="2100"/>
                  </a:cubicBezTo>
                  <a:cubicBezTo>
                    <a:pt x="353" y="2099"/>
                    <a:pt x="359" y="2098"/>
                    <a:pt x="366" y="2097"/>
                  </a:cubicBezTo>
                  <a:cubicBezTo>
                    <a:pt x="372" y="2096"/>
                    <a:pt x="378" y="2095"/>
                    <a:pt x="384" y="2094"/>
                  </a:cubicBezTo>
                  <a:cubicBezTo>
                    <a:pt x="397" y="2091"/>
                    <a:pt x="409" y="2089"/>
                    <a:pt x="421" y="2087"/>
                  </a:cubicBezTo>
                  <a:cubicBezTo>
                    <a:pt x="426" y="2086"/>
                    <a:pt x="431" y="2085"/>
                    <a:pt x="437" y="2085"/>
                  </a:cubicBezTo>
                  <a:cubicBezTo>
                    <a:pt x="441" y="2084"/>
                    <a:pt x="446" y="2083"/>
                    <a:pt x="451" y="2082"/>
                  </a:cubicBezTo>
                  <a:cubicBezTo>
                    <a:pt x="525" y="2066"/>
                    <a:pt x="602" y="2051"/>
                    <a:pt x="681" y="2031"/>
                  </a:cubicBezTo>
                  <a:cubicBezTo>
                    <a:pt x="701" y="2025"/>
                    <a:pt x="721" y="2020"/>
                    <a:pt x="741" y="2014"/>
                  </a:cubicBezTo>
                  <a:cubicBezTo>
                    <a:pt x="772" y="2005"/>
                    <a:pt x="772" y="2005"/>
                    <a:pt x="772" y="2005"/>
                  </a:cubicBezTo>
                  <a:cubicBezTo>
                    <a:pt x="782" y="2002"/>
                    <a:pt x="792" y="1999"/>
                    <a:pt x="802" y="1995"/>
                  </a:cubicBezTo>
                  <a:cubicBezTo>
                    <a:pt x="833" y="1984"/>
                    <a:pt x="833" y="1984"/>
                    <a:pt x="833" y="1984"/>
                  </a:cubicBezTo>
                  <a:cubicBezTo>
                    <a:pt x="838" y="1982"/>
                    <a:pt x="843" y="1980"/>
                    <a:pt x="848" y="1978"/>
                  </a:cubicBezTo>
                  <a:cubicBezTo>
                    <a:pt x="864" y="1971"/>
                    <a:pt x="864" y="1971"/>
                    <a:pt x="864" y="1971"/>
                  </a:cubicBezTo>
                  <a:cubicBezTo>
                    <a:pt x="874" y="1967"/>
                    <a:pt x="885" y="1963"/>
                    <a:pt x="895" y="1957"/>
                  </a:cubicBezTo>
                  <a:cubicBezTo>
                    <a:pt x="911" y="1950"/>
                    <a:pt x="911" y="1950"/>
                    <a:pt x="911" y="1950"/>
                  </a:cubicBezTo>
                  <a:cubicBezTo>
                    <a:pt x="916" y="1948"/>
                    <a:pt x="921" y="1945"/>
                    <a:pt x="926" y="1942"/>
                  </a:cubicBezTo>
                  <a:cubicBezTo>
                    <a:pt x="926" y="1942"/>
                    <a:pt x="926" y="1942"/>
                    <a:pt x="926" y="1942"/>
                  </a:cubicBezTo>
                  <a:cubicBezTo>
                    <a:pt x="926" y="1942"/>
                    <a:pt x="926" y="1942"/>
                    <a:pt x="926" y="1942"/>
                  </a:cubicBezTo>
                  <a:cubicBezTo>
                    <a:pt x="932" y="1938"/>
                    <a:pt x="940" y="1933"/>
                    <a:pt x="948" y="1928"/>
                  </a:cubicBezTo>
                  <a:cubicBezTo>
                    <a:pt x="957" y="1922"/>
                    <a:pt x="967" y="1916"/>
                    <a:pt x="978" y="1910"/>
                  </a:cubicBezTo>
                  <a:cubicBezTo>
                    <a:pt x="981" y="1908"/>
                    <a:pt x="984" y="1906"/>
                    <a:pt x="987" y="1905"/>
                  </a:cubicBezTo>
                  <a:cubicBezTo>
                    <a:pt x="991" y="1903"/>
                    <a:pt x="994" y="1901"/>
                    <a:pt x="997" y="1899"/>
                  </a:cubicBezTo>
                  <a:cubicBezTo>
                    <a:pt x="1004" y="1895"/>
                    <a:pt x="1011" y="1891"/>
                    <a:pt x="1019" y="1886"/>
                  </a:cubicBezTo>
                  <a:cubicBezTo>
                    <a:pt x="1034" y="1877"/>
                    <a:pt x="1052" y="1866"/>
                    <a:pt x="1072" y="1853"/>
                  </a:cubicBezTo>
                  <a:cubicBezTo>
                    <a:pt x="1072" y="1853"/>
                    <a:pt x="1072" y="1853"/>
                    <a:pt x="1072" y="1853"/>
                  </a:cubicBezTo>
                  <a:cubicBezTo>
                    <a:pt x="1072" y="1853"/>
                    <a:pt x="1072" y="1853"/>
                    <a:pt x="1072" y="1853"/>
                  </a:cubicBezTo>
                  <a:cubicBezTo>
                    <a:pt x="1117" y="1818"/>
                    <a:pt x="1159" y="1781"/>
                    <a:pt x="1197" y="1742"/>
                  </a:cubicBezTo>
                  <a:cubicBezTo>
                    <a:pt x="1235" y="1703"/>
                    <a:pt x="1271" y="1662"/>
                    <a:pt x="1304" y="1621"/>
                  </a:cubicBezTo>
                  <a:cubicBezTo>
                    <a:pt x="1310" y="1613"/>
                    <a:pt x="1310" y="1613"/>
                    <a:pt x="1310" y="1613"/>
                  </a:cubicBezTo>
                  <a:cubicBezTo>
                    <a:pt x="1312" y="1610"/>
                    <a:pt x="1314" y="1608"/>
                    <a:pt x="1317" y="1605"/>
                  </a:cubicBezTo>
                  <a:cubicBezTo>
                    <a:pt x="1330" y="1588"/>
                    <a:pt x="1330" y="1588"/>
                    <a:pt x="1330" y="1588"/>
                  </a:cubicBezTo>
                  <a:cubicBezTo>
                    <a:pt x="1334" y="1582"/>
                    <a:pt x="1338" y="1576"/>
                    <a:pt x="1343" y="1571"/>
                  </a:cubicBezTo>
                  <a:cubicBezTo>
                    <a:pt x="1355" y="1553"/>
                    <a:pt x="1355" y="1553"/>
                    <a:pt x="1355" y="1553"/>
                  </a:cubicBezTo>
                  <a:cubicBezTo>
                    <a:pt x="1371" y="1529"/>
                    <a:pt x="1387" y="1504"/>
                    <a:pt x="1402" y="1478"/>
                  </a:cubicBezTo>
                  <a:cubicBezTo>
                    <a:pt x="1407" y="1468"/>
                    <a:pt x="1407" y="1468"/>
                    <a:pt x="1407" y="1468"/>
                  </a:cubicBezTo>
                  <a:cubicBezTo>
                    <a:pt x="1412" y="1458"/>
                    <a:pt x="1412" y="1458"/>
                    <a:pt x="1412" y="1458"/>
                  </a:cubicBezTo>
                  <a:cubicBezTo>
                    <a:pt x="1422" y="1439"/>
                    <a:pt x="1422" y="1439"/>
                    <a:pt x="1422" y="1439"/>
                  </a:cubicBezTo>
                  <a:cubicBezTo>
                    <a:pt x="1429" y="1425"/>
                    <a:pt x="1435" y="1412"/>
                    <a:pt x="1441" y="1397"/>
                  </a:cubicBezTo>
                  <a:cubicBezTo>
                    <a:pt x="1453" y="1370"/>
                    <a:pt x="1463" y="1341"/>
                    <a:pt x="1472" y="1312"/>
                  </a:cubicBezTo>
                  <a:cubicBezTo>
                    <a:pt x="1472" y="1312"/>
                    <a:pt x="1472" y="1312"/>
                    <a:pt x="1472" y="1312"/>
                  </a:cubicBezTo>
                  <a:cubicBezTo>
                    <a:pt x="1472" y="1312"/>
                    <a:pt x="1472" y="1312"/>
                    <a:pt x="1472" y="1312"/>
                  </a:cubicBezTo>
                  <a:cubicBezTo>
                    <a:pt x="1475" y="1302"/>
                    <a:pt x="1476" y="1294"/>
                    <a:pt x="1477" y="1286"/>
                  </a:cubicBezTo>
                  <a:cubicBezTo>
                    <a:pt x="1478" y="1279"/>
                    <a:pt x="1478" y="1272"/>
                    <a:pt x="1478" y="1265"/>
                  </a:cubicBezTo>
                  <a:cubicBezTo>
                    <a:pt x="1479" y="1258"/>
                    <a:pt x="1479" y="1251"/>
                    <a:pt x="1480" y="1242"/>
                  </a:cubicBezTo>
                  <a:cubicBezTo>
                    <a:pt x="1480" y="1238"/>
                    <a:pt x="1481" y="1234"/>
                    <a:pt x="1482" y="1229"/>
                  </a:cubicBezTo>
                  <a:cubicBezTo>
                    <a:pt x="1483" y="1224"/>
                    <a:pt x="1484" y="1218"/>
                    <a:pt x="1486" y="1213"/>
                  </a:cubicBezTo>
                  <a:cubicBezTo>
                    <a:pt x="1494" y="1181"/>
                    <a:pt x="1499" y="1149"/>
                    <a:pt x="1503" y="1117"/>
                  </a:cubicBezTo>
                  <a:cubicBezTo>
                    <a:pt x="1503" y="1117"/>
                    <a:pt x="1503" y="1117"/>
                    <a:pt x="1503" y="1117"/>
                  </a:cubicBezTo>
                  <a:cubicBezTo>
                    <a:pt x="1506" y="1087"/>
                    <a:pt x="1507" y="1058"/>
                    <a:pt x="1507" y="1030"/>
                  </a:cubicBezTo>
                  <a:cubicBezTo>
                    <a:pt x="1507" y="1022"/>
                    <a:pt x="1507" y="1015"/>
                    <a:pt x="1507" y="1008"/>
                  </a:cubicBezTo>
                  <a:cubicBezTo>
                    <a:pt x="1506" y="1001"/>
                    <a:pt x="1506" y="994"/>
                    <a:pt x="1506" y="987"/>
                  </a:cubicBezTo>
                  <a:cubicBezTo>
                    <a:pt x="1505" y="973"/>
                    <a:pt x="1505" y="959"/>
                    <a:pt x="1504" y="946"/>
                  </a:cubicBezTo>
                  <a:cubicBezTo>
                    <a:pt x="1498" y="916"/>
                    <a:pt x="1489" y="896"/>
                    <a:pt x="1480" y="874"/>
                  </a:cubicBezTo>
                  <a:cubicBezTo>
                    <a:pt x="1475" y="864"/>
                    <a:pt x="1470" y="853"/>
                    <a:pt x="1466" y="841"/>
                  </a:cubicBezTo>
                  <a:cubicBezTo>
                    <a:pt x="1461" y="829"/>
                    <a:pt x="1457" y="816"/>
                    <a:pt x="1453" y="801"/>
                  </a:cubicBezTo>
                  <a:cubicBezTo>
                    <a:pt x="1448" y="772"/>
                    <a:pt x="1441" y="743"/>
                    <a:pt x="1434" y="715"/>
                  </a:cubicBezTo>
                  <a:cubicBezTo>
                    <a:pt x="1422" y="695"/>
                    <a:pt x="1422" y="695"/>
                    <a:pt x="1422" y="695"/>
                  </a:cubicBezTo>
                  <a:cubicBezTo>
                    <a:pt x="1410" y="676"/>
                    <a:pt x="1410" y="676"/>
                    <a:pt x="1410" y="676"/>
                  </a:cubicBezTo>
                  <a:cubicBezTo>
                    <a:pt x="1406" y="669"/>
                    <a:pt x="1401" y="662"/>
                    <a:pt x="1397" y="656"/>
                  </a:cubicBezTo>
                  <a:cubicBezTo>
                    <a:pt x="1393" y="650"/>
                    <a:pt x="1388" y="643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7"/>
                  </a:cubicBezTo>
                  <a:cubicBezTo>
                    <a:pt x="1384" y="637"/>
                    <a:pt x="1384" y="637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4" y="638"/>
                    <a:pt x="1384" y="638"/>
                    <a:pt x="1384" y="638"/>
                  </a:cubicBezTo>
                  <a:cubicBezTo>
                    <a:pt x="1381" y="648"/>
                    <a:pt x="1388" y="679"/>
                    <a:pt x="1380" y="679"/>
                  </a:cubicBezTo>
                  <a:cubicBezTo>
                    <a:pt x="1380" y="679"/>
                    <a:pt x="1380" y="679"/>
                    <a:pt x="1380" y="679"/>
                  </a:cubicBezTo>
                  <a:cubicBezTo>
                    <a:pt x="1380" y="679"/>
                    <a:pt x="1380" y="679"/>
                    <a:pt x="1380" y="679"/>
                  </a:cubicBezTo>
                  <a:cubicBezTo>
                    <a:pt x="1380" y="679"/>
                    <a:pt x="1380" y="679"/>
                    <a:pt x="1380" y="679"/>
                  </a:cubicBezTo>
                  <a:cubicBezTo>
                    <a:pt x="1380" y="679"/>
                    <a:pt x="1380" y="679"/>
                    <a:pt x="1380" y="679"/>
                  </a:cubicBezTo>
                  <a:cubicBezTo>
                    <a:pt x="1379" y="679"/>
                    <a:pt x="1377" y="678"/>
                    <a:pt x="1375" y="676"/>
                  </a:cubicBezTo>
                  <a:cubicBezTo>
                    <a:pt x="1375" y="676"/>
                    <a:pt x="1375" y="676"/>
                    <a:pt x="1375" y="676"/>
                  </a:cubicBezTo>
                  <a:cubicBezTo>
                    <a:pt x="1375" y="677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4" y="678"/>
                    <a:pt x="1374" y="678"/>
                  </a:cubicBezTo>
                  <a:cubicBezTo>
                    <a:pt x="1374" y="678"/>
                    <a:pt x="1373" y="678"/>
                    <a:pt x="1373" y="678"/>
                  </a:cubicBezTo>
                  <a:cubicBezTo>
                    <a:pt x="1373" y="678"/>
                    <a:pt x="1373" y="678"/>
                    <a:pt x="1373" y="678"/>
                  </a:cubicBezTo>
                  <a:cubicBezTo>
                    <a:pt x="1373" y="678"/>
                    <a:pt x="1373" y="678"/>
                    <a:pt x="1373" y="678"/>
                  </a:cubicBezTo>
                  <a:cubicBezTo>
                    <a:pt x="1373" y="678"/>
                    <a:pt x="1373" y="678"/>
                    <a:pt x="1373" y="678"/>
                  </a:cubicBezTo>
                  <a:cubicBezTo>
                    <a:pt x="1372" y="677"/>
                    <a:pt x="1369" y="674"/>
                    <a:pt x="1366" y="667"/>
                  </a:cubicBezTo>
                  <a:cubicBezTo>
                    <a:pt x="1366" y="667"/>
                    <a:pt x="1366" y="667"/>
                    <a:pt x="1366" y="667"/>
                  </a:cubicBezTo>
                  <a:cubicBezTo>
                    <a:pt x="1366" y="667"/>
                    <a:pt x="1366" y="667"/>
                    <a:pt x="1366" y="667"/>
                  </a:cubicBezTo>
                  <a:cubicBezTo>
                    <a:pt x="1366" y="667"/>
                    <a:pt x="1366" y="666"/>
                    <a:pt x="1366" y="666"/>
                  </a:cubicBezTo>
                  <a:cubicBezTo>
                    <a:pt x="1366" y="666"/>
                    <a:pt x="1366" y="666"/>
                    <a:pt x="1365" y="666"/>
                  </a:cubicBezTo>
                  <a:cubicBezTo>
                    <a:pt x="1365" y="666"/>
                    <a:pt x="1365" y="666"/>
                    <a:pt x="1365" y="666"/>
                  </a:cubicBezTo>
                  <a:cubicBezTo>
                    <a:pt x="1365" y="666"/>
                    <a:pt x="1365" y="666"/>
                    <a:pt x="1365" y="666"/>
                  </a:cubicBezTo>
                  <a:cubicBezTo>
                    <a:pt x="1365" y="666"/>
                    <a:pt x="1365" y="666"/>
                    <a:pt x="1365" y="666"/>
                  </a:cubicBezTo>
                  <a:cubicBezTo>
                    <a:pt x="1365" y="666"/>
                    <a:pt x="1365" y="666"/>
                    <a:pt x="1365" y="666"/>
                  </a:cubicBezTo>
                  <a:cubicBezTo>
                    <a:pt x="1365" y="666"/>
                    <a:pt x="1365" y="665"/>
                    <a:pt x="1365" y="665"/>
                  </a:cubicBezTo>
                  <a:cubicBezTo>
                    <a:pt x="1365" y="665"/>
                    <a:pt x="1365" y="665"/>
                    <a:pt x="1365" y="665"/>
                  </a:cubicBezTo>
                  <a:cubicBezTo>
                    <a:pt x="1365" y="665"/>
                    <a:pt x="1365" y="665"/>
                    <a:pt x="1365" y="665"/>
                  </a:cubicBezTo>
                  <a:cubicBezTo>
                    <a:pt x="1365" y="665"/>
                    <a:pt x="1365" y="665"/>
                    <a:pt x="1365" y="665"/>
                  </a:cubicBezTo>
                  <a:cubicBezTo>
                    <a:pt x="1365" y="665"/>
                    <a:pt x="1365" y="665"/>
                    <a:pt x="1365" y="665"/>
                  </a:cubicBezTo>
                  <a:cubicBezTo>
                    <a:pt x="1362" y="658"/>
                    <a:pt x="1358" y="650"/>
                    <a:pt x="1354" y="639"/>
                  </a:cubicBezTo>
                  <a:cubicBezTo>
                    <a:pt x="1349" y="628"/>
                    <a:pt x="1344" y="614"/>
                    <a:pt x="1337" y="597"/>
                  </a:cubicBezTo>
                  <a:cubicBezTo>
                    <a:pt x="1330" y="588"/>
                    <a:pt x="1323" y="578"/>
                    <a:pt x="1315" y="568"/>
                  </a:cubicBezTo>
                  <a:cubicBezTo>
                    <a:pt x="1308" y="558"/>
                    <a:pt x="1300" y="548"/>
                    <a:pt x="1292" y="540"/>
                  </a:cubicBezTo>
                  <a:cubicBezTo>
                    <a:pt x="1282" y="516"/>
                    <a:pt x="1272" y="497"/>
                    <a:pt x="1259" y="474"/>
                  </a:cubicBezTo>
                  <a:cubicBezTo>
                    <a:pt x="1249" y="458"/>
                    <a:pt x="1249" y="458"/>
                    <a:pt x="1249" y="458"/>
                  </a:cubicBezTo>
                  <a:cubicBezTo>
                    <a:pt x="1245" y="452"/>
                    <a:pt x="1242" y="447"/>
                    <a:pt x="1238" y="441"/>
                  </a:cubicBezTo>
                  <a:cubicBezTo>
                    <a:pt x="1234" y="436"/>
                    <a:pt x="1230" y="430"/>
                    <a:pt x="1226" y="425"/>
                  </a:cubicBezTo>
                  <a:cubicBezTo>
                    <a:pt x="1222" y="419"/>
                    <a:pt x="1218" y="414"/>
                    <a:pt x="1214" y="408"/>
                  </a:cubicBezTo>
                  <a:cubicBezTo>
                    <a:pt x="1208" y="400"/>
                    <a:pt x="1208" y="400"/>
                    <a:pt x="1208" y="400"/>
                  </a:cubicBezTo>
                  <a:cubicBezTo>
                    <a:pt x="1206" y="397"/>
                    <a:pt x="1204" y="395"/>
                    <a:pt x="1201" y="392"/>
                  </a:cubicBezTo>
                  <a:cubicBezTo>
                    <a:pt x="1197" y="387"/>
                    <a:pt x="1192" y="381"/>
                    <a:pt x="1188" y="376"/>
                  </a:cubicBezTo>
                  <a:cubicBezTo>
                    <a:pt x="1183" y="370"/>
                    <a:pt x="1178" y="365"/>
                    <a:pt x="1174" y="360"/>
                  </a:cubicBezTo>
                  <a:cubicBezTo>
                    <a:pt x="1171" y="357"/>
                    <a:pt x="1169" y="354"/>
                    <a:pt x="1166" y="352"/>
                  </a:cubicBezTo>
                  <a:cubicBezTo>
                    <a:pt x="1164" y="349"/>
                    <a:pt x="1161" y="346"/>
                    <a:pt x="1158" y="343"/>
                  </a:cubicBezTo>
                  <a:cubicBezTo>
                    <a:pt x="1155" y="338"/>
                    <a:pt x="1152" y="333"/>
                    <a:pt x="1148" y="328"/>
                  </a:cubicBezTo>
                  <a:cubicBezTo>
                    <a:pt x="1144" y="323"/>
                    <a:pt x="1141" y="317"/>
                    <a:pt x="1136" y="312"/>
                  </a:cubicBezTo>
                  <a:cubicBezTo>
                    <a:pt x="1132" y="307"/>
                    <a:pt x="1128" y="301"/>
                    <a:pt x="1124" y="296"/>
                  </a:cubicBezTo>
                  <a:cubicBezTo>
                    <a:pt x="1122" y="294"/>
                    <a:pt x="1120" y="291"/>
                    <a:pt x="1118" y="288"/>
                  </a:cubicBezTo>
                  <a:cubicBezTo>
                    <a:pt x="1115" y="286"/>
                    <a:pt x="1113" y="283"/>
                    <a:pt x="1111" y="281"/>
                  </a:cubicBezTo>
                  <a:cubicBezTo>
                    <a:pt x="1107" y="277"/>
                    <a:pt x="1103" y="274"/>
                    <a:pt x="1100" y="270"/>
                  </a:cubicBezTo>
                  <a:cubicBezTo>
                    <a:pt x="1096" y="267"/>
                    <a:pt x="1092" y="263"/>
                    <a:pt x="1088" y="260"/>
                  </a:cubicBezTo>
                  <a:cubicBezTo>
                    <a:pt x="1080" y="253"/>
                    <a:pt x="1073" y="246"/>
                    <a:pt x="1066" y="240"/>
                  </a:cubicBezTo>
                  <a:cubicBezTo>
                    <a:pt x="1066" y="240"/>
                    <a:pt x="1066" y="240"/>
                    <a:pt x="1066" y="240"/>
                  </a:cubicBezTo>
                  <a:cubicBezTo>
                    <a:pt x="1066" y="240"/>
                    <a:pt x="1066" y="240"/>
                    <a:pt x="1066" y="240"/>
                  </a:cubicBezTo>
                  <a:cubicBezTo>
                    <a:pt x="1070" y="236"/>
                    <a:pt x="1074" y="231"/>
                    <a:pt x="1079" y="226"/>
                  </a:cubicBezTo>
                  <a:cubicBezTo>
                    <a:pt x="1074" y="223"/>
                    <a:pt x="1074" y="223"/>
                    <a:pt x="1074" y="223"/>
                  </a:cubicBezTo>
                  <a:cubicBezTo>
                    <a:pt x="1071" y="222"/>
                    <a:pt x="1071" y="222"/>
                    <a:pt x="1071" y="222"/>
                  </a:cubicBezTo>
                  <a:cubicBezTo>
                    <a:pt x="1069" y="221"/>
                    <a:pt x="1069" y="221"/>
                    <a:pt x="1069" y="221"/>
                  </a:cubicBezTo>
                  <a:cubicBezTo>
                    <a:pt x="1062" y="217"/>
                    <a:pt x="1062" y="217"/>
                    <a:pt x="1062" y="217"/>
                  </a:cubicBezTo>
                  <a:cubicBezTo>
                    <a:pt x="1046" y="209"/>
                    <a:pt x="1046" y="209"/>
                    <a:pt x="1046" y="209"/>
                  </a:cubicBezTo>
                  <a:cubicBezTo>
                    <a:pt x="1036" y="203"/>
                    <a:pt x="1026" y="198"/>
                    <a:pt x="1015" y="192"/>
                  </a:cubicBezTo>
                  <a:cubicBezTo>
                    <a:pt x="984" y="177"/>
                    <a:pt x="984" y="177"/>
                    <a:pt x="984" y="177"/>
                  </a:cubicBezTo>
                  <a:cubicBezTo>
                    <a:pt x="969" y="169"/>
                    <a:pt x="969" y="169"/>
                    <a:pt x="969" y="169"/>
                  </a:cubicBezTo>
                  <a:cubicBezTo>
                    <a:pt x="953" y="161"/>
                    <a:pt x="953" y="161"/>
                    <a:pt x="953" y="161"/>
                  </a:cubicBezTo>
                  <a:cubicBezTo>
                    <a:pt x="951" y="165"/>
                    <a:pt x="947" y="170"/>
                    <a:pt x="945" y="174"/>
                  </a:cubicBezTo>
                  <a:cubicBezTo>
                    <a:pt x="885" y="143"/>
                    <a:pt x="825" y="113"/>
                    <a:pt x="763" y="88"/>
                  </a:cubicBezTo>
                  <a:cubicBezTo>
                    <a:pt x="744" y="81"/>
                    <a:pt x="725" y="74"/>
                    <a:pt x="705" y="67"/>
                  </a:cubicBezTo>
                  <a:cubicBezTo>
                    <a:pt x="686" y="61"/>
                    <a:pt x="666" y="55"/>
                    <a:pt x="647" y="49"/>
                  </a:cubicBezTo>
                  <a:cubicBezTo>
                    <a:pt x="637" y="46"/>
                    <a:pt x="625" y="42"/>
                    <a:pt x="613" y="39"/>
                  </a:cubicBezTo>
                  <a:cubicBezTo>
                    <a:pt x="602" y="35"/>
                    <a:pt x="590" y="32"/>
                    <a:pt x="579" y="29"/>
                  </a:cubicBezTo>
                  <a:cubicBezTo>
                    <a:pt x="544" y="20"/>
                    <a:pt x="544" y="20"/>
                    <a:pt x="544" y="20"/>
                  </a:cubicBezTo>
                  <a:cubicBezTo>
                    <a:pt x="535" y="18"/>
                    <a:pt x="535" y="18"/>
                    <a:pt x="535" y="18"/>
                  </a:cubicBezTo>
                  <a:cubicBezTo>
                    <a:pt x="526" y="16"/>
                    <a:pt x="526" y="16"/>
                    <a:pt x="526" y="16"/>
                  </a:cubicBezTo>
                  <a:cubicBezTo>
                    <a:pt x="509" y="13"/>
                    <a:pt x="509" y="13"/>
                    <a:pt x="509" y="13"/>
                  </a:cubicBezTo>
                  <a:cubicBezTo>
                    <a:pt x="497" y="10"/>
                    <a:pt x="485" y="8"/>
                    <a:pt x="473" y="6"/>
                  </a:cubicBezTo>
                  <a:cubicBezTo>
                    <a:pt x="438" y="0"/>
                    <a:pt x="438" y="0"/>
                    <a:pt x="43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6A62D221-066B-4855-B5CD-0FB3FECCE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2481262"/>
              <a:ext cx="469900" cy="668338"/>
            </a:xfrm>
            <a:custGeom>
              <a:avLst/>
              <a:gdLst>
                <a:gd name="T0" fmla="*/ 13 w 322"/>
                <a:gd name="T1" fmla="*/ 0 h 453"/>
                <a:gd name="T2" fmla="*/ 0 w 322"/>
                <a:gd name="T3" fmla="*/ 14 h 453"/>
                <a:gd name="T4" fmla="*/ 34 w 322"/>
                <a:gd name="T5" fmla="*/ 44 h 453"/>
                <a:gd name="T6" fmla="*/ 52 w 322"/>
                <a:gd name="T7" fmla="*/ 62 h 453"/>
                <a:gd name="T8" fmla="*/ 70 w 322"/>
                <a:gd name="T9" fmla="*/ 86 h 453"/>
                <a:gd name="T10" fmla="*/ 92 w 322"/>
                <a:gd name="T11" fmla="*/ 117 h 453"/>
                <a:gd name="T12" fmla="*/ 108 w 322"/>
                <a:gd name="T13" fmla="*/ 134 h 453"/>
                <a:gd name="T14" fmla="*/ 135 w 322"/>
                <a:gd name="T15" fmla="*/ 166 h 453"/>
                <a:gd name="T16" fmla="*/ 148 w 322"/>
                <a:gd name="T17" fmla="*/ 182 h 453"/>
                <a:gd name="T18" fmla="*/ 172 w 322"/>
                <a:gd name="T19" fmla="*/ 215 h 453"/>
                <a:gd name="T20" fmla="*/ 193 w 322"/>
                <a:gd name="T21" fmla="*/ 248 h 453"/>
                <a:gd name="T22" fmla="*/ 249 w 322"/>
                <a:gd name="T23" fmla="*/ 342 h 453"/>
                <a:gd name="T24" fmla="*/ 288 w 322"/>
                <a:gd name="T25" fmla="*/ 413 h 453"/>
                <a:gd name="T26" fmla="*/ 299 w 322"/>
                <a:gd name="T27" fmla="*/ 439 h 453"/>
                <a:gd name="T28" fmla="*/ 299 w 322"/>
                <a:gd name="T29" fmla="*/ 439 h 453"/>
                <a:gd name="T30" fmla="*/ 299 w 322"/>
                <a:gd name="T31" fmla="*/ 440 h 453"/>
                <a:gd name="T32" fmla="*/ 299 w 322"/>
                <a:gd name="T33" fmla="*/ 440 h 453"/>
                <a:gd name="T34" fmla="*/ 299 w 322"/>
                <a:gd name="T35" fmla="*/ 440 h 453"/>
                <a:gd name="T36" fmla="*/ 300 w 322"/>
                <a:gd name="T37" fmla="*/ 441 h 453"/>
                <a:gd name="T38" fmla="*/ 300 w 322"/>
                <a:gd name="T39" fmla="*/ 441 h 453"/>
                <a:gd name="T40" fmla="*/ 307 w 322"/>
                <a:gd name="T41" fmla="*/ 452 h 453"/>
                <a:gd name="T42" fmla="*/ 307 w 322"/>
                <a:gd name="T43" fmla="*/ 452 h 453"/>
                <a:gd name="T44" fmla="*/ 308 w 322"/>
                <a:gd name="T45" fmla="*/ 452 h 453"/>
                <a:gd name="T46" fmla="*/ 308 w 322"/>
                <a:gd name="T47" fmla="*/ 452 h 453"/>
                <a:gd name="T48" fmla="*/ 308 w 322"/>
                <a:gd name="T49" fmla="*/ 452 h 453"/>
                <a:gd name="T50" fmla="*/ 308 w 322"/>
                <a:gd name="T51" fmla="*/ 452 h 453"/>
                <a:gd name="T52" fmla="*/ 309 w 322"/>
                <a:gd name="T53" fmla="*/ 450 h 453"/>
                <a:gd name="T54" fmla="*/ 314 w 322"/>
                <a:gd name="T55" fmla="*/ 453 h 453"/>
                <a:gd name="T56" fmla="*/ 314 w 322"/>
                <a:gd name="T57" fmla="*/ 453 h 453"/>
                <a:gd name="T58" fmla="*/ 318 w 322"/>
                <a:gd name="T59" fmla="*/ 412 h 453"/>
                <a:gd name="T60" fmla="*/ 318 w 322"/>
                <a:gd name="T61" fmla="*/ 412 h 453"/>
                <a:gd name="T62" fmla="*/ 318 w 322"/>
                <a:gd name="T63" fmla="*/ 412 h 453"/>
                <a:gd name="T64" fmla="*/ 318 w 322"/>
                <a:gd name="T65" fmla="*/ 412 h 453"/>
                <a:gd name="T66" fmla="*/ 318 w 322"/>
                <a:gd name="T67" fmla="*/ 411 h 453"/>
                <a:gd name="T68" fmla="*/ 318 w 322"/>
                <a:gd name="T69" fmla="*/ 411 h 453"/>
                <a:gd name="T70" fmla="*/ 318 w 322"/>
                <a:gd name="T71" fmla="*/ 411 h 453"/>
                <a:gd name="T72" fmla="*/ 318 w 322"/>
                <a:gd name="T73" fmla="*/ 411 h 453"/>
                <a:gd name="T74" fmla="*/ 305 w 322"/>
                <a:gd name="T75" fmla="*/ 380 h 453"/>
                <a:gd name="T76" fmla="*/ 293 w 322"/>
                <a:gd name="T77" fmla="*/ 326 h 453"/>
                <a:gd name="T78" fmla="*/ 213 w 322"/>
                <a:gd name="T79" fmla="*/ 202 h 453"/>
                <a:gd name="T80" fmla="*/ 194 w 322"/>
                <a:gd name="T81" fmla="*/ 168 h 453"/>
                <a:gd name="T82" fmla="*/ 142 w 322"/>
                <a:gd name="T83" fmla="*/ 114 h 453"/>
                <a:gd name="T84" fmla="*/ 13 w 322"/>
                <a:gd name="T85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2" h="453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7" y="20"/>
                    <a:pt x="14" y="27"/>
                    <a:pt x="22" y="34"/>
                  </a:cubicBezTo>
                  <a:cubicBezTo>
                    <a:pt x="26" y="37"/>
                    <a:pt x="30" y="41"/>
                    <a:pt x="34" y="44"/>
                  </a:cubicBezTo>
                  <a:cubicBezTo>
                    <a:pt x="37" y="48"/>
                    <a:pt x="41" y="51"/>
                    <a:pt x="45" y="55"/>
                  </a:cubicBezTo>
                  <a:cubicBezTo>
                    <a:pt x="47" y="57"/>
                    <a:pt x="49" y="60"/>
                    <a:pt x="52" y="62"/>
                  </a:cubicBezTo>
                  <a:cubicBezTo>
                    <a:pt x="54" y="65"/>
                    <a:pt x="56" y="68"/>
                    <a:pt x="58" y="70"/>
                  </a:cubicBezTo>
                  <a:cubicBezTo>
                    <a:pt x="62" y="75"/>
                    <a:pt x="66" y="81"/>
                    <a:pt x="70" y="86"/>
                  </a:cubicBezTo>
                  <a:cubicBezTo>
                    <a:pt x="75" y="91"/>
                    <a:pt x="78" y="97"/>
                    <a:pt x="82" y="102"/>
                  </a:cubicBezTo>
                  <a:cubicBezTo>
                    <a:pt x="86" y="107"/>
                    <a:pt x="89" y="112"/>
                    <a:pt x="92" y="117"/>
                  </a:cubicBezTo>
                  <a:cubicBezTo>
                    <a:pt x="95" y="120"/>
                    <a:pt x="98" y="123"/>
                    <a:pt x="100" y="126"/>
                  </a:cubicBezTo>
                  <a:cubicBezTo>
                    <a:pt x="103" y="128"/>
                    <a:pt x="105" y="131"/>
                    <a:pt x="108" y="134"/>
                  </a:cubicBezTo>
                  <a:cubicBezTo>
                    <a:pt x="112" y="139"/>
                    <a:pt x="117" y="144"/>
                    <a:pt x="122" y="150"/>
                  </a:cubicBezTo>
                  <a:cubicBezTo>
                    <a:pt x="126" y="155"/>
                    <a:pt x="131" y="161"/>
                    <a:pt x="135" y="166"/>
                  </a:cubicBezTo>
                  <a:cubicBezTo>
                    <a:pt x="138" y="169"/>
                    <a:pt x="140" y="171"/>
                    <a:pt x="142" y="174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52" y="188"/>
                    <a:pt x="156" y="193"/>
                    <a:pt x="160" y="199"/>
                  </a:cubicBezTo>
                  <a:cubicBezTo>
                    <a:pt x="164" y="204"/>
                    <a:pt x="168" y="210"/>
                    <a:pt x="172" y="215"/>
                  </a:cubicBezTo>
                  <a:cubicBezTo>
                    <a:pt x="176" y="221"/>
                    <a:pt x="179" y="226"/>
                    <a:pt x="183" y="232"/>
                  </a:cubicBezTo>
                  <a:cubicBezTo>
                    <a:pt x="193" y="248"/>
                    <a:pt x="193" y="248"/>
                    <a:pt x="193" y="248"/>
                  </a:cubicBezTo>
                  <a:cubicBezTo>
                    <a:pt x="206" y="271"/>
                    <a:pt x="216" y="290"/>
                    <a:pt x="226" y="314"/>
                  </a:cubicBezTo>
                  <a:cubicBezTo>
                    <a:pt x="234" y="322"/>
                    <a:pt x="242" y="332"/>
                    <a:pt x="249" y="342"/>
                  </a:cubicBezTo>
                  <a:cubicBezTo>
                    <a:pt x="257" y="352"/>
                    <a:pt x="264" y="362"/>
                    <a:pt x="271" y="371"/>
                  </a:cubicBezTo>
                  <a:cubicBezTo>
                    <a:pt x="278" y="388"/>
                    <a:pt x="283" y="402"/>
                    <a:pt x="288" y="413"/>
                  </a:cubicBezTo>
                  <a:cubicBezTo>
                    <a:pt x="292" y="424"/>
                    <a:pt x="296" y="432"/>
                    <a:pt x="299" y="439"/>
                  </a:cubicBezTo>
                  <a:cubicBezTo>
                    <a:pt x="299" y="439"/>
                    <a:pt x="299" y="439"/>
                    <a:pt x="299" y="439"/>
                  </a:cubicBezTo>
                  <a:cubicBezTo>
                    <a:pt x="299" y="439"/>
                    <a:pt x="299" y="439"/>
                    <a:pt x="299" y="439"/>
                  </a:cubicBezTo>
                  <a:cubicBezTo>
                    <a:pt x="299" y="439"/>
                    <a:pt x="299" y="439"/>
                    <a:pt x="299" y="439"/>
                  </a:cubicBezTo>
                  <a:cubicBezTo>
                    <a:pt x="299" y="439"/>
                    <a:pt x="299" y="439"/>
                    <a:pt x="299" y="439"/>
                  </a:cubicBezTo>
                  <a:cubicBezTo>
                    <a:pt x="299" y="439"/>
                    <a:pt x="299" y="440"/>
                    <a:pt x="299" y="440"/>
                  </a:cubicBezTo>
                  <a:cubicBezTo>
                    <a:pt x="299" y="440"/>
                    <a:pt x="299" y="440"/>
                    <a:pt x="299" y="440"/>
                  </a:cubicBezTo>
                  <a:cubicBezTo>
                    <a:pt x="299" y="440"/>
                    <a:pt x="299" y="440"/>
                    <a:pt x="299" y="440"/>
                  </a:cubicBezTo>
                  <a:cubicBezTo>
                    <a:pt x="299" y="440"/>
                    <a:pt x="299" y="440"/>
                    <a:pt x="299" y="440"/>
                  </a:cubicBezTo>
                  <a:cubicBezTo>
                    <a:pt x="299" y="440"/>
                    <a:pt x="299" y="440"/>
                    <a:pt x="299" y="440"/>
                  </a:cubicBezTo>
                  <a:cubicBezTo>
                    <a:pt x="300" y="440"/>
                    <a:pt x="300" y="440"/>
                    <a:pt x="300" y="440"/>
                  </a:cubicBezTo>
                  <a:cubicBezTo>
                    <a:pt x="300" y="440"/>
                    <a:pt x="300" y="441"/>
                    <a:pt x="300" y="441"/>
                  </a:cubicBezTo>
                  <a:cubicBezTo>
                    <a:pt x="300" y="441"/>
                    <a:pt x="300" y="441"/>
                    <a:pt x="300" y="441"/>
                  </a:cubicBezTo>
                  <a:cubicBezTo>
                    <a:pt x="300" y="441"/>
                    <a:pt x="300" y="441"/>
                    <a:pt x="300" y="441"/>
                  </a:cubicBezTo>
                  <a:cubicBezTo>
                    <a:pt x="303" y="448"/>
                    <a:pt x="306" y="451"/>
                    <a:pt x="307" y="452"/>
                  </a:cubicBezTo>
                  <a:cubicBezTo>
                    <a:pt x="307" y="452"/>
                    <a:pt x="307" y="452"/>
                    <a:pt x="307" y="452"/>
                  </a:cubicBezTo>
                  <a:cubicBezTo>
                    <a:pt x="307" y="452"/>
                    <a:pt x="307" y="452"/>
                    <a:pt x="307" y="452"/>
                  </a:cubicBezTo>
                  <a:cubicBezTo>
                    <a:pt x="307" y="452"/>
                    <a:pt x="307" y="452"/>
                    <a:pt x="307" y="452"/>
                  </a:cubicBezTo>
                  <a:cubicBezTo>
                    <a:pt x="307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8" y="452"/>
                    <a:pt x="308" y="452"/>
                  </a:cubicBezTo>
                  <a:cubicBezTo>
                    <a:pt x="308" y="452"/>
                    <a:pt x="309" y="451"/>
                    <a:pt x="309" y="450"/>
                  </a:cubicBezTo>
                  <a:cubicBezTo>
                    <a:pt x="309" y="450"/>
                    <a:pt x="309" y="450"/>
                    <a:pt x="309" y="450"/>
                  </a:cubicBezTo>
                  <a:cubicBezTo>
                    <a:pt x="311" y="452"/>
                    <a:pt x="313" y="453"/>
                    <a:pt x="314" y="453"/>
                  </a:cubicBezTo>
                  <a:cubicBezTo>
                    <a:pt x="314" y="453"/>
                    <a:pt x="314" y="453"/>
                    <a:pt x="314" y="453"/>
                  </a:cubicBezTo>
                  <a:cubicBezTo>
                    <a:pt x="314" y="453"/>
                    <a:pt x="314" y="453"/>
                    <a:pt x="314" y="453"/>
                  </a:cubicBezTo>
                  <a:cubicBezTo>
                    <a:pt x="314" y="453"/>
                    <a:pt x="314" y="453"/>
                    <a:pt x="314" y="453"/>
                  </a:cubicBezTo>
                  <a:cubicBezTo>
                    <a:pt x="322" y="453"/>
                    <a:pt x="315" y="42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2"/>
                    <a:pt x="318" y="412"/>
                    <a:pt x="318" y="412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8" y="411"/>
                    <a:pt x="318" y="411"/>
                    <a:pt x="318" y="411"/>
                  </a:cubicBezTo>
                  <a:cubicBezTo>
                    <a:pt x="314" y="401"/>
                    <a:pt x="310" y="390"/>
                    <a:pt x="305" y="380"/>
                  </a:cubicBezTo>
                  <a:cubicBezTo>
                    <a:pt x="302" y="368"/>
                    <a:pt x="300" y="356"/>
                    <a:pt x="297" y="344"/>
                  </a:cubicBezTo>
                  <a:cubicBezTo>
                    <a:pt x="296" y="338"/>
                    <a:pt x="294" y="332"/>
                    <a:pt x="293" y="326"/>
                  </a:cubicBezTo>
                  <a:cubicBezTo>
                    <a:pt x="291" y="320"/>
                    <a:pt x="290" y="314"/>
                    <a:pt x="288" y="308"/>
                  </a:cubicBezTo>
                  <a:cubicBezTo>
                    <a:pt x="265" y="272"/>
                    <a:pt x="240" y="237"/>
                    <a:pt x="213" y="202"/>
                  </a:cubicBezTo>
                  <a:cubicBezTo>
                    <a:pt x="210" y="197"/>
                    <a:pt x="208" y="191"/>
                    <a:pt x="205" y="186"/>
                  </a:cubicBezTo>
                  <a:cubicBezTo>
                    <a:pt x="202" y="180"/>
                    <a:pt x="198" y="174"/>
                    <a:pt x="194" y="168"/>
                  </a:cubicBezTo>
                  <a:cubicBezTo>
                    <a:pt x="185" y="154"/>
                    <a:pt x="176" y="146"/>
                    <a:pt x="164" y="135"/>
                  </a:cubicBezTo>
                  <a:cubicBezTo>
                    <a:pt x="157" y="129"/>
                    <a:pt x="151" y="122"/>
                    <a:pt x="142" y="114"/>
                  </a:cubicBezTo>
                  <a:cubicBezTo>
                    <a:pt x="133" y="105"/>
                    <a:pt x="123" y="94"/>
                    <a:pt x="109" y="80"/>
                  </a:cubicBezTo>
                  <a:cubicBezTo>
                    <a:pt x="82" y="53"/>
                    <a:pt x="49" y="23"/>
                    <a:pt x="1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DBF252C4-325F-4B31-9FFE-1B90921F1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1612" y="2063750"/>
              <a:ext cx="2235201" cy="2246313"/>
            </a:xfrm>
            <a:custGeom>
              <a:avLst/>
              <a:gdLst>
                <a:gd name="T0" fmla="*/ 238 w 1530"/>
                <a:gd name="T1" fmla="*/ 1500 h 1526"/>
                <a:gd name="T2" fmla="*/ 193 w 1530"/>
                <a:gd name="T3" fmla="*/ 1422 h 1526"/>
                <a:gd name="T4" fmla="*/ 182 w 1530"/>
                <a:gd name="T5" fmla="*/ 1393 h 1526"/>
                <a:gd name="T6" fmla="*/ 310 w 1530"/>
                <a:gd name="T7" fmla="*/ 1201 h 1526"/>
                <a:gd name="T8" fmla="*/ 276 w 1530"/>
                <a:gd name="T9" fmla="*/ 1054 h 1526"/>
                <a:gd name="T10" fmla="*/ 175 w 1530"/>
                <a:gd name="T11" fmla="*/ 703 h 1526"/>
                <a:gd name="T12" fmla="*/ 166 w 1530"/>
                <a:gd name="T13" fmla="*/ 748 h 1526"/>
                <a:gd name="T14" fmla="*/ 153 w 1530"/>
                <a:gd name="T15" fmla="*/ 802 h 1526"/>
                <a:gd name="T16" fmla="*/ 199 w 1530"/>
                <a:gd name="T17" fmla="*/ 862 h 1526"/>
                <a:gd name="T18" fmla="*/ 1470 w 1530"/>
                <a:gd name="T19" fmla="*/ 205 h 1526"/>
                <a:gd name="T20" fmla="*/ 1490 w 1530"/>
                <a:gd name="T21" fmla="*/ 222 h 1526"/>
                <a:gd name="T22" fmla="*/ 1502 w 1530"/>
                <a:gd name="T23" fmla="*/ 228 h 1526"/>
                <a:gd name="T24" fmla="*/ 1504 w 1530"/>
                <a:gd name="T25" fmla="*/ 228 h 1526"/>
                <a:gd name="T26" fmla="*/ 1527 w 1530"/>
                <a:gd name="T27" fmla="*/ 227 h 1526"/>
                <a:gd name="T28" fmla="*/ 1530 w 1530"/>
                <a:gd name="T29" fmla="*/ 227 h 1526"/>
                <a:gd name="T30" fmla="*/ 1520 w 1530"/>
                <a:gd name="T31" fmla="*/ 219 h 1526"/>
                <a:gd name="T32" fmla="*/ 1106 w 1530"/>
                <a:gd name="T33" fmla="*/ 127 h 1526"/>
                <a:gd name="T34" fmla="*/ 1260 w 1530"/>
                <a:gd name="T35" fmla="*/ 168 h 1526"/>
                <a:gd name="T36" fmla="*/ 1144 w 1530"/>
                <a:gd name="T37" fmla="*/ 127 h 1526"/>
                <a:gd name="T38" fmla="*/ 1106 w 1530"/>
                <a:gd name="T39" fmla="*/ 127 h 1526"/>
                <a:gd name="T40" fmla="*/ 881 w 1530"/>
                <a:gd name="T41" fmla="*/ 98 h 1526"/>
                <a:gd name="T42" fmla="*/ 587 w 1530"/>
                <a:gd name="T43" fmla="*/ 0 h 1526"/>
                <a:gd name="T44" fmla="*/ 457 w 1530"/>
                <a:gd name="T45" fmla="*/ 21 h 1526"/>
                <a:gd name="T46" fmla="*/ 353 w 1530"/>
                <a:gd name="T47" fmla="*/ 73 h 1526"/>
                <a:gd name="T48" fmla="*/ 256 w 1530"/>
                <a:gd name="T49" fmla="*/ 124 h 1526"/>
                <a:gd name="T50" fmla="*/ 186 w 1530"/>
                <a:gd name="T51" fmla="*/ 194 h 1526"/>
                <a:gd name="T52" fmla="*/ 155 w 1530"/>
                <a:gd name="T53" fmla="*/ 235 h 1526"/>
                <a:gd name="T54" fmla="*/ 90 w 1530"/>
                <a:gd name="T55" fmla="*/ 365 h 1526"/>
                <a:gd name="T56" fmla="*/ 12 w 1530"/>
                <a:gd name="T57" fmla="*/ 594 h 1526"/>
                <a:gd name="T58" fmla="*/ 89 w 1530"/>
                <a:gd name="T59" fmla="*/ 424 h 1526"/>
                <a:gd name="T60" fmla="*/ 146 w 1530"/>
                <a:gd name="T61" fmla="*/ 294 h 1526"/>
                <a:gd name="T62" fmla="*/ 224 w 1530"/>
                <a:gd name="T63" fmla="*/ 197 h 1526"/>
                <a:gd name="T64" fmla="*/ 312 w 1530"/>
                <a:gd name="T65" fmla="*/ 139 h 1526"/>
                <a:gd name="T66" fmla="*/ 444 w 1530"/>
                <a:gd name="T67" fmla="*/ 73 h 1526"/>
                <a:gd name="T68" fmla="*/ 410 w 1530"/>
                <a:gd name="T69" fmla="*/ 116 h 1526"/>
                <a:gd name="T70" fmla="*/ 278 w 1530"/>
                <a:gd name="T71" fmla="*/ 219 h 1526"/>
                <a:gd name="T72" fmla="*/ 235 w 1530"/>
                <a:gd name="T73" fmla="*/ 291 h 1526"/>
                <a:gd name="T74" fmla="*/ 214 w 1530"/>
                <a:gd name="T75" fmla="*/ 349 h 1526"/>
                <a:gd name="T76" fmla="*/ 258 w 1530"/>
                <a:gd name="T77" fmla="*/ 320 h 1526"/>
                <a:gd name="T78" fmla="*/ 301 w 1530"/>
                <a:gd name="T79" fmla="*/ 291 h 1526"/>
                <a:gd name="T80" fmla="*/ 381 w 1530"/>
                <a:gd name="T81" fmla="*/ 206 h 1526"/>
                <a:gd name="T82" fmla="*/ 427 w 1530"/>
                <a:gd name="T83" fmla="*/ 170 h 1526"/>
                <a:gd name="T84" fmla="*/ 470 w 1530"/>
                <a:gd name="T85" fmla="*/ 174 h 1526"/>
                <a:gd name="T86" fmla="*/ 524 w 1530"/>
                <a:gd name="T87" fmla="*/ 156 h 1526"/>
                <a:gd name="T88" fmla="*/ 541 w 1530"/>
                <a:gd name="T89" fmla="*/ 138 h 1526"/>
                <a:gd name="T90" fmla="*/ 706 w 1530"/>
                <a:gd name="T91" fmla="*/ 81 h 1526"/>
                <a:gd name="T92" fmla="*/ 983 w 1530"/>
                <a:gd name="T93" fmla="*/ 58 h 1526"/>
                <a:gd name="T94" fmla="*/ 959 w 1530"/>
                <a:gd name="T95" fmla="*/ 46 h 1526"/>
                <a:gd name="T96" fmla="*/ 903 w 1530"/>
                <a:gd name="T97" fmla="*/ 51 h 1526"/>
                <a:gd name="T98" fmla="*/ 901 w 1530"/>
                <a:gd name="T99" fmla="*/ 51 h 1526"/>
                <a:gd name="T100" fmla="*/ 899 w 1530"/>
                <a:gd name="T101" fmla="*/ 52 h 1526"/>
                <a:gd name="T102" fmla="*/ 772 w 1530"/>
                <a:gd name="T103" fmla="*/ 53 h 1526"/>
                <a:gd name="T104" fmla="*/ 769 w 1530"/>
                <a:gd name="T105" fmla="*/ 54 h 1526"/>
                <a:gd name="T106" fmla="*/ 764 w 1530"/>
                <a:gd name="T107" fmla="*/ 54 h 1526"/>
                <a:gd name="T108" fmla="*/ 669 w 1530"/>
                <a:gd name="T109" fmla="*/ 64 h 1526"/>
                <a:gd name="T110" fmla="*/ 669 w 1530"/>
                <a:gd name="T111" fmla="*/ 64 h 1526"/>
                <a:gd name="T112" fmla="*/ 553 w 1530"/>
                <a:gd name="T113" fmla="*/ 51 h 1526"/>
                <a:gd name="T114" fmla="*/ 509 w 1530"/>
                <a:gd name="T115" fmla="*/ 52 h 1526"/>
                <a:gd name="T116" fmla="*/ 541 w 1530"/>
                <a:gd name="T117" fmla="*/ 38 h 1526"/>
                <a:gd name="T118" fmla="*/ 611 w 1530"/>
                <a:gd name="T119" fmla="*/ 18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30" h="1526">
                  <a:moveTo>
                    <a:pt x="224" y="1476"/>
                  </a:moveTo>
                  <a:cubicBezTo>
                    <a:pt x="224" y="1482"/>
                    <a:pt x="224" y="1488"/>
                    <a:pt x="231" y="1497"/>
                  </a:cubicBezTo>
                  <a:cubicBezTo>
                    <a:pt x="237" y="1506"/>
                    <a:pt x="244" y="1516"/>
                    <a:pt x="252" y="1526"/>
                  </a:cubicBezTo>
                  <a:cubicBezTo>
                    <a:pt x="248" y="1518"/>
                    <a:pt x="243" y="1510"/>
                    <a:pt x="238" y="1500"/>
                  </a:cubicBezTo>
                  <a:cubicBezTo>
                    <a:pt x="233" y="1492"/>
                    <a:pt x="229" y="1484"/>
                    <a:pt x="224" y="1476"/>
                  </a:cubicBezTo>
                  <a:moveTo>
                    <a:pt x="182" y="1393"/>
                  </a:moveTo>
                  <a:cubicBezTo>
                    <a:pt x="182" y="1393"/>
                    <a:pt x="182" y="1394"/>
                    <a:pt x="182" y="1395"/>
                  </a:cubicBezTo>
                  <a:cubicBezTo>
                    <a:pt x="184" y="1403"/>
                    <a:pt x="187" y="1413"/>
                    <a:pt x="193" y="1422"/>
                  </a:cubicBezTo>
                  <a:cubicBezTo>
                    <a:pt x="195" y="1427"/>
                    <a:pt x="199" y="1432"/>
                    <a:pt x="203" y="1438"/>
                  </a:cubicBezTo>
                  <a:cubicBezTo>
                    <a:pt x="203" y="1438"/>
                    <a:pt x="203" y="1439"/>
                    <a:pt x="204" y="1439"/>
                  </a:cubicBezTo>
                  <a:cubicBezTo>
                    <a:pt x="201" y="1433"/>
                    <a:pt x="197" y="1426"/>
                    <a:pt x="194" y="1419"/>
                  </a:cubicBezTo>
                  <a:cubicBezTo>
                    <a:pt x="190" y="1411"/>
                    <a:pt x="186" y="1402"/>
                    <a:pt x="182" y="1393"/>
                  </a:cubicBezTo>
                  <a:moveTo>
                    <a:pt x="237" y="966"/>
                  </a:moveTo>
                  <a:cubicBezTo>
                    <a:pt x="243" y="1003"/>
                    <a:pt x="246" y="1022"/>
                    <a:pt x="250" y="1046"/>
                  </a:cubicBezTo>
                  <a:cubicBezTo>
                    <a:pt x="254" y="1046"/>
                    <a:pt x="258" y="1045"/>
                    <a:pt x="269" y="1045"/>
                  </a:cubicBezTo>
                  <a:cubicBezTo>
                    <a:pt x="283" y="1107"/>
                    <a:pt x="290" y="1163"/>
                    <a:pt x="310" y="1201"/>
                  </a:cubicBezTo>
                  <a:cubicBezTo>
                    <a:pt x="302" y="1163"/>
                    <a:pt x="295" y="1124"/>
                    <a:pt x="288" y="1086"/>
                  </a:cubicBezTo>
                  <a:cubicBezTo>
                    <a:pt x="286" y="1083"/>
                    <a:pt x="284" y="1080"/>
                    <a:pt x="282" y="1077"/>
                  </a:cubicBezTo>
                  <a:cubicBezTo>
                    <a:pt x="280" y="1073"/>
                    <a:pt x="278" y="1070"/>
                    <a:pt x="276" y="1066"/>
                  </a:cubicBezTo>
                  <a:cubicBezTo>
                    <a:pt x="279" y="1066"/>
                    <a:pt x="279" y="1061"/>
                    <a:pt x="276" y="1054"/>
                  </a:cubicBezTo>
                  <a:cubicBezTo>
                    <a:pt x="274" y="1047"/>
                    <a:pt x="269" y="1037"/>
                    <a:pt x="263" y="1024"/>
                  </a:cubicBezTo>
                  <a:cubicBezTo>
                    <a:pt x="258" y="1011"/>
                    <a:pt x="250" y="997"/>
                    <a:pt x="243" y="980"/>
                  </a:cubicBezTo>
                  <a:cubicBezTo>
                    <a:pt x="241" y="976"/>
                    <a:pt x="239" y="971"/>
                    <a:pt x="237" y="966"/>
                  </a:cubicBezTo>
                  <a:moveTo>
                    <a:pt x="175" y="703"/>
                  </a:moveTo>
                  <a:cubicBezTo>
                    <a:pt x="174" y="704"/>
                    <a:pt x="174" y="705"/>
                    <a:pt x="174" y="706"/>
                  </a:cubicBezTo>
                  <a:cubicBezTo>
                    <a:pt x="172" y="712"/>
                    <a:pt x="171" y="718"/>
                    <a:pt x="169" y="725"/>
                  </a:cubicBezTo>
                  <a:cubicBezTo>
                    <a:pt x="168" y="732"/>
                    <a:pt x="167" y="740"/>
                    <a:pt x="166" y="748"/>
                  </a:cubicBezTo>
                  <a:cubicBezTo>
                    <a:pt x="166" y="748"/>
                    <a:pt x="166" y="748"/>
                    <a:pt x="166" y="748"/>
                  </a:cubicBezTo>
                  <a:cubicBezTo>
                    <a:pt x="170" y="748"/>
                    <a:pt x="167" y="759"/>
                    <a:pt x="163" y="772"/>
                  </a:cubicBezTo>
                  <a:cubicBezTo>
                    <a:pt x="162" y="777"/>
                    <a:pt x="160" y="783"/>
                    <a:pt x="158" y="788"/>
                  </a:cubicBezTo>
                  <a:cubicBezTo>
                    <a:pt x="157" y="793"/>
                    <a:pt x="155" y="798"/>
                    <a:pt x="155" y="803"/>
                  </a:cubicBezTo>
                  <a:cubicBezTo>
                    <a:pt x="154" y="802"/>
                    <a:pt x="153" y="802"/>
                    <a:pt x="153" y="802"/>
                  </a:cubicBezTo>
                  <a:cubicBezTo>
                    <a:pt x="151" y="802"/>
                    <a:pt x="149" y="804"/>
                    <a:pt x="147" y="807"/>
                  </a:cubicBezTo>
                  <a:cubicBezTo>
                    <a:pt x="149" y="816"/>
                    <a:pt x="151" y="824"/>
                    <a:pt x="153" y="831"/>
                  </a:cubicBezTo>
                  <a:cubicBezTo>
                    <a:pt x="157" y="831"/>
                    <a:pt x="160" y="831"/>
                    <a:pt x="164" y="832"/>
                  </a:cubicBezTo>
                  <a:cubicBezTo>
                    <a:pt x="176" y="841"/>
                    <a:pt x="187" y="851"/>
                    <a:pt x="199" y="862"/>
                  </a:cubicBezTo>
                  <a:cubicBezTo>
                    <a:pt x="193" y="839"/>
                    <a:pt x="187" y="815"/>
                    <a:pt x="183" y="790"/>
                  </a:cubicBezTo>
                  <a:cubicBezTo>
                    <a:pt x="179" y="762"/>
                    <a:pt x="176" y="732"/>
                    <a:pt x="175" y="703"/>
                  </a:cubicBezTo>
                  <a:moveTo>
                    <a:pt x="1454" y="194"/>
                  </a:moveTo>
                  <a:cubicBezTo>
                    <a:pt x="1459" y="198"/>
                    <a:pt x="1465" y="201"/>
                    <a:pt x="1470" y="205"/>
                  </a:cubicBezTo>
                  <a:cubicBezTo>
                    <a:pt x="1478" y="211"/>
                    <a:pt x="1484" y="216"/>
                    <a:pt x="1490" y="222"/>
                  </a:cubicBezTo>
                  <a:cubicBezTo>
                    <a:pt x="1487" y="224"/>
                    <a:pt x="1484" y="226"/>
                    <a:pt x="1481" y="227"/>
                  </a:cubicBezTo>
                  <a:cubicBezTo>
                    <a:pt x="1481" y="227"/>
                    <a:pt x="1481" y="227"/>
                    <a:pt x="1481" y="227"/>
                  </a:cubicBezTo>
                  <a:cubicBezTo>
                    <a:pt x="1484" y="226"/>
                    <a:pt x="1487" y="224"/>
                    <a:pt x="1490" y="222"/>
                  </a:cubicBezTo>
                  <a:cubicBezTo>
                    <a:pt x="1493" y="224"/>
                    <a:pt x="1497" y="226"/>
                    <a:pt x="1500" y="228"/>
                  </a:cubicBezTo>
                  <a:cubicBezTo>
                    <a:pt x="1500" y="228"/>
                    <a:pt x="1501" y="228"/>
                    <a:pt x="1502" y="228"/>
                  </a:cubicBezTo>
                  <a:cubicBezTo>
                    <a:pt x="1502" y="228"/>
                    <a:pt x="1502" y="228"/>
                    <a:pt x="1502" y="228"/>
                  </a:cubicBezTo>
                  <a:cubicBezTo>
                    <a:pt x="1502" y="228"/>
                    <a:pt x="1502" y="228"/>
                    <a:pt x="1502" y="228"/>
                  </a:cubicBezTo>
                  <a:cubicBezTo>
                    <a:pt x="1502" y="228"/>
                    <a:pt x="1502" y="228"/>
                    <a:pt x="1502" y="228"/>
                  </a:cubicBezTo>
                  <a:cubicBezTo>
                    <a:pt x="1502" y="228"/>
                    <a:pt x="1502" y="228"/>
                    <a:pt x="1502" y="228"/>
                  </a:cubicBezTo>
                  <a:cubicBezTo>
                    <a:pt x="1503" y="228"/>
                    <a:pt x="1503" y="228"/>
                    <a:pt x="1503" y="228"/>
                  </a:cubicBezTo>
                  <a:cubicBezTo>
                    <a:pt x="1503" y="228"/>
                    <a:pt x="1504" y="228"/>
                    <a:pt x="1504" y="228"/>
                  </a:cubicBezTo>
                  <a:cubicBezTo>
                    <a:pt x="1507" y="228"/>
                    <a:pt x="1510" y="228"/>
                    <a:pt x="1513" y="228"/>
                  </a:cubicBezTo>
                  <a:cubicBezTo>
                    <a:pt x="1516" y="227"/>
                    <a:pt x="1519" y="227"/>
                    <a:pt x="1523" y="227"/>
                  </a:cubicBezTo>
                  <a:cubicBezTo>
                    <a:pt x="1524" y="227"/>
                    <a:pt x="1526" y="227"/>
                    <a:pt x="1527" y="227"/>
                  </a:cubicBezTo>
                  <a:cubicBezTo>
                    <a:pt x="1527" y="227"/>
                    <a:pt x="1527" y="227"/>
                    <a:pt x="1527" y="227"/>
                  </a:cubicBezTo>
                  <a:cubicBezTo>
                    <a:pt x="1528" y="227"/>
                    <a:pt x="1528" y="227"/>
                    <a:pt x="1528" y="227"/>
                  </a:cubicBezTo>
                  <a:cubicBezTo>
                    <a:pt x="1528" y="227"/>
                    <a:pt x="1528" y="227"/>
                    <a:pt x="1528" y="227"/>
                  </a:cubicBezTo>
                  <a:cubicBezTo>
                    <a:pt x="1529" y="227"/>
                    <a:pt x="1529" y="227"/>
                    <a:pt x="1530" y="227"/>
                  </a:cubicBezTo>
                  <a:cubicBezTo>
                    <a:pt x="1530" y="227"/>
                    <a:pt x="1530" y="227"/>
                    <a:pt x="1530" y="227"/>
                  </a:cubicBezTo>
                  <a:cubicBezTo>
                    <a:pt x="1530" y="227"/>
                    <a:pt x="1530" y="227"/>
                    <a:pt x="1530" y="227"/>
                  </a:cubicBezTo>
                  <a:cubicBezTo>
                    <a:pt x="1530" y="227"/>
                    <a:pt x="1530" y="227"/>
                    <a:pt x="1530" y="227"/>
                  </a:cubicBezTo>
                  <a:cubicBezTo>
                    <a:pt x="1528" y="225"/>
                    <a:pt x="1522" y="221"/>
                    <a:pt x="1520" y="219"/>
                  </a:cubicBezTo>
                  <a:cubicBezTo>
                    <a:pt x="1520" y="219"/>
                    <a:pt x="1520" y="219"/>
                    <a:pt x="1520" y="219"/>
                  </a:cubicBezTo>
                  <a:cubicBezTo>
                    <a:pt x="1506" y="214"/>
                    <a:pt x="1493" y="208"/>
                    <a:pt x="1479" y="203"/>
                  </a:cubicBezTo>
                  <a:cubicBezTo>
                    <a:pt x="1472" y="201"/>
                    <a:pt x="1465" y="198"/>
                    <a:pt x="1459" y="196"/>
                  </a:cubicBezTo>
                  <a:cubicBezTo>
                    <a:pt x="1454" y="194"/>
                    <a:pt x="1454" y="194"/>
                    <a:pt x="1454" y="194"/>
                  </a:cubicBezTo>
                  <a:moveTo>
                    <a:pt x="1106" y="127"/>
                  </a:moveTo>
                  <a:cubicBezTo>
                    <a:pt x="1106" y="127"/>
                    <a:pt x="1106" y="127"/>
                    <a:pt x="1106" y="127"/>
                  </a:cubicBezTo>
                  <a:cubicBezTo>
                    <a:pt x="1101" y="127"/>
                    <a:pt x="1097" y="127"/>
                    <a:pt x="1092" y="127"/>
                  </a:cubicBezTo>
                  <a:cubicBezTo>
                    <a:pt x="1087" y="131"/>
                    <a:pt x="1082" y="136"/>
                    <a:pt x="1077" y="141"/>
                  </a:cubicBezTo>
                  <a:cubicBezTo>
                    <a:pt x="1134" y="153"/>
                    <a:pt x="1196" y="158"/>
                    <a:pt x="1260" y="168"/>
                  </a:cubicBezTo>
                  <a:cubicBezTo>
                    <a:pt x="1268" y="170"/>
                    <a:pt x="1275" y="171"/>
                    <a:pt x="1283" y="172"/>
                  </a:cubicBezTo>
                  <a:cubicBezTo>
                    <a:pt x="1260" y="163"/>
                    <a:pt x="1237" y="154"/>
                    <a:pt x="1212" y="146"/>
                  </a:cubicBezTo>
                  <a:cubicBezTo>
                    <a:pt x="1212" y="146"/>
                    <a:pt x="1212" y="146"/>
                    <a:pt x="1212" y="146"/>
                  </a:cubicBezTo>
                  <a:cubicBezTo>
                    <a:pt x="1191" y="140"/>
                    <a:pt x="1168" y="133"/>
                    <a:pt x="1144" y="127"/>
                  </a:cubicBezTo>
                  <a:cubicBezTo>
                    <a:pt x="1137" y="127"/>
                    <a:pt x="1131" y="127"/>
                    <a:pt x="1124" y="127"/>
                  </a:cubicBezTo>
                  <a:cubicBezTo>
                    <a:pt x="1124" y="127"/>
                    <a:pt x="1124" y="127"/>
                    <a:pt x="1124" y="127"/>
                  </a:cubicBezTo>
                  <a:cubicBezTo>
                    <a:pt x="1118" y="127"/>
                    <a:pt x="1112" y="127"/>
                    <a:pt x="1106" y="127"/>
                  </a:cubicBezTo>
                  <a:cubicBezTo>
                    <a:pt x="1106" y="127"/>
                    <a:pt x="1106" y="127"/>
                    <a:pt x="1106" y="127"/>
                  </a:cubicBezTo>
                  <a:moveTo>
                    <a:pt x="875" y="98"/>
                  </a:moveTo>
                  <a:cubicBezTo>
                    <a:pt x="874" y="98"/>
                    <a:pt x="872" y="98"/>
                    <a:pt x="871" y="99"/>
                  </a:cubicBezTo>
                  <a:cubicBezTo>
                    <a:pt x="872" y="98"/>
                    <a:pt x="874" y="98"/>
                    <a:pt x="875" y="98"/>
                  </a:cubicBezTo>
                  <a:moveTo>
                    <a:pt x="881" y="98"/>
                  </a:moveTo>
                  <a:cubicBezTo>
                    <a:pt x="879" y="98"/>
                    <a:pt x="877" y="98"/>
                    <a:pt x="875" y="98"/>
                  </a:cubicBezTo>
                  <a:cubicBezTo>
                    <a:pt x="877" y="98"/>
                    <a:pt x="879" y="98"/>
                    <a:pt x="881" y="98"/>
                  </a:cubicBezTo>
                  <a:cubicBezTo>
                    <a:pt x="881" y="98"/>
                    <a:pt x="881" y="98"/>
                    <a:pt x="881" y="98"/>
                  </a:cubicBezTo>
                  <a:moveTo>
                    <a:pt x="587" y="0"/>
                  </a:moveTo>
                  <a:cubicBezTo>
                    <a:pt x="567" y="0"/>
                    <a:pt x="544" y="0"/>
                    <a:pt x="528" y="0"/>
                  </a:cubicBezTo>
                  <a:cubicBezTo>
                    <a:pt x="516" y="3"/>
                    <a:pt x="505" y="6"/>
                    <a:pt x="493" y="9"/>
                  </a:cubicBezTo>
                  <a:cubicBezTo>
                    <a:pt x="488" y="11"/>
                    <a:pt x="482" y="13"/>
                    <a:pt x="476" y="15"/>
                  </a:cubicBezTo>
                  <a:cubicBezTo>
                    <a:pt x="470" y="17"/>
                    <a:pt x="464" y="19"/>
                    <a:pt x="457" y="21"/>
                  </a:cubicBezTo>
                  <a:cubicBezTo>
                    <a:pt x="445" y="26"/>
                    <a:pt x="432" y="32"/>
                    <a:pt x="418" y="38"/>
                  </a:cubicBezTo>
                  <a:cubicBezTo>
                    <a:pt x="404" y="45"/>
                    <a:pt x="389" y="53"/>
                    <a:pt x="374" y="62"/>
                  </a:cubicBezTo>
                  <a:cubicBezTo>
                    <a:pt x="371" y="64"/>
                    <a:pt x="367" y="66"/>
                    <a:pt x="364" y="68"/>
                  </a:cubicBezTo>
                  <a:cubicBezTo>
                    <a:pt x="360" y="69"/>
                    <a:pt x="357" y="71"/>
                    <a:pt x="353" y="73"/>
                  </a:cubicBezTo>
                  <a:cubicBezTo>
                    <a:pt x="346" y="77"/>
                    <a:pt x="338" y="81"/>
                    <a:pt x="329" y="87"/>
                  </a:cubicBezTo>
                  <a:cubicBezTo>
                    <a:pt x="322" y="88"/>
                    <a:pt x="314" y="90"/>
                    <a:pt x="306" y="94"/>
                  </a:cubicBezTo>
                  <a:cubicBezTo>
                    <a:pt x="298" y="97"/>
                    <a:pt x="290" y="101"/>
                    <a:pt x="281" y="106"/>
                  </a:cubicBezTo>
                  <a:cubicBezTo>
                    <a:pt x="273" y="112"/>
                    <a:pt x="264" y="118"/>
                    <a:pt x="256" y="124"/>
                  </a:cubicBezTo>
                  <a:cubicBezTo>
                    <a:pt x="247" y="131"/>
                    <a:pt x="238" y="138"/>
                    <a:pt x="230" y="146"/>
                  </a:cubicBezTo>
                  <a:cubicBezTo>
                    <a:pt x="222" y="154"/>
                    <a:pt x="214" y="162"/>
                    <a:pt x="207" y="170"/>
                  </a:cubicBezTo>
                  <a:cubicBezTo>
                    <a:pt x="203" y="174"/>
                    <a:pt x="200" y="178"/>
                    <a:pt x="196" y="182"/>
                  </a:cubicBezTo>
                  <a:cubicBezTo>
                    <a:pt x="193" y="186"/>
                    <a:pt x="190" y="190"/>
                    <a:pt x="186" y="194"/>
                  </a:cubicBezTo>
                  <a:cubicBezTo>
                    <a:pt x="183" y="198"/>
                    <a:pt x="180" y="202"/>
                    <a:pt x="177" y="205"/>
                  </a:cubicBezTo>
                  <a:cubicBezTo>
                    <a:pt x="174" y="209"/>
                    <a:pt x="171" y="213"/>
                    <a:pt x="169" y="216"/>
                  </a:cubicBezTo>
                  <a:cubicBezTo>
                    <a:pt x="166" y="220"/>
                    <a:pt x="164" y="223"/>
                    <a:pt x="161" y="226"/>
                  </a:cubicBezTo>
                  <a:cubicBezTo>
                    <a:pt x="159" y="229"/>
                    <a:pt x="157" y="232"/>
                    <a:pt x="155" y="235"/>
                  </a:cubicBezTo>
                  <a:cubicBezTo>
                    <a:pt x="142" y="261"/>
                    <a:pt x="135" y="283"/>
                    <a:pt x="127" y="309"/>
                  </a:cubicBezTo>
                  <a:cubicBezTo>
                    <a:pt x="120" y="315"/>
                    <a:pt x="114" y="323"/>
                    <a:pt x="108" y="333"/>
                  </a:cubicBezTo>
                  <a:cubicBezTo>
                    <a:pt x="105" y="338"/>
                    <a:pt x="101" y="343"/>
                    <a:pt x="98" y="348"/>
                  </a:cubicBezTo>
                  <a:cubicBezTo>
                    <a:pt x="95" y="353"/>
                    <a:pt x="93" y="359"/>
                    <a:pt x="90" y="365"/>
                  </a:cubicBezTo>
                  <a:cubicBezTo>
                    <a:pt x="79" y="388"/>
                    <a:pt x="69" y="413"/>
                    <a:pt x="62" y="436"/>
                  </a:cubicBezTo>
                  <a:cubicBezTo>
                    <a:pt x="45" y="460"/>
                    <a:pt x="31" y="492"/>
                    <a:pt x="20" y="529"/>
                  </a:cubicBezTo>
                  <a:cubicBezTo>
                    <a:pt x="11" y="559"/>
                    <a:pt x="4" y="591"/>
                    <a:pt x="0" y="625"/>
                  </a:cubicBezTo>
                  <a:cubicBezTo>
                    <a:pt x="4" y="615"/>
                    <a:pt x="8" y="605"/>
                    <a:pt x="12" y="594"/>
                  </a:cubicBezTo>
                  <a:cubicBezTo>
                    <a:pt x="25" y="557"/>
                    <a:pt x="37" y="523"/>
                    <a:pt x="50" y="490"/>
                  </a:cubicBezTo>
                  <a:cubicBezTo>
                    <a:pt x="57" y="485"/>
                    <a:pt x="66" y="479"/>
                    <a:pt x="74" y="475"/>
                  </a:cubicBezTo>
                  <a:cubicBezTo>
                    <a:pt x="77" y="464"/>
                    <a:pt x="80" y="452"/>
                    <a:pt x="84" y="439"/>
                  </a:cubicBezTo>
                  <a:cubicBezTo>
                    <a:pt x="85" y="434"/>
                    <a:pt x="87" y="429"/>
                    <a:pt x="89" y="424"/>
                  </a:cubicBezTo>
                  <a:cubicBezTo>
                    <a:pt x="90" y="419"/>
                    <a:pt x="92" y="413"/>
                    <a:pt x="94" y="408"/>
                  </a:cubicBezTo>
                  <a:cubicBezTo>
                    <a:pt x="96" y="402"/>
                    <a:pt x="98" y="397"/>
                    <a:pt x="100" y="391"/>
                  </a:cubicBezTo>
                  <a:cubicBezTo>
                    <a:pt x="102" y="385"/>
                    <a:pt x="105" y="380"/>
                    <a:pt x="107" y="374"/>
                  </a:cubicBezTo>
                  <a:cubicBezTo>
                    <a:pt x="117" y="350"/>
                    <a:pt x="130" y="323"/>
                    <a:pt x="146" y="294"/>
                  </a:cubicBezTo>
                  <a:cubicBezTo>
                    <a:pt x="150" y="287"/>
                    <a:pt x="154" y="281"/>
                    <a:pt x="159" y="274"/>
                  </a:cubicBezTo>
                  <a:cubicBezTo>
                    <a:pt x="166" y="265"/>
                    <a:pt x="166" y="265"/>
                    <a:pt x="166" y="265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88" y="235"/>
                    <a:pt x="205" y="216"/>
                    <a:pt x="224" y="197"/>
                  </a:cubicBezTo>
                  <a:cubicBezTo>
                    <a:pt x="228" y="194"/>
                    <a:pt x="233" y="190"/>
                    <a:pt x="237" y="186"/>
                  </a:cubicBezTo>
                  <a:cubicBezTo>
                    <a:pt x="242" y="183"/>
                    <a:pt x="247" y="179"/>
                    <a:pt x="252" y="176"/>
                  </a:cubicBezTo>
                  <a:cubicBezTo>
                    <a:pt x="261" y="169"/>
                    <a:pt x="271" y="163"/>
                    <a:pt x="281" y="156"/>
                  </a:cubicBezTo>
                  <a:cubicBezTo>
                    <a:pt x="291" y="150"/>
                    <a:pt x="302" y="144"/>
                    <a:pt x="312" y="139"/>
                  </a:cubicBezTo>
                  <a:cubicBezTo>
                    <a:pt x="322" y="133"/>
                    <a:pt x="332" y="128"/>
                    <a:pt x="342" y="123"/>
                  </a:cubicBezTo>
                  <a:cubicBezTo>
                    <a:pt x="379" y="101"/>
                    <a:pt x="410" y="87"/>
                    <a:pt x="444" y="73"/>
                  </a:cubicBezTo>
                  <a:cubicBezTo>
                    <a:pt x="444" y="73"/>
                    <a:pt x="444" y="73"/>
                    <a:pt x="444" y="73"/>
                  </a:cubicBezTo>
                  <a:cubicBezTo>
                    <a:pt x="444" y="73"/>
                    <a:pt x="444" y="73"/>
                    <a:pt x="444" y="73"/>
                  </a:cubicBezTo>
                  <a:cubicBezTo>
                    <a:pt x="441" y="76"/>
                    <a:pt x="438" y="78"/>
                    <a:pt x="435" y="80"/>
                  </a:cubicBezTo>
                  <a:cubicBezTo>
                    <a:pt x="432" y="82"/>
                    <a:pt x="430" y="85"/>
                    <a:pt x="428" y="87"/>
                  </a:cubicBezTo>
                  <a:cubicBezTo>
                    <a:pt x="424" y="91"/>
                    <a:pt x="421" y="94"/>
                    <a:pt x="419" y="98"/>
                  </a:cubicBezTo>
                  <a:cubicBezTo>
                    <a:pt x="415" y="104"/>
                    <a:pt x="413" y="110"/>
                    <a:pt x="410" y="116"/>
                  </a:cubicBezTo>
                  <a:cubicBezTo>
                    <a:pt x="409" y="119"/>
                    <a:pt x="407" y="122"/>
                    <a:pt x="404" y="125"/>
                  </a:cubicBezTo>
                  <a:cubicBezTo>
                    <a:pt x="401" y="129"/>
                    <a:pt x="397" y="132"/>
                    <a:pt x="392" y="137"/>
                  </a:cubicBezTo>
                  <a:cubicBezTo>
                    <a:pt x="382" y="145"/>
                    <a:pt x="366" y="156"/>
                    <a:pt x="342" y="174"/>
                  </a:cubicBezTo>
                  <a:cubicBezTo>
                    <a:pt x="321" y="187"/>
                    <a:pt x="299" y="202"/>
                    <a:pt x="278" y="219"/>
                  </a:cubicBezTo>
                  <a:cubicBezTo>
                    <a:pt x="257" y="236"/>
                    <a:pt x="238" y="255"/>
                    <a:pt x="221" y="274"/>
                  </a:cubicBezTo>
                  <a:cubicBezTo>
                    <a:pt x="218" y="281"/>
                    <a:pt x="214" y="288"/>
                    <a:pt x="211" y="296"/>
                  </a:cubicBezTo>
                  <a:cubicBezTo>
                    <a:pt x="208" y="304"/>
                    <a:pt x="205" y="312"/>
                    <a:pt x="201" y="321"/>
                  </a:cubicBezTo>
                  <a:cubicBezTo>
                    <a:pt x="221" y="298"/>
                    <a:pt x="231" y="291"/>
                    <a:pt x="235" y="291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9" y="291"/>
                    <a:pt x="236" y="299"/>
                    <a:pt x="231" y="310"/>
                  </a:cubicBezTo>
                  <a:cubicBezTo>
                    <a:pt x="228" y="316"/>
                    <a:pt x="226" y="322"/>
                    <a:pt x="223" y="329"/>
                  </a:cubicBezTo>
                  <a:cubicBezTo>
                    <a:pt x="220" y="335"/>
                    <a:pt x="217" y="342"/>
                    <a:pt x="214" y="349"/>
                  </a:cubicBezTo>
                  <a:cubicBezTo>
                    <a:pt x="211" y="357"/>
                    <a:pt x="209" y="364"/>
                    <a:pt x="208" y="369"/>
                  </a:cubicBezTo>
                  <a:cubicBezTo>
                    <a:pt x="217" y="358"/>
                    <a:pt x="228" y="348"/>
                    <a:pt x="238" y="338"/>
                  </a:cubicBezTo>
                  <a:cubicBezTo>
                    <a:pt x="242" y="334"/>
                    <a:pt x="247" y="330"/>
                    <a:pt x="251" y="326"/>
                  </a:cubicBezTo>
                  <a:cubicBezTo>
                    <a:pt x="258" y="320"/>
                    <a:pt x="258" y="320"/>
                    <a:pt x="258" y="320"/>
                  </a:cubicBezTo>
                  <a:cubicBezTo>
                    <a:pt x="261" y="318"/>
                    <a:pt x="264" y="316"/>
                    <a:pt x="267" y="314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8" y="306"/>
                    <a:pt x="281" y="304"/>
                    <a:pt x="283" y="302"/>
                  </a:cubicBezTo>
                  <a:cubicBezTo>
                    <a:pt x="289" y="298"/>
                    <a:pt x="295" y="294"/>
                    <a:pt x="301" y="291"/>
                  </a:cubicBezTo>
                  <a:cubicBezTo>
                    <a:pt x="310" y="286"/>
                    <a:pt x="319" y="281"/>
                    <a:pt x="329" y="276"/>
                  </a:cubicBezTo>
                  <a:cubicBezTo>
                    <a:pt x="339" y="259"/>
                    <a:pt x="348" y="244"/>
                    <a:pt x="358" y="232"/>
                  </a:cubicBezTo>
                  <a:cubicBezTo>
                    <a:pt x="363" y="226"/>
                    <a:pt x="368" y="220"/>
                    <a:pt x="374" y="214"/>
                  </a:cubicBezTo>
                  <a:cubicBezTo>
                    <a:pt x="376" y="211"/>
                    <a:pt x="379" y="208"/>
                    <a:pt x="381" y="206"/>
                  </a:cubicBezTo>
                  <a:cubicBezTo>
                    <a:pt x="384" y="203"/>
                    <a:pt x="387" y="200"/>
                    <a:pt x="390" y="198"/>
                  </a:cubicBezTo>
                  <a:cubicBezTo>
                    <a:pt x="395" y="193"/>
                    <a:pt x="401" y="188"/>
                    <a:pt x="407" y="184"/>
                  </a:cubicBezTo>
                  <a:cubicBezTo>
                    <a:pt x="410" y="181"/>
                    <a:pt x="414" y="179"/>
                    <a:pt x="417" y="177"/>
                  </a:cubicBezTo>
                  <a:cubicBezTo>
                    <a:pt x="420" y="175"/>
                    <a:pt x="423" y="172"/>
                    <a:pt x="427" y="170"/>
                  </a:cubicBezTo>
                  <a:cubicBezTo>
                    <a:pt x="434" y="166"/>
                    <a:pt x="442" y="162"/>
                    <a:pt x="450" y="158"/>
                  </a:cubicBezTo>
                  <a:cubicBezTo>
                    <a:pt x="458" y="154"/>
                    <a:pt x="466" y="150"/>
                    <a:pt x="476" y="146"/>
                  </a:cubicBezTo>
                  <a:cubicBezTo>
                    <a:pt x="476" y="147"/>
                    <a:pt x="475" y="149"/>
                    <a:pt x="475" y="151"/>
                  </a:cubicBezTo>
                  <a:cubicBezTo>
                    <a:pt x="473" y="159"/>
                    <a:pt x="471" y="166"/>
                    <a:pt x="470" y="174"/>
                  </a:cubicBezTo>
                  <a:cubicBezTo>
                    <a:pt x="481" y="166"/>
                    <a:pt x="493" y="161"/>
                    <a:pt x="505" y="154"/>
                  </a:cubicBezTo>
                  <a:cubicBezTo>
                    <a:pt x="511" y="151"/>
                    <a:pt x="517" y="148"/>
                    <a:pt x="523" y="146"/>
                  </a:cubicBezTo>
                  <a:cubicBezTo>
                    <a:pt x="541" y="138"/>
                    <a:pt x="541" y="138"/>
                    <a:pt x="541" y="138"/>
                  </a:cubicBezTo>
                  <a:cubicBezTo>
                    <a:pt x="535" y="144"/>
                    <a:pt x="529" y="150"/>
                    <a:pt x="524" y="156"/>
                  </a:cubicBezTo>
                  <a:cubicBezTo>
                    <a:pt x="522" y="158"/>
                    <a:pt x="521" y="160"/>
                    <a:pt x="520" y="161"/>
                  </a:cubicBezTo>
                  <a:cubicBezTo>
                    <a:pt x="520" y="161"/>
                    <a:pt x="520" y="161"/>
                    <a:pt x="520" y="161"/>
                  </a:cubicBezTo>
                  <a:cubicBezTo>
                    <a:pt x="521" y="160"/>
                    <a:pt x="522" y="158"/>
                    <a:pt x="524" y="156"/>
                  </a:cubicBezTo>
                  <a:cubicBezTo>
                    <a:pt x="529" y="150"/>
                    <a:pt x="535" y="144"/>
                    <a:pt x="541" y="138"/>
                  </a:cubicBezTo>
                  <a:cubicBezTo>
                    <a:pt x="554" y="131"/>
                    <a:pt x="565" y="125"/>
                    <a:pt x="576" y="120"/>
                  </a:cubicBezTo>
                  <a:cubicBezTo>
                    <a:pt x="582" y="118"/>
                    <a:pt x="588" y="115"/>
                    <a:pt x="594" y="113"/>
                  </a:cubicBezTo>
                  <a:cubicBezTo>
                    <a:pt x="600" y="110"/>
                    <a:pt x="606" y="108"/>
                    <a:pt x="612" y="105"/>
                  </a:cubicBezTo>
                  <a:cubicBezTo>
                    <a:pt x="642" y="96"/>
                    <a:pt x="677" y="86"/>
                    <a:pt x="706" y="81"/>
                  </a:cubicBezTo>
                  <a:cubicBezTo>
                    <a:pt x="771" y="65"/>
                    <a:pt x="834" y="59"/>
                    <a:pt x="894" y="58"/>
                  </a:cubicBezTo>
                  <a:cubicBezTo>
                    <a:pt x="896" y="58"/>
                    <a:pt x="899" y="58"/>
                    <a:pt x="901" y="58"/>
                  </a:cubicBezTo>
                  <a:cubicBezTo>
                    <a:pt x="930" y="58"/>
                    <a:pt x="961" y="59"/>
                    <a:pt x="991" y="61"/>
                  </a:cubicBezTo>
                  <a:cubicBezTo>
                    <a:pt x="988" y="60"/>
                    <a:pt x="985" y="59"/>
                    <a:pt x="983" y="58"/>
                  </a:cubicBezTo>
                  <a:cubicBezTo>
                    <a:pt x="975" y="54"/>
                    <a:pt x="967" y="50"/>
                    <a:pt x="960" y="46"/>
                  </a:cubicBezTo>
                  <a:cubicBezTo>
                    <a:pt x="960" y="46"/>
                    <a:pt x="960" y="46"/>
                    <a:pt x="960" y="46"/>
                  </a:cubicBezTo>
                  <a:cubicBezTo>
                    <a:pt x="960" y="46"/>
                    <a:pt x="960" y="46"/>
                    <a:pt x="959" y="46"/>
                  </a:cubicBezTo>
                  <a:cubicBezTo>
                    <a:pt x="959" y="46"/>
                    <a:pt x="959" y="46"/>
                    <a:pt x="959" y="46"/>
                  </a:cubicBezTo>
                  <a:cubicBezTo>
                    <a:pt x="959" y="46"/>
                    <a:pt x="959" y="46"/>
                    <a:pt x="959" y="46"/>
                  </a:cubicBezTo>
                  <a:cubicBezTo>
                    <a:pt x="959" y="46"/>
                    <a:pt x="959" y="46"/>
                    <a:pt x="959" y="46"/>
                  </a:cubicBezTo>
                  <a:cubicBezTo>
                    <a:pt x="959" y="46"/>
                    <a:pt x="959" y="46"/>
                    <a:pt x="959" y="46"/>
                  </a:cubicBezTo>
                  <a:cubicBezTo>
                    <a:pt x="938" y="46"/>
                    <a:pt x="920" y="49"/>
                    <a:pt x="903" y="51"/>
                  </a:cubicBezTo>
                  <a:cubicBezTo>
                    <a:pt x="903" y="51"/>
                    <a:pt x="903" y="51"/>
                    <a:pt x="903" y="51"/>
                  </a:cubicBezTo>
                  <a:cubicBezTo>
                    <a:pt x="902" y="51"/>
                    <a:pt x="902" y="51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0" y="51"/>
                    <a:pt x="900" y="52"/>
                    <a:pt x="900" y="52"/>
                  </a:cubicBezTo>
                  <a:cubicBezTo>
                    <a:pt x="899" y="52"/>
                    <a:pt x="899" y="52"/>
                    <a:pt x="899" y="52"/>
                  </a:cubicBezTo>
                  <a:cubicBezTo>
                    <a:pt x="880" y="54"/>
                    <a:pt x="862" y="57"/>
                    <a:pt x="839" y="57"/>
                  </a:cubicBezTo>
                  <a:cubicBezTo>
                    <a:pt x="828" y="56"/>
                    <a:pt x="817" y="56"/>
                    <a:pt x="805" y="55"/>
                  </a:cubicBezTo>
                  <a:cubicBezTo>
                    <a:pt x="794" y="54"/>
                    <a:pt x="782" y="54"/>
                    <a:pt x="772" y="53"/>
                  </a:cubicBezTo>
                  <a:cubicBezTo>
                    <a:pt x="772" y="53"/>
                    <a:pt x="772" y="53"/>
                    <a:pt x="772" y="53"/>
                  </a:cubicBezTo>
                  <a:cubicBezTo>
                    <a:pt x="771" y="53"/>
                    <a:pt x="771" y="53"/>
                    <a:pt x="771" y="53"/>
                  </a:cubicBezTo>
                  <a:cubicBezTo>
                    <a:pt x="771" y="53"/>
                    <a:pt x="770" y="53"/>
                    <a:pt x="770" y="54"/>
                  </a:cubicBezTo>
                  <a:cubicBezTo>
                    <a:pt x="770" y="54"/>
                    <a:pt x="770" y="54"/>
                    <a:pt x="770" y="54"/>
                  </a:cubicBezTo>
                  <a:cubicBezTo>
                    <a:pt x="770" y="54"/>
                    <a:pt x="769" y="54"/>
                    <a:pt x="769" y="54"/>
                  </a:cubicBezTo>
                  <a:cubicBezTo>
                    <a:pt x="769" y="54"/>
                    <a:pt x="769" y="54"/>
                    <a:pt x="768" y="54"/>
                  </a:cubicBezTo>
                  <a:cubicBezTo>
                    <a:pt x="767" y="54"/>
                    <a:pt x="767" y="54"/>
                    <a:pt x="766" y="54"/>
                  </a:cubicBezTo>
                  <a:cubicBezTo>
                    <a:pt x="766" y="54"/>
                    <a:pt x="765" y="54"/>
                    <a:pt x="765" y="54"/>
                  </a:cubicBezTo>
                  <a:cubicBezTo>
                    <a:pt x="765" y="54"/>
                    <a:pt x="765" y="54"/>
                    <a:pt x="764" y="54"/>
                  </a:cubicBezTo>
                  <a:cubicBezTo>
                    <a:pt x="762" y="54"/>
                    <a:pt x="760" y="55"/>
                    <a:pt x="758" y="55"/>
                  </a:cubicBezTo>
                  <a:cubicBezTo>
                    <a:pt x="758" y="55"/>
                    <a:pt x="758" y="55"/>
                    <a:pt x="758" y="55"/>
                  </a:cubicBezTo>
                  <a:cubicBezTo>
                    <a:pt x="758" y="55"/>
                    <a:pt x="757" y="55"/>
                    <a:pt x="757" y="55"/>
                  </a:cubicBezTo>
                  <a:cubicBezTo>
                    <a:pt x="726" y="59"/>
                    <a:pt x="696" y="64"/>
                    <a:pt x="669" y="64"/>
                  </a:cubicBezTo>
                  <a:cubicBezTo>
                    <a:pt x="669" y="64"/>
                    <a:pt x="669" y="64"/>
                    <a:pt x="669" y="64"/>
                  </a:cubicBezTo>
                  <a:cubicBezTo>
                    <a:pt x="669" y="64"/>
                    <a:pt x="669" y="64"/>
                    <a:pt x="669" y="64"/>
                  </a:cubicBezTo>
                  <a:cubicBezTo>
                    <a:pt x="669" y="64"/>
                    <a:pt x="669" y="64"/>
                    <a:pt x="669" y="64"/>
                  </a:cubicBezTo>
                  <a:cubicBezTo>
                    <a:pt x="669" y="64"/>
                    <a:pt x="669" y="64"/>
                    <a:pt x="669" y="64"/>
                  </a:cubicBezTo>
                  <a:cubicBezTo>
                    <a:pt x="650" y="64"/>
                    <a:pt x="633" y="61"/>
                    <a:pt x="619" y="54"/>
                  </a:cubicBezTo>
                  <a:cubicBezTo>
                    <a:pt x="619" y="54"/>
                    <a:pt x="619" y="54"/>
                    <a:pt x="619" y="54"/>
                  </a:cubicBezTo>
                  <a:cubicBezTo>
                    <a:pt x="601" y="53"/>
                    <a:pt x="584" y="53"/>
                    <a:pt x="566" y="52"/>
                  </a:cubicBezTo>
                  <a:cubicBezTo>
                    <a:pt x="562" y="52"/>
                    <a:pt x="557" y="51"/>
                    <a:pt x="553" y="51"/>
                  </a:cubicBezTo>
                  <a:cubicBezTo>
                    <a:pt x="551" y="51"/>
                    <a:pt x="549" y="51"/>
                    <a:pt x="546" y="51"/>
                  </a:cubicBezTo>
                  <a:cubicBezTo>
                    <a:pt x="544" y="51"/>
                    <a:pt x="541" y="51"/>
                    <a:pt x="539" y="51"/>
                  </a:cubicBezTo>
                  <a:cubicBezTo>
                    <a:pt x="529" y="51"/>
                    <a:pt x="519" y="51"/>
                    <a:pt x="509" y="52"/>
                  </a:cubicBezTo>
                  <a:cubicBezTo>
                    <a:pt x="509" y="52"/>
                    <a:pt x="509" y="52"/>
                    <a:pt x="509" y="52"/>
                  </a:cubicBezTo>
                  <a:cubicBezTo>
                    <a:pt x="509" y="52"/>
                    <a:pt x="509" y="52"/>
                    <a:pt x="509" y="52"/>
                  </a:cubicBezTo>
                  <a:cubicBezTo>
                    <a:pt x="514" y="49"/>
                    <a:pt x="520" y="46"/>
                    <a:pt x="526" y="43"/>
                  </a:cubicBezTo>
                  <a:cubicBezTo>
                    <a:pt x="529" y="42"/>
                    <a:pt x="532" y="41"/>
                    <a:pt x="536" y="40"/>
                  </a:cubicBezTo>
                  <a:cubicBezTo>
                    <a:pt x="537" y="39"/>
                    <a:pt x="539" y="39"/>
                    <a:pt x="541" y="38"/>
                  </a:cubicBezTo>
                  <a:cubicBezTo>
                    <a:pt x="542" y="37"/>
                    <a:pt x="544" y="37"/>
                    <a:pt x="545" y="36"/>
                  </a:cubicBezTo>
                  <a:cubicBezTo>
                    <a:pt x="556" y="33"/>
                    <a:pt x="568" y="30"/>
                    <a:pt x="580" y="27"/>
                  </a:cubicBezTo>
                  <a:cubicBezTo>
                    <a:pt x="585" y="25"/>
                    <a:pt x="591" y="24"/>
                    <a:pt x="596" y="22"/>
                  </a:cubicBezTo>
                  <a:cubicBezTo>
                    <a:pt x="601" y="21"/>
                    <a:pt x="606" y="19"/>
                    <a:pt x="611" y="18"/>
                  </a:cubicBezTo>
                  <a:cubicBezTo>
                    <a:pt x="620" y="14"/>
                    <a:pt x="627" y="10"/>
                    <a:pt x="631" y="5"/>
                  </a:cubicBezTo>
                  <a:cubicBezTo>
                    <a:pt x="624" y="2"/>
                    <a:pt x="607" y="0"/>
                    <a:pt x="58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33E93749-60C7-4403-BF08-5212FCFD12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8025" y="2208212"/>
              <a:ext cx="2386013" cy="2430463"/>
            </a:xfrm>
            <a:custGeom>
              <a:avLst/>
              <a:gdLst>
                <a:gd name="T0" fmla="*/ 861 w 1632"/>
                <a:gd name="T1" fmla="*/ 1101 h 1651"/>
                <a:gd name="T2" fmla="*/ 717 w 1632"/>
                <a:gd name="T3" fmla="*/ 1182 h 1651"/>
                <a:gd name="T4" fmla="*/ 1040 w 1632"/>
                <a:gd name="T5" fmla="*/ 1082 h 1651"/>
                <a:gd name="T6" fmla="*/ 1106 w 1632"/>
                <a:gd name="T7" fmla="*/ 996 h 1651"/>
                <a:gd name="T8" fmla="*/ 1218 w 1632"/>
                <a:gd name="T9" fmla="*/ 1276 h 1651"/>
                <a:gd name="T10" fmla="*/ 1291 w 1632"/>
                <a:gd name="T11" fmla="*/ 1230 h 1651"/>
                <a:gd name="T12" fmla="*/ 131 w 1632"/>
                <a:gd name="T13" fmla="*/ 290 h 1651"/>
                <a:gd name="T14" fmla="*/ 29 w 1632"/>
                <a:gd name="T15" fmla="*/ 444 h 1651"/>
                <a:gd name="T16" fmla="*/ 11 w 1632"/>
                <a:gd name="T17" fmla="*/ 696 h 1651"/>
                <a:gd name="T18" fmla="*/ 177 w 1632"/>
                <a:gd name="T19" fmla="*/ 1011 h 1651"/>
                <a:gd name="T20" fmla="*/ 1 w 1632"/>
                <a:gd name="T21" fmla="*/ 756 h 1651"/>
                <a:gd name="T22" fmla="*/ 439 w 1632"/>
                <a:gd name="T23" fmla="*/ 1307 h 1651"/>
                <a:gd name="T24" fmla="*/ 1132 w 1632"/>
                <a:gd name="T25" fmla="*/ 1398 h 1651"/>
                <a:gd name="T26" fmla="*/ 1194 w 1632"/>
                <a:gd name="T27" fmla="*/ 1369 h 1651"/>
                <a:gd name="T28" fmla="*/ 1332 w 1632"/>
                <a:gd name="T29" fmla="*/ 1213 h 1651"/>
                <a:gd name="T30" fmla="*/ 1329 w 1632"/>
                <a:gd name="T31" fmla="*/ 894 h 1651"/>
                <a:gd name="T32" fmla="*/ 1276 w 1632"/>
                <a:gd name="T33" fmla="*/ 720 h 1651"/>
                <a:gd name="T34" fmla="*/ 809 w 1632"/>
                <a:gd name="T35" fmla="*/ 332 h 1651"/>
                <a:gd name="T36" fmla="*/ 517 w 1632"/>
                <a:gd name="T37" fmla="*/ 308 h 1651"/>
                <a:gd name="T38" fmla="*/ 363 w 1632"/>
                <a:gd name="T39" fmla="*/ 393 h 1651"/>
                <a:gd name="T40" fmla="*/ 355 w 1632"/>
                <a:gd name="T41" fmla="*/ 405 h 1651"/>
                <a:gd name="T42" fmla="*/ 351 w 1632"/>
                <a:gd name="T43" fmla="*/ 408 h 1651"/>
                <a:gd name="T44" fmla="*/ 348 w 1632"/>
                <a:gd name="T45" fmla="*/ 412 h 1651"/>
                <a:gd name="T46" fmla="*/ 259 w 1632"/>
                <a:gd name="T47" fmla="*/ 540 h 1651"/>
                <a:gd name="T48" fmla="*/ 223 w 1632"/>
                <a:gd name="T49" fmla="*/ 746 h 1651"/>
                <a:gd name="T50" fmla="*/ 315 w 1632"/>
                <a:gd name="T51" fmla="*/ 785 h 1651"/>
                <a:gd name="T52" fmla="*/ 382 w 1632"/>
                <a:gd name="T53" fmla="*/ 501 h 1651"/>
                <a:gd name="T54" fmla="*/ 424 w 1632"/>
                <a:gd name="T55" fmla="*/ 462 h 1651"/>
                <a:gd name="T56" fmla="*/ 658 w 1632"/>
                <a:gd name="T57" fmla="*/ 393 h 1651"/>
                <a:gd name="T58" fmla="*/ 1113 w 1632"/>
                <a:gd name="T59" fmla="*/ 571 h 1651"/>
                <a:gd name="T60" fmla="*/ 1199 w 1632"/>
                <a:gd name="T61" fmla="*/ 680 h 1651"/>
                <a:gd name="T62" fmla="*/ 1243 w 1632"/>
                <a:gd name="T63" fmla="*/ 770 h 1651"/>
                <a:gd name="T64" fmla="*/ 1267 w 1632"/>
                <a:gd name="T65" fmla="*/ 962 h 1651"/>
                <a:gd name="T66" fmla="*/ 1243 w 1632"/>
                <a:gd name="T67" fmla="*/ 1208 h 1651"/>
                <a:gd name="T68" fmla="*/ 1118 w 1632"/>
                <a:gd name="T69" fmla="*/ 1298 h 1651"/>
                <a:gd name="T70" fmla="*/ 919 w 1632"/>
                <a:gd name="T71" fmla="*/ 1340 h 1651"/>
                <a:gd name="T72" fmla="*/ 667 w 1632"/>
                <a:gd name="T73" fmla="*/ 1305 h 1651"/>
                <a:gd name="T74" fmla="*/ 244 w 1632"/>
                <a:gd name="T75" fmla="*/ 1076 h 1651"/>
                <a:gd name="T76" fmla="*/ 490 w 1632"/>
                <a:gd name="T77" fmla="*/ 1223 h 1651"/>
                <a:gd name="T78" fmla="*/ 288 w 1632"/>
                <a:gd name="T79" fmla="*/ 1051 h 1651"/>
                <a:gd name="T80" fmla="*/ 70 w 1632"/>
                <a:gd name="T81" fmla="*/ 409 h 1651"/>
                <a:gd name="T82" fmla="*/ 115 w 1632"/>
                <a:gd name="T83" fmla="*/ 300 h 1651"/>
                <a:gd name="T84" fmla="*/ 1145 w 1632"/>
                <a:gd name="T85" fmla="*/ 307 h 1651"/>
                <a:gd name="T86" fmla="*/ 1419 w 1632"/>
                <a:gd name="T87" fmla="*/ 536 h 1651"/>
                <a:gd name="T88" fmla="*/ 1545 w 1632"/>
                <a:gd name="T89" fmla="*/ 1042 h 1651"/>
                <a:gd name="T90" fmla="*/ 1093 w 1632"/>
                <a:gd name="T91" fmla="*/ 1649 h 1651"/>
                <a:gd name="T92" fmla="*/ 1400 w 1632"/>
                <a:gd name="T93" fmla="*/ 1420 h 1651"/>
                <a:gd name="T94" fmla="*/ 1577 w 1632"/>
                <a:gd name="T95" fmla="*/ 1115 h 1651"/>
                <a:gd name="T96" fmla="*/ 1569 w 1632"/>
                <a:gd name="T97" fmla="*/ 782 h 1651"/>
                <a:gd name="T98" fmla="*/ 1598 w 1632"/>
                <a:gd name="T99" fmla="*/ 745 h 1651"/>
                <a:gd name="T100" fmla="*/ 1620 w 1632"/>
                <a:gd name="T101" fmla="*/ 820 h 1651"/>
                <a:gd name="T102" fmla="*/ 1456 w 1632"/>
                <a:gd name="T103" fmla="*/ 473 h 1651"/>
                <a:gd name="T104" fmla="*/ 1070 w 1632"/>
                <a:gd name="T105" fmla="*/ 240 h 1651"/>
                <a:gd name="T106" fmla="*/ 747 w 1632"/>
                <a:gd name="T107" fmla="*/ 103 h 1651"/>
                <a:gd name="T108" fmla="*/ 606 w 1632"/>
                <a:gd name="T109" fmla="*/ 14 h 1651"/>
                <a:gd name="T110" fmla="*/ 374 w 1632"/>
                <a:gd name="T111" fmla="*/ 74 h 1651"/>
                <a:gd name="T112" fmla="*/ 585 w 1632"/>
                <a:gd name="T113" fmla="*/ 52 h 1651"/>
                <a:gd name="T114" fmla="*/ 524 w 1632"/>
                <a:gd name="T115" fmla="*/ 1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32" h="1651">
                  <a:moveTo>
                    <a:pt x="1090" y="943"/>
                  </a:moveTo>
                  <a:cubicBezTo>
                    <a:pt x="1087" y="950"/>
                    <a:pt x="1085" y="956"/>
                    <a:pt x="1082" y="963"/>
                  </a:cubicBezTo>
                  <a:cubicBezTo>
                    <a:pt x="1078" y="970"/>
                    <a:pt x="1074" y="977"/>
                    <a:pt x="1070" y="984"/>
                  </a:cubicBezTo>
                  <a:cubicBezTo>
                    <a:pt x="1066" y="991"/>
                    <a:pt x="1061" y="998"/>
                    <a:pt x="1056" y="1005"/>
                  </a:cubicBezTo>
                  <a:cubicBezTo>
                    <a:pt x="1051" y="1011"/>
                    <a:pt x="1045" y="1017"/>
                    <a:pt x="1040" y="1023"/>
                  </a:cubicBezTo>
                  <a:cubicBezTo>
                    <a:pt x="1035" y="1028"/>
                    <a:pt x="1029" y="1033"/>
                    <a:pt x="1024" y="1037"/>
                  </a:cubicBezTo>
                  <a:cubicBezTo>
                    <a:pt x="1016" y="1043"/>
                    <a:pt x="1016" y="1043"/>
                    <a:pt x="1016" y="1043"/>
                  </a:cubicBezTo>
                  <a:cubicBezTo>
                    <a:pt x="1010" y="1047"/>
                    <a:pt x="1010" y="1047"/>
                    <a:pt x="1010" y="1047"/>
                  </a:cubicBezTo>
                  <a:cubicBezTo>
                    <a:pt x="995" y="1057"/>
                    <a:pt x="980" y="1065"/>
                    <a:pt x="963" y="1072"/>
                  </a:cubicBezTo>
                  <a:cubicBezTo>
                    <a:pt x="947" y="1079"/>
                    <a:pt x="930" y="1085"/>
                    <a:pt x="913" y="1089"/>
                  </a:cubicBezTo>
                  <a:cubicBezTo>
                    <a:pt x="896" y="1094"/>
                    <a:pt x="879" y="1098"/>
                    <a:pt x="861" y="1101"/>
                  </a:cubicBezTo>
                  <a:cubicBezTo>
                    <a:pt x="842" y="1107"/>
                    <a:pt x="819" y="1111"/>
                    <a:pt x="797" y="1113"/>
                  </a:cubicBezTo>
                  <a:cubicBezTo>
                    <a:pt x="774" y="1115"/>
                    <a:pt x="752" y="1115"/>
                    <a:pt x="733" y="1116"/>
                  </a:cubicBezTo>
                  <a:cubicBezTo>
                    <a:pt x="721" y="1117"/>
                    <a:pt x="710" y="1117"/>
                    <a:pt x="702" y="1118"/>
                  </a:cubicBezTo>
                  <a:cubicBezTo>
                    <a:pt x="693" y="1119"/>
                    <a:pt x="687" y="1120"/>
                    <a:pt x="683" y="1123"/>
                  </a:cubicBezTo>
                  <a:cubicBezTo>
                    <a:pt x="643" y="1120"/>
                    <a:pt x="604" y="1110"/>
                    <a:pt x="569" y="1094"/>
                  </a:cubicBezTo>
                  <a:cubicBezTo>
                    <a:pt x="544" y="1083"/>
                    <a:pt x="521" y="1069"/>
                    <a:pt x="499" y="1054"/>
                  </a:cubicBezTo>
                  <a:cubicBezTo>
                    <a:pt x="529" y="1078"/>
                    <a:pt x="559" y="1102"/>
                    <a:pt x="588" y="1125"/>
                  </a:cubicBezTo>
                  <a:cubicBezTo>
                    <a:pt x="620" y="1150"/>
                    <a:pt x="657" y="1168"/>
                    <a:pt x="694" y="1182"/>
                  </a:cubicBezTo>
                  <a:cubicBezTo>
                    <a:pt x="696" y="1181"/>
                    <a:pt x="698" y="1181"/>
                    <a:pt x="701" y="1181"/>
                  </a:cubicBezTo>
                  <a:cubicBezTo>
                    <a:pt x="705" y="1181"/>
                    <a:pt x="710" y="1182"/>
                    <a:pt x="714" y="1182"/>
                  </a:cubicBezTo>
                  <a:cubicBezTo>
                    <a:pt x="715" y="1182"/>
                    <a:pt x="716" y="1182"/>
                    <a:pt x="717" y="1182"/>
                  </a:cubicBezTo>
                  <a:cubicBezTo>
                    <a:pt x="717" y="1182"/>
                    <a:pt x="717" y="1182"/>
                    <a:pt x="717" y="1182"/>
                  </a:cubicBezTo>
                  <a:cubicBezTo>
                    <a:pt x="722" y="1182"/>
                    <a:pt x="726" y="1182"/>
                    <a:pt x="731" y="1182"/>
                  </a:cubicBezTo>
                  <a:cubicBezTo>
                    <a:pt x="796" y="1177"/>
                    <a:pt x="859" y="1169"/>
                    <a:pt x="916" y="1152"/>
                  </a:cubicBezTo>
                  <a:cubicBezTo>
                    <a:pt x="916" y="1152"/>
                    <a:pt x="916" y="1152"/>
                    <a:pt x="916" y="1152"/>
                  </a:cubicBezTo>
                  <a:cubicBezTo>
                    <a:pt x="952" y="1139"/>
                    <a:pt x="982" y="1124"/>
                    <a:pt x="1014" y="1104"/>
                  </a:cubicBezTo>
                  <a:cubicBezTo>
                    <a:pt x="1014" y="1104"/>
                    <a:pt x="1014" y="1104"/>
                    <a:pt x="1014" y="1104"/>
                  </a:cubicBezTo>
                  <a:cubicBezTo>
                    <a:pt x="1014" y="1104"/>
                    <a:pt x="1014" y="1104"/>
                    <a:pt x="1014" y="1104"/>
                  </a:cubicBezTo>
                  <a:cubicBezTo>
                    <a:pt x="1014" y="1104"/>
                    <a:pt x="1014" y="1104"/>
                    <a:pt x="1014" y="1104"/>
                  </a:cubicBezTo>
                  <a:cubicBezTo>
                    <a:pt x="1018" y="1100"/>
                    <a:pt x="1023" y="1097"/>
                    <a:pt x="1027" y="1093"/>
                  </a:cubicBezTo>
                  <a:cubicBezTo>
                    <a:pt x="1034" y="1088"/>
                    <a:pt x="1034" y="1088"/>
                    <a:pt x="1034" y="1088"/>
                  </a:cubicBezTo>
                  <a:cubicBezTo>
                    <a:pt x="1036" y="1086"/>
                    <a:pt x="1038" y="1084"/>
                    <a:pt x="1040" y="1082"/>
                  </a:cubicBezTo>
                  <a:cubicBezTo>
                    <a:pt x="1043" y="1079"/>
                    <a:pt x="1043" y="1079"/>
                    <a:pt x="1043" y="1079"/>
                  </a:cubicBezTo>
                  <a:cubicBezTo>
                    <a:pt x="1048" y="1075"/>
                    <a:pt x="1048" y="1075"/>
                    <a:pt x="1048" y="1075"/>
                  </a:cubicBezTo>
                  <a:cubicBezTo>
                    <a:pt x="1050" y="1073"/>
                    <a:pt x="1051" y="1072"/>
                    <a:pt x="1053" y="1070"/>
                  </a:cubicBezTo>
                  <a:cubicBezTo>
                    <a:pt x="1058" y="1065"/>
                    <a:pt x="1058" y="1065"/>
                    <a:pt x="1058" y="1065"/>
                  </a:cubicBezTo>
                  <a:cubicBezTo>
                    <a:pt x="1062" y="1061"/>
                    <a:pt x="1065" y="1057"/>
                    <a:pt x="1068" y="1054"/>
                  </a:cubicBezTo>
                  <a:cubicBezTo>
                    <a:pt x="1070" y="1052"/>
                    <a:pt x="1072" y="1050"/>
                    <a:pt x="1074" y="1048"/>
                  </a:cubicBezTo>
                  <a:cubicBezTo>
                    <a:pt x="1079" y="1041"/>
                    <a:pt x="1079" y="1041"/>
                    <a:pt x="1079" y="1041"/>
                  </a:cubicBezTo>
                  <a:cubicBezTo>
                    <a:pt x="1082" y="1037"/>
                    <a:pt x="1085" y="1032"/>
                    <a:pt x="1088" y="1028"/>
                  </a:cubicBezTo>
                  <a:cubicBezTo>
                    <a:pt x="1091" y="1023"/>
                    <a:pt x="1095" y="1018"/>
                    <a:pt x="1097" y="1012"/>
                  </a:cubicBezTo>
                  <a:cubicBezTo>
                    <a:pt x="1099" y="1010"/>
                    <a:pt x="1100" y="1007"/>
                    <a:pt x="1102" y="1005"/>
                  </a:cubicBezTo>
                  <a:cubicBezTo>
                    <a:pt x="1103" y="1002"/>
                    <a:pt x="1104" y="999"/>
                    <a:pt x="1106" y="996"/>
                  </a:cubicBezTo>
                  <a:cubicBezTo>
                    <a:pt x="1106" y="996"/>
                    <a:pt x="1106" y="995"/>
                    <a:pt x="1106" y="995"/>
                  </a:cubicBezTo>
                  <a:cubicBezTo>
                    <a:pt x="1104" y="989"/>
                    <a:pt x="1102" y="984"/>
                    <a:pt x="1100" y="979"/>
                  </a:cubicBezTo>
                  <a:cubicBezTo>
                    <a:pt x="1097" y="967"/>
                    <a:pt x="1093" y="955"/>
                    <a:pt x="1090" y="943"/>
                  </a:cubicBezTo>
                  <a:moveTo>
                    <a:pt x="1174" y="1346"/>
                  </a:moveTo>
                  <a:cubicBezTo>
                    <a:pt x="1179" y="1339"/>
                    <a:pt x="1181" y="1334"/>
                    <a:pt x="1182" y="1329"/>
                  </a:cubicBezTo>
                  <a:cubicBezTo>
                    <a:pt x="1184" y="1325"/>
                    <a:pt x="1184" y="1320"/>
                    <a:pt x="1186" y="1316"/>
                  </a:cubicBezTo>
                  <a:cubicBezTo>
                    <a:pt x="1187" y="1312"/>
                    <a:pt x="1190" y="1307"/>
                    <a:pt x="1195" y="1301"/>
                  </a:cubicBezTo>
                  <a:cubicBezTo>
                    <a:pt x="1197" y="1298"/>
                    <a:pt x="1200" y="1295"/>
                    <a:pt x="1204" y="1290"/>
                  </a:cubicBezTo>
                  <a:cubicBezTo>
                    <a:pt x="1206" y="1288"/>
                    <a:pt x="1208" y="1286"/>
                    <a:pt x="1210" y="1284"/>
                  </a:cubicBezTo>
                  <a:cubicBezTo>
                    <a:pt x="1212" y="1283"/>
                    <a:pt x="1213" y="1281"/>
                    <a:pt x="1214" y="1280"/>
                  </a:cubicBezTo>
                  <a:cubicBezTo>
                    <a:pt x="1215" y="1279"/>
                    <a:pt x="1217" y="1277"/>
                    <a:pt x="1218" y="1276"/>
                  </a:cubicBezTo>
                  <a:cubicBezTo>
                    <a:pt x="1240" y="1257"/>
                    <a:pt x="1260" y="1232"/>
                    <a:pt x="1274" y="1206"/>
                  </a:cubicBezTo>
                  <a:cubicBezTo>
                    <a:pt x="1289" y="1179"/>
                    <a:pt x="1299" y="1151"/>
                    <a:pt x="1304" y="1125"/>
                  </a:cubicBezTo>
                  <a:cubicBezTo>
                    <a:pt x="1309" y="1100"/>
                    <a:pt x="1311" y="1076"/>
                    <a:pt x="1312" y="1054"/>
                  </a:cubicBezTo>
                  <a:cubicBezTo>
                    <a:pt x="1312" y="1033"/>
                    <a:pt x="1311" y="1013"/>
                    <a:pt x="1309" y="995"/>
                  </a:cubicBezTo>
                  <a:cubicBezTo>
                    <a:pt x="1318" y="1018"/>
                    <a:pt x="1324" y="1045"/>
                    <a:pt x="1326" y="1077"/>
                  </a:cubicBezTo>
                  <a:cubicBezTo>
                    <a:pt x="1328" y="1108"/>
                    <a:pt x="1325" y="1144"/>
                    <a:pt x="1312" y="1182"/>
                  </a:cubicBezTo>
                  <a:cubicBezTo>
                    <a:pt x="1310" y="1187"/>
                    <a:pt x="1309" y="1192"/>
                    <a:pt x="1307" y="1196"/>
                  </a:cubicBezTo>
                  <a:cubicBezTo>
                    <a:pt x="1304" y="1203"/>
                    <a:pt x="1304" y="1203"/>
                    <a:pt x="1304" y="1203"/>
                  </a:cubicBezTo>
                  <a:cubicBezTo>
                    <a:pt x="1303" y="1205"/>
                    <a:pt x="1302" y="1208"/>
                    <a:pt x="1301" y="1210"/>
                  </a:cubicBezTo>
                  <a:cubicBezTo>
                    <a:pt x="1299" y="1215"/>
                    <a:pt x="1297" y="1219"/>
                    <a:pt x="1295" y="1224"/>
                  </a:cubicBezTo>
                  <a:cubicBezTo>
                    <a:pt x="1291" y="1230"/>
                    <a:pt x="1291" y="1230"/>
                    <a:pt x="1291" y="1230"/>
                  </a:cubicBezTo>
                  <a:cubicBezTo>
                    <a:pt x="1287" y="1237"/>
                    <a:pt x="1287" y="1237"/>
                    <a:pt x="1287" y="1237"/>
                  </a:cubicBezTo>
                  <a:cubicBezTo>
                    <a:pt x="1277" y="1255"/>
                    <a:pt x="1265" y="1271"/>
                    <a:pt x="1252" y="1285"/>
                  </a:cubicBezTo>
                  <a:cubicBezTo>
                    <a:pt x="1245" y="1291"/>
                    <a:pt x="1239" y="1298"/>
                    <a:pt x="1232" y="1304"/>
                  </a:cubicBezTo>
                  <a:cubicBezTo>
                    <a:pt x="1225" y="1310"/>
                    <a:pt x="1219" y="1315"/>
                    <a:pt x="1212" y="1321"/>
                  </a:cubicBezTo>
                  <a:cubicBezTo>
                    <a:pt x="1199" y="1330"/>
                    <a:pt x="1186" y="1339"/>
                    <a:pt x="1174" y="1346"/>
                  </a:cubicBezTo>
                  <a:moveTo>
                    <a:pt x="111" y="905"/>
                  </a:moveTo>
                  <a:cubicBezTo>
                    <a:pt x="85" y="869"/>
                    <a:pt x="61" y="828"/>
                    <a:pt x="42" y="783"/>
                  </a:cubicBezTo>
                  <a:cubicBezTo>
                    <a:pt x="61" y="828"/>
                    <a:pt x="85" y="869"/>
                    <a:pt x="111" y="905"/>
                  </a:cubicBezTo>
                  <a:moveTo>
                    <a:pt x="137" y="288"/>
                  </a:moveTo>
                  <a:cubicBezTo>
                    <a:pt x="136" y="288"/>
                    <a:pt x="136" y="288"/>
                    <a:pt x="136" y="288"/>
                  </a:cubicBezTo>
                  <a:cubicBezTo>
                    <a:pt x="134" y="289"/>
                    <a:pt x="133" y="290"/>
                    <a:pt x="131" y="290"/>
                  </a:cubicBezTo>
                  <a:cubicBezTo>
                    <a:pt x="129" y="291"/>
                    <a:pt x="126" y="292"/>
                    <a:pt x="123" y="293"/>
                  </a:cubicBezTo>
                  <a:cubicBezTo>
                    <a:pt x="118" y="294"/>
                    <a:pt x="112" y="296"/>
                    <a:pt x="106" y="299"/>
                  </a:cubicBezTo>
                  <a:cubicBezTo>
                    <a:pt x="104" y="300"/>
                    <a:pt x="102" y="302"/>
                    <a:pt x="99" y="303"/>
                  </a:cubicBezTo>
                  <a:cubicBezTo>
                    <a:pt x="98" y="305"/>
                    <a:pt x="97" y="306"/>
                    <a:pt x="96" y="307"/>
                  </a:cubicBezTo>
                  <a:cubicBezTo>
                    <a:pt x="84" y="323"/>
                    <a:pt x="75" y="339"/>
                    <a:pt x="66" y="356"/>
                  </a:cubicBezTo>
                  <a:cubicBezTo>
                    <a:pt x="61" y="364"/>
                    <a:pt x="58" y="373"/>
                    <a:pt x="53" y="382"/>
                  </a:cubicBezTo>
                  <a:cubicBezTo>
                    <a:pt x="51" y="386"/>
                    <a:pt x="49" y="391"/>
                    <a:pt x="47" y="396"/>
                  </a:cubicBezTo>
                  <a:cubicBezTo>
                    <a:pt x="45" y="400"/>
                    <a:pt x="43" y="405"/>
                    <a:pt x="41" y="411"/>
                  </a:cubicBezTo>
                  <a:cubicBezTo>
                    <a:pt x="39" y="416"/>
                    <a:pt x="37" y="421"/>
                    <a:pt x="35" y="426"/>
                  </a:cubicBezTo>
                  <a:cubicBezTo>
                    <a:pt x="34" y="429"/>
                    <a:pt x="33" y="432"/>
                    <a:pt x="32" y="435"/>
                  </a:cubicBezTo>
                  <a:cubicBezTo>
                    <a:pt x="31" y="438"/>
                    <a:pt x="30" y="441"/>
                    <a:pt x="29" y="444"/>
                  </a:cubicBezTo>
                  <a:cubicBezTo>
                    <a:pt x="27" y="450"/>
                    <a:pt x="25" y="456"/>
                    <a:pt x="23" y="462"/>
                  </a:cubicBezTo>
                  <a:cubicBezTo>
                    <a:pt x="21" y="469"/>
                    <a:pt x="19" y="476"/>
                    <a:pt x="17" y="483"/>
                  </a:cubicBezTo>
                  <a:cubicBezTo>
                    <a:pt x="15" y="490"/>
                    <a:pt x="13" y="497"/>
                    <a:pt x="11" y="505"/>
                  </a:cubicBezTo>
                  <a:cubicBezTo>
                    <a:pt x="10" y="513"/>
                    <a:pt x="8" y="521"/>
                    <a:pt x="7" y="529"/>
                  </a:cubicBezTo>
                  <a:cubicBezTo>
                    <a:pt x="6" y="533"/>
                    <a:pt x="5" y="538"/>
                    <a:pt x="4" y="542"/>
                  </a:cubicBezTo>
                  <a:cubicBezTo>
                    <a:pt x="4" y="547"/>
                    <a:pt x="3" y="551"/>
                    <a:pt x="3" y="556"/>
                  </a:cubicBezTo>
                  <a:cubicBezTo>
                    <a:pt x="2" y="565"/>
                    <a:pt x="0" y="575"/>
                    <a:pt x="0" y="585"/>
                  </a:cubicBezTo>
                  <a:cubicBezTo>
                    <a:pt x="0" y="597"/>
                    <a:pt x="0" y="608"/>
                    <a:pt x="0" y="620"/>
                  </a:cubicBezTo>
                  <a:cubicBezTo>
                    <a:pt x="1" y="632"/>
                    <a:pt x="2" y="643"/>
                    <a:pt x="4" y="655"/>
                  </a:cubicBezTo>
                  <a:cubicBezTo>
                    <a:pt x="5" y="662"/>
                    <a:pt x="6" y="669"/>
                    <a:pt x="7" y="675"/>
                  </a:cubicBezTo>
                  <a:cubicBezTo>
                    <a:pt x="8" y="682"/>
                    <a:pt x="9" y="689"/>
                    <a:pt x="11" y="696"/>
                  </a:cubicBezTo>
                  <a:cubicBezTo>
                    <a:pt x="13" y="704"/>
                    <a:pt x="15" y="712"/>
                    <a:pt x="17" y="719"/>
                  </a:cubicBezTo>
                  <a:cubicBezTo>
                    <a:pt x="18" y="723"/>
                    <a:pt x="20" y="726"/>
                    <a:pt x="21" y="730"/>
                  </a:cubicBezTo>
                  <a:cubicBezTo>
                    <a:pt x="22" y="734"/>
                    <a:pt x="23" y="737"/>
                    <a:pt x="25" y="741"/>
                  </a:cubicBezTo>
                  <a:cubicBezTo>
                    <a:pt x="26" y="744"/>
                    <a:pt x="27" y="748"/>
                    <a:pt x="28" y="751"/>
                  </a:cubicBezTo>
                  <a:cubicBezTo>
                    <a:pt x="30" y="757"/>
                    <a:pt x="30" y="757"/>
                    <a:pt x="30" y="757"/>
                  </a:cubicBezTo>
                  <a:cubicBezTo>
                    <a:pt x="31" y="758"/>
                    <a:pt x="32" y="760"/>
                    <a:pt x="33" y="762"/>
                  </a:cubicBezTo>
                  <a:cubicBezTo>
                    <a:pt x="35" y="769"/>
                    <a:pt x="38" y="776"/>
                    <a:pt x="42" y="783"/>
                  </a:cubicBezTo>
                  <a:cubicBezTo>
                    <a:pt x="61" y="828"/>
                    <a:pt x="85" y="869"/>
                    <a:pt x="111" y="905"/>
                  </a:cubicBezTo>
                  <a:cubicBezTo>
                    <a:pt x="131" y="942"/>
                    <a:pt x="155" y="979"/>
                    <a:pt x="177" y="1011"/>
                  </a:cubicBezTo>
                  <a:cubicBezTo>
                    <a:pt x="177" y="1011"/>
                    <a:pt x="177" y="1011"/>
                    <a:pt x="177" y="1011"/>
                  </a:cubicBezTo>
                  <a:cubicBezTo>
                    <a:pt x="177" y="1011"/>
                    <a:pt x="177" y="1011"/>
                    <a:pt x="177" y="1011"/>
                  </a:cubicBezTo>
                  <a:cubicBezTo>
                    <a:pt x="177" y="1011"/>
                    <a:pt x="177" y="1011"/>
                    <a:pt x="177" y="1011"/>
                  </a:cubicBezTo>
                  <a:cubicBezTo>
                    <a:pt x="167" y="1002"/>
                    <a:pt x="156" y="993"/>
                    <a:pt x="145" y="984"/>
                  </a:cubicBezTo>
                  <a:cubicBezTo>
                    <a:pt x="139" y="979"/>
                    <a:pt x="134" y="974"/>
                    <a:pt x="128" y="969"/>
                  </a:cubicBezTo>
                  <a:cubicBezTo>
                    <a:pt x="123" y="964"/>
                    <a:pt x="118" y="959"/>
                    <a:pt x="112" y="954"/>
                  </a:cubicBezTo>
                  <a:cubicBezTo>
                    <a:pt x="92" y="928"/>
                    <a:pt x="73" y="902"/>
                    <a:pt x="56" y="874"/>
                  </a:cubicBezTo>
                  <a:cubicBezTo>
                    <a:pt x="55" y="873"/>
                    <a:pt x="54" y="871"/>
                    <a:pt x="53" y="870"/>
                  </a:cubicBezTo>
                  <a:cubicBezTo>
                    <a:pt x="53" y="869"/>
                    <a:pt x="53" y="869"/>
                    <a:pt x="52" y="868"/>
                  </a:cubicBezTo>
                  <a:cubicBezTo>
                    <a:pt x="46" y="857"/>
                    <a:pt x="39" y="847"/>
                    <a:pt x="34" y="835"/>
                  </a:cubicBezTo>
                  <a:cubicBezTo>
                    <a:pt x="28" y="824"/>
                    <a:pt x="22" y="813"/>
                    <a:pt x="17" y="801"/>
                  </a:cubicBezTo>
                  <a:cubicBezTo>
                    <a:pt x="12" y="789"/>
                    <a:pt x="7" y="777"/>
                    <a:pt x="3" y="764"/>
                  </a:cubicBezTo>
                  <a:cubicBezTo>
                    <a:pt x="2" y="762"/>
                    <a:pt x="1" y="759"/>
                    <a:pt x="1" y="756"/>
                  </a:cubicBezTo>
                  <a:cubicBezTo>
                    <a:pt x="3" y="773"/>
                    <a:pt x="6" y="791"/>
                    <a:pt x="8" y="809"/>
                  </a:cubicBezTo>
                  <a:cubicBezTo>
                    <a:pt x="13" y="838"/>
                    <a:pt x="17" y="868"/>
                    <a:pt x="22" y="898"/>
                  </a:cubicBezTo>
                  <a:cubicBezTo>
                    <a:pt x="24" y="900"/>
                    <a:pt x="25" y="902"/>
                    <a:pt x="26" y="904"/>
                  </a:cubicBezTo>
                  <a:cubicBezTo>
                    <a:pt x="33" y="916"/>
                    <a:pt x="33" y="916"/>
                    <a:pt x="33" y="916"/>
                  </a:cubicBezTo>
                  <a:cubicBezTo>
                    <a:pt x="40" y="926"/>
                    <a:pt x="40" y="926"/>
                    <a:pt x="40" y="926"/>
                  </a:cubicBezTo>
                  <a:cubicBezTo>
                    <a:pt x="45" y="933"/>
                    <a:pt x="50" y="940"/>
                    <a:pt x="55" y="947"/>
                  </a:cubicBezTo>
                  <a:cubicBezTo>
                    <a:pt x="60" y="954"/>
                    <a:pt x="65" y="961"/>
                    <a:pt x="69" y="967"/>
                  </a:cubicBezTo>
                  <a:cubicBezTo>
                    <a:pt x="98" y="1006"/>
                    <a:pt x="129" y="1040"/>
                    <a:pt x="159" y="1071"/>
                  </a:cubicBezTo>
                  <a:cubicBezTo>
                    <a:pt x="190" y="1102"/>
                    <a:pt x="221" y="1131"/>
                    <a:pt x="251" y="1158"/>
                  </a:cubicBezTo>
                  <a:cubicBezTo>
                    <a:pt x="313" y="1211"/>
                    <a:pt x="374" y="1258"/>
                    <a:pt x="432" y="1302"/>
                  </a:cubicBezTo>
                  <a:cubicBezTo>
                    <a:pt x="434" y="1304"/>
                    <a:pt x="437" y="1305"/>
                    <a:pt x="439" y="1307"/>
                  </a:cubicBezTo>
                  <a:cubicBezTo>
                    <a:pt x="441" y="1308"/>
                    <a:pt x="444" y="1310"/>
                    <a:pt x="446" y="1312"/>
                  </a:cubicBezTo>
                  <a:cubicBezTo>
                    <a:pt x="452" y="1316"/>
                    <a:pt x="459" y="1320"/>
                    <a:pt x="465" y="1324"/>
                  </a:cubicBezTo>
                  <a:cubicBezTo>
                    <a:pt x="471" y="1328"/>
                    <a:pt x="478" y="1333"/>
                    <a:pt x="485" y="1337"/>
                  </a:cubicBezTo>
                  <a:cubicBezTo>
                    <a:pt x="491" y="1341"/>
                    <a:pt x="498" y="1345"/>
                    <a:pt x="505" y="1348"/>
                  </a:cubicBezTo>
                  <a:cubicBezTo>
                    <a:pt x="512" y="1352"/>
                    <a:pt x="519" y="1356"/>
                    <a:pt x="526" y="1360"/>
                  </a:cubicBezTo>
                  <a:cubicBezTo>
                    <a:pt x="553" y="1374"/>
                    <a:pt x="582" y="1386"/>
                    <a:pt x="611" y="1397"/>
                  </a:cubicBezTo>
                  <a:cubicBezTo>
                    <a:pt x="668" y="1419"/>
                    <a:pt x="728" y="1433"/>
                    <a:pt x="789" y="1442"/>
                  </a:cubicBezTo>
                  <a:cubicBezTo>
                    <a:pt x="823" y="1446"/>
                    <a:pt x="857" y="1448"/>
                    <a:pt x="890" y="1448"/>
                  </a:cubicBezTo>
                  <a:cubicBezTo>
                    <a:pt x="890" y="1448"/>
                    <a:pt x="890" y="1448"/>
                    <a:pt x="890" y="1448"/>
                  </a:cubicBezTo>
                  <a:cubicBezTo>
                    <a:pt x="890" y="1448"/>
                    <a:pt x="890" y="1448"/>
                    <a:pt x="890" y="1448"/>
                  </a:cubicBezTo>
                  <a:cubicBezTo>
                    <a:pt x="976" y="1448"/>
                    <a:pt x="1060" y="1433"/>
                    <a:pt x="1132" y="1398"/>
                  </a:cubicBezTo>
                  <a:cubicBezTo>
                    <a:pt x="1132" y="1398"/>
                    <a:pt x="1132" y="1398"/>
                    <a:pt x="1132" y="1398"/>
                  </a:cubicBezTo>
                  <a:cubicBezTo>
                    <a:pt x="1139" y="1395"/>
                    <a:pt x="1139" y="1395"/>
                    <a:pt x="1139" y="1395"/>
                  </a:cubicBezTo>
                  <a:cubicBezTo>
                    <a:pt x="1140" y="1395"/>
                    <a:pt x="1140" y="1395"/>
                    <a:pt x="1140" y="1395"/>
                  </a:cubicBezTo>
                  <a:cubicBezTo>
                    <a:pt x="1141" y="1394"/>
                    <a:pt x="1141" y="1394"/>
                    <a:pt x="1141" y="1394"/>
                  </a:cubicBezTo>
                  <a:cubicBezTo>
                    <a:pt x="1145" y="1393"/>
                    <a:pt x="1145" y="1393"/>
                    <a:pt x="1145" y="1393"/>
                  </a:cubicBezTo>
                  <a:cubicBezTo>
                    <a:pt x="1147" y="1392"/>
                    <a:pt x="1147" y="1392"/>
                    <a:pt x="1147" y="1392"/>
                  </a:cubicBezTo>
                  <a:cubicBezTo>
                    <a:pt x="1153" y="1389"/>
                    <a:pt x="1153" y="1389"/>
                    <a:pt x="1153" y="1389"/>
                  </a:cubicBezTo>
                  <a:cubicBezTo>
                    <a:pt x="1167" y="1383"/>
                    <a:pt x="1167" y="1383"/>
                    <a:pt x="1167" y="1383"/>
                  </a:cubicBezTo>
                  <a:cubicBezTo>
                    <a:pt x="1173" y="1380"/>
                    <a:pt x="1173" y="1380"/>
                    <a:pt x="1173" y="1380"/>
                  </a:cubicBezTo>
                  <a:cubicBezTo>
                    <a:pt x="1175" y="1379"/>
                    <a:pt x="1178" y="1378"/>
                    <a:pt x="1180" y="1376"/>
                  </a:cubicBezTo>
                  <a:cubicBezTo>
                    <a:pt x="1185" y="1374"/>
                    <a:pt x="1189" y="1371"/>
                    <a:pt x="1194" y="1369"/>
                  </a:cubicBezTo>
                  <a:cubicBezTo>
                    <a:pt x="1201" y="1365"/>
                    <a:pt x="1201" y="1365"/>
                    <a:pt x="1201" y="1365"/>
                  </a:cubicBezTo>
                  <a:cubicBezTo>
                    <a:pt x="1203" y="1363"/>
                    <a:pt x="1206" y="1362"/>
                    <a:pt x="1208" y="1360"/>
                  </a:cubicBezTo>
                  <a:cubicBezTo>
                    <a:pt x="1213" y="1357"/>
                    <a:pt x="1217" y="1354"/>
                    <a:pt x="1222" y="1350"/>
                  </a:cubicBezTo>
                  <a:cubicBezTo>
                    <a:pt x="1229" y="1345"/>
                    <a:pt x="1229" y="1345"/>
                    <a:pt x="1229" y="1345"/>
                  </a:cubicBezTo>
                  <a:cubicBezTo>
                    <a:pt x="1236" y="1339"/>
                    <a:pt x="1236" y="1339"/>
                    <a:pt x="1236" y="1339"/>
                  </a:cubicBezTo>
                  <a:cubicBezTo>
                    <a:pt x="1246" y="1331"/>
                    <a:pt x="1255" y="1324"/>
                    <a:pt x="1265" y="1314"/>
                  </a:cubicBezTo>
                  <a:cubicBezTo>
                    <a:pt x="1269" y="1309"/>
                    <a:pt x="1274" y="1305"/>
                    <a:pt x="1278" y="1300"/>
                  </a:cubicBezTo>
                  <a:cubicBezTo>
                    <a:pt x="1282" y="1295"/>
                    <a:pt x="1287" y="1289"/>
                    <a:pt x="1291" y="1284"/>
                  </a:cubicBezTo>
                  <a:cubicBezTo>
                    <a:pt x="1299" y="1273"/>
                    <a:pt x="1307" y="1262"/>
                    <a:pt x="1314" y="1250"/>
                  </a:cubicBezTo>
                  <a:cubicBezTo>
                    <a:pt x="1317" y="1244"/>
                    <a:pt x="1320" y="1238"/>
                    <a:pt x="1323" y="1232"/>
                  </a:cubicBezTo>
                  <a:cubicBezTo>
                    <a:pt x="1326" y="1226"/>
                    <a:pt x="1329" y="1219"/>
                    <a:pt x="1332" y="1213"/>
                  </a:cubicBezTo>
                  <a:cubicBezTo>
                    <a:pt x="1335" y="1207"/>
                    <a:pt x="1337" y="1201"/>
                    <a:pt x="1339" y="1195"/>
                  </a:cubicBezTo>
                  <a:cubicBezTo>
                    <a:pt x="1340" y="1192"/>
                    <a:pt x="1341" y="1189"/>
                    <a:pt x="1342" y="1185"/>
                  </a:cubicBezTo>
                  <a:cubicBezTo>
                    <a:pt x="1345" y="1176"/>
                    <a:pt x="1345" y="1176"/>
                    <a:pt x="1345" y="1176"/>
                  </a:cubicBezTo>
                  <a:cubicBezTo>
                    <a:pt x="1347" y="1170"/>
                    <a:pt x="1348" y="1164"/>
                    <a:pt x="1350" y="1158"/>
                  </a:cubicBezTo>
                  <a:cubicBezTo>
                    <a:pt x="1351" y="1152"/>
                    <a:pt x="1352" y="1147"/>
                    <a:pt x="1353" y="1141"/>
                  </a:cubicBezTo>
                  <a:cubicBezTo>
                    <a:pt x="1356" y="1129"/>
                    <a:pt x="1357" y="1118"/>
                    <a:pt x="1358" y="1107"/>
                  </a:cubicBezTo>
                  <a:cubicBezTo>
                    <a:pt x="1358" y="1102"/>
                    <a:pt x="1358" y="1097"/>
                    <a:pt x="1359" y="1092"/>
                  </a:cubicBezTo>
                  <a:cubicBezTo>
                    <a:pt x="1359" y="1086"/>
                    <a:pt x="1359" y="1081"/>
                    <a:pt x="1359" y="1076"/>
                  </a:cubicBezTo>
                  <a:cubicBezTo>
                    <a:pt x="1359" y="1076"/>
                    <a:pt x="1359" y="1076"/>
                    <a:pt x="1359" y="1076"/>
                  </a:cubicBezTo>
                  <a:cubicBezTo>
                    <a:pt x="1359" y="1037"/>
                    <a:pt x="1354" y="1004"/>
                    <a:pt x="1349" y="976"/>
                  </a:cubicBezTo>
                  <a:cubicBezTo>
                    <a:pt x="1343" y="943"/>
                    <a:pt x="1335" y="917"/>
                    <a:pt x="1329" y="894"/>
                  </a:cubicBezTo>
                  <a:cubicBezTo>
                    <a:pt x="1322" y="870"/>
                    <a:pt x="1315" y="849"/>
                    <a:pt x="1309" y="830"/>
                  </a:cubicBezTo>
                  <a:cubicBezTo>
                    <a:pt x="1305" y="815"/>
                    <a:pt x="1301" y="803"/>
                    <a:pt x="1299" y="794"/>
                  </a:cubicBezTo>
                  <a:cubicBezTo>
                    <a:pt x="1298" y="787"/>
                    <a:pt x="1298" y="787"/>
                    <a:pt x="1298" y="787"/>
                  </a:cubicBezTo>
                  <a:cubicBezTo>
                    <a:pt x="1297" y="785"/>
                    <a:pt x="1297" y="782"/>
                    <a:pt x="1296" y="780"/>
                  </a:cubicBezTo>
                  <a:cubicBezTo>
                    <a:pt x="1295" y="774"/>
                    <a:pt x="1294" y="768"/>
                    <a:pt x="1293" y="761"/>
                  </a:cubicBezTo>
                  <a:cubicBezTo>
                    <a:pt x="1292" y="760"/>
                    <a:pt x="1292" y="759"/>
                    <a:pt x="1291" y="758"/>
                  </a:cubicBezTo>
                  <a:cubicBezTo>
                    <a:pt x="1290" y="756"/>
                    <a:pt x="1290" y="756"/>
                    <a:pt x="1290" y="756"/>
                  </a:cubicBezTo>
                  <a:cubicBezTo>
                    <a:pt x="1290" y="756"/>
                    <a:pt x="1290" y="756"/>
                    <a:pt x="1290" y="755"/>
                  </a:cubicBezTo>
                  <a:cubicBezTo>
                    <a:pt x="1289" y="754"/>
                    <a:pt x="1289" y="754"/>
                    <a:pt x="1289" y="754"/>
                  </a:cubicBezTo>
                  <a:cubicBezTo>
                    <a:pt x="1288" y="750"/>
                    <a:pt x="1286" y="746"/>
                    <a:pt x="1285" y="742"/>
                  </a:cubicBezTo>
                  <a:cubicBezTo>
                    <a:pt x="1282" y="735"/>
                    <a:pt x="1279" y="727"/>
                    <a:pt x="1276" y="720"/>
                  </a:cubicBezTo>
                  <a:cubicBezTo>
                    <a:pt x="1271" y="706"/>
                    <a:pt x="1265" y="692"/>
                    <a:pt x="1259" y="680"/>
                  </a:cubicBezTo>
                  <a:cubicBezTo>
                    <a:pt x="1251" y="645"/>
                    <a:pt x="1242" y="615"/>
                    <a:pt x="1228" y="581"/>
                  </a:cubicBezTo>
                  <a:cubicBezTo>
                    <a:pt x="1208" y="534"/>
                    <a:pt x="1180" y="498"/>
                    <a:pt x="1146" y="469"/>
                  </a:cubicBezTo>
                  <a:cubicBezTo>
                    <a:pt x="1112" y="439"/>
                    <a:pt x="1074" y="417"/>
                    <a:pt x="1028" y="394"/>
                  </a:cubicBezTo>
                  <a:cubicBezTo>
                    <a:pt x="1012" y="387"/>
                    <a:pt x="995" y="382"/>
                    <a:pt x="979" y="377"/>
                  </a:cubicBezTo>
                  <a:cubicBezTo>
                    <a:pt x="971" y="375"/>
                    <a:pt x="963" y="373"/>
                    <a:pt x="955" y="370"/>
                  </a:cubicBezTo>
                  <a:cubicBezTo>
                    <a:pt x="951" y="369"/>
                    <a:pt x="947" y="368"/>
                    <a:pt x="943" y="367"/>
                  </a:cubicBezTo>
                  <a:cubicBezTo>
                    <a:pt x="937" y="365"/>
                    <a:pt x="937" y="365"/>
                    <a:pt x="937" y="365"/>
                  </a:cubicBezTo>
                  <a:cubicBezTo>
                    <a:pt x="933" y="364"/>
                    <a:pt x="933" y="364"/>
                    <a:pt x="933" y="364"/>
                  </a:cubicBezTo>
                  <a:cubicBezTo>
                    <a:pt x="914" y="359"/>
                    <a:pt x="894" y="354"/>
                    <a:pt x="875" y="349"/>
                  </a:cubicBezTo>
                  <a:cubicBezTo>
                    <a:pt x="855" y="343"/>
                    <a:pt x="835" y="337"/>
                    <a:pt x="809" y="332"/>
                  </a:cubicBezTo>
                  <a:cubicBezTo>
                    <a:pt x="797" y="329"/>
                    <a:pt x="782" y="325"/>
                    <a:pt x="766" y="322"/>
                  </a:cubicBezTo>
                  <a:cubicBezTo>
                    <a:pt x="762" y="321"/>
                    <a:pt x="758" y="321"/>
                    <a:pt x="754" y="320"/>
                  </a:cubicBezTo>
                  <a:cubicBezTo>
                    <a:pt x="737" y="317"/>
                    <a:pt x="721" y="315"/>
                    <a:pt x="706" y="312"/>
                  </a:cubicBezTo>
                  <a:cubicBezTo>
                    <a:pt x="706" y="312"/>
                    <a:pt x="706" y="312"/>
                    <a:pt x="706" y="312"/>
                  </a:cubicBezTo>
                  <a:cubicBezTo>
                    <a:pt x="678" y="306"/>
                    <a:pt x="648" y="302"/>
                    <a:pt x="616" y="300"/>
                  </a:cubicBezTo>
                  <a:cubicBezTo>
                    <a:pt x="616" y="300"/>
                    <a:pt x="616" y="300"/>
                    <a:pt x="616" y="300"/>
                  </a:cubicBezTo>
                  <a:cubicBezTo>
                    <a:pt x="611" y="300"/>
                    <a:pt x="605" y="300"/>
                    <a:pt x="600" y="300"/>
                  </a:cubicBezTo>
                  <a:cubicBezTo>
                    <a:pt x="600" y="300"/>
                    <a:pt x="600" y="300"/>
                    <a:pt x="600" y="300"/>
                  </a:cubicBezTo>
                  <a:cubicBezTo>
                    <a:pt x="600" y="300"/>
                    <a:pt x="600" y="300"/>
                    <a:pt x="600" y="300"/>
                  </a:cubicBezTo>
                  <a:cubicBezTo>
                    <a:pt x="574" y="300"/>
                    <a:pt x="546" y="303"/>
                    <a:pt x="517" y="308"/>
                  </a:cubicBezTo>
                  <a:cubicBezTo>
                    <a:pt x="517" y="308"/>
                    <a:pt x="517" y="308"/>
                    <a:pt x="517" y="308"/>
                  </a:cubicBezTo>
                  <a:cubicBezTo>
                    <a:pt x="517" y="308"/>
                    <a:pt x="517" y="308"/>
                    <a:pt x="517" y="308"/>
                  </a:cubicBezTo>
                  <a:cubicBezTo>
                    <a:pt x="516" y="308"/>
                    <a:pt x="516" y="308"/>
                    <a:pt x="516" y="308"/>
                  </a:cubicBezTo>
                  <a:cubicBezTo>
                    <a:pt x="516" y="308"/>
                    <a:pt x="516" y="308"/>
                    <a:pt x="516" y="309"/>
                  </a:cubicBezTo>
                  <a:cubicBezTo>
                    <a:pt x="488" y="317"/>
                    <a:pt x="461" y="328"/>
                    <a:pt x="436" y="342"/>
                  </a:cubicBezTo>
                  <a:cubicBezTo>
                    <a:pt x="430" y="346"/>
                    <a:pt x="424" y="349"/>
                    <a:pt x="418" y="353"/>
                  </a:cubicBezTo>
                  <a:cubicBezTo>
                    <a:pt x="415" y="355"/>
                    <a:pt x="412" y="357"/>
                    <a:pt x="409" y="359"/>
                  </a:cubicBezTo>
                  <a:cubicBezTo>
                    <a:pt x="400" y="365"/>
                    <a:pt x="400" y="365"/>
                    <a:pt x="400" y="365"/>
                  </a:cubicBezTo>
                  <a:cubicBezTo>
                    <a:pt x="392" y="371"/>
                    <a:pt x="392" y="371"/>
                    <a:pt x="392" y="371"/>
                  </a:cubicBezTo>
                  <a:cubicBezTo>
                    <a:pt x="388" y="374"/>
                    <a:pt x="388" y="374"/>
                    <a:pt x="388" y="374"/>
                  </a:cubicBezTo>
                  <a:cubicBezTo>
                    <a:pt x="383" y="378"/>
                    <a:pt x="383" y="378"/>
                    <a:pt x="383" y="378"/>
                  </a:cubicBezTo>
                  <a:cubicBezTo>
                    <a:pt x="376" y="383"/>
                    <a:pt x="370" y="388"/>
                    <a:pt x="363" y="393"/>
                  </a:cubicBezTo>
                  <a:cubicBezTo>
                    <a:pt x="361" y="396"/>
                    <a:pt x="359" y="399"/>
                    <a:pt x="357" y="402"/>
                  </a:cubicBezTo>
                  <a:cubicBezTo>
                    <a:pt x="355" y="404"/>
                    <a:pt x="355" y="404"/>
                    <a:pt x="355" y="404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4" y="405"/>
                    <a:pt x="354" y="405"/>
                    <a:pt x="354" y="405"/>
                  </a:cubicBezTo>
                  <a:cubicBezTo>
                    <a:pt x="354" y="405"/>
                    <a:pt x="354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5" y="405"/>
                    <a:pt x="355" y="405"/>
                  </a:cubicBezTo>
                  <a:cubicBezTo>
                    <a:pt x="355" y="405"/>
                    <a:pt x="354" y="405"/>
                    <a:pt x="351" y="408"/>
                  </a:cubicBezTo>
                  <a:cubicBezTo>
                    <a:pt x="351" y="408"/>
                    <a:pt x="351" y="408"/>
                    <a:pt x="351" y="408"/>
                  </a:cubicBezTo>
                  <a:cubicBezTo>
                    <a:pt x="351" y="408"/>
                    <a:pt x="351" y="408"/>
                    <a:pt x="351" y="408"/>
                  </a:cubicBezTo>
                  <a:cubicBezTo>
                    <a:pt x="351" y="408"/>
                    <a:pt x="351" y="408"/>
                    <a:pt x="351" y="408"/>
                  </a:cubicBezTo>
                  <a:cubicBezTo>
                    <a:pt x="351" y="408"/>
                    <a:pt x="351" y="408"/>
                    <a:pt x="351" y="408"/>
                  </a:cubicBezTo>
                  <a:cubicBezTo>
                    <a:pt x="351" y="408"/>
                    <a:pt x="351" y="408"/>
                    <a:pt x="351" y="408"/>
                  </a:cubicBezTo>
                  <a:cubicBezTo>
                    <a:pt x="351" y="408"/>
                    <a:pt x="351" y="408"/>
                    <a:pt x="351" y="408"/>
                  </a:cubicBezTo>
                  <a:cubicBezTo>
                    <a:pt x="351" y="408"/>
                    <a:pt x="351" y="408"/>
                    <a:pt x="351" y="409"/>
                  </a:cubicBezTo>
                  <a:cubicBezTo>
                    <a:pt x="351" y="409"/>
                    <a:pt x="350" y="409"/>
                    <a:pt x="350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49" y="410"/>
                    <a:pt x="349" y="410"/>
                    <a:pt x="349" y="410"/>
                  </a:cubicBezTo>
                  <a:cubicBezTo>
                    <a:pt x="348" y="412"/>
                    <a:pt x="348" y="412"/>
                    <a:pt x="348" y="412"/>
                  </a:cubicBezTo>
                  <a:cubicBezTo>
                    <a:pt x="345" y="414"/>
                    <a:pt x="343" y="417"/>
                    <a:pt x="341" y="420"/>
                  </a:cubicBezTo>
                  <a:cubicBezTo>
                    <a:pt x="336" y="425"/>
                    <a:pt x="332" y="430"/>
                    <a:pt x="327" y="436"/>
                  </a:cubicBezTo>
                  <a:cubicBezTo>
                    <a:pt x="324" y="440"/>
                    <a:pt x="324" y="440"/>
                    <a:pt x="324" y="440"/>
                  </a:cubicBezTo>
                  <a:cubicBezTo>
                    <a:pt x="321" y="444"/>
                    <a:pt x="321" y="444"/>
                    <a:pt x="321" y="444"/>
                  </a:cubicBezTo>
                  <a:cubicBezTo>
                    <a:pt x="318" y="447"/>
                    <a:pt x="316" y="450"/>
                    <a:pt x="314" y="453"/>
                  </a:cubicBezTo>
                  <a:cubicBezTo>
                    <a:pt x="309" y="459"/>
                    <a:pt x="305" y="465"/>
                    <a:pt x="301" y="470"/>
                  </a:cubicBezTo>
                  <a:cubicBezTo>
                    <a:pt x="296" y="477"/>
                    <a:pt x="292" y="483"/>
                    <a:pt x="288" y="489"/>
                  </a:cubicBezTo>
                  <a:cubicBezTo>
                    <a:pt x="282" y="499"/>
                    <a:pt x="282" y="499"/>
                    <a:pt x="282" y="499"/>
                  </a:cubicBezTo>
                  <a:cubicBezTo>
                    <a:pt x="280" y="502"/>
                    <a:pt x="278" y="505"/>
                    <a:pt x="276" y="509"/>
                  </a:cubicBezTo>
                  <a:cubicBezTo>
                    <a:pt x="272" y="516"/>
                    <a:pt x="268" y="523"/>
                    <a:pt x="265" y="529"/>
                  </a:cubicBezTo>
                  <a:cubicBezTo>
                    <a:pt x="263" y="533"/>
                    <a:pt x="261" y="536"/>
                    <a:pt x="259" y="540"/>
                  </a:cubicBezTo>
                  <a:cubicBezTo>
                    <a:pt x="255" y="550"/>
                    <a:pt x="255" y="550"/>
                    <a:pt x="255" y="550"/>
                  </a:cubicBezTo>
                  <a:cubicBezTo>
                    <a:pt x="251" y="558"/>
                    <a:pt x="248" y="565"/>
                    <a:pt x="245" y="572"/>
                  </a:cubicBezTo>
                  <a:cubicBezTo>
                    <a:pt x="243" y="579"/>
                    <a:pt x="240" y="587"/>
                    <a:pt x="238" y="594"/>
                  </a:cubicBezTo>
                  <a:cubicBezTo>
                    <a:pt x="236" y="601"/>
                    <a:pt x="233" y="608"/>
                    <a:pt x="232" y="616"/>
                  </a:cubicBezTo>
                  <a:cubicBezTo>
                    <a:pt x="228" y="630"/>
                    <a:pt x="225" y="645"/>
                    <a:pt x="223" y="659"/>
                  </a:cubicBezTo>
                  <a:cubicBezTo>
                    <a:pt x="222" y="666"/>
                    <a:pt x="221" y="673"/>
                    <a:pt x="221" y="680"/>
                  </a:cubicBezTo>
                  <a:cubicBezTo>
                    <a:pt x="220" y="687"/>
                    <a:pt x="220" y="694"/>
                    <a:pt x="220" y="701"/>
                  </a:cubicBezTo>
                  <a:cubicBezTo>
                    <a:pt x="220" y="704"/>
                    <a:pt x="220" y="708"/>
                    <a:pt x="220" y="712"/>
                  </a:cubicBezTo>
                  <a:cubicBezTo>
                    <a:pt x="220" y="718"/>
                    <a:pt x="220" y="718"/>
                    <a:pt x="220" y="718"/>
                  </a:cubicBezTo>
                  <a:cubicBezTo>
                    <a:pt x="221" y="723"/>
                    <a:pt x="221" y="723"/>
                    <a:pt x="221" y="723"/>
                  </a:cubicBezTo>
                  <a:cubicBezTo>
                    <a:pt x="222" y="731"/>
                    <a:pt x="222" y="738"/>
                    <a:pt x="223" y="746"/>
                  </a:cubicBezTo>
                  <a:cubicBezTo>
                    <a:pt x="223" y="747"/>
                    <a:pt x="224" y="748"/>
                    <a:pt x="224" y="749"/>
                  </a:cubicBezTo>
                  <a:cubicBezTo>
                    <a:pt x="231" y="763"/>
                    <a:pt x="239" y="778"/>
                    <a:pt x="248" y="792"/>
                  </a:cubicBezTo>
                  <a:cubicBezTo>
                    <a:pt x="269" y="825"/>
                    <a:pt x="293" y="857"/>
                    <a:pt x="320" y="887"/>
                  </a:cubicBezTo>
                  <a:cubicBezTo>
                    <a:pt x="341" y="911"/>
                    <a:pt x="362" y="933"/>
                    <a:pt x="384" y="954"/>
                  </a:cubicBezTo>
                  <a:cubicBezTo>
                    <a:pt x="384" y="954"/>
                    <a:pt x="384" y="953"/>
                    <a:pt x="384" y="953"/>
                  </a:cubicBezTo>
                  <a:cubicBezTo>
                    <a:pt x="369" y="924"/>
                    <a:pt x="357" y="896"/>
                    <a:pt x="345" y="869"/>
                  </a:cubicBezTo>
                  <a:cubicBezTo>
                    <a:pt x="342" y="862"/>
                    <a:pt x="339" y="855"/>
                    <a:pt x="337" y="849"/>
                  </a:cubicBezTo>
                  <a:cubicBezTo>
                    <a:pt x="334" y="842"/>
                    <a:pt x="331" y="835"/>
                    <a:pt x="329" y="828"/>
                  </a:cubicBezTo>
                  <a:cubicBezTo>
                    <a:pt x="326" y="821"/>
                    <a:pt x="324" y="814"/>
                    <a:pt x="322" y="807"/>
                  </a:cubicBezTo>
                  <a:cubicBezTo>
                    <a:pt x="321" y="803"/>
                    <a:pt x="319" y="800"/>
                    <a:pt x="318" y="796"/>
                  </a:cubicBezTo>
                  <a:cubicBezTo>
                    <a:pt x="317" y="793"/>
                    <a:pt x="316" y="789"/>
                    <a:pt x="315" y="785"/>
                  </a:cubicBezTo>
                  <a:cubicBezTo>
                    <a:pt x="308" y="759"/>
                    <a:pt x="303" y="729"/>
                    <a:pt x="303" y="697"/>
                  </a:cubicBezTo>
                  <a:cubicBezTo>
                    <a:pt x="303" y="693"/>
                    <a:pt x="303" y="688"/>
                    <a:pt x="303" y="683"/>
                  </a:cubicBezTo>
                  <a:cubicBezTo>
                    <a:pt x="304" y="678"/>
                    <a:pt x="304" y="673"/>
                    <a:pt x="305" y="669"/>
                  </a:cubicBezTo>
                  <a:cubicBezTo>
                    <a:pt x="305" y="664"/>
                    <a:pt x="305" y="659"/>
                    <a:pt x="306" y="654"/>
                  </a:cubicBezTo>
                  <a:cubicBezTo>
                    <a:pt x="307" y="649"/>
                    <a:pt x="308" y="644"/>
                    <a:pt x="309" y="639"/>
                  </a:cubicBezTo>
                  <a:cubicBezTo>
                    <a:pt x="310" y="634"/>
                    <a:pt x="311" y="629"/>
                    <a:pt x="313" y="624"/>
                  </a:cubicBezTo>
                  <a:cubicBezTo>
                    <a:pt x="319" y="604"/>
                    <a:pt x="327" y="583"/>
                    <a:pt x="338" y="563"/>
                  </a:cubicBezTo>
                  <a:cubicBezTo>
                    <a:pt x="342" y="557"/>
                    <a:pt x="345" y="551"/>
                    <a:pt x="349" y="545"/>
                  </a:cubicBezTo>
                  <a:cubicBezTo>
                    <a:pt x="353" y="539"/>
                    <a:pt x="357" y="533"/>
                    <a:pt x="361" y="527"/>
                  </a:cubicBezTo>
                  <a:cubicBezTo>
                    <a:pt x="366" y="521"/>
                    <a:pt x="370" y="515"/>
                    <a:pt x="375" y="510"/>
                  </a:cubicBezTo>
                  <a:cubicBezTo>
                    <a:pt x="382" y="501"/>
                    <a:pt x="382" y="501"/>
                    <a:pt x="382" y="501"/>
                  </a:cubicBezTo>
                  <a:cubicBezTo>
                    <a:pt x="385" y="499"/>
                    <a:pt x="387" y="496"/>
                    <a:pt x="389" y="494"/>
                  </a:cubicBezTo>
                  <a:cubicBezTo>
                    <a:pt x="395" y="489"/>
                    <a:pt x="400" y="484"/>
                    <a:pt x="405" y="479"/>
                  </a:cubicBezTo>
                  <a:cubicBezTo>
                    <a:pt x="409" y="475"/>
                    <a:pt x="409" y="475"/>
                    <a:pt x="409" y="475"/>
                  </a:cubicBezTo>
                  <a:cubicBezTo>
                    <a:pt x="410" y="474"/>
                    <a:pt x="410" y="474"/>
                    <a:pt x="410" y="474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4" y="471"/>
                    <a:pt x="414" y="471"/>
                    <a:pt x="414" y="471"/>
                  </a:cubicBezTo>
                  <a:cubicBezTo>
                    <a:pt x="420" y="466"/>
                    <a:pt x="420" y="466"/>
                    <a:pt x="420" y="466"/>
                  </a:cubicBezTo>
                  <a:cubicBezTo>
                    <a:pt x="422" y="464"/>
                    <a:pt x="422" y="464"/>
                    <a:pt x="422" y="464"/>
                  </a:cubicBezTo>
                  <a:cubicBezTo>
                    <a:pt x="424" y="462"/>
                    <a:pt x="424" y="462"/>
                    <a:pt x="424" y="462"/>
                  </a:cubicBezTo>
                  <a:cubicBezTo>
                    <a:pt x="427" y="461"/>
                    <a:pt x="427" y="461"/>
                    <a:pt x="427" y="461"/>
                  </a:cubicBezTo>
                  <a:cubicBezTo>
                    <a:pt x="430" y="458"/>
                    <a:pt x="433" y="456"/>
                    <a:pt x="437" y="453"/>
                  </a:cubicBezTo>
                  <a:cubicBezTo>
                    <a:pt x="442" y="450"/>
                    <a:pt x="442" y="450"/>
                    <a:pt x="442" y="450"/>
                  </a:cubicBezTo>
                  <a:cubicBezTo>
                    <a:pt x="443" y="449"/>
                    <a:pt x="445" y="448"/>
                    <a:pt x="446" y="447"/>
                  </a:cubicBezTo>
                  <a:cubicBezTo>
                    <a:pt x="449" y="445"/>
                    <a:pt x="452" y="443"/>
                    <a:pt x="455" y="441"/>
                  </a:cubicBezTo>
                  <a:cubicBezTo>
                    <a:pt x="478" y="422"/>
                    <a:pt x="505" y="411"/>
                    <a:pt x="533" y="404"/>
                  </a:cubicBezTo>
                  <a:cubicBezTo>
                    <a:pt x="560" y="398"/>
                    <a:pt x="589" y="397"/>
                    <a:pt x="617" y="396"/>
                  </a:cubicBezTo>
                  <a:cubicBezTo>
                    <a:pt x="617" y="396"/>
                    <a:pt x="617" y="396"/>
                    <a:pt x="617" y="396"/>
                  </a:cubicBezTo>
                  <a:cubicBezTo>
                    <a:pt x="630" y="394"/>
                    <a:pt x="644" y="393"/>
                    <a:pt x="658" y="393"/>
                  </a:cubicBezTo>
                  <a:cubicBezTo>
                    <a:pt x="658" y="393"/>
                    <a:pt x="658" y="393"/>
                    <a:pt x="658" y="393"/>
                  </a:cubicBezTo>
                  <a:cubicBezTo>
                    <a:pt x="658" y="393"/>
                    <a:pt x="658" y="393"/>
                    <a:pt x="658" y="393"/>
                  </a:cubicBezTo>
                  <a:cubicBezTo>
                    <a:pt x="658" y="393"/>
                    <a:pt x="658" y="393"/>
                    <a:pt x="658" y="393"/>
                  </a:cubicBezTo>
                  <a:cubicBezTo>
                    <a:pt x="658" y="393"/>
                    <a:pt x="658" y="393"/>
                    <a:pt x="658" y="393"/>
                  </a:cubicBezTo>
                  <a:cubicBezTo>
                    <a:pt x="676" y="393"/>
                    <a:pt x="694" y="395"/>
                    <a:pt x="711" y="398"/>
                  </a:cubicBezTo>
                  <a:cubicBezTo>
                    <a:pt x="743" y="403"/>
                    <a:pt x="773" y="412"/>
                    <a:pt x="801" y="421"/>
                  </a:cubicBezTo>
                  <a:cubicBezTo>
                    <a:pt x="829" y="430"/>
                    <a:pt x="855" y="440"/>
                    <a:pt x="879" y="448"/>
                  </a:cubicBezTo>
                  <a:cubicBezTo>
                    <a:pt x="885" y="450"/>
                    <a:pt x="891" y="452"/>
                    <a:pt x="897" y="454"/>
                  </a:cubicBezTo>
                  <a:cubicBezTo>
                    <a:pt x="900" y="455"/>
                    <a:pt x="903" y="456"/>
                    <a:pt x="906" y="456"/>
                  </a:cubicBezTo>
                  <a:cubicBezTo>
                    <a:pt x="910" y="458"/>
                    <a:pt x="914" y="459"/>
                    <a:pt x="918" y="460"/>
                  </a:cubicBezTo>
                  <a:cubicBezTo>
                    <a:pt x="934" y="464"/>
                    <a:pt x="949" y="468"/>
                    <a:pt x="964" y="471"/>
                  </a:cubicBezTo>
                  <a:cubicBezTo>
                    <a:pt x="1003" y="486"/>
                    <a:pt x="1040" y="503"/>
                    <a:pt x="1071" y="528"/>
                  </a:cubicBezTo>
                  <a:cubicBezTo>
                    <a:pt x="1087" y="540"/>
                    <a:pt x="1101" y="555"/>
                    <a:pt x="1113" y="571"/>
                  </a:cubicBezTo>
                  <a:cubicBezTo>
                    <a:pt x="1124" y="584"/>
                    <a:pt x="1133" y="599"/>
                    <a:pt x="1141" y="614"/>
                  </a:cubicBezTo>
                  <a:cubicBezTo>
                    <a:pt x="1142" y="615"/>
                    <a:pt x="1142" y="615"/>
                    <a:pt x="1142" y="615"/>
                  </a:cubicBezTo>
                  <a:cubicBezTo>
                    <a:pt x="1145" y="617"/>
                    <a:pt x="1145" y="617"/>
                    <a:pt x="1145" y="617"/>
                  </a:cubicBezTo>
                  <a:cubicBezTo>
                    <a:pt x="1147" y="619"/>
                    <a:pt x="1147" y="619"/>
                    <a:pt x="1147" y="619"/>
                  </a:cubicBezTo>
                  <a:cubicBezTo>
                    <a:pt x="1151" y="623"/>
                    <a:pt x="1154" y="626"/>
                    <a:pt x="1157" y="629"/>
                  </a:cubicBezTo>
                  <a:cubicBezTo>
                    <a:pt x="1161" y="632"/>
                    <a:pt x="1164" y="636"/>
                    <a:pt x="1168" y="640"/>
                  </a:cubicBezTo>
                  <a:cubicBezTo>
                    <a:pt x="1171" y="644"/>
                    <a:pt x="1175" y="648"/>
                    <a:pt x="1179" y="653"/>
                  </a:cubicBezTo>
                  <a:cubicBezTo>
                    <a:pt x="1181" y="655"/>
                    <a:pt x="1183" y="657"/>
                    <a:pt x="1185" y="660"/>
                  </a:cubicBezTo>
                  <a:cubicBezTo>
                    <a:pt x="1186" y="662"/>
                    <a:pt x="1189" y="665"/>
                    <a:pt x="1191" y="668"/>
                  </a:cubicBezTo>
                  <a:cubicBezTo>
                    <a:pt x="1193" y="670"/>
                    <a:pt x="1195" y="673"/>
                    <a:pt x="1196" y="676"/>
                  </a:cubicBezTo>
                  <a:cubicBezTo>
                    <a:pt x="1199" y="680"/>
                    <a:pt x="1199" y="680"/>
                    <a:pt x="1199" y="680"/>
                  </a:cubicBezTo>
                  <a:cubicBezTo>
                    <a:pt x="1203" y="685"/>
                    <a:pt x="1203" y="685"/>
                    <a:pt x="1203" y="685"/>
                  </a:cubicBezTo>
                  <a:cubicBezTo>
                    <a:pt x="1205" y="688"/>
                    <a:pt x="1207" y="692"/>
                    <a:pt x="1209" y="695"/>
                  </a:cubicBezTo>
                  <a:cubicBezTo>
                    <a:pt x="1212" y="700"/>
                    <a:pt x="1212" y="700"/>
                    <a:pt x="1212" y="700"/>
                  </a:cubicBezTo>
                  <a:cubicBezTo>
                    <a:pt x="1212" y="701"/>
                    <a:pt x="1212" y="701"/>
                    <a:pt x="1212" y="701"/>
                  </a:cubicBezTo>
                  <a:cubicBezTo>
                    <a:pt x="1219" y="713"/>
                    <a:pt x="1219" y="713"/>
                    <a:pt x="1219" y="713"/>
                  </a:cubicBezTo>
                  <a:cubicBezTo>
                    <a:pt x="1219" y="713"/>
                    <a:pt x="1219" y="713"/>
                    <a:pt x="1219" y="713"/>
                  </a:cubicBezTo>
                  <a:cubicBezTo>
                    <a:pt x="1219" y="714"/>
                    <a:pt x="1220" y="715"/>
                    <a:pt x="1220" y="716"/>
                  </a:cubicBezTo>
                  <a:cubicBezTo>
                    <a:pt x="1221" y="718"/>
                    <a:pt x="1222" y="720"/>
                    <a:pt x="1223" y="722"/>
                  </a:cubicBezTo>
                  <a:cubicBezTo>
                    <a:pt x="1224" y="723"/>
                    <a:pt x="1224" y="725"/>
                    <a:pt x="1225" y="726"/>
                  </a:cubicBezTo>
                  <a:cubicBezTo>
                    <a:pt x="1227" y="730"/>
                    <a:pt x="1229" y="735"/>
                    <a:pt x="1231" y="740"/>
                  </a:cubicBezTo>
                  <a:cubicBezTo>
                    <a:pt x="1235" y="749"/>
                    <a:pt x="1239" y="759"/>
                    <a:pt x="1243" y="770"/>
                  </a:cubicBezTo>
                  <a:cubicBezTo>
                    <a:pt x="1244" y="772"/>
                    <a:pt x="1245" y="775"/>
                    <a:pt x="1246" y="778"/>
                  </a:cubicBezTo>
                  <a:cubicBezTo>
                    <a:pt x="1246" y="780"/>
                    <a:pt x="1247" y="782"/>
                    <a:pt x="1248" y="785"/>
                  </a:cubicBezTo>
                  <a:cubicBezTo>
                    <a:pt x="1249" y="790"/>
                    <a:pt x="1250" y="795"/>
                    <a:pt x="1252" y="800"/>
                  </a:cubicBezTo>
                  <a:cubicBezTo>
                    <a:pt x="1255" y="809"/>
                    <a:pt x="1259" y="820"/>
                    <a:pt x="1262" y="838"/>
                  </a:cubicBezTo>
                  <a:cubicBezTo>
                    <a:pt x="1263" y="846"/>
                    <a:pt x="1265" y="856"/>
                    <a:pt x="1266" y="865"/>
                  </a:cubicBezTo>
                  <a:cubicBezTo>
                    <a:pt x="1266" y="870"/>
                    <a:pt x="1266" y="876"/>
                    <a:pt x="1267" y="882"/>
                  </a:cubicBezTo>
                  <a:cubicBezTo>
                    <a:pt x="1267" y="888"/>
                    <a:pt x="1267" y="894"/>
                    <a:pt x="1267" y="900"/>
                  </a:cubicBezTo>
                  <a:cubicBezTo>
                    <a:pt x="1267" y="906"/>
                    <a:pt x="1267" y="912"/>
                    <a:pt x="1266" y="919"/>
                  </a:cubicBezTo>
                  <a:cubicBezTo>
                    <a:pt x="1266" y="925"/>
                    <a:pt x="1265" y="933"/>
                    <a:pt x="1264" y="940"/>
                  </a:cubicBezTo>
                  <a:cubicBezTo>
                    <a:pt x="1264" y="941"/>
                    <a:pt x="1264" y="943"/>
                    <a:pt x="1264" y="944"/>
                  </a:cubicBezTo>
                  <a:cubicBezTo>
                    <a:pt x="1265" y="950"/>
                    <a:pt x="1266" y="956"/>
                    <a:pt x="1267" y="962"/>
                  </a:cubicBezTo>
                  <a:cubicBezTo>
                    <a:pt x="1268" y="969"/>
                    <a:pt x="1269" y="978"/>
                    <a:pt x="1270" y="986"/>
                  </a:cubicBezTo>
                  <a:cubicBezTo>
                    <a:pt x="1271" y="994"/>
                    <a:pt x="1272" y="1002"/>
                    <a:pt x="1273" y="1011"/>
                  </a:cubicBezTo>
                  <a:cubicBezTo>
                    <a:pt x="1275" y="1026"/>
                    <a:pt x="1277" y="1042"/>
                    <a:pt x="1277" y="1058"/>
                  </a:cubicBezTo>
                  <a:cubicBezTo>
                    <a:pt x="1277" y="1063"/>
                    <a:pt x="1277" y="1068"/>
                    <a:pt x="1277" y="1073"/>
                  </a:cubicBezTo>
                  <a:cubicBezTo>
                    <a:pt x="1277" y="1077"/>
                    <a:pt x="1277" y="1081"/>
                    <a:pt x="1277" y="1085"/>
                  </a:cubicBezTo>
                  <a:cubicBezTo>
                    <a:pt x="1277" y="1090"/>
                    <a:pt x="1277" y="1094"/>
                    <a:pt x="1276" y="1099"/>
                  </a:cubicBezTo>
                  <a:cubicBezTo>
                    <a:pt x="1276" y="1104"/>
                    <a:pt x="1275" y="1109"/>
                    <a:pt x="1275" y="1114"/>
                  </a:cubicBezTo>
                  <a:cubicBezTo>
                    <a:pt x="1272" y="1134"/>
                    <a:pt x="1267" y="1155"/>
                    <a:pt x="1258" y="1176"/>
                  </a:cubicBezTo>
                  <a:cubicBezTo>
                    <a:pt x="1257" y="1179"/>
                    <a:pt x="1256" y="1182"/>
                    <a:pt x="1255" y="1184"/>
                  </a:cubicBezTo>
                  <a:cubicBezTo>
                    <a:pt x="1251" y="1192"/>
                    <a:pt x="1251" y="1192"/>
                    <a:pt x="1251" y="1192"/>
                  </a:cubicBezTo>
                  <a:cubicBezTo>
                    <a:pt x="1248" y="1197"/>
                    <a:pt x="1246" y="1203"/>
                    <a:pt x="1243" y="1208"/>
                  </a:cubicBezTo>
                  <a:cubicBezTo>
                    <a:pt x="1239" y="1213"/>
                    <a:pt x="1236" y="1218"/>
                    <a:pt x="1233" y="1223"/>
                  </a:cubicBezTo>
                  <a:cubicBezTo>
                    <a:pt x="1230" y="1228"/>
                    <a:pt x="1226" y="1232"/>
                    <a:pt x="1222" y="1237"/>
                  </a:cubicBezTo>
                  <a:cubicBezTo>
                    <a:pt x="1219" y="1239"/>
                    <a:pt x="1216" y="1241"/>
                    <a:pt x="1212" y="1243"/>
                  </a:cubicBezTo>
                  <a:cubicBezTo>
                    <a:pt x="1209" y="1245"/>
                    <a:pt x="1206" y="1246"/>
                    <a:pt x="1202" y="1248"/>
                  </a:cubicBezTo>
                  <a:cubicBezTo>
                    <a:pt x="1195" y="1251"/>
                    <a:pt x="1189" y="1254"/>
                    <a:pt x="1182" y="1256"/>
                  </a:cubicBezTo>
                  <a:cubicBezTo>
                    <a:pt x="1178" y="1260"/>
                    <a:pt x="1174" y="1263"/>
                    <a:pt x="1170" y="1267"/>
                  </a:cubicBezTo>
                  <a:cubicBezTo>
                    <a:pt x="1166" y="1270"/>
                    <a:pt x="1161" y="1273"/>
                    <a:pt x="1157" y="1276"/>
                  </a:cubicBezTo>
                  <a:cubicBezTo>
                    <a:pt x="1155" y="1277"/>
                    <a:pt x="1153" y="1279"/>
                    <a:pt x="1151" y="1280"/>
                  </a:cubicBezTo>
                  <a:cubicBezTo>
                    <a:pt x="1148" y="1282"/>
                    <a:pt x="1146" y="1283"/>
                    <a:pt x="1144" y="1284"/>
                  </a:cubicBezTo>
                  <a:cubicBezTo>
                    <a:pt x="1140" y="1287"/>
                    <a:pt x="1135" y="1289"/>
                    <a:pt x="1131" y="1292"/>
                  </a:cubicBezTo>
                  <a:cubicBezTo>
                    <a:pt x="1126" y="1294"/>
                    <a:pt x="1122" y="1296"/>
                    <a:pt x="1118" y="1298"/>
                  </a:cubicBezTo>
                  <a:cubicBezTo>
                    <a:pt x="1115" y="1299"/>
                    <a:pt x="1113" y="1301"/>
                    <a:pt x="1111" y="1302"/>
                  </a:cubicBezTo>
                  <a:cubicBezTo>
                    <a:pt x="1108" y="1303"/>
                    <a:pt x="1108" y="1303"/>
                    <a:pt x="1108" y="1303"/>
                  </a:cubicBezTo>
                  <a:cubicBezTo>
                    <a:pt x="1103" y="1305"/>
                    <a:pt x="1103" y="1305"/>
                    <a:pt x="1103" y="1305"/>
                  </a:cubicBezTo>
                  <a:cubicBezTo>
                    <a:pt x="1097" y="1307"/>
                    <a:pt x="1093" y="1309"/>
                    <a:pt x="1083" y="1313"/>
                  </a:cubicBezTo>
                  <a:cubicBezTo>
                    <a:pt x="1078" y="1314"/>
                    <a:pt x="1074" y="1316"/>
                    <a:pt x="1070" y="1317"/>
                  </a:cubicBezTo>
                  <a:cubicBezTo>
                    <a:pt x="1066" y="1318"/>
                    <a:pt x="1062" y="1319"/>
                    <a:pt x="1058" y="1321"/>
                  </a:cubicBezTo>
                  <a:cubicBezTo>
                    <a:pt x="1050" y="1323"/>
                    <a:pt x="1042" y="1325"/>
                    <a:pt x="1034" y="1327"/>
                  </a:cubicBezTo>
                  <a:cubicBezTo>
                    <a:pt x="1018" y="1331"/>
                    <a:pt x="1002" y="1334"/>
                    <a:pt x="987" y="1336"/>
                  </a:cubicBezTo>
                  <a:cubicBezTo>
                    <a:pt x="987" y="1336"/>
                    <a:pt x="987" y="1336"/>
                    <a:pt x="987" y="1336"/>
                  </a:cubicBezTo>
                  <a:cubicBezTo>
                    <a:pt x="986" y="1336"/>
                    <a:pt x="986" y="1336"/>
                    <a:pt x="986" y="1336"/>
                  </a:cubicBezTo>
                  <a:cubicBezTo>
                    <a:pt x="963" y="1339"/>
                    <a:pt x="940" y="1340"/>
                    <a:pt x="919" y="1340"/>
                  </a:cubicBezTo>
                  <a:cubicBezTo>
                    <a:pt x="919" y="1340"/>
                    <a:pt x="919" y="1340"/>
                    <a:pt x="919" y="1340"/>
                  </a:cubicBezTo>
                  <a:cubicBezTo>
                    <a:pt x="919" y="1340"/>
                    <a:pt x="919" y="1340"/>
                    <a:pt x="919" y="1340"/>
                  </a:cubicBezTo>
                  <a:cubicBezTo>
                    <a:pt x="919" y="1340"/>
                    <a:pt x="919" y="1340"/>
                    <a:pt x="919" y="1340"/>
                  </a:cubicBezTo>
                  <a:cubicBezTo>
                    <a:pt x="919" y="1340"/>
                    <a:pt x="919" y="1340"/>
                    <a:pt x="919" y="1340"/>
                  </a:cubicBezTo>
                  <a:cubicBezTo>
                    <a:pt x="884" y="1340"/>
                    <a:pt x="853" y="1336"/>
                    <a:pt x="829" y="1330"/>
                  </a:cubicBezTo>
                  <a:cubicBezTo>
                    <a:pt x="829" y="1330"/>
                    <a:pt x="829" y="1330"/>
                    <a:pt x="829" y="1330"/>
                  </a:cubicBezTo>
                  <a:cubicBezTo>
                    <a:pt x="829" y="1330"/>
                    <a:pt x="828" y="1330"/>
                    <a:pt x="828" y="1330"/>
                  </a:cubicBezTo>
                  <a:cubicBezTo>
                    <a:pt x="828" y="1330"/>
                    <a:pt x="828" y="1330"/>
                    <a:pt x="828" y="1330"/>
                  </a:cubicBezTo>
                  <a:cubicBezTo>
                    <a:pt x="810" y="1329"/>
                    <a:pt x="792" y="1327"/>
                    <a:pt x="773" y="1324"/>
                  </a:cubicBezTo>
                  <a:cubicBezTo>
                    <a:pt x="754" y="1322"/>
                    <a:pt x="735" y="1318"/>
                    <a:pt x="715" y="1314"/>
                  </a:cubicBezTo>
                  <a:cubicBezTo>
                    <a:pt x="697" y="1310"/>
                    <a:pt x="682" y="1307"/>
                    <a:pt x="667" y="1305"/>
                  </a:cubicBezTo>
                  <a:cubicBezTo>
                    <a:pt x="662" y="1304"/>
                    <a:pt x="657" y="1303"/>
                    <a:pt x="652" y="1302"/>
                  </a:cubicBezTo>
                  <a:cubicBezTo>
                    <a:pt x="616" y="1299"/>
                    <a:pt x="580" y="1294"/>
                    <a:pt x="545" y="1284"/>
                  </a:cubicBezTo>
                  <a:cubicBezTo>
                    <a:pt x="519" y="1277"/>
                    <a:pt x="494" y="1268"/>
                    <a:pt x="469" y="1258"/>
                  </a:cubicBezTo>
                  <a:cubicBezTo>
                    <a:pt x="471" y="1261"/>
                    <a:pt x="473" y="1265"/>
                    <a:pt x="478" y="1270"/>
                  </a:cubicBezTo>
                  <a:cubicBezTo>
                    <a:pt x="476" y="1271"/>
                    <a:pt x="474" y="1271"/>
                    <a:pt x="473" y="1272"/>
                  </a:cubicBezTo>
                  <a:cubicBezTo>
                    <a:pt x="443" y="1256"/>
                    <a:pt x="410" y="1237"/>
                    <a:pt x="377" y="1217"/>
                  </a:cubicBezTo>
                  <a:cubicBezTo>
                    <a:pt x="354" y="1195"/>
                    <a:pt x="320" y="1169"/>
                    <a:pt x="292" y="1143"/>
                  </a:cubicBezTo>
                  <a:cubicBezTo>
                    <a:pt x="285" y="1137"/>
                    <a:pt x="278" y="1130"/>
                    <a:pt x="272" y="1124"/>
                  </a:cubicBezTo>
                  <a:cubicBezTo>
                    <a:pt x="266" y="1118"/>
                    <a:pt x="261" y="1112"/>
                    <a:pt x="257" y="1106"/>
                  </a:cubicBezTo>
                  <a:cubicBezTo>
                    <a:pt x="252" y="1100"/>
                    <a:pt x="249" y="1094"/>
                    <a:pt x="246" y="1089"/>
                  </a:cubicBezTo>
                  <a:cubicBezTo>
                    <a:pt x="244" y="1084"/>
                    <a:pt x="243" y="1080"/>
                    <a:pt x="244" y="1076"/>
                  </a:cubicBezTo>
                  <a:cubicBezTo>
                    <a:pt x="273" y="1087"/>
                    <a:pt x="305" y="1114"/>
                    <a:pt x="336" y="1141"/>
                  </a:cubicBezTo>
                  <a:cubicBezTo>
                    <a:pt x="368" y="1167"/>
                    <a:pt x="397" y="1193"/>
                    <a:pt x="419" y="1202"/>
                  </a:cubicBezTo>
                  <a:cubicBezTo>
                    <a:pt x="423" y="1205"/>
                    <a:pt x="427" y="1208"/>
                    <a:pt x="431" y="1211"/>
                  </a:cubicBezTo>
                  <a:cubicBezTo>
                    <a:pt x="433" y="1208"/>
                    <a:pt x="434" y="1204"/>
                    <a:pt x="432" y="1198"/>
                  </a:cubicBezTo>
                  <a:cubicBezTo>
                    <a:pt x="430" y="1195"/>
                    <a:pt x="428" y="1192"/>
                    <a:pt x="425" y="1187"/>
                  </a:cubicBezTo>
                  <a:cubicBezTo>
                    <a:pt x="423" y="1185"/>
                    <a:pt x="421" y="1183"/>
                    <a:pt x="419" y="1180"/>
                  </a:cubicBezTo>
                  <a:cubicBezTo>
                    <a:pt x="417" y="1177"/>
                    <a:pt x="414" y="1174"/>
                    <a:pt x="411" y="1170"/>
                  </a:cubicBezTo>
                  <a:cubicBezTo>
                    <a:pt x="414" y="1172"/>
                    <a:pt x="417" y="1175"/>
                    <a:pt x="421" y="1177"/>
                  </a:cubicBezTo>
                  <a:cubicBezTo>
                    <a:pt x="425" y="1180"/>
                    <a:pt x="428" y="1182"/>
                    <a:pt x="431" y="1184"/>
                  </a:cubicBezTo>
                  <a:cubicBezTo>
                    <a:pt x="450" y="1198"/>
                    <a:pt x="470" y="1211"/>
                    <a:pt x="490" y="1223"/>
                  </a:cubicBezTo>
                  <a:cubicBezTo>
                    <a:pt x="490" y="1223"/>
                    <a:pt x="490" y="1223"/>
                    <a:pt x="490" y="1223"/>
                  </a:cubicBezTo>
                  <a:cubicBezTo>
                    <a:pt x="470" y="1211"/>
                    <a:pt x="450" y="1198"/>
                    <a:pt x="431" y="1184"/>
                  </a:cubicBezTo>
                  <a:cubicBezTo>
                    <a:pt x="438" y="1187"/>
                    <a:pt x="445" y="1189"/>
                    <a:pt x="451" y="1191"/>
                  </a:cubicBezTo>
                  <a:cubicBezTo>
                    <a:pt x="451" y="1191"/>
                    <a:pt x="451" y="1191"/>
                    <a:pt x="451" y="1191"/>
                  </a:cubicBezTo>
                  <a:cubicBezTo>
                    <a:pt x="445" y="1189"/>
                    <a:pt x="438" y="1187"/>
                    <a:pt x="431" y="1184"/>
                  </a:cubicBezTo>
                  <a:cubicBezTo>
                    <a:pt x="428" y="1182"/>
                    <a:pt x="425" y="1180"/>
                    <a:pt x="421" y="1177"/>
                  </a:cubicBezTo>
                  <a:cubicBezTo>
                    <a:pt x="417" y="1175"/>
                    <a:pt x="414" y="1172"/>
                    <a:pt x="411" y="1170"/>
                  </a:cubicBezTo>
                  <a:cubicBezTo>
                    <a:pt x="364" y="1136"/>
                    <a:pt x="322" y="1094"/>
                    <a:pt x="290" y="1053"/>
                  </a:cubicBezTo>
                  <a:cubicBezTo>
                    <a:pt x="290" y="1052"/>
                    <a:pt x="289" y="1052"/>
                    <a:pt x="289" y="1052"/>
                  </a:cubicBezTo>
                  <a:cubicBezTo>
                    <a:pt x="289" y="1052"/>
                    <a:pt x="289" y="1052"/>
                    <a:pt x="289" y="1052"/>
                  </a:cubicBezTo>
                  <a:cubicBezTo>
                    <a:pt x="289" y="1052"/>
                    <a:pt x="290" y="1052"/>
                    <a:pt x="290" y="1053"/>
                  </a:cubicBezTo>
                  <a:cubicBezTo>
                    <a:pt x="289" y="1052"/>
                    <a:pt x="289" y="1052"/>
                    <a:pt x="288" y="1051"/>
                  </a:cubicBezTo>
                  <a:cubicBezTo>
                    <a:pt x="281" y="1047"/>
                    <a:pt x="274" y="1043"/>
                    <a:pt x="267" y="1039"/>
                  </a:cubicBezTo>
                  <a:cubicBezTo>
                    <a:pt x="242" y="1015"/>
                    <a:pt x="217" y="990"/>
                    <a:pt x="194" y="963"/>
                  </a:cubicBezTo>
                  <a:cubicBezTo>
                    <a:pt x="170" y="936"/>
                    <a:pt x="147" y="906"/>
                    <a:pt x="126" y="875"/>
                  </a:cubicBezTo>
                  <a:cubicBezTo>
                    <a:pt x="105" y="843"/>
                    <a:pt x="85" y="809"/>
                    <a:pt x="69" y="772"/>
                  </a:cubicBezTo>
                  <a:cubicBezTo>
                    <a:pt x="53" y="735"/>
                    <a:pt x="41" y="695"/>
                    <a:pt x="35" y="653"/>
                  </a:cubicBezTo>
                  <a:cubicBezTo>
                    <a:pt x="35" y="653"/>
                    <a:pt x="35" y="653"/>
                    <a:pt x="35" y="653"/>
                  </a:cubicBezTo>
                  <a:cubicBezTo>
                    <a:pt x="35" y="653"/>
                    <a:pt x="35" y="653"/>
                    <a:pt x="35" y="653"/>
                  </a:cubicBezTo>
                  <a:cubicBezTo>
                    <a:pt x="35" y="650"/>
                    <a:pt x="36" y="642"/>
                    <a:pt x="36" y="634"/>
                  </a:cubicBezTo>
                  <a:cubicBezTo>
                    <a:pt x="34" y="618"/>
                    <a:pt x="34" y="602"/>
                    <a:pt x="34" y="586"/>
                  </a:cubicBezTo>
                  <a:cubicBezTo>
                    <a:pt x="34" y="564"/>
                    <a:pt x="35" y="541"/>
                    <a:pt x="39" y="519"/>
                  </a:cubicBezTo>
                  <a:cubicBezTo>
                    <a:pt x="45" y="481"/>
                    <a:pt x="56" y="444"/>
                    <a:pt x="70" y="409"/>
                  </a:cubicBezTo>
                  <a:cubicBezTo>
                    <a:pt x="70" y="409"/>
                    <a:pt x="70" y="409"/>
                    <a:pt x="70" y="409"/>
                  </a:cubicBezTo>
                  <a:cubicBezTo>
                    <a:pt x="73" y="400"/>
                    <a:pt x="75" y="391"/>
                    <a:pt x="78" y="382"/>
                  </a:cubicBezTo>
                  <a:cubicBezTo>
                    <a:pt x="79" y="377"/>
                    <a:pt x="80" y="373"/>
                    <a:pt x="82" y="368"/>
                  </a:cubicBezTo>
                  <a:cubicBezTo>
                    <a:pt x="83" y="364"/>
                    <a:pt x="85" y="360"/>
                    <a:pt x="87" y="355"/>
                  </a:cubicBezTo>
                  <a:cubicBezTo>
                    <a:pt x="90" y="346"/>
                    <a:pt x="93" y="337"/>
                    <a:pt x="98" y="328"/>
                  </a:cubicBezTo>
                  <a:cubicBezTo>
                    <a:pt x="102" y="319"/>
                    <a:pt x="107" y="309"/>
                    <a:pt x="112" y="299"/>
                  </a:cubicBezTo>
                  <a:cubicBezTo>
                    <a:pt x="112" y="299"/>
                    <a:pt x="112" y="299"/>
                    <a:pt x="112" y="299"/>
                  </a:cubicBezTo>
                  <a:cubicBezTo>
                    <a:pt x="112" y="299"/>
                    <a:pt x="112" y="299"/>
                    <a:pt x="112" y="299"/>
                  </a:cubicBezTo>
                  <a:cubicBezTo>
                    <a:pt x="113" y="300"/>
                    <a:pt x="114" y="300"/>
                    <a:pt x="115" y="300"/>
                  </a:cubicBezTo>
                  <a:cubicBezTo>
                    <a:pt x="115" y="300"/>
                    <a:pt x="115" y="300"/>
                    <a:pt x="115" y="300"/>
                  </a:cubicBezTo>
                  <a:cubicBezTo>
                    <a:pt x="115" y="300"/>
                    <a:pt x="115" y="300"/>
                    <a:pt x="115" y="300"/>
                  </a:cubicBezTo>
                  <a:cubicBezTo>
                    <a:pt x="117" y="300"/>
                    <a:pt x="119" y="299"/>
                    <a:pt x="122" y="298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6" y="296"/>
                    <a:pt x="131" y="293"/>
                    <a:pt x="137" y="288"/>
                  </a:cubicBezTo>
                  <a:moveTo>
                    <a:pt x="932" y="198"/>
                  </a:moveTo>
                  <a:cubicBezTo>
                    <a:pt x="938" y="202"/>
                    <a:pt x="944" y="206"/>
                    <a:pt x="949" y="210"/>
                  </a:cubicBezTo>
                  <a:cubicBezTo>
                    <a:pt x="957" y="213"/>
                    <a:pt x="965" y="217"/>
                    <a:pt x="974" y="220"/>
                  </a:cubicBezTo>
                  <a:cubicBezTo>
                    <a:pt x="982" y="224"/>
                    <a:pt x="990" y="228"/>
                    <a:pt x="999" y="231"/>
                  </a:cubicBezTo>
                  <a:cubicBezTo>
                    <a:pt x="1015" y="239"/>
                    <a:pt x="1031" y="246"/>
                    <a:pt x="1048" y="255"/>
                  </a:cubicBezTo>
                  <a:cubicBezTo>
                    <a:pt x="1080" y="271"/>
                    <a:pt x="1113" y="288"/>
                    <a:pt x="1145" y="307"/>
                  </a:cubicBezTo>
                  <a:cubicBezTo>
                    <a:pt x="1175" y="325"/>
                    <a:pt x="1203" y="342"/>
                    <a:pt x="1233" y="362"/>
                  </a:cubicBezTo>
                  <a:cubicBezTo>
                    <a:pt x="1233" y="362"/>
                    <a:pt x="1233" y="362"/>
                    <a:pt x="1233" y="362"/>
                  </a:cubicBezTo>
                  <a:cubicBezTo>
                    <a:pt x="1233" y="362"/>
                    <a:pt x="1233" y="362"/>
                    <a:pt x="1233" y="362"/>
                  </a:cubicBezTo>
                  <a:cubicBezTo>
                    <a:pt x="1233" y="362"/>
                    <a:pt x="1233" y="362"/>
                    <a:pt x="1233" y="362"/>
                  </a:cubicBezTo>
                  <a:cubicBezTo>
                    <a:pt x="1281" y="394"/>
                    <a:pt x="1328" y="431"/>
                    <a:pt x="1371" y="471"/>
                  </a:cubicBezTo>
                  <a:cubicBezTo>
                    <a:pt x="1377" y="479"/>
                    <a:pt x="1384" y="488"/>
                    <a:pt x="1390" y="497"/>
                  </a:cubicBezTo>
                  <a:cubicBezTo>
                    <a:pt x="1397" y="506"/>
                    <a:pt x="1403" y="515"/>
                    <a:pt x="1408" y="523"/>
                  </a:cubicBezTo>
                  <a:cubicBezTo>
                    <a:pt x="1408" y="523"/>
                    <a:pt x="1408" y="523"/>
                    <a:pt x="1408" y="523"/>
                  </a:cubicBezTo>
                  <a:cubicBezTo>
                    <a:pt x="1408" y="523"/>
                    <a:pt x="1408" y="523"/>
                    <a:pt x="1408" y="523"/>
                  </a:cubicBezTo>
                  <a:cubicBezTo>
                    <a:pt x="1408" y="523"/>
                    <a:pt x="1408" y="523"/>
                    <a:pt x="1408" y="523"/>
                  </a:cubicBezTo>
                  <a:cubicBezTo>
                    <a:pt x="1412" y="528"/>
                    <a:pt x="1416" y="532"/>
                    <a:pt x="1419" y="536"/>
                  </a:cubicBezTo>
                  <a:cubicBezTo>
                    <a:pt x="1423" y="541"/>
                    <a:pt x="1426" y="546"/>
                    <a:pt x="1430" y="550"/>
                  </a:cubicBezTo>
                  <a:cubicBezTo>
                    <a:pt x="1437" y="559"/>
                    <a:pt x="1444" y="569"/>
                    <a:pt x="1451" y="578"/>
                  </a:cubicBezTo>
                  <a:cubicBezTo>
                    <a:pt x="1478" y="617"/>
                    <a:pt x="1502" y="659"/>
                    <a:pt x="1520" y="703"/>
                  </a:cubicBezTo>
                  <a:cubicBezTo>
                    <a:pt x="1535" y="741"/>
                    <a:pt x="1547" y="781"/>
                    <a:pt x="1554" y="821"/>
                  </a:cubicBezTo>
                  <a:cubicBezTo>
                    <a:pt x="1559" y="850"/>
                    <a:pt x="1561" y="880"/>
                    <a:pt x="1561" y="910"/>
                  </a:cubicBezTo>
                  <a:cubicBezTo>
                    <a:pt x="1561" y="928"/>
                    <a:pt x="1560" y="947"/>
                    <a:pt x="1558" y="965"/>
                  </a:cubicBezTo>
                  <a:cubicBezTo>
                    <a:pt x="1558" y="972"/>
                    <a:pt x="1558" y="972"/>
                    <a:pt x="1558" y="972"/>
                  </a:cubicBezTo>
                  <a:cubicBezTo>
                    <a:pt x="1557" y="978"/>
                    <a:pt x="1557" y="978"/>
                    <a:pt x="1557" y="978"/>
                  </a:cubicBezTo>
                  <a:cubicBezTo>
                    <a:pt x="1555" y="991"/>
                    <a:pt x="1555" y="991"/>
                    <a:pt x="1555" y="991"/>
                  </a:cubicBezTo>
                  <a:cubicBezTo>
                    <a:pt x="1554" y="1000"/>
                    <a:pt x="1552" y="1008"/>
                    <a:pt x="1550" y="1017"/>
                  </a:cubicBezTo>
                  <a:cubicBezTo>
                    <a:pt x="1545" y="1042"/>
                    <a:pt x="1545" y="1042"/>
                    <a:pt x="1545" y="1042"/>
                  </a:cubicBezTo>
                  <a:cubicBezTo>
                    <a:pt x="1543" y="1050"/>
                    <a:pt x="1540" y="1058"/>
                    <a:pt x="1538" y="1067"/>
                  </a:cubicBezTo>
                  <a:cubicBezTo>
                    <a:pt x="1535" y="1079"/>
                    <a:pt x="1535" y="1079"/>
                    <a:pt x="1535" y="1079"/>
                  </a:cubicBezTo>
                  <a:cubicBezTo>
                    <a:pt x="1531" y="1091"/>
                    <a:pt x="1531" y="1091"/>
                    <a:pt x="1531" y="1091"/>
                  </a:cubicBezTo>
                  <a:cubicBezTo>
                    <a:pt x="1528" y="1098"/>
                    <a:pt x="1526" y="1106"/>
                    <a:pt x="1523" y="1114"/>
                  </a:cubicBezTo>
                  <a:cubicBezTo>
                    <a:pt x="1518" y="1129"/>
                    <a:pt x="1512" y="1145"/>
                    <a:pt x="1506" y="1160"/>
                  </a:cubicBezTo>
                  <a:cubicBezTo>
                    <a:pt x="1485" y="1219"/>
                    <a:pt x="1461" y="1275"/>
                    <a:pt x="1430" y="1331"/>
                  </a:cubicBezTo>
                  <a:cubicBezTo>
                    <a:pt x="1416" y="1357"/>
                    <a:pt x="1399" y="1386"/>
                    <a:pt x="1380" y="1413"/>
                  </a:cubicBezTo>
                  <a:cubicBezTo>
                    <a:pt x="1362" y="1439"/>
                    <a:pt x="1341" y="1463"/>
                    <a:pt x="1321" y="1479"/>
                  </a:cubicBezTo>
                  <a:cubicBezTo>
                    <a:pt x="1302" y="1499"/>
                    <a:pt x="1282" y="1519"/>
                    <a:pt x="1260" y="1537"/>
                  </a:cubicBezTo>
                  <a:cubicBezTo>
                    <a:pt x="1238" y="1556"/>
                    <a:pt x="1215" y="1572"/>
                    <a:pt x="1191" y="1587"/>
                  </a:cubicBezTo>
                  <a:cubicBezTo>
                    <a:pt x="1160" y="1612"/>
                    <a:pt x="1129" y="1632"/>
                    <a:pt x="1093" y="1649"/>
                  </a:cubicBezTo>
                  <a:cubicBezTo>
                    <a:pt x="1104" y="1650"/>
                    <a:pt x="1114" y="1651"/>
                    <a:pt x="1124" y="1651"/>
                  </a:cubicBezTo>
                  <a:cubicBezTo>
                    <a:pt x="1130" y="1651"/>
                    <a:pt x="1135" y="1651"/>
                    <a:pt x="1141" y="1651"/>
                  </a:cubicBezTo>
                  <a:cubicBezTo>
                    <a:pt x="1145" y="1651"/>
                    <a:pt x="1149" y="1651"/>
                    <a:pt x="1154" y="1651"/>
                  </a:cubicBezTo>
                  <a:cubicBezTo>
                    <a:pt x="1180" y="1639"/>
                    <a:pt x="1205" y="1625"/>
                    <a:pt x="1228" y="1609"/>
                  </a:cubicBezTo>
                  <a:cubicBezTo>
                    <a:pt x="1239" y="1602"/>
                    <a:pt x="1250" y="1594"/>
                    <a:pt x="1262" y="1585"/>
                  </a:cubicBezTo>
                  <a:cubicBezTo>
                    <a:pt x="1272" y="1577"/>
                    <a:pt x="1283" y="1568"/>
                    <a:pt x="1294" y="1559"/>
                  </a:cubicBezTo>
                  <a:cubicBezTo>
                    <a:pt x="1303" y="1553"/>
                    <a:pt x="1310" y="1546"/>
                    <a:pt x="1316" y="1539"/>
                  </a:cubicBezTo>
                  <a:cubicBezTo>
                    <a:pt x="1323" y="1532"/>
                    <a:pt x="1328" y="1525"/>
                    <a:pt x="1333" y="1518"/>
                  </a:cubicBezTo>
                  <a:cubicBezTo>
                    <a:pt x="1337" y="1511"/>
                    <a:pt x="1341" y="1504"/>
                    <a:pt x="1344" y="1498"/>
                  </a:cubicBezTo>
                  <a:cubicBezTo>
                    <a:pt x="1348" y="1492"/>
                    <a:pt x="1351" y="1487"/>
                    <a:pt x="1354" y="1483"/>
                  </a:cubicBezTo>
                  <a:cubicBezTo>
                    <a:pt x="1370" y="1463"/>
                    <a:pt x="1385" y="1442"/>
                    <a:pt x="1400" y="1420"/>
                  </a:cubicBezTo>
                  <a:cubicBezTo>
                    <a:pt x="1414" y="1398"/>
                    <a:pt x="1427" y="1375"/>
                    <a:pt x="1441" y="1351"/>
                  </a:cubicBezTo>
                  <a:cubicBezTo>
                    <a:pt x="1451" y="1332"/>
                    <a:pt x="1460" y="1318"/>
                    <a:pt x="1468" y="1306"/>
                  </a:cubicBezTo>
                  <a:cubicBezTo>
                    <a:pt x="1472" y="1300"/>
                    <a:pt x="1476" y="1294"/>
                    <a:pt x="1480" y="1289"/>
                  </a:cubicBezTo>
                  <a:cubicBezTo>
                    <a:pt x="1483" y="1284"/>
                    <a:pt x="1487" y="1279"/>
                    <a:pt x="1490" y="1275"/>
                  </a:cubicBezTo>
                  <a:cubicBezTo>
                    <a:pt x="1503" y="1257"/>
                    <a:pt x="1516" y="1243"/>
                    <a:pt x="1530" y="1219"/>
                  </a:cubicBezTo>
                  <a:cubicBezTo>
                    <a:pt x="1531" y="1228"/>
                    <a:pt x="1531" y="1237"/>
                    <a:pt x="1531" y="1246"/>
                  </a:cubicBezTo>
                  <a:cubicBezTo>
                    <a:pt x="1531" y="1255"/>
                    <a:pt x="1531" y="1264"/>
                    <a:pt x="1530" y="1275"/>
                  </a:cubicBezTo>
                  <a:cubicBezTo>
                    <a:pt x="1533" y="1279"/>
                    <a:pt x="1535" y="1283"/>
                    <a:pt x="1537" y="1286"/>
                  </a:cubicBezTo>
                  <a:cubicBezTo>
                    <a:pt x="1548" y="1263"/>
                    <a:pt x="1558" y="1243"/>
                    <a:pt x="1566" y="1223"/>
                  </a:cubicBezTo>
                  <a:cubicBezTo>
                    <a:pt x="1586" y="1173"/>
                    <a:pt x="1584" y="1154"/>
                    <a:pt x="1581" y="1139"/>
                  </a:cubicBezTo>
                  <a:cubicBezTo>
                    <a:pt x="1579" y="1132"/>
                    <a:pt x="1577" y="1125"/>
                    <a:pt x="1577" y="1115"/>
                  </a:cubicBezTo>
                  <a:cubicBezTo>
                    <a:pt x="1576" y="1105"/>
                    <a:pt x="1577" y="1093"/>
                    <a:pt x="1580" y="1070"/>
                  </a:cubicBezTo>
                  <a:cubicBezTo>
                    <a:pt x="1586" y="1052"/>
                    <a:pt x="1589" y="1033"/>
                    <a:pt x="1592" y="1014"/>
                  </a:cubicBezTo>
                  <a:cubicBezTo>
                    <a:pt x="1594" y="995"/>
                    <a:pt x="1597" y="976"/>
                    <a:pt x="1598" y="956"/>
                  </a:cubicBezTo>
                  <a:cubicBezTo>
                    <a:pt x="1598" y="949"/>
                    <a:pt x="1599" y="942"/>
                    <a:pt x="1598" y="934"/>
                  </a:cubicBezTo>
                  <a:cubicBezTo>
                    <a:pt x="1598" y="927"/>
                    <a:pt x="1597" y="919"/>
                    <a:pt x="1596" y="909"/>
                  </a:cubicBezTo>
                  <a:cubicBezTo>
                    <a:pt x="1595" y="900"/>
                    <a:pt x="1594" y="889"/>
                    <a:pt x="1593" y="875"/>
                  </a:cubicBezTo>
                  <a:cubicBezTo>
                    <a:pt x="1593" y="871"/>
                    <a:pt x="1593" y="868"/>
                    <a:pt x="1592" y="864"/>
                  </a:cubicBezTo>
                  <a:cubicBezTo>
                    <a:pt x="1592" y="860"/>
                    <a:pt x="1592" y="856"/>
                    <a:pt x="1591" y="852"/>
                  </a:cubicBezTo>
                  <a:cubicBezTo>
                    <a:pt x="1591" y="847"/>
                    <a:pt x="1591" y="843"/>
                    <a:pt x="1590" y="838"/>
                  </a:cubicBezTo>
                  <a:cubicBezTo>
                    <a:pt x="1590" y="834"/>
                    <a:pt x="1590" y="829"/>
                    <a:pt x="1589" y="823"/>
                  </a:cubicBezTo>
                  <a:cubicBezTo>
                    <a:pt x="1579" y="809"/>
                    <a:pt x="1574" y="795"/>
                    <a:pt x="1569" y="782"/>
                  </a:cubicBezTo>
                  <a:cubicBezTo>
                    <a:pt x="1567" y="775"/>
                    <a:pt x="1566" y="768"/>
                    <a:pt x="1564" y="760"/>
                  </a:cubicBezTo>
                  <a:cubicBezTo>
                    <a:pt x="1563" y="753"/>
                    <a:pt x="1561" y="746"/>
                    <a:pt x="1560" y="738"/>
                  </a:cubicBezTo>
                  <a:cubicBezTo>
                    <a:pt x="1559" y="734"/>
                    <a:pt x="1559" y="730"/>
                    <a:pt x="1558" y="726"/>
                  </a:cubicBezTo>
                  <a:cubicBezTo>
                    <a:pt x="1557" y="722"/>
                    <a:pt x="1556" y="718"/>
                    <a:pt x="1555" y="714"/>
                  </a:cubicBezTo>
                  <a:cubicBezTo>
                    <a:pt x="1554" y="710"/>
                    <a:pt x="1553" y="705"/>
                    <a:pt x="1552" y="701"/>
                  </a:cubicBezTo>
                  <a:cubicBezTo>
                    <a:pt x="1551" y="697"/>
                    <a:pt x="1550" y="692"/>
                    <a:pt x="1549" y="687"/>
                  </a:cubicBezTo>
                  <a:cubicBezTo>
                    <a:pt x="1546" y="678"/>
                    <a:pt x="1542" y="668"/>
                    <a:pt x="1538" y="658"/>
                  </a:cubicBezTo>
                  <a:cubicBezTo>
                    <a:pt x="1534" y="648"/>
                    <a:pt x="1528" y="638"/>
                    <a:pt x="1522" y="627"/>
                  </a:cubicBezTo>
                  <a:cubicBezTo>
                    <a:pt x="1530" y="628"/>
                    <a:pt x="1540" y="629"/>
                    <a:pt x="1550" y="631"/>
                  </a:cubicBezTo>
                  <a:cubicBezTo>
                    <a:pt x="1565" y="659"/>
                    <a:pt x="1578" y="690"/>
                    <a:pt x="1590" y="721"/>
                  </a:cubicBezTo>
                  <a:cubicBezTo>
                    <a:pt x="1598" y="745"/>
                    <a:pt x="1598" y="745"/>
                    <a:pt x="1598" y="745"/>
                  </a:cubicBezTo>
                  <a:cubicBezTo>
                    <a:pt x="1600" y="751"/>
                    <a:pt x="1600" y="751"/>
                    <a:pt x="1600" y="751"/>
                  </a:cubicBezTo>
                  <a:cubicBezTo>
                    <a:pt x="1601" y="757"/>
                    <a:pt x="1601" y="757"/>
                    <a:pt x="1601" y="757"/>
                  </a:cubicBezTo>
                  <a:cubicBezTo>
                    <a:pt x="1604" y="769"/>
                    <a:pt x="1604" y="769"/>
                    <a:pt x="1604" y="769"/>
                  </a:cubicBezTo>
                  <a:cubicBezTo>
                    <a:pt x="1608" y="781"/>
                    <a:pt x="1608" y="781"/>
                    <a:pt x="1608" y="781"/>
                  </a:cubicBezTo>
                  <a:cubicBezTo>
                    <a:pt x="1609" y="787"/>
                    <a:pt x="1609" y="787"/>
                    <a:pt x="1609" y="787"/>
                  </a:cubicBezTo>
                  <a:cubicBezTo>
                    <a:pt x="1610" y="793"/>
                    <a:pt x="1610" y="793"/>
                    <a:pt x="1610" y="793"/>
                  </a:cubicBezTo>
                  <a:cubicBezTo>
                    <a:pt x="1612" y="802"/>
                    <a:pt x="1614" y="810"/>
                    <a:pt x="1615" y="818"/>
                  </a:cubicBezTo>
                  <a:cubicBezTo>
                    <a:pt x="1615" y="818"/>
                    <a:pt x="1615" y="818"/>
                    <a:pt x="1615" y="818"/>
                  </a:cubicBezTo>
                  <a:cubicBezTo>
                    <a:pt x="1615" y="818"/>
                    <a:pt x="1615" y="818"/>
                    <a:pt x="1615" y="818"/>
                  </a:cubicBezTo>
                  <a:cubicBezTo>
                    <a:pt x="1615" y="818"/>
                    <a:pt x="1615" y="818"/>
                    <a:pt x="1615" y="818"/>
                  </a:cubicBezTo>
                  <a:cubicBezTo>
                    <a:pt x="1617" y="819"/>
                    <a:pt x="1619" y="820"/>
                    <a:pt x="1620" y="820"/>
                  </a:cubicBezTo>
                  <a:cubicBezTo>
                    <a:pt x="1622" y="812"/>
                    <a:pt x="1625" y="804"/>
                    <a:pt x="1627" y="796"/>
                  </a:cubicBezTo>
                  <a:cubicBezTo>
                    <a:pt x="1628" y="791"/>
                    <a:pt x="1629" y="787"/>
                    <a:pt x="1630" y="783"/>
                  </a:cubicBezTo>
                  <a:cubicBezTo>
                    <a:pt x="1631" y="781"/>
                    <a:pt x="1632" y="778"/>
                    <a:pt x="1632" y="776"/>
                  </a:cubicBezTo>
                  <a:cubicBezTo>
                    <a:pt x="1629" y="765"/>
                    <a:pt x="1625" y="754"/>
                    <a:pt x="1622" y="743"/>
                  </a:cubicBezTo>
                  <a:cubicBezTo>
                    <a:pt x="1619" y="736"/>
                    <a:pt x="1617" y="729"/>
                    <a:pt x="1614" y="722"/>
                  </a:cubicBezTo>
                  <a:cubicBezTo>
                    <a:pt x="1611" y="715"/>
                    <a:pt x="1609" y="708"/>
                    <a:pt x="1606" y="701"/>
                  </a:cubicBezTo>
                  <a:cubicBezTo>
                    <a:pt x="1601" y="687"/>
                    <a:pt x="1595" y="674"/>
                    <a:pt x="1589" y="661"/>
                  </a:cubicBezTo>
                  <a:cubicBezTo>
                    <a:pt x="1582" y="644"/>
                    <a:pt x="1574" y="628"/>
                    <a:pt x="1566" y="613"/>
                  </a:cubicBezTo>
                  <a:cubicBezTo>
                    <a:pt x="1563" y="610"/>
                    <a:pt x="1559" y="608"/>
                    <a:pt x="1556" y="606"/>
                  </a:cubicBezTo>
                  <a:cubicBezTo>
                    <a:pt x="1550" y="603"/>
                    <a:pt x="1545" y="600"/>
                    <a:pt x="1539" y="596"/>
                  </a:cubicBezTo>
                  <a:cubicBezTo>
                    <a:pt x="1515" y="551"/>
                    <a:pt x="1489" y="512"/>
                    <a:pt x="1456" y="473"/>
                  </a:cubicBezTo>
                  <a:cubicBezTo>
                    <a:pt x="1431" y="453"/>
                    <a:pt x="1407" y="439"/>
                    <a:pt x="1384" y="424"/>
                  </a:cubicBezTo>
                  <a:cubicBezTo>
                    <a:pt x="1380" y="417"/>
                    <a:pt x="1376" y="410"/>
                    <a:pt x="1372" y="403"/>
                  </a:cubicBezTo>
                  <a:cubicBezTo>
                    <a:pt x="1368" y="396"/>
                    <a:pt x="1365" y="388"/>
                    <a:pt x="1360" y="381"/>
                  </a:cubicBezTo>
                  <a:cubicBezTo>
                    <a:pt x="1357" y="380"/>
                    <a:pt x="1354" y="378"/>
                    <a:pt x="1352" y="376"/>
                  </a:cubicBezTo>
                  <a:cubicBezTo>
                    <a:pt x="1346" y="372"/>
                    <a:pt x="1340" y="369"/>
                    <a:pt x="1335" y="365"/>
                  </a:cubicBezTo>
                  <a:cubicBezTo>
                    <a:pt x="1291" y="337"/>
                    <a:pt x="1251" y="311"/>
                    <a:pt x="1202" y="286"/>
                  </a:cubicBezTo>
                  <a:cubicBezTo>
                    <a:pt x="1202" y="286"/>
                    <a:pt x="1202" y="286"/>
                    <a:pt x="1202" y="286"/>
                  </a:cubicBezTo>
                  <a:cubicBezTo>
                    <a:pt x="1193" y="282"/>
                    <a:pt x="1184" y="279"/>
                    <a:pt x="1175" y="275"/>
                  </a:cubicBezTo>
                  <a:cubicBezTo>
                    <a:pt x="1175" y="275"/>
                    <a:pt x="1175" y="275"/>
                    <a:pt x="1175" y="275"/>
                  </a:cubicBezTo>
                  <a:cubicBezTo>
                    <a:pt x="1154" y="269"/>
                    <a:pt x="1136" y="263"/>
                    <a:pt x="1119" y="257"/>
                  </a:cubicBezTo>
                  <a:cubicBezTo>
                    <a:pt x="1102" y="252"/>
                    <a:pt x="1086" y="246"/>
                    <a:pt x="1070" y="240"/>
                  </a:cubicBezTo>
                  <a:cubicBezTo>
                    <a:pt x="1061" y="237"/>
                    <a:pt x="1053" y="235"/>
                    <a:pt x="1045" y="231"/>
                  </a:cubicBezTo>
                  <a:cubicBezTo>
                    <a:pt x="1037" y="229"/>
                    <a:pt x="1028" y="225"/>
                    <a:pt x="1020" y="222"/>
                  </a:cubicBezTo>
                  <a:cubicBezTo>
                    <a:pt x="1002" y="217"/>
                    <a:pt x="984" y="210"/>
                    <a:pt x="962" y="204"/>
                  </a:cubicBezTo>
                  <a:cubicBezTo>
                    <a:pt x="954" y="202"/>
                    <a:pt x="947" y="201"/>
                    <a:pt x="939" y="199"/>
                  </a:cubicBezTo>
                  <a:cubicBezTo>
                    <a:pt x="937" y="199"/>
                    <a:pt x="934" y="198"/>
                    <a:pt x="932" y="198"/>
                  </a:cubicBezTo>
                  <a:moveTo>
                    <a:pt x="747" y="103"/>
                  </a:moveTo>
                  <a:cubicBezTo>
                    <a:pt x="728" y="103"/>
                    <a:pt x="707" y="104"/>
                    <a:pt x="685" y="106"/>
                  </a:cubicBezTo>
                  <a:cubicBezTo>
                    <a:pt x="685" y="106"/>
                    <a:pt x="685" y="106"/>
                    <a:pt x="685" y="106"/>
                  </a:cubicBezTo>
                  <a:cubicBezTo>
                    <a:pt x="707" y="104"/>
                    <a:pt x="728" y="103"/>
                    <a:pt x="747" y="103"/>
                  </a:cubicBezTo>
                  <a:moveTo>
                    <a:pt x="747" y="103"/>
                  </a:moveTo>
                  <a:cubicBezTo>
                    <a:pt x="747" y="103"/>
                    <a:pt x="747" y="103"/>
                    <a:pt x="747" y="103"/>
                  </a:cubicBezTo>
                  <a:cubicBezTo>
                    <a:pt x="747" y="103"/>
                    <a:pt x="747" y="103"/>
                    <a:pt x="747" y="103"/>
                  </a:cubicBezTo>
                  <a:cubicBezTo>
                    <a:pt x="747" y="103"/>
                    <a:pt x="747" y="103"/>
                    <a:pt x="747" y="103"/>
                  </a:cubicBezTo>
                  <a:moveTo>
                    <a:pt x="217" y="85"/>
                  </a:moveTo>
                  <a:cubicBezTo>
                    <a:pt x="213" y="87"/>
                    <a:pt x="208" y="90"/>
                    <a:pt x="203" y="93"/>
                  </a:cubicBezTo>
                  <a:cubicBezTo>
                    <a:pt x="198" y="96"/>
                    <a:pt x="192" y="99"/>
                    <a:pt x="187" y="102"/>
                  </a:cubicBezTo>
                  <a:cubicBezTo>
                    <a:pt x="185" y="104"/>
                    <a:pt x="182" y="105"/>
                    <a:pt x="180" y="107"/>
                  </a:cubicBezTo>
                  <a:cubicBezTo>
                    <a:pt x="186" y="105"/>
                    <a:pt x="192" y="103"/>
                    <a:pt x="198" y="101"/>
                  </a:cubicBezTo>
                  <a:cubicBezTo>
                    <a:pt x="209" y="99"/>
                    <a:pt x="221" y="97"/>
                    <a:pt x="232" y="95"/>
                  </a:cubicBezTo>
                  <a:cubicBezTo>
                    <a:pt x="229" y="90"/>
                    <a:pt x="223" y="88"/>
                    <a:pt x="217" y="85"/>
                  </a:cubicBezTo>
                  <a:moveTo>
                    <a:pt x="606" y="14"/>
                  </a:moveTo>
                  <a:cubicBezTo>
                    <a:pt x="606" y="14"/>
                    <a:pt x="606" y="14"/>
                    <a:pt x="606" y="14"/>
                  </a:cubicBezTo>
                  <a:cubicBezTo>
                    <a:pt x="571" y="15"/>
                    <a:pt x="537" y="17"/>
                    <a:pt x="506" y="20"/>
                  </a:cubicBezTo>
                  <a:cubicBezTo>
                    <a:pt x="506" y="20"/>
                    <a:pt x="506" y="20"/>
                    <a:pt x="506" y="20"/>
                  </a:cubicBezTo>
                  <a:cubicBezTo>
                    <a:pt x="452" y="24"/>
                    <a:pt x="401" y="31"/>
                    <a:pt x="349" y="39"/>
                  </a:cubicBezTo>
                  <a:cubicBezTo>
                    <a:pt x="339" y="48"/>
                    <a:pt x="317" y="60"/>
                    <a:pt x="300" y="72"/>
                  </a:cubicBezTo>
                  <a:cubicBezTo>
                    <a:pt x="286" y="77"/>
                    <a:pt x="272" y="84"/>
                    <a:pt x="261" y="89"/>
                  </a:cubicBezTo>
                  <a:cubicBezTo>
                    <a:pt x="257" y="90"/>
                    <a:pt x="254" y="91"/>
                    <a:pt x="251" y="92"/>
                  </a:cubicBezTo>
                  <a:cubicBezTo>
                    <a:pt x="256" y="92"/>
                    <a:pt x="260" y="91"/>
                    <a:pt x="264" y="91"/>
                  </a:cubicBezTo>
                  <a:cubicBezTo>
                    <a:pt x="286" y="89"/>
                    <a:pt x="309" y="87"/>
                    <a:pt x="331" y="86"/>
                  </a:cubicBezTo>
                  <a:cubicBezTo>
                    <a:pt x="334" y="86"/>
                    <a:pt x="336" y="85"/>
                    <a:pt x="338" y="85"/>
                  </a:cubicBezTo>
                  <a:cubicBezTo>
                    <a:pt x="347" y="83"/>
                    <a:pt x="355" y="80"/>
                    <a:pt x="363" y="77"/>
                  </a:cubicBezTo>
                  <a:cubicBezTo>
                    <a:pt x="367" y="76"/>
                    <a:pt x="371" y="75"/>
                    <a:pt x="374" y="74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93" y="70"/>
                    <a:pt x="401" y="67"/>
                    <a:pt x="409" y="66"/>
                  </a:cubicBezTo>
                  <a:cubicBezTo>
                    <a:pt x="424" y="63"/>
                    <a:pt x="439" y="60"/>
                    <a:pt x="454" y="58"/>
                  </a:cubicBezTo>
                  <a:cubicBezTo>
                    <a:pt x="461" y="57"/>
                    <a:pt x="469" y="56"/>
                    <a:pt x="476" y="55"/>
                  </a:cubicBezTo>
                  <a:cubicBezTo>
                    <a:pt x="484" y="54"/>
                    <a:pt x="491" y="54"/>
                    <a:pt x="499" y="53"/>
                  </a:cubicBezTo>
                  <a:cubicBezTo>
                    <a:pt x="503" y="53"/>
                    <a:pt x="507" y="53"/>
                    <a:pt x="511" y="52"/>
                  </a:cubicBezTo>
                  <a:cubicBezTo>
                    <a:pt x="515" y="52"/>
                    <a:pt x="519" y="52"/>
                    <a:pt x="523" y="52"/>
                  </a:cubicBezTo>
                  <a:cubicBezTo>
                    <a:pt x="531" y="52"/>
                    <a:pt x="539" y="52"/>
                    <a:pt x="547" y="51"/>
                  </a:cubicBezTo>
                  <a:cubicBezTo>
                    <a:pt x="555" y="52"/>
                    <a:pt x="563" y="52"/>
                    <a:pt x="572" y="52"/>
                  </a:cubicBezTo>
                  <a:cubicBezTo>
                    <a:pt x="576" y="52"/>
                    <a:pt x="580" y="52"/>
                    <a:pt x="584" y="52"/>
                  </a:cubicBezTo>
                  <a:cubicBezTo>
                    <a:pt x="584" y="52"/>
                    <a:pt x="585" y="52"/>
                    <a:pt x="585" y="52"/>
                  </a:cubicBezTo>
                  <a:cubicBezTo>
                    <a:pt x="629" y="46"/>
                    <a:pt x="673" y="43"/>
                    <a:pt x="716" y="40"/>
                  </a:cubicBezTo>
                  <a:cubicBezTo>
                    <a:pt x="720" y="41"/>
                    <a:pt x="725" y="42"/>
                    <a:pt x="730" y="43"/>
                  </a:cubicBezTo>
                  <a:cubicBezTo>
                    <a:pt x="735" y="38"/>
                    <a:pt x="740" y="33"/>
                    <a:pt x="745" y="29"/>
                  </a:cubicBezTo>
                  <a:cubicBezTo>
                    <a:pt x="745" y="29"/>
                    <a:pt x="745" y="29"/>
                    <a:pt x="745" y="29"/>
                  </a:cubicBezTo>
                  <a:cubicBezTo>
                    <a:pt x="736" y="29"/>
                    <a:pt x="727" y="29"/>
                    <a:pt x="718" y="29"/>
                  </a:cubicBezTo>
                  <a:cubicBezTo>
                    <a:pt x="681" y="23"/>
                    <a:pt x="644" y="17"/>
                    <a:pt x="606" y="14"/>
                  </a:cubicBezTo>
                  <a:moveTo>
                    <a:pt x="534" y="0"/>
                  </a:moveTo>
                  <a:cubicBezTo>
                    <a:pt x="532" y="0"/>
                    <a:pt x="530" y="0"/>
                    <a:pt x="528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7" y="0"/>
                    <a:pt x="525" y="0"/>
                    <a:pt x="524" y="1"/>
                  </a:cubicBezTo>
                  <a:cubicBezTo>
                    <a:pt x="524" y="1"/>
                    <a:pt x="524" y="1"/>
                    <a:pt x="524" y="1"/>
                  </a:cubicBezTo>
                  <a:cubicBezTo>
                    <a:pt x="524" y="1"/>
                    <a:pt x="524" y="1"/>
                    <a:pt x="524" y="1"/>
                  </a:cubicBezTo>
                  <a:cubicBezTo>
                    <a:pt x="518" y="1"/>
                    <a:pt x="512" y="1"/>
                    <a:pt x="506" y="2"/>
                  </a:cubicBezTo>
                  <a:cubicBezTo>
                    <a:pt x="499" y="2"/>
                    <a:pt x="493" y="3"/>
                    <a:pt x="487" y="3"/>
                  </a:cubicBezTo>
                  <a:cubicBezTo>
                    <a:pt x="480" y="4"/>
                    <a:pt x="474" y="4"/>
                    <a:pt x="467" y="5"/>
                  </a:cubicBezTo>
                  <a:cubicBezTo>
                    <a:pt x="460" y="6"/>
                    <a:pt x="453" y="8"/>
                    <a:pt x="446" y="9"/>
                  </a:cubicBezTo>
                  <a:cubicBezTo>
                    <a:pt x="433" y="10"/>
                    <a:pt x="420" y="14"/>
                    <a:pt x="406" y="17"/>
                  </a:cubicBezTo>
                  <a:cubicBezTo>
                    <a:pt x="439" y="13"/>
                    <a:pt x="472" y="10"/>
                    <a:pt x="507" y="8"/>
                  </a:cubicBezTo>
                  <a:cubicBezTo>
                    <a:pt x="507" y="11"/>
                    <a:pt x="506" y="15"/>
                    <a:pt x="506" y="19"/>
                  </a:cubicBezTo>
                  <a:cubicBezTo>
                    <a:pt x="506" y="15"/>
                    <a:pt x="507" y="11"/>
                    <a:pt x="507" y="8"/>
                  </a:cubicBezTo>
                  <a:cubicBezTo>
                    <a:pt x="518" y="6"/>
                    <a:pt x="526" y="3"/>
                    <a:pt x="534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7F07449E-A78D-4770-9F86-2090FD797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5525" y="2265362"/>
              <a:ext cx="193675" cy="82550"/>
            </a:xfrm>
            <a:custGeom>
              <a:avLst/>
              <a:gdLst>
                <a:gd name="T0" fmla="*/ 132 w 132"/>
                <a:gd name="T1" fmla="*/ 0 h 56"/>
                <a:gd name="T2" fmla="*/ 108 w 132"/>
                <a:gd name="T3" fmla="*/ 4 h 56"/>
                <a:gd name="T4" fmla="*/ 85 w 132"/>
                <a:gd name="T5" fmla="*/ 9 h 56"/>
                <a:gd name="T6" fmla="*/ 0 w 132"/>
                <a:gd name="T7" fmla="*/ 46 h 56"/>
                <a:gd name="T8" fmla="*/ 15 w 132"/>
                <a:gd name="T9" fmla="*/ 56 h 56"/>
                <a:gd name="T10" fmla="*/ 34 w 132"/>
                <a:gd name="T11" fmla="*/ 53 h 56"/>
                <a:gd name="T12" fmla="*/ 44 w 132"/>
                <a:gd name="T13" fmla="*/ 50 h 56"/>
                <a:gd name="T14" fmla="*/ 83 w 132"/>
                <a:gd name="T15" fmla="*/ 33 h 56"/>
                <a:gd name="T16" fmla="*/ 132 w 132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56">
                  <a:moveTo>
                    <a:pt x="132" y="0"/>
                  </a:moveTo>
                  <a:cubicBezTo>
                    <a:pt x="124" y="2"/>
                    <a:pt x="116" y="3"/>
                    <a:pt x="108" y="4"/>
                  </a:cubicBezTo>
                  <a:cubicBezTo>
                    <a:pt x="100" y="6"/>
                    <a:pt x="93" y="7"/>
                    <a:pt x="85" y="9"/>
                  </a:cubicBezTo>
                  <a:cubicBezTo>
                    <a:pt x="57" y="18"/>
                    <a:pt x="28" y="31"/>
                    <a:pt x="0" y="46"/>
                  </a:cubicBezTo>
                  <a:cubicBezTo>
                    <a:pt x="6" y="49"/>
                    <a:pt x="12" y="51"/>
                    <a:pt x="15" y="56"/>
                  </a:cubicBezTo>
                  <a:cubicBezTo>
                    <a:pt x="21" y="55"/>
                    <a:pt x="28" y="54"/>
                    <a:pt x="34" y="53"/>
                  </a:cubicBezTo>
                  <a:cubicBezTo>
                    <a:pt x="37" y="52"/>
                    <a:pt x="40" y="51"/>
                    <a:pt x="44" y="50"/>
                  </a:cubicBezTo>
                  <a:cubicBezTo>
                    <a:pt x="55" y="45"/>
                    <a:pt x="69" y="38"/>
                    <a:pt x="83" y="33"/>
                  </a:cubicBezTo>
                  <a:cubicBezTo>
                    <a:pt x="100" y="21"/>
                    <a:pt x="122" y="9"/>
                    <a:pt x="13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xmlns="" id="{E1580E57-F07D-495F-AEA8-DFE8B92EDF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2087" y="2333625"/>
              <a:ext cx="3201988" cy="2687638"/>
            </a:xfrm>
            <a:custGeom>
              <a:avLst/>
              <a:gdLst>
                <a:gd name="T0" fmla="*/ 1473 w 2191"/>
                <a:gd name="T1" fmla="*/ 1097 h 1825"/>
                <a:gd name="T2" fmla="*/ 1432 w 2191"/>
                <a:gd name="T3" fmla="*/ 1149 h 1825"/>
                <a:gd name="T4" fmla="*/ 1498 w 2191"/>
                <a:gd name="T5" fmla="*/ 1111 h 1825"/>
                <a:gd name="T6" fmla="*/ 982 w 2191"/>
                <a:gd name="T7" fmla="*/ 1095 h 1825"/>
                <a:gd name="T8" fmla="*/ 950 w 2191"/>
                <a:gd name="T9" fmla="*/ 397 h 1825"/>
                <a:gd name="T10" fmla="*/ 758 w 2191"/>
                <a:gd name="T11" fmla="*/ 649 h 1825"/>
                <a:gd name="T12" fmla="*/ 1230 w 2191"/>
                <a:gd name="T13" fmla="*/ 919 h 1825"/>
                <a:gd name="T14" fmla="*/ 1320 w 2191"/>
                <a:gd name="T15" fmla="*/ 754 h 1825"/>
                <a:gd name="T16" fmla="*/ 1287 w 2191"/>
                <a:gd name="T17" fmla="*/ 671 h 1825"/>
                <a:gd name="T18" fmla="*/ 1038 w 2191"/>
                <a:gd name="T19" fmla="*/ 711 h 1825"/>
                <a:gd name="T20" fmla="*/ 1263 w 2191"/>
                <a:gd name="T21" fmla="*/ 763 h 1825"/>
                <a:gd name="T22" fmla="*/ 1293 w 2191"/>
                <a:gd name="T23" fmla="*/ 804 h 1825"/>
                <a:gd name="T24" fmla="*/ 1013 w 2191"/>
                <a:gd name="T25" fmla="*/ 893 h 1825"/>
                <a:gd name="T26" fmla="*/ 872 w 2191"/>
                <a:gd name="T27" fmla="*/ 824 h 1825"/>
                <a:gd name="T28" fmla="*/ 976 w 2191"/>
                <a:gd name="T29" fmla="*/ 418 h 1825"/>
                <a:gd name="T30" fmla="*/ 1924 w 2191"/>
                <a:gd name="T31" fmla="*/ 357 h 1825"/>
                <a:gd name="T32" fmla="*/ 315 w 2191"/>
                <a:gd name="T33" fmla="*/ 595 h 1825"/>
                <a:gd name="T34" fmla="*/ 1555 w 2191"/>
                <a:gd name="T35" fmla="*/ 201 h 1825"/>
                <a:gd name="T36" fmla="*/ 775 w 2191"/>
                <a:gd name="T37" fmla="*/ 112 h 1825"/>
                <a:gd name="T38" fmla="*/ 728 w 2191"/>
                <a:gd name="T39" fmla="*/ 105 h 1825"/>
                <a:gd name="T40" fmla="*/ 541 w 2191"/>
                <a:gd name="T41" fmla="*/ 259 h 1825"/>
                <a:gd name="T42" fmla="*/ 507 w 2191"/>
                <a:gd name="T43" fmla="*/ 476 h 1825"/>
                <a:gd name="T44" fmla="*/ 1073 w 2191"/>
                <a:gd name="T45" fmla="*/ 124 h 1825"/>
                <a:gd name="T46" fmla="*/ 1649 w 2191"/>
                <a:gd name="T47" fmla="*/ 469 h 1825"/>
                <a:gd name="T48" fmla="*/ 1819 w 2191"/>
                <a:gd name="T49" fmla="*/ 911 h 1825"/>
                <a:gd name="T50" fmla="*/ 1445 w 2191"/>
                <a:gd name="T51" fmla="*/ 1452 h 1825"/>
                <a:gd name="T52" fmla="*/ 933 w 2191"/>
                <a:gd name="T53" fmla="*/ 1490 h 1825"/>
                <a:gd name="T54" fmla="*/ 510 w 2191"/>
                <a:gd name="T55" fmla="*/ 1303 h 1825"/>
                <a:gd name="T56" fmla="*/ 316 w 2191"/>
                <a:gd name="T57" fmla="*/ 1018 h 1825"/>
                <a:gd name="T58" fmla="*/ 1003 w 2191"/>
                <a:gd name="T59" fmla="*/ 1556 h 1825"/>
                <a:gd name="T60" fmla="*/ 1121 w 2191"/>
                <a:gd name="T61" fmla="*/ 1558 h 1825"/>
                <a:gd name="T62" fmla="*/ 1417 w 2191"/>
                <a:gd name="T63" fmla="*/ 1528 h 1825"/>
                <a:gd name="T64" fmla="*/ 1779 w 2191"/>
                <a:gd name="T65" fmla="*/ 1150 h 1825"/>
                <a:gd name="T66" fmla="*/ 1842 w 2191"/>
                <a:gd name="T67" fmla="*/ 599 h 1825"/>
                <a:gd name="T68" fmla="*/ 1749 w 2191"/>
                <a:gd name="T69" fmla="*/ 479 h 1825"/>
                <a:gd name="T70" fmla="*/ 2099 w 2191"/>
                <a:gd name="T71" fmla="*/ 1187 h 1825"/>
                <a:gd name="T72" fmla="*/ 2096 w 2191"/>
                <a:gd name="T73" fmla="*/ 849 h 1825"/>
                <a:gd name="T74" fmla="*/ 1595 w 2191"/>
                <a:gd name="T75" fmla="*/ 178 h 1825"/>
                <a:gd name="T76" fmla="*/ 1994 w 2191"/>
                <a:gd name="T77" fmla="*/ 659 h 1825"/>
                <a:gd name="T78" fmla="*/ 1658 w 2191"/>
                <a:gd name="T79" fmla="*/ 1661 h 1825"/>
                <a:gd name="T80" fmla="*/ 1578 w 2191"/>
                <a:gd name="T81" fmla="*/ 1607 h 1825"/>
                <a:gd name="T82" fmla="*/ 1049 w 2191"/>
                <a:gd name="T83" fmla="*/ 1730 h 1825"/>
                <a:gd name="T84" fmla="*/ 839 w 2191"/>
                <a:gd name="T85" fmla="*/ 1708 h 1825"/>
                <a:gd name="T86" fmla="*/ 255 w 2191"/>
                <a:gd name="T87" fmla="*/ 1380 h 1825"/>
                <a:gd name="T88" fmla="*/ 100 w 2191"/>
                <a:gd name="T89" fmla="*/ 824 h 1825"/>
                <a:gd name="T90" fmla="*/ 323 w 2191"/>
                <a:gd name="T91" fmla="*/ 108 h 1825"/>
                <a:gd name="T92" fmla="*/ 72 w 2191"/>
                <a:gd name="T93" fmla="*/ 528 h 1825"/>
                <a:gd name="T94" fmla="*/ 61 w 2191"/>
                <a:gd name="T95" fmla="*/ 1157 h 1825"/>
                <a:gd name="T96" fmla="*/ 179 w 2191"/>
                <a:gd name="T97" fmla="*/ 1447 h 1825"/>
                <a:gd name="T98" fmla="*/ 794 w 2191"/>
                <a:gd name="T99" fmla="*/ 1794 h 1825"/>
                <a:gd name="T100" fmla="*/ 1377 w 2191"/>
                <a:gd name="T101" fmla="*/ 1762 h 1825"/>
                <a:gd name="T102" fmla="*/ 1863 w 2191"/>
                <a:gd name="T103" fmla="*/ 1579 h 1825"/>
                <a:gd name="T104" fmla="*/ 2084 w 2191"/>
                <a:gd name="T105" fmla="*/ 585 h 1825"/>
                <a:gd name="T106" fmla="*/ 2147 w 2191"/>
                <a:gd name="T107" fmla="*/ 1033 h 1825"/>
                <a:gd name="T108" fmla="*/ 2128 w 2191"/>
                <a:gd name="T109" fmla="*/ 969 h 1825"/>
                <a:gd name="T110" fmla="*/ 1533 w 2191"/>
                <a:gd name="T111" fmla="*/ 117 h 1825"/>
                <a:gd name="T112" fmla="*/ 966 w 2191"/>
                <a:gd name="T113" fmla="*/ 70 h 1825"/>
                <a:gd name="T114" fmla="*/ 521 w 2191"/>
                <a:gd name="T115" fmla="*/ 95 h 1825"/>
                <a:gd name="T116" fmla="*/ 766 w 2191"/>
                <a:gd name="T117" fmla="*/ 42 h 1825"/>
                <a:gd name="T118" fmla="*/ 1314 w 2191"/>
                <a:gd name="T119" fmla="*/ 102 h 1825"/>
                <a:gd name="T120" fmla="*/ 507 w 2191"/>
                <a:gd name="T121" fmla="*/ 39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1" h="1825">
                  <a:moveTo>
                    <a:pt x="1781" y="1532"/>
                  </a:moveTo>
                  <a:cubicBezTo>
                    <a:pt x="1750" y="1560"/>
                    <a:pt x="1719" y="1584"/>
                    <a:pt x="1683" y="1608"/>
                  </a:cubicBezTo>
                  <a:cubicBezTo>
                    <a:pt x="1649" y="1633"/>
                    <a:pt x="1609" y="1658"/>
                    <a:pt x="1566" y="1679"/>
                  </a:cubicBezTo>
                  <a:cubicBezTo>
                    <a:pt x="1609" y="1660"/>
                    <a:pt x="1648" y="1637"/>
                    <a:pt x="1684" y="1612"/>
                  </a:cubicBezTo>
                  <a:cubicBezTo>
                    <a:pt x="1719" y="1587"/>
                    <a:pt x="1751" y="1560"/>
                    <a:pt x="1781" y="1532"/>
                  </a:cubicBezTo>
                  <a:moveTo>
                    <a:pt x="1431" y="1150"/>
                  </a:move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moveTo>
                    <a:pt x="1431" y="1150"/>
                  </a:move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moveTo>
                    <a:pt x="1431" y="1150"/>
                  </a:move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moveTo>
                    <a:pt x="1528" y="1047"/>
                  </a:moveTo>
                  <a:cubicBezTo>
                    <a:pt x="1527" y="1048"/>
                    <a:pt x="1526" y="1049"/>
                    <a:pt x="1526" y="1050"/>
                  </a:cubicBezTo>
                  <a:cubicBezTo>
                    <a:pt x="1523" y="1053"/>
                    <a:pt x="1520" y="1055"/>
                    <a:pt x="1518" y="1058"/>
                  </a:cubicBezTo>
                  <a:cubicBezTo>
                    <a:pt x="1515" y="1061"/>
                    <a:pt x="1513" y="1063"/>
                    <a:pt x="1510" y="1065"/>
                  </a:cubicBezTo>
                  <a:cubicBezTo>
                    <a:pt x="1505" y="1070"/>
                    <a:pt x="1500" y="1075"/>
                    <a:pt x="1495" y="1080"/>
                  </a:cubicBezTo>
                  <a:cubicBezTo>
                    <a:pt x="1491" y="1083"/>
                    <a:pt x="1491" y="1083"/>
                    <a:pt x="1491" y="1083"/>
                  </a:cubicBezTo>
                  <a:cubicBezTo>
                    <a:pt x="1489" y="1084"/>
                    <a:pt x="1488" y="1085"/>
                    <a:pt x="1487" y="1086"/>
                  </a:cubicBezTo>
                  <a:cubicBezTo>
                    <a:pt x="1484" y="1088"/>
                    <a:pt x="1482" y="1090"/>
                    <a:pt x="1479" y="1092"/>
                  </a:cubicBezTo>
                  <a:cubicBezTo>
                    <a:pt x="1473" y="1097"/>
                    <a:pt x="1473" y="1097"/>
                    <a:pt x="1473" y="1097"/>
                  </a:cubicBezTo>
                  <a:cubicBezTo>
                    <a:pt x="1468" y="1100"/>
                    <a:pt x="1468" y="1100"/>
                    <a:pt x="1468" y="1100"/>
                  </a:cubicBezTo>
                  <a:cubicBezTo>
                    <a:pt x="1465" y="1102"/>
                    <a:pt x="1463" y="1104"/>
                    <a:pt x="1460" y="1106"/>
                  </a:cubicBezTo>
                  <a:cubicBezTo>
                    <a:pt x="1437" y="1121"/>
                    <a:pt x="1412" y="1134"/>
                    <a:pt x="1386" y="1146"/>
                  </a:cubicBezTo>
                  <a:cubicBezTo>
                    <a:pt x="1373" y="1153"/>
                    <a:pt x="1358" y="1160"/>
                    <a:pt x="1343" y="1166"/>
                  </a:cubicBezTo>
                  <a:cubicBezTo>
                    <a:pt x="1349" y="1165"/>
                    <a:pt x="1354" y="1164"/>
                    <a:pt x="1359" y="1163"/>
                  </a:cubicBezTo>
                  <a:cubicBezTo>
                    <a:pt x="1364" y="1162"/>
                    <a:pt x="1368" y="1161"/>
                    <a:pt x="1373" y="1159"/>
                  </a:cubicBezTo>
                  <a:cubicBezTo>
                    <a:pt x="1378" y="1158"/>
                    <a:pt x="1383" y="1157"/>
                    <a:pt x="1388" y="1155"/>
                  </a:cubicBezTo>
                  <a:cubicBezTo>
                    <a:pt x="1393" y="1154"/>
                    <a:pt x="1397" y="1153"/>
                    <a:pt x="1402" y="1151"/>
                  </a:cubicBezTo>
                  <a:cubicBezTo>
                    <a:pt x="1409" y="1148"/>
                    <a:pt x="1409" y="1148"/>
                    <a:pt x="1409" y="1148"/>
                  </a:cubicBezTo>
                  <a:cubicBezTo>
                    <a:pt x="1412" y="1147"/>
                    <a:pt x="1414" y="1147"/>
                    <a:pt x="1416" y="1146"/>
                  </a:cubicBezTo>
                  <a:cubicBezTo>
                    <a:pt x="1421" y="1147"/>
                    <a:pt x="1425" y="1148"/>
                    <a:pt x="1429" y="1149"/>
                  </a:cubicBezTo>
                  <a:cubicBezTo>
                    <a:pt x="1430" y="1150"/>
                    <a:pt x="1430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1" y="1150"/>
                    <a:pt x="1431" y="1150"/>
                    <a:pt x="1431" y="1150"/>
                  </a:cubicBezTo>
                  <a:cubicBezTo>
                    <a:pt x="1432" y="1150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49"/>
                    <a:pt x="1432" y="1149"/>
                    <a:pt x="1432" y="1149"/>
                  </a:cubicBezTo>
                  <a:cubicBezTo>
                    <a:pt x="1432" y="1150"/>
                    <a:pt x="1432" y="1150"/>
                    <a:pt x="1432" y="1150"/>
                  </a:cubicBezTo>
                  <a:cubicBezTo>
                    <a:pt x="1432" y="1150"/>
                    <a:pt x="1432" y="1150"/>
                    <a:pt x="1432" y="1150"/>
                  </a:cubicBezTo>
                  <a:cubicBezTo>
                    <a:pt x="1433" y="1150"/>
                    <a:pt x="1433" y="1150"/>
                    <a:pt x="1433" y="1150"/>
                  </a:cubicBezTo>
                  <a:cubicBezTo>
                    <a:pt x="1434" y="1150"/>
                    <a:pt x="1434" y="1150"/>
                    <a:pt x="1434" y="1150"/>
                  </a:cubicBezTo>
                  <a:cubicBezTo>
                    <a:pt x="1435" y="1150"/>
                    <a:pt x="1436" y="1150"/>
                    <a:pt x="1438" y="1150"/>
                  </a:cubicBezTo>
                  <a:cubicBezTo>
                    <a:pt x="1438" y="1150"/>
                    <a:pt x="1438" y="1150"/>
                    <a:pt x="1438" y="1150"/>
                  </a:cubicBezTo>
                  <a:cubicBezTo>
                    <a:pt x="1438" y="1150"/>
                    <a:pt x="1438" y="1150"/>
                    <a:pt x="1439" y="1150"/>
                  </a:cubicBezTo>
                  <a:cubicBezTo>
                    <a:pt x="1440" y="1150"/>
                    <a:pt x="1441" y="1150"/>
                    <a:pt x="1442" y="1150"/>
                  </a:cubicBezTo>
                  <a:cubicBezTo>
                    <a:pt x="1442" y="1150"/>
                    <a:pt x="1442" y="1150"/>
                    <a:pt x="1442" y="1150"/>
                  </a:cubicBezTo>
                  <a:cubicBezTo>
                    <a:pt x="1442" y="1150"/>
                    <a:pt x="1442" y="1150"/>
                    <a:pt x="1442" y="1150"/>
                  </a:cubicBezTo>
                  <a:cubicBezTo>
                    <a:pt x="1443" y="1150"/>
                    <a:pt x="1445" y="1150"/>
                    <a:pt x="1447" y="1150"/>
                  </a:cubicBezTo>
                  <a:cubicBezTo>
                    <a:pt x="1447" y="1150"/>
                    <a:pt x="1447" y="1150"/>
                    <a:pt x="1447" y="1150"/>
                  </a:cubicBezTo>
                  <a:cubicBezTo>
                    <a:pt x="1447" y="1150"/>
                    <a:pt x="1447" y="1150"/>
                    <a:pt x="1447" y="1150"/>
                  </a:cubicBezTo>
                  <a:cubicBezTo>
                    <a:pt x="1447" y="1150"/>
                    <a:pt x="1447" y="1150"/>
                    <a:pt x="1447" y="1150"/>
                  </a:cubicBezTo>
                  <a:cubicBezTo>
                    <a:pt x="1447" y="1150"/>
                    <a:pt x="1447" y="1150"/>
                    <a:pt x="1447" y="1150"/>
                  </a:cubicBezTo>
                  <a:cubicBezTo>
                    <a:pt x="1465" y="1141"/>
                    <a:pt x="1483" y="1128"/>
                    <a:pt x="1498" y="1111"/>
                  </a:cubicBezTo>
                  <a:cubicBezTo>
                    <a:pt x="1513" y="1094"/>
                    <a:pt x="1525" y="1073"/>
                    <a:pt x="1531" y="1052"/>
                  </a:cubicBezTo>
                  <a:cubicBezTo>
                    <a:pt x="1530" y="1051"/>
                    <a:pt x="1529" y="1049"/>
                    <a:pt x="1528" y="1047"/>
                  </a:cubicBezTo>
                  <a:moveTo>
                    <a:pt x="1478" y="820"/>
                  </a:moveTo>
                  <a:cubicBezTo>
                    <a:pt x="1478" y="820"/>
                    <a:pt x="1478" y="820"/>
                    <a:pt x="1478" y="820"/>
                  </a:cubicBezTo>
                  <a:cubicBezTo>
                    <a:pt x="1474" y="821"/>
                    <a:pt x="1469" y="823"/>
                    <a:pt x="1465" y="823"/>
                  </a:cubicBezTo>
                  <a:cubicBezTo>
                    <a:pt x="1462" y="823"/>
                    <a:pt x="1460" y="822"/>
                    <a:pt x="1458" y="822"/>
                  </a:cubicBezTo>
                  <a:cubicBezTo>
                    <a:pt x="1462" y="837"/>
                    <a:pt x="1467" y="853"/>
                    <a:pt x="1470" y="868"/>
                  </a:cubicBezTo>
                  <a:cubicBezTo>
                    <a:pt x="1471" y="870"/>
                    <a:pt x="1471" y="873"/>
                    <a:pt x="1472" y="875"/>
                  </a:cubicBezTo>
                  <a:cubicBezTo>
                    <a:pt x="1473" y="869"/>
                    <a:pt x="1475" y="863"/>
                    <a:pt x="1476" y="856"/>
                  </a:cubicBezTo>
                  <a:cubicBezTo>
                    <a:pt x="1477" y="850"/>
                    <a:pt x="1477" y="844"/>
                    <a:pt x="1478" y="838"/>
                  </a:cubicBezTo>
                  <a:cubicBezTo>
                    <a:pt x="1478" y="832"/>
                    <a:pt x="1479" y="825"/>
                    <a:pt x="1478" y="820"/>
                  </a:cubicBezTo>
                  <a:moveTo>
                    <a:pt x="597" y="747"/>
                  </a:moveTo>
                  <a:cubicBezTo>
                    <a:pt x="599" y="754"/>
                    <a:pt x="601" y="760"/>
                    <a:pt x="604" y="766"/>
                  </a:cubicBezTo>
                  <a:cubicBezTo>
                    <a:pt x="612" y="785"/>
                    <a:pt x="612" y="785"/>
                    <a:pt x="612" y="785"/>
                  </a:cubicBezTo>
                  <a:cubicBezTo>
                    <a:pt x="612" y="785"/>
                    <a:pt x="612" y="785"/>
                    <a:pt x="612" y="785"/>
                  </a:cubicBezTo>
                  <a:cubicBezTo>
                    <a:pt x="622" y="815"/>
                    <a:pt x="636" y="843"/>
                    <a:pt x="651" y="870"/>
                  </a:cubicBezTo>
                  <a:cubicBezTo>
                    <a:pt x="660" y="879"/>
                    <a:pt x="669" y="889"/>
                    <a:pt x="678" y="898"/>
                  </a:cubicBezTo>
                  <a:cubicBezTo>
                    <a:pt x="698" y="920"/>
                    <a:pt x="719" y="938"/>
                    <a:pt x="732" y="940"/>
                  </a:cubicBezTo>
                  <a:cubicBezTo>
                    <a:pt x="765" y="969"/>
                    <a:pt x="800" y="997"/>
                    <a:pt x="831" y="1022"/>
                  </a:cubicBezTo>
                  <a:cubicBezTo>
                    <a:pt x="851" y="1041"/>
                    <a:pt x="883" y="1073"/>
                    <a:pt x="911" y="1079"/>
                  </a:cubicBezTo>
                  <a:cubicBezTo>
                    <a:pt x="912" y="1079"/>
                    <a:pt x="913" y="1080"/>
                    <a:pt x="914" y="1080"/>
                  </a:cubicBezTo>
                  <a:cubicBezTo>
                    <a:pt x="918" y="1082"/>
                    <a:pt x="921" y="1084"/>
                    <a:pt x="924" y="1086"/>
                  </a:cubicBezTo>
                  <a:cubicBezTo>
                    <a:pt x="929" y="1087"/>
                    <a:pt x="933" y="1088"/>
                    <a:pt x="938" y="1089"/>
                  </a:cubicBezTo>
                  <a:cubicBezTo>
                    <a:pt x="950" y="1091"/>
                    <a:pt x="964" y="1093"/>
                    <a:pt x="982" y="1095"/>
                  </a:cubicBezTo>
                  <a:cubicBezTo>
                    <a:pt x="963" y="1083"/>
                    <a:pt x="946" y="1070"/>
                    <a:pt x="930" y="1055"/>
                  </a:cubicBezTo>
                  <a:cubicBezTo>
                    <a:pt x="897" y="1024"/>
                    <a:pt x="865" y="994"/>
                    <a:pt x="834" y="963"/>
                  </a:cubicBezTo>
                  <a:cubicBezTo>
                    <a:pt x="823" y="958"/>
                    <a:pt x="809" y="946"/>
                    <a:pt x="794" y="935"/>
                  </a:cubicBezTo>
                  <a:cubicBezTo>
                    <a:pt x="779" y="923"/>
                    <a:pt x="762" y="911"/>
                    <a:pt x="746" y="906"/>
                  </a:cubicBezTo>
                  <a:cubicBezTo>
                    <a:pt x="738" y="899"/>
                    <a:pt x="731" y="892"/>
                    <a:pt x="724" y="885"/>
                  </a:cubicBezTo>
                  <a:cubicBezTo>
                    <a:pt x="717" y="878"/>
                    <a:pt x="709" y="870"/>
                    <a:pt x="701" y="862"/>
                  </a:cubicBezTo>
                  <a:cubicBezTo>
                    <a:pt x="698" y="857"/>
                    <a:pt x="693" y="851"/>
                    <a:pt x="688" y="845"/>
                  </a:cubicBezTo>
                  <a:cubicBezTo>
                    <a:pt x="685" y="841"/>
                    <a:pt x="683" y="838"/>
                    <a:pt x="680" y="835"/>
                  </a:cubicBezTo>
                  <a:cubicBezTo>
                    <a:pt x="677" y="832"/>
                    <a:pt x="674" y="828"/>
                    <a:pt x="671" y="825"/>
                  </a:cubicBezTo>
                  <a:cubicBezTo>
                    <a:pt x="668" y="822"/>
                    <a:pt x="664" y="818"/>
                    <a:pt x="661" y="815"/>
                  </a:cubicBezTo>
                  <a:cubicBezTo>
                    <a:pt x="658" y="812"/>
                    <a:pt x="655" y="809"/>
                    <a:pt x="651" y="806"/>
                  </a:cubicBezTo>
                  <a:cubicBezTo>
                    <a:pt x="644" y="801"/>
                    <a:pt x="637" y="796"/>
                    <a:pt x="630" y="793"/>
                  </a:cubicBezTo>
                  <a:cubicBezTo>
                    <a:pt x="624" y="785"/>
                    <a:pt x="618" y="778"/>
                    <a:pt x="612" y="770"/>
                  </a:cubicBezTo>
                  <a:cubicBezTo>
                    <a:pt x="607" y="762"/>
                    <a:pt x="602" y="755"/>
                    <a:pt x="597" y="747"/>
                  </a:cubicBezTo>
                  <a:moveTo>
                    <a:pt x="1127" y="945"/>
                  </a:moveTo>
                  <a:cubicBezTo>
                    <a:pt x="1144" y="942"/>
                    <a:pt x="1147" y="938"/>
                    <a:pt x="1156" y="934"/>
                  </a:cubicBezTo>
                  <a:cubicBezTo>
                    <a:pt x="1161" y="932"/>
                    <a:pt x="1168" y="930"/>
                    <a:pt x="1179" y="928"/>
                  </a:cubicBezTo>
                  <a:cubicBezTo>
                    <a:pt x="1191" y="925"/>
                    <a:pt x="1207" y="923"/>
                    <a:pt x="1230" y="919"/>
                  </a:cubicBezTo>
                  <a:cubicBezTo>
                    <a:pt x="1207" y="923"/>
                    <a:pt x="1191" y="925"/>
                    <a:pt x="1179" y="928"/>
                  </a:cubicBezTo>
                  <a:cubicBezTo>
                    <a:pt x="1168" y="930"/>
                    <a:pt x="1161" y="932"/>
                    <a:pt x="1156" y="934"/>
                  </a:cubicBezTo>
                  <a:cubicBezTo>
                    <a:pt x="1147" y="938"/>
                    <a:pt x="1144" y="942"/>
                    <a:pt x="1127" y="945"/>
                  </a:cubicBezTo>
                  <a:moveTo>
                    <a:pt x="964" y="397"/>
                  </a:moveTo>
                  <a:cubicBezTo>
                    <a:pt x="964" y="397"/>
                    <a:pt x="964" y="397"/>
                    <a:pt x="964" y="397"/>
                  </a:cubicBezTo>
                  <a:cubicBezTo>
                    <a:pt x="959" y="397"/>
                    <a:pt x="954" y="397"/>
                    <a:pt x="950" y="397"/>
                  </a:cubicBezTo>
                  <a:cubicBezTo>
                    <a:pt x="949" y="397"/>
                    <a:pt x="949" y="397"/>
                    <a:pt x="949" y="397"/>
                  </a:cubicBezTo>
                  <a:cubicBezTo>
                    <a:pt x="949" y="397"/>
                    <a:pt x="949" y="397"/>
                    <a:pt x="949" y="397"/>
                  </a:cubicBezTo>
                  <a:cubicBezTo>
                    <a:pt x="925" y="399"/>
                    <a:pt x="902" y="405"/>
                    <a:pt x="881" y="414"/>
                  </a:cubicBezTo>
                  <a:cubicBezTo>
                    <a:pt x="871" y="418"/>
                    <a:pt x="860" y="424"/>
                    <a:pt x="850" y="430"/>
                  </a:cubicBezTo>
                  <a:cubicBezTo>
                    <a:pt x="848" y="431"/>
                    <a:pt x="845" y="433"/>
                    <a:pt x="843" y="435"/>
                  </a:cubicBezTo>
                  <a:cubicBezTo>
                    <a:pt x="840" y="436"/>
                    <a:pt x="838" y="438"/>
                    <a:pt x="835" y="440"/>
                  </a:cubicBezTo>
                  <a:cubicBezTo>
                    <a:pt x="832" y="443"/>
                    <a:pt x="832" y="443"/>
                    <a:pt x="832" y="443"/>
                  </a:cubicBezTo>
                  <a:cubicBezTo>
                    <a:pt x="828" y="445"/>
                    <a:pt x="828" y="445"/>
                    <a:pt x="828" y="445"/>
                  </a:cubicBezTo>
                  <a:cubicBezTo>
                    <a:pt x="826" y="447"/>
                    <a:pt x="824" y="449"/>
                    <a:pt x="822" y="450"/>
                  </a:cubicBezTo>
                  <a:cubicBezTo>
                    <a:pt x="821" y="451"/>
                    <a:pt x="821" y="452"/>
                    <a:pt x="820" y="452"/>
                  </a:cubicBezTo>
                  <a:cubicBezTo>
                    <a:pt x="819" y="453"/>
                    <a:pt x="819" y="454"/>
                    <a:pt x="818" y="454"/>
                  </a:cubicBezTo>
                  <a:cubicBezTo>
                    <a:pt x="817" y="456"/>
                    <a:pt x="816" y="457"/>
                    <a:pt x="815" y="458"/>
                  </a:cubicBezTo>
                  <a:cubicBezTo>
                    <a:pt x="813" y="461"/>
                    <a:pt x="812" y="463"/>
                    <a:pt x="810" y="465"/>
                  </a:cubicBezTo>
                  <a:cubicBezTo>
                    <a:pt x="809" y="467"/>
                    <a:pt x="808" y="469"/>
                    <a:pt x="807" y="471"/>
                  </a:cubicBezTo>
                  <a:cubicBezTo>
                    <a:pt x="806" y="473"/>
                    <a:pt x="805" y="475"/>
                    <a:pt x="805" y="477"/>
                  </a:cubicBezTo>
                  <a:cubicBezTo>
                    <a:pt x="802" y="484"/>
                    <a:pt x="802" y="490"/>
                    <a:pt x="800" y="496"/>
                  </a:cubicBezTo>
                  <a:cubicBezTo>
                    <a:pt x="800" y="502"/>
                    <a:pt x="798" y="508"/>
                    <a:pt x="793" y="517"/>
                  </a:cubicBezTo>
                  <a:cubicBezTo>
                    <a:pt x="791" y="522"/>
                    <a:pt x="789" y="528"/>
                    <a:pt x="785" y="534"/>
                  </a:cubicBezTo>
                  <a:cubicBezTo>
                    <a:pt x="783" y="537"/>
                    <a:pt x="781" y="541"/>
                    <a:pt x="779" y="545"/>
                  </a:cubicBezTo>
                  <a:cubicBezTo>
                    <a:pt x="778" y="547"/>
                    <a:pt x="777" y="549"/>
                    <a:pt x="776" y="551"/>
                  </a:cubicBezTo>
                  <a:cubicBezTo>
                    <a:pt x="775" y="553"/>
                    <a:pt x="774" y="555"/>
                    <a:pt x="773" y="558"/>
                  </a:cubicBezTo>
                  <a:cubicBezTo>
                    <a:pt x="763" y="583"/>
                    <a:pt x="758" y="609"/>
                    <a:pt x="757" y="637"/>
                  </a:cubicBezTo>
                  <a:cubicBezTo>
                    <a:pt x="758" y="639"/>
                    <a:pt x="758" y="642"/>
                    <a:pt x="758" y="645"/>
                  </a:cubicBezTo>
                  <a:cubicBezTo>
                    <a:pt x="758" y="646"/>
                    <a:pt x="758" y="647"/>
                    <a:pt x="758" y="649"/>
                  </a:cubicBezTo>
                  <a:cubicBezTo>
                    <a:pt x="758" y="650"/>
                    <a:pt x="758" y="651"/>
                    <a:pt x="758" y="653"/>
                  </a:cubicBezTo>
                  <a:cubicBezTo>
                    <a:pt x="759" y="658"/>
                    <a:pt x="759" y="664"/>
                    <a:pt x="760" y="670"/>
                  </a:cubicBezTo>
                  <a:cubicBezTo>
                    <a:pt x="761" y="675"/>
                    <a:pt x="762" y="681"/>
                    <a:pt x="763" y="686"/>
                  </a:cubicBezTo>
                  <a:cubicBezTo>
                    <a:pt x="764" y="692"/>
                    <a:pt x="766" y="697"/>
                    <a:pt x="767" y="702"/>
                  </a:cubicBezTo>
                  <a:cubicBezTo>
                    <a:pt x="767" y="702"/>
                    <a:pt x="767" y="702"/>
                    <a:pt x="767" y="702"/>
                  </a:cubicBezTo>
                  <a:cubicBezTo>
                    <a:pt x="767" y="702"/>
                    <a:pt x="767" y="702"/>
                    <a:pt x="767" y="702"/>
                  </a:cubicBezTo>
                  <a:cubicBezTo>
                    <a:pt x="767" y="704"/>
                    <a:pt x="767" y="706"/>
                    <a:pt x="767" y="708"/>
                  </a:cubicBezTo>
                  <a:cubicBezTo>
                    <a:pt x="767" y="709"/>
                    <a:pt x="767" y="710"/>
                    <a:pt x="767" y="710"/>
                  </a:cubicBezTo>
                  <a:cubicBezTo>
                    <a:pt x="767" y="713"/>
                    <a:pt x="767" y="716"/>
                    <a:pt x="767" y="718"/>
                  </a:cubicBezTo>
                  <a:cubicBezTo>
                    <a:pt x="768" y="723"/>
                    <a:pt x="768" y="728"/>
                    <a:pt x="768" y="733"/>
                  </a:cubicBezTo>
                  <a:cubicBezTo>
                    <a:pt x="781" y="754"/>
                    <a:pt x="799" y="776"/>
                    <a:pt x="815" y="793"/>
                  </a:cubicBezTo>
                  <a:cubicBezTo>
                    <a:pt x="838" y="831"/>
                    <a:pt x="868" y="864"/>
                    <a:pt x="900" y="890"/>
                  </a:cubicBezTo>
                  <a:cubicBezTo>
                    <a:pt x="923" y="905"/>
                    <a:pt x="946" y="916"/>
                    <a:pt x="971" y="925"/>
                  </a:cubicBezTo>
                  <a:cubicBezTo>
                    <a:pt x="996" y="933"/>
                    <a:pt x="1021" y="938"/>
                    <a:pt x="1048" y="939"/>
                  </a:cubicBezTo>
                  <a:cubicBezTo>
                    <a:pt x="1054" y="940"/>
                    <a:pt x="1060" y="942"/>
                    <a:pt x="1067" y="943"/>
                  </a:cubicBezTo>
                  <a:cubicBezTo>
                    <a:pt x="1074" y="944"/>
                    <a:pt x="1081" y="945"/>
                    <a:pt x="1088" y="946"/>
                  </a:cubicBezTo>
                  <a:cubicBezTo>
                    <a:pt x="1089" y="947"/>
                    <a:pt x="1090" y="947"/>
                    <a:pt x="1091" y="947"/>
                  </a:cubicBezTo>
                  <a:cubicBezTo>
                    <a:pt x="1091" y="947"/>
                    <a:pt x="1091" y="947"/>
                    <a:pt x="1091" y="947"/>
                  </a:cubicBezTo>
                  <a:cubicBezTo>
                    <a:pt x="1091" y="947"/>
                    <a:pt x="1091" y="947"/>
                    <a:pt x="1091" y="947"/>
                  </a:cubicBezTo>
                  <a:cubicBezTo>
                    <a:pt x="1091" y="947"/>
                    <a:pt x="1091" y="947"/>
                    <a:pt x="1091" y="947"/>
                  </a:cubicBezTo>
                  <a:cubicBezTo>
                    <a:pt x="1102" y="947"/>
                    <a:pt x="1113" y="946"/>
                    <a:pt x="1127" y="945"/>
                  </a:cubicBezTo>
                  <a:cubicBezTo>
                    <a:pt x="1144" y="942"/>
                    <a:pt x="1147" y="938"/>
                    <a:pt x="1156" y="934"/>
                  </a:cubicBezTo>
                  <a:cubicBezTo>
                    <a:pt x="1161" y="932"/>
                    <a:pt x="1168" y="930"/>
                    <a:pt x="1179" y="928"/>
                  </a:cubicBezTo>
                  <a:cubicBezTo>
                    <a:pt x="1191" y="925"/>
                    <a:pt x="1207" y="923"/>
                    <a:pt x="1230" y="919"/>
                  </a:cubicBezTo>
                  <a:cubicBezTo>
                    <a:pt x="1243" y="916"/>
                    <a:pt x="1256" y="912"/>
                    <a:pt x="1268" y="907"/>
                  </a:cubicBezTo>
                  <a:cubicBezTo>
                    <a:pt x="1280" y="903"/>
                    <a:pt x="1291" y="897"/>
                    <a:pt x="1302" y="890"/>
                  </a:cubicBezTo>
                  <a:cubicBezTo>
                    <a:pt x="1305" y="888"/>
                    <a:pt x="1308" y="886"/>
                    <a:pt x="1310" y="884"/>
                  </a:cubicBezTo>
                  <a:cubicBezTo>
                    <a:pt x="1313" y="882"/>
                    <a:pt x="1316" y="880"/>
                    <a:pt x="1319" y="878"/>
                  </a:cubicBezTo>
                  <a:cubicBezTo>
                    <a:pt x="1321" y="875"/>
                    <a:pt x="1324" y="873"/>
                    <a:pt x="1327" y="870"/>
                  </a:cubicBezTo>
                  <a:cubicBezTo>
                    <a:pt x="1329" y="867"/>
                    <a:pt x="1332" y="864"/>
                    <a:pt x="1334" y="861"/>
                  </a:cubicBezTo>
                  <a:cubicBezTo>
                    <a:pt x="1343" y="849"/>
                    <a:pt x="1350" y="833"/>
                    <a:pt x="1351" y="816"/>
                  </a:cubicBezTo>
                  <a:cubicBezTo>
                    <a:pt x="1351" y="814"/>
                    <a:pt x="1350" y="810"/>
                    <a:pt x="1350" y="806"/>
                  </a:cubicBezTo>
                  <a:cubicBezTo>
                    <a:pt x="1349" y="803"/>
                    <a:pt x="1348" y="799"/>
                    <a:pt x="1348" y="797"/>
                  </a:cubicBezTo>
                  <a:cubicBezTo>
                    <a:pt x="1347" y="795"/>
                    <a:pt x="1346" y="792"/>
                    <a:pt x="1345" y="790"/>
                  </a:cubicBezTo>
                  <a:cubicBezTo>
                    <a:pt x="1344" y="787"/>
                    <a:pt x="1342" y="785"/>
                    <a:pt x="1341" y="783"/>
                  </a:cubicBezTo>
                  <a:cubicBezTo>
                    <a:pt x="1339" y="778"/>
                    <a:pt x="1336" y="774"/>
                    <a:pt x="1334" y="770"/>
                  </a:cubicBezTo>
                  <a:cubicBezTo>
                    <a:pt x="1333" y="769"/>
                    <a:pt x="1331" y="767"/>
                    <a:pt x="1330" y="765"/>
                  </a:cubicBezTo>
                  <a:cubicBezTo>
                    <a:pt x="1329" y="763"/>
                    <a:pt x="1327" y="762"/>
                    <a:pt x="1326" y="760"/>
                  </a:cubicBezTo>
                  <a:cubicBezTo>
                    <a:pt x="1325" y="759"/>
                    <a:pt x="1323" y="757"/>
                    <a:pt x="1322" y="756"/>
                  </a:cubicBezTo>
                  <a:cubicBezTo>
                    <a:pt x="1321" y="754"/>
                    <a:pt x="1321" y="754"/>
                    <a:pt x="1321" y="754"/>
                  </a:cubicBezTo>
                  <a:cubicBezTo>
                    <a:pt x="1321" y="754"/>
                    <a:pt x="1321" y="754"/>
                    <a:pt x="1321" y="754"/>
                  </a:cubicBezTo>
                  <a:cubicBezTo>
                    <a:pt x="1321" y="754"/>
                    <a:pt x="1321" y="754"/>
                    <a:pt x="1321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4"/>
                    <a:pt x="1320" y="754"/>
                    <a:pt x="1320" y="754"/>
                  </a:cubicBezTo>
                  <a:cubicBezTo>
                    <a:pt x="1320" y="753"/>
                    <a:pt x="1320" y="753"/>
                    <a:pt x="1320" y="753"/>
                  </a:cubicBezTo>
                  <a:cubicBezTo>
                    <a:pt x="1317" y="751"/>
                    <a:pt x="1317" y="751"/>
                    <a:pt x="1317" y="751"/>
                  </a:cubicBezTo>
                  <a:cubicBezTo>
                    <a:pt x="1311" y="745"/>
                    <a:pt x="1304" y="741"/>
                    <a:pt x="1297" y="737"/>
                  </a:cubicBezTo>
                  <a:cubicBezTo>
                    <a:pt x="1289" y="734"/>
                    <a:pt x="1282" y="732"/>
                    <a:pt x="1274" y="730"/>
                  </a:cubicBezTo>
                  <a:cubicBezTo>
                    <a:pt x="1274" y="730"/>
                    <a:pt x="1274" y="730"/>
                    <a:pt x="1274" y="730"/>
                  </a:cubicBezTo>
                  <a:cubicBezTo>
                    <a:pt x="1269" y="726"/>
                    <a:pt x="1263" y="723"/>
                    <a:pt x="1260" y="722"/>
                  </a:cubicBezTo>
                  <a:cubicBezTo>
                    <a:pt x="1256" y="711"/>
                    <a:pt x="1254" y="702"/>
                    <a:pt x="1252" y="692"/>
                  </a:cubicBezTo>
                  <a:cubicBezTo>
                    <a:pt x="1252" y="692"/>
                    <a:pt x="1252" y="692"/>
                    <a:pt x="1252" y="692"/>
                  </a:cubicBezTo>
                  <a:cubicBezTo>
                    <a:pt x="1247" y="685"/>
                    <a:pt x="1242" y="677"/>
                    <a:pt x="1236" y="670"/>
                  </a:cubicBezTo>
                  <a:cubicBezTo>
                    <a:pt x="1218" y="657"/>
                    <a:pt x="1203" y="646"/>
                    <a:pt x="1182" y="636"/>
                  </a:cubicBezTo>
                  <a:cubicBezTo>
                    <a:pt x="1182" y="636"/>
                    <a:pt x="1182" y="636"/>
                    <a:pt x="1182" y="636"/>
                  </a:cubicBezTo>
                  <a:cubicBezTo>
                    <a:pt x="1182" y="636"/>
                    <a:pt x="1182" y="636"/>
                    <a:pt x="1182" y="636"/>
                  </a:cubicBezTo>
                  <a:cubicBezTo>
                    <a:pt x="1219" y="643"/>
                    <a:pt x="1255" y="654"/>
                    <a:pt x="1287" y="671"/>
                  </a:cubicBezTo>
                  <a:cubicBezTo>
                    <a:pt x="1287" y="671"/>
                    <a:pt x="1287" y="671"/>
                    <a:pt x="1287" y="671"/>
                  </a:cubicBezTo>
                  <a:cubicBezTo>
                    <a:pt x="1287" y="671"/>
                    <a:pt x="1287" y="671"/>
                    <a:pt x="1287" y="671"/>
                  </a:cubicBezTo>
                  <a:cubicBezTo>
                    <a:pt x="1287" y="671"/>
                    <a:pt x="1287" y="671"/>
                    <a:pt x="1287" y="671"/>
                  </a:cubicBezTo>
                  <a:cubicBezTo>
                    <a:pt x="1292" y="673"/>
                    <a:pt x="1297" y="676"/>
                    <a:pt x="1303" y="680"/>
                  </a:cubicBezTo>
                  <a:cubicBezTo>
                    <a:pt x="1309" y="683"/>
                    <a:pt x="1316" y="687"/>
                    <a:pt x="1323" y="693"/>
                  </a:cubicBezTo>
                  <a:cubicBezTo>
                    <a:pt x="1333" y="695"/>
                    <a:pt x="1348" y="699"/>
                    <a:pt x="1364" y="714"/>
                  </a:cubicBezTo>
                  <a:cubicBezTo>
                    <a:pt x="1370" y="697"/>
                    <a:pt x="1378" y="685"/>
                    <a:pt x="1386" y="674"/>
                  </a:cubicBezTo>
                  <a:cubicBezTo>
                    <a:pt x="1388" y="674"/>
                    <a:pt x="1389" y="675"/>
                    <a:pt x="1390" y="677"/>
                  </a:cubicBezTo>
                  <a:cubicBezTo>
                    <a:pt x="1391" y="677"/>
                    <a:pt x="1392" y="678"/>
                    <a:pt x="1393" y="679"/>
                  </a:cubicBezTo>
                  <a:cubicBezTo>
                    <a:pt x="1393" y="679"/>
                    <a:pt x="1393" y="679"/>
                    <a:pt x="1393" y="679"/>
                  </a:cubicBezTo>
                  <a:cubicBezTo>
                    <a:pt x="1392" y="678"/>
                    <a:pt x="1391" y="677"/>
                    <a:pt x="1390" y="677"/>
                  </a:cubicBezTo>
                  <a:cubicBezTo>
                    <a:pt x="1389" y="675"/>
                    <a:pt x="1388" y="674"/>
                    <a:pt x="1386" y="674"/>
                  </a:cubicBezTo>
                  <a:cubicBezTo>
                    <a:pt x="1388" y="674"/>
                    <a:pt x="1389" y="675"/>
                    <a:pt x="1390" y="677"/>
                  </a:cubicBezTo>
                  <a:cubicBezTo>
                    <a:pt x="1391" y="677"/>
                    <a:pt x="1392" y="678"/>
                    <a:pt x="1393" y="679"/>
                  </a:cubicBezTo>
                  <a:cubicBezTo>
                    <a:pt x="1391" y="672"/>
                    <a:pt x="1389" y="664"/>
                    <a:pt x="1387" y="657"/>
                  </a:cubicBezTo>
                  <a:cubicBezTo>
                    <a:pt x="1385" y="655"/>
                    <a:pt x="1383" y="653"/>
                    <a:pt x="1381" y="651"/>
                  </a:cubicBezTo>
                  <a:cubicBezTo>
                    <a:pt x="1374" y="643"/>
                    <a:pt x="1366" y="636"/>
                    <a:pt x="1359" y="630"/>
                  </a:cubicBezTo>
                  <a:cubicBezTo>
                    <a:pt x="1352" y="624"/>
                    <a:pt x="1345" y="618"/>
                    <a:pt x="1339" y="614"/>
                  </a:cubicBezTo>
                  <a:cubicBezTo>
                    <a:pt x="1312" y="595"/>
                    <a:pt x="1288" y="582"/>
                    <a:pt x="1263" y="570"/>
                  </a:cubicBezTo>
                  <a:cubicBezTo>
                    <a:pt x="1234" y="563"/>
                    <a:pt x="1202" y="558"/>
                    <a:pt x="1172" y="556"/>
                  </a:cubicBezTo>
                  <a:cubicBezTo>
                    <a:pt x="1173" y="565"/>
                    <a:pt x="1169" y="574"/>
                    <a:pt x="1169" y="583"/>
                  </a:cubicBezTo>
                  <a:cubicBezTo>
                    <a:pt x="1155" y="589"/>
                    <a:pt x="1142" y="596"/>
                    <a:pt x="1129" y="604"/>
                  </a:cubicBezTo>
                  <a:cubicBezTo>
                    <a:pt x="1116" y="612"/>
                    <a:pt x="1103" y="621"/>
                    <a:pt x="1090" y="631"/>
                  </a:cubicBezTo>
                  <a:cubicBezTo>
                    <a:pt x="1075" y="635"/>
                    <a:pt x="1066" y="641"/>
                    <a:pt x="1058" y="646"/>
                  </a:cubicBezTo>
                  <a:cubicBezTo>
                    <a:pt x="1054" y="649"/>
                    <a:pt x="1051" y="652"/>
                    <a:pt x="1047" y="656"/>
                  </a:cubicBezTo>
                  <a:cubicBezTo>
                    <a:pt x="1043" y="659"/>
                    <a:pt x="1039" y="663"/>
                    <a:pt x="1036" y="669"/>
                  </a:cubicBezTo>
                  <a:cubicBezTo>
                    <a:pt x="1035" y="682"/>
                    <a:pt x="1036" y="697"/>
                    <a:pt x="1038" y="711"/>
                  </a:cubicBezTo>
                  <a:cubicBezTo>
                    <a:pt x="1039" y="718"/>
                    <a:pt x="1041" y="725"/>
                    <a:pt x="1043" y="732"/>
                  </a:cubicBezTo>
                  <a:cubicBezTo>
                    <a:pt x="1044" y="735"/>
                    <a:pt x="1044" y="738"/>
                    <a:pt x="1045" y="740"/>
                  </a:cubicBezTo>
                  <a:cubicBezTo>
                    <a:pt x="1046" y="743"/>
                    <a:pt x="1046" y="745"/>
                    <a:pt x="1047" y="748"/>
                  </a:cubicBezTo>
                  <a:cubicBezTo>
                    <a:pt x="1047" y="747"/>
                    <a:pt x="1047" y="746"/>
                    <a:pt x="1047" y="745"/>
                  </a:cubicBezTo>
                  <a:cubicBezTo>
                    <a:pt x="1047" y="741"/>
                    <a:pt x="1047" y="737"/>
                    <a:pt x="1049" y="733"/>
                  </a:cubicBezTo>
                  <a:cubicBezTo>
                    <a:pt x="1051" y="729"/>
                    <a:pt x="1053" y="725"/>
                    <a:pt x="1057" y="721"/>
                  </a:cubicBezTo>
                  <a:cubicBezTo>
                    <a:pt x="1064" y="715"/>
                    <a:pt x="1074" y="711"/>
                    <a:pt x="1083" y="709"/>
                  </a:cubicBezTo>
                  <a:cubicBezTo>
                    <a:pt x="1083" y="709"/>
                    <a:pt x="1083" y="709"/>
                    <a:pt x="1083" y="709"/>
                  </a:cubicBezTo>
                  <a:cubicBezTo>
                    <a:pt x="1095" y="706"/>
                    <a:pt x="1107" y="705"/>
                    <a:pt x="1120" y="705"/>
                  </a:cubicBezTo>
                  <a:cubicBezTo>
                    <a:pt x="1120" y="705"/>
                    <a:pt x="1120" y="705"/>
                    <a:pt x="1120" y="705"/>
                  </a:cubicBezTo>
                  <a:cubicBezTo>
                    <a:pt x="1120" y="705"/>
                    <a:pt x="1120" y="705"/>
                    <a:pt x="1120" y="705"/>
                  </a:cubicBezTo>
                  <a:cubicBezTo>
                    <a:pt x="1120" y="705"/>
                    <a:pt x="1120" y="705"/>
                    <a:pt x="1120" y="705"/>
                  </a:cubicBezTo>
                  <a:cubicBezTo>
                    <a:pt x="1120" y="705"/>
                    <a:pt x="1120" y="705"/>
                    <a:pt x="1120" y="705"/>
                  </a:cubicBezTo>
                  <a:cubicBezTo>
                    <a:pt x="1127" y="705"/>
                    <a:pt x="1134" y="705"/>
                    <a:pt x="1142" y="706"/>
                  </a:cubicBezTo>
                  <a:cubicBezTo>
                    <a:pt x="1142" y="706"/>
                    <a:pt x="1143" y="706"/>
                    <a:pt x="1143" y="706"/>
                  </a:cubicBezTo>
                  <a:cubicBezTo>
                    <a:pt x="1143" y="706"/>
                    <a:pt x="1143" y="706"/>
                    <a:pt x="1143" y="706"/>
                  </a:cubicBezTo>
                  <a:cubicBezTo>
                    <a:pt x="1163" y="708"/>
                    <a:pt x="1184" y="712"/>
                    <a:pt x="1203" y="717"/>
                  </a:cubicBezTo>
                  <a:cubicBezTo>
                    <a:pt x="1223" y="722"/>
                    <a:pt x="1242" y="730"/>
                    <a:pt x="1260" y="739"/>
                  </a:cubicBezTo>
                  <a:cubicBezTo>
                    <a:pt x="1262" y="745"/>
                    <a:pt x="1267" y="751"/>
                    <a:pt x="1268" y="756"/>
                  </a:cubicBezTo>
                  <a:cubicBezTo>
                    <a:pt x="1268" y="756"/>
                    <a:pt x="1268" y="756"/>
                    <a:pt x="1268" y="756"/>
                  </a:cubicBezTo>
                  <a:cubicBezTo>
                    <a:pt x="1270" y="761"/>
                    <a:pt x="1269" y="763"/>
                    <a:pt x="1263" y="763"/>
                  </a:cubicBezTo>
                  <a:cubicBezTo>
                    <a:pt x="1263" y="763"/>
                    <a:pt x="1263" y="763"/>
                    <a:pt x="1263" y="763"/>
                  </a:cubicBezTo>
                  <a:cubicBezTo>
                    <a:pt x="1263" y="763"/>
                    <a:pt x="1263" y="763"/>
                    <a:pt x="1263" y="763"/>
                  </a:cubicBezTo>
                  <a:cubicBezTo>
                    <a:pt x="1263" y="763"/>
                    <a:pt x="1263" y="763"/>
                    <a:pt x="1263" y="763"/>
                  </a:cubicBezTo>
                  <a:cubicBezTo>
                    <a:pt x="1263" y="763"/>
                    <a:pt x="1263" y="763"/>
                    <a:pt x="1263" y="763"/>
                  </a:cubicBezTo>
                  <a:cubicBezTo>
                    <a:pt x="1269" y="767"/>
                    <a:pt x="1273" y="770"/>
                    <a:pt x="1276" y="773"/>
                  </a:cubicBezTo>
                  <a:cubicBezTo>
                    <a:pt x="1277" y="774"/>
                    <a:pt x="1278" y="775"/>
                    <a:pt x="1279" y="776"/>
                  </a:cubicBezTo>
                  <a:cubicBezTo>
                    <a:pt x="1279" y="776"/>
                    <a:pt x="1279" y="776"/>
                    <a:pt x="1279" y="776"/>
                  </a:cubicBezTo>
                  <a:cubicBezTo>
                    <a:pt x="1279" y="777"/>
                    <a:pt x="1279" y="777"/>
                    <a:pt x="1279" y="777"/>
                  </a:cubicBezTo>
                  <a:cubicBezTo>
                    <a:pt x="1279" y="777"/>
                    <a:pt x="1279" y="777"/>
                    <a:pt x="1279" y="777"/>
                  </a:cubicBezTo>
                  <a:cubicBezTo>
                    <a:pt x="1279" y="776"/>
                    <a:pt x="1279" y="776"/>
                    <a:pt x="1279" y="776"/>
                  </a:cubicBezTo>
                  <a:cubicBezTo>
                    <a:pt x="1279" y="776"/>
                    <a:pt x="1279" y="776"/>
                    <a:pt x="1279" y="775"/>
                  </a:cubicBezTo>
                  <a:cubicBezTo>
                    <a:pt x="1279" y="775"/>
                    <a:pt x="1278" y="775"/>
                    <a:pt x="1278" y="775"/>
                  </a:cubicBezTo>
                  <a:cubicBezTo>
                    <a:pt x="1278" y="775"/>
                    <a:pt x="1278" y="775"/>
                    <a:pt x="1278" y="775"/>
                  </a:cubicBezTo>
                  <a:cubicBezTo>
                    <a:pt x="1278" y="775"/>
                    <a:pt x="1278" y="775"/>
                    <a:pt x="1278" y="775"/>
                  </a:cubicBezTo>
                  <a:cubicBezTo>
                    <a:pt x="1278" y="775"/>
                    <a:pt x="1279" y="775"/>
                    <a:pt x="1279" y="775"/>
                  </a:cubicBezTo>
                  <a:cubicBezTo>
                    <a:pt x="1279" y="775"/>
                    <a:pt x="1279" y="775"/>
                    <a:pt x="1279" y="775"/>
                  </a:cubicBezTo>
                  <a:cubicBezTo>
                    <a:pt x="1279" y="775"/>
                    <a:pt x="1279" y="775"/>
                    <a:pt x="1279" y="775"/>
                  </a:cubicBezTo>
                  <a:cubicBezTo>
                    <a:pt x="1279" y="775"/>
                    <a:pt x="1279" y="775"/>
                    <a:pt x="1279" y="775"/>
                  </a:cubicBezTo>
                  <a:cubicBezTo>
                    <a:pt x="1279" y="775"/>
                    <a:pt x="1279" y="775"/>
                    <a:pt x="1279" y="775"/>
                  </a:cubicBezTo>
                  <a:cubicBezTo>
                    <a:pt x="1279" y="776"/>
                    <a:pt x="1279" y="776"/>
                    <a:pt x="1279" y="776"/>
                  </a:cubicBezTo>
                  <a:cubicBezTo>
                    <a:pt x="1280" y="777"/>
                    <a:pt x="1281" y="779"/>
                    <a:pt x="1282" y="780"/>
                  </a:cubicBezTo>
                  <a:cubicBezTo>
                    <a:pt x="1282" y="782"/>
                    <a:pt x="1283" y="783"/>
                    <a:pt x="1284" y="785"/>
                  </a:cubicBezTo>
                  <a:cubicBezTo>
                    <a:pt x="1285" y="786"/>
                    <a:pt x="1286" y="788"/>
                    <a:pt x="1286" y="789"/>
                  </a:cubicBezTo>
                  <a:cubicBezTo>
                    <a:pt x="1287" y="790"/>
                    <a:pt x="1288" y="792"/>
                    <a:pt x="1289" y="793"/>
                  </a:cubicBezTo>
                  <a:cubicBezTo>
                    <a:pt x="1289" y="795"/>
                    <a:pt x="1290" y="797"/>
                    <a:pt x="1291" y="799"/>
                  </a:cubicBezTo>
                  <a:cubicBezTo>
                    <a:pt x="1292" y="801"/>
                    <a:pt x="1292" y="801"/>
                    <a:pt x="1292" y="801"/>
                  </a:cubicBezTo>
                  <a:cubicBezTo>
                    <a:pt x="1293" y="804"/>
                    <a:pt x="1293" y="804"/>
                    <a:pt x="1293" y="804"/>
                  </a:cubicBezTo>
                  <a:cubicBezTo>
                    <a:pt x="1294" y="808"/>
                    <a:pt x="1295" y="812"/>
                    <a:pt x="1295" y="816"/>
                  </a:cubicBezTo>
                  <a:cubicBezTo>
                    <a:pt x="1295" y="818"/>
                    <a:pt x="1295" y="820"/>
                    <a:pt x="1294" y="822"/>
                  </a:cubicBezTo>
                  <a:cubicBezTo>
                    <a:pt x="1293" y="828"/>
                    <a:pt x="1289" y="835"/>
                    <a:pt x="1279" y="844"/>
                  </a:cubicBezTo>
                  <a:cubicBezTo>
                    <a:pt x="1270" y="849"/>
                    <a:pt x="1262" y="853"/>
                    <a:pt x="1253" y="856"/>
                  </a:cubicBezTo>
                  <a:cubicBezTo>
                    <a:pt x="1245" y="860"/>
                    <a:pt x="1236" y="863"/>
                    <a:pt x="1228" y="866"/>
                  </a:cubicBezTo>
                  <a:cubicBezTo>
                    <a:pt x="1211" y="871"/>
                    <a:pt x="1195" y="874"/>
                    <a:pt x="1180" y="878"/>
                  </a:cubicBezTo>
                  <a:cubicBezTo>
                    <a:pt x="1149" y="884"/>
                    <a:pt x="1120" y="889"/>
                    <a:pt x="1090" y="893"/>
                  </a:cubicBezTo>
                  <a:cubicBezTo>
                    <a:pt x="1083" y="894"/>
                    <a:pt x="1076" y="894"/>
                    <a:pt x="1069" y="895"/>
                  </a:cubicBezTo>
                  <a:cubicBezTo>
                    <a:pt x="1065" y="895"/>
                    <a:pt x="1061" y="896"/>
                    <a:pt x="1058" y="896"/>
                  </a:cubicBezTo>
                  <a:cubicBezTo>
                    <a:pt x="1058" y="896"/>
                    <a:pt x="1058" y="896"/>
                    <a:pt x="1058" y="896"/>
                  </a:cubicBezTo>
                  <a:cubicBezTo>
                    <a:pt x="1058" y="896"/>
                    <a:pt x="1057" y="896"/>
                    <a:pt x="1057" y="896"/>
                  </a:cubicBezTo>
                  <a:cubicBezTo>
                    <a:pt x="1057" y="896"/>
                    <a:pt x="1057" y="896"/>
                    <a:pt x="1056" y="896"/>
                  </a:cubicBezTo>
                  <a:cubicBezTo>
                    <a:pt x="1056" y="896"/>
                    <a:pt x="1055" y="896"/>
                    <a:pt x="1055" y="896"/>
                  </a:cubicBezTo>
                  <a:cubicBezTo>
                    <a:pt x="1055" y="896"/>
                    <a:pt x="1054" y="896"/>
                    <a:pt x="1054" y="896"/>
                  </a:cubicBezTo>
                  <a:cubicBezTo>
                    <a:pt x="1054" y="896"/>
                    <a:pt x="1054" y="896"/>
                    <a:pt x="1054" y="896"/>
                  </a:cubicBezTo>
                  <a:cubicBezTo>
                    <a:pt x="1052" y="896"/>
                    <a:pt x="1051" y="896"/>
                    <a:pt x="1050" y="896"/>
                  </a:cubicBezTo>
                  <a:cubicBezTo>
                    <a:pt x="1050" y="896"/>
                    <a:pt x="1050" y="896"/>
                    <a:pt x="1050" y="896"/>
                  </a:cubicBezTo>
                  <a:cubicBezTo>
                    <a:pt x="1050" y="896"/>
                    <a:pt x="1050" y="896"/>
                    <a:pt x="1050" y="896"/>
                  </a:cubicBezTo>
                  <a:cubicBezTo>
                    <a:pt x="1050" y="896"/>
                    <a:pt x="1050" y="896"/>
                    <a:pt x="1050" y="896"/>
                  </a:cubicBezTo>
                  <a:cubicBezTo>
                    <a:pt x="1050" y="896"/>
                    <a:pt x="1050" y="896"/>
                    <a:pt x="1050" y="896"/>
                  </a:cubicBezTo>
                  <a:cubicBezTo>
                    <a:pt x="1049" y="896"/>
                    <a:pt x="1048" y="896"/>
                    <a:pt x="1047" y="896"/>
                  </a:cubicBezTo>
                  <a:cubicBezTo>
                    <a:pt x="1047" y="896"/>
                    <a:pt x="1047" y="896"/>
                    <a:pt x="1047" y="896"/>
                  </a:cubicBezTo>
                  <a:cubicBezTo>
                    <a:pt x="1040" y="896"/>
                    <a:pt x="1032" y="896"/>
                    <a:pt x="1025" y="894"/>
                  </a:cubicBezTo>
                  <a:cubicBezTo>
                    <a:pt x="1021" y="894"/>
                    <a:pt x="1017" y="893"/>
                    <a:pt x="1013" y="893"/>
                  </a:cubicBezTo>
                  <a:cubicBezTo>
                    <a:pt x="1010" y="892"/>
                    <a:pt x="1006" y="891"/>
                    <a:pt x="1002" y="890"/>
                  </a:cubicBezTo>
                  <a:cubicBezTo>
                    <a:pt x="1000" y="889"/>
                    <a:pt x="998" y="889"/>
                    <a:pt x="997" y="889"/>
                  </a:cubicBezTo>
                  <a:cubicBezTo>
                    <a:pt x="995" y="888"/>
                    <a:pt x="993" y="887"/>
                    <a:pt x="991" y="887"/>
                  </a:cubicBezTo>
                  <a:cubicBezTo>
                    <a:pt x="987" y="885"/>
                    <a:pt x="983" y="884"/>
                    <a:pt x="980" y="883"/>
                  </a:cubicBezTo>
                  <a:cubicBezTo>
                    <a:pt x="976" y="881"/>
                    <a:pt x="972" y="879"/>
                    <a:pt x="968" y="878"/>
                  </a:cubicBezTo>
                  <a:cubicBezTo>
                    <a:pt x="966" y="877"/>
                    <a:pt x="964" y="876"/>
                    <a:pt x="963" y="875"/>
                  </a:cubicBezTo>
                  <a:cubicBezTo>
                    <a:pt x="961" y="874"/>
                    <a:pt x="959" y="873"/>
                    <a:pt x="957" y="872"/>
                  </a:cubicBezTo>
                  <a:cubicBezTo>
                    <a:pt x="953" y="870"/>
                    <a:pt x="950" y="868"/>
                    <a:pt x="946" y="866"/>
                  </a:cubicBezTo>
                  <a:cubicBezTo>
                    <a:pt x="942" y="864"/>
                    <a:pt x="939" y="861"/>
                    <a:pt x="935" y="859"/>
                  </a:cubicBezTo>
                  <a:cubicBezTo>
                    <a:pt x="931" y="856"/>
                    <a:pt x="928" y="853"/>
                    <a:pt x="924" y="850"/>
                  </a:cubicBezTo>
                  <a:cubicBezTo>
                    <a:pt x="920" y="848"/>
                    <a:pt x="917" y="845"/>
                    <a:pt x="913" y="842"/>
                  </a:cubicBezTo>
                  <a:cubicBezTo>
                    <a:pt x="913" y="842"/>
                    <a:pt x="913" y="842"/>
                    <a:pt x="913" y="842"/>
                  </a:cubicBezTo>
                  <a:cubicBezTo>
                    <a:pt x="913" y="842"/>
                    <a:pt x="913" y="842"/>
                    <a:pt x="913" y="842"/>
                  </a:cubicBezTo>
                  <a:cubicBezTo>
                    <a:pt x="912" y="845"/>
                    <a:pt x="910" y="847"/>
                    <a:pt x="907" y="847"/>
                  </a:cubicBezTo>
                  <a:cubicBezTo>
                    <a:pt x="907" y="847"/>
                    <a:pt x="907" y="847"/>
                    <a:pt x="907" y="847"/>
                  </a:cubicBezTo>
                  <a:cubicBezTo>
                    <a:pt x="907" y="847"/>
                    <a:pt x="907" y="847"/>
                    <a:pt x="907" y="847"/>
                  </a:cubicBezTo>
                  <a:cubicBezTo>
                    <a:pt x="907" y="847"/>
                    <a:pt x="907" y="847"/>
                    <a:pt x="907" y="847"/>
                  </a:cubicBezTo>
                  <a:cubicBezTo>
                    <a:pt x="907" y="847"/>
                    <a:pt x="907" y="847"/>
                    <a:pt x="907" y="847"/>
                  </a:cubicBezTo>
                  <a:cubicBezTo>
                    <a:pt x="905" y="847"/>
                    <a:pt x="902" y="846"/>
                    <a:pt x="899" y="845"/>
                  </a:cubicBezTo>
                  <a:cubicBezTo>
                    <a:pt x="899" y="845"/>
                    <a:pt x="899" y="845"/>
                    <a:pt x="899" y="845"/>
                  </a:cubicBezTo>
                  <a:cubicBezTo>
                    <a:pt x="897" y="844"/>
                    <a:pt x="895" y="843"/>
                    <a:pt x="893" y="842"/>
                  </a:cubicBezTo>
                  <a:cubicBezTo>
                    <a:pt x="891" y="840"/>
                    <a:pt x="889" y="839"/>
                    <a:pt x="887" y="837"/>
                  </a:cubicBezTo>
                  <a:cubicBezTo>
                    <a:pt x="884" y="835"/>
                    <a:pt x="882" y="833"/>
                    <a:pt x="880" y="831"/>
                  </a:cubicBezTo>
                  <a:cubicBezTo>
                    <a:pt x="877" y="829"/>
                    <a:pt x="875" y="827"/>
                    <a:pt x="872" y="824"/>
                  </a:cubicBezTo>
                  <a:cubicBezTo>
                    <a:pt x="870" y="822"/>
                    <a:pt x="868" y="819"/>
                    <a:pt x="865" y="817"/>
                  </a:cubicBezTo>
                  <a:cubicBezTo>
                    <a:pt x="863" y="814"/>
                    <a:pt x="860" y="811"/>
                    <a:pt x="858" y="809"/>
                  </a:cubicBezTo>
                  <a:cubicBezTo>
                    <a:pt x="856" y="806"/>
                    <a:pt x="853" y="803"/>
                    <a:pt x="851" y="801"/>
                  </a:cubicBezTo>
                  <a:cubicBezTo>
                    <a:pt x="849" y="798"/>
                    <a:pt x="846" y="795"/>
                    <a:pt x="844" y="792"/>
                  </a:cubicBezTo>
                  <a:cubicBezTo>
                    <a:pt x="840" y="787"/>
                    <a:pt x="836" y="782"/>
                    <a:pt x="832" y="777"/>
                  </a:cubicBezTo>
                  <a:cubicBezTo>
                    <a:pt x="830" y="774"/>
                    <a:pt x="828" y="772"/>
                    <a:pt x="826" y="770"/>
                  </a:cubicBezTo>
                  <a:cubicBezTo>
                    <a:pt x="824" y="768"/>
                    <a:pt x="823" y="766"/>
                    <a:pt x="821" y="765"/>
                  </a:cubicBezTo>
                  <a:cubicBezTo>
                    <a:pt x="797" y="716"/>
                    <a:pt x="783" y="667"/>
                    <a:pt x="783" y="619"/>
                  </a:cubicBezTo>
                  <a:cubicBezTo>
                    <a:pt x="783" y="603"/>
                    <a:pt x="785" y="587"/>
                    <a:pt x="788" y="572"/>
                  </a:cubicBezTo>
                  <a:cubicBezTo>
                    <a:pt x="790" y="564"/>
                    <a:pt x="792" y="557"/>
                    <a:pt x="795" y="550"/>
                  </a:cubicBezTo>
                  <a:cubicBezTo>
                    <a:pt x="796" y="546"/>
                    <a:pt x="797" y="542"/>
                    <a:pt x="799" y="539"/>
                  </a:cubicBezTo>
                  <a:cubicBezTo>
                    <a:pt x="804" y="528"/>
                    <a:pt x="804" y="528"/>
                    <a:pt x="804" y="528"/>
                  </a:cubicBezTo>
                  <a:cubicBezTo>
                    <a:pt x="805" y="526"/>
                    <a:pt x="805" y="524"/>
                    <a:pt x="806" y="523"/>
                  </a:cubicBezTo>
                  <a:cubicBezTo>
                    <a:pt x="809" y="518"/>
                    <a:pt x="809" y="518"/>
                    <a:pt x="809" y="518"/>
                  </a:cubicBezTo>
                  <a:cubicBezTo>
                    <a:pt x="815" y="508"/>
                    <a:pt x="815" y="508"/>
                    <a:pt x="815" y="508"/>
                  </a:cubicBezTo>
                  <a:cubicBezTo>
                    <a:pt x="818" y="504"/>
                    <a:pt x="820" y="501"/>
                    <a:pt x="822" y="498"/>
                  </a:cubicBezTo>
                  <a:cubicBezTo>
                    <a:pt x="825" y="495"/>
                    <a:pt x="827" y="491"/>
                    <a:pt x="830" y="489"/>
                  </a:cubicBezTo>
                  <a:cubicBezTo>
                    <a:pt x="850" y="464"/>
                    <a:pt x="877" y="444"/>
                    <a:pt x="908" y="432"/>
                  </a:cubicBezTo>
                  <a:cubicBezTo>
                    <a:pt x="918" y="427"/>
                    <a:pt x="931" y="423"/>
                    <a:pt x="945" y="421"/>
                  </a:cubicBezTo>
                  <a:cubicBezTo>
                    <a:pt x="945" y="421"/>
                    <a:pt x="945" y="421"/>
                    <a:pt x="945" y="421"/>
                  </a:cubicBezTo>
                  <a:cubicBezTo>
                    <a:pt x="946" y="420"/>
                    <a:pt x="946" y="420"/>
                    <a:pt x="947" y="420"/>
                  </a:cubicBezTo>
                  <a:cubicBezTo>
                    <a:pt x="947" y="420"/>
                    <a:pt x="947" y="420"/>
                    <a:pt x="947" y="420"/>
                  </a:cubicBezTo>
                  <a:cubicBezTo>
                    <a:pt x="956" y="419"/>
                    <a:pt x="966" y="418"/>
                    <a:pt x="976" y="418"/>
                  </a:cubicBezTo>
                  <a:cubicBezTo>
                    <a:pt x="976" y="418"/>
                    <a:pt x="976" y="418"/>
                    <a:pt x="976" y="418"/>
                  </a:cubicBezTo>
                  <a:cubicBezTo>
                    <a:pt x="976" y="418"/>
                    <a:pt x="976" y="418"/>
                    <a:pt x="976" y="418"/>
                  </a:cubicBezTo>
                  <a:cubicBezTo>
                    <a:pt x="976" y="418"/>
                    <a:pt x="976" y="418"/>
                    <a:pt x="976" y="418"/>
                  </a:cubicBezTo>
                  <a:cubicBezTo>
                    <a:pt x="976" y="418"/>
                    <a:pt x="976" y="418"/>
                    <a:pt x="976" y="418"/>
                  </a:cubicBezTo>
                  <a:cubicBezTo>
                    <a:pt x="981" y="418"/>
                    <a:pt x="986" y="419"/>
                    <a:pt x="991" y="419"/>
                  </a:cubicBezTo>
                  <a:cubicBezTo>
                    <a:pt x="992" y="419"/>
                    <a:pt x="992" y="419"/>
                    <a:pt x="992" y="419"/>
                  </a:cubicBezTo>
                  <a:cubicBezTo>
                    <a:pt x="992" y="419"/>
                    <a:pt x="992" y="419"/>
                    <a:pt x="992" y="419"/>
                  </a:cubicBezTo>
                  <a:cubicBezTo>
                    <a:pt x="992" y="419"/>
                    <a:pt x="992" y="419"/>
                    <a:pt x="992" y="419"/>
                  </a:cubicBezTo>
                  <a:cubicBezTo>
                    <a:pt x="992" y="419"/>
                    <a:pt x="992" y="419"/>
                    <a:pt x="992" y="419"/>
                  </a:cubicBezTo>
                  <a:cubicBezTo>
                    <a:pt x="1025" y="421"/>
                    <a:pt x="1058" y="428"/>
                    <a:pt x="1086" y="428"/>
                  </a:cubicBezTo>
                  <a:cubicBezTo>
                    <a:pt x="1095" y="431"/>
                    <a:pt x="1104" y="435"/>
                    <a:pt x="1114" y="440"/>
                  </a:cubicBezTo>
                  <a:cubicBezTo>
                    <a:pt x="1117" y="437"/>
                    <a:pt x="1121" y="434"/>
                    <a:pt x="1124" y="431"/>
                  </a:cubicBezTo>
                  <a:cubicBezTo>
                    <a:pt x="1114" y="428"/>
                    <a:pt x="1103" y="425"/>
                    <a:pt x="1093" y="422"/>
                  </a:cubicBezTo>
                  <a:cubicBezTo>
                    <a:pt x="1083" y="419"/>
                    <a:pt x="1073" y="416"/>
                    <a:pt x="1064" y="413"/>
                  </a:cubicBezTo>
                  <a:cubicBezTo>
                    <a:pt x="1064" y="413"/>
                    <a:pt x="1064" y="413"/>
                    <a:pt x="1064" y="413"/>
                  </a:cubicBezTo>
                  <a:cubicBezTo>
                    <a:pt x="1046" y="408"/>
                    <a:pt x="1027" y="403"/>
                    <a:pt x="1008" y="400"/>
                  </a:cubicBezTo>
                  <a:cubicBezTo>
                    <a:pt x="1008" y="400"/>
                    <a:pt x="1008" y="400"/>
                    <a:pt x="1008" y="400"/>
                  </a:cubicBezTo>
                  <a:cubicBezTo>
                    <a:pt x="1007" y="400"/>
                    <a:pt x="1007" y="400"/>
                    <a:pt x="1007" y="400"/>
                  </a:cubicBezTo>
                  <a:cubicBezTo>
                    <a:pt x="1007" y="400"/>
                    <a:pt x="1007" y="400"/>
                    <a:pt x="1007" y="400"/>
                  </a:cubicBezTo>
                  <a:cubicBezTo>
                    <a:pt x="993" y="398"/>
                    <a:pt x="978" y="397"/>
                    <a:pt x="964" y="397"/>
                  </a:cubicBezTo>
                  <a:cubicBezTo>
                    <a:pt x="964" y="397"/>
                    <a:pt x="964" y="397"/>
                    <a:pt x="964" y="397"/>
                  </a:cubicBezTo>
                  <a:moveTo>
                    <a:pt x="1851" y="283"/>
                  </a:moveTo>
                  <a:cubicBezTo>
                    <a:pt x="1885" y="314"/>
                    <a:pt x="1916" y="348"/>
                    <a:pt x="1942" y="381"/>
                  </a:cubicBezTo>
                  <a:cubicBezTo>
                    <a:pt x="1936" y="373"/>
                    <a:pt x="1936" y="373"/>
                    <a:pt x="1936" y="373"/>
                  </a:cubicBezTo>
                  <a:cubicBezTo>
                    <a:pt x="1924" y="357"/>
                    <a:pt x="1924" y="357"/>
                    <a:pt x="1924" y="357"/>
                  </a:cubicBezTo>
                  <a:cubicBezTo>
                    <a:pt x="1917" y="350"/>
                    <a:pt x="1917" y="350"/>
                    <a:pt x="1917" y="350"/>
                  </a:cubicBezTo>
                  <a:cubicBezTo>
                    <a:pt x="1911" y="342"/>
                    <a:pt x="1911" y="342"/>
                    <a:pt x="1911" y="342"/>
                  </a:cubicBezTo>
                  <a:cubicBezTo>
                    <a:pt x="1906" y="338"/>
                    <a:pt x="1902" y="333"/>
                    <a:pt x="1897" y="328"/>
                  </a:cubicBezTo>
                  <a:cubicBezTo>
                    <a:pt x="1883" y="312"/>
                    <a:pt x="1868" y="297"/>
                    <a:pt x="1851" y="283"/>
                  </a:cubicBezTo>
                  <a:moveTo>
                    <a:pt x="441" y="175"/>
                  </a:moveTo>
                  <a:cubicBezTo>
                    <a:pt x="428" y="183"/>
                    <a:pt x="416" y="190"/>
                    <a:pt x="406" y="196"/>
                  </a:cubicBezTo>
                  <a:cubicBezTo>
                    <a:pt x="389" y="207"/>
                    <a:pt x="377" y="216"/>
                    <a:pt x="364" y="226"/>
                  </a:cubicBezTo>
                  <a:cubicBezTo>
                    <a:pt x="363" y="225"/>
                    <a:pt x="361" y="224"/>
                    <a:pt x="360" y="224"/>
                  </a:cubicBezTo>
                  <a:cubicBezTo>
                    <a:pt x="358" y="224"/>
                    <a:pt x="356" y="225"/>
                    <a:pt x="353" y="226"/>
                  </a:cubicBezTo>
                  <a:cubicBezTo>
                    <a:pt x="352" y="227"/>
                    <a:pt x="351" y="227"/>
                    <a:pt x="350" y="228"/>
                  </a:cubicBezTo>
                  <a:cubicBezTo>
                    <a:pt x="349" y="229"/>
                    <a:pt x="349" y="229"/>
                    <a:pt x="348" y="229"/>
                  </a:cubicBezTo>
                  <a:cubicBezTo>
                    <a:pt x="341" y="243"/>
                    <a:pt x="335" y="258"/>
                    <a:pt x="328" y="272"/>
                  </a:cubicBezTo>
                  <a:cubicBezTo>
                    <a:pt x="324" y="281"/>
                    <a:pt x="321" y="290"/>
                    <a:pt x="317" y="299"/>
                  </a:cubicBezTo>
                  <a:cubicBezTo>
                    <a:pt x="314" y="308"/>
                    <a:pt x="311" y="317"/>
                    <a:pt x="308" y="327"/>
                  </a:cubicBezTo>
                  <a:cubicBezTo>
                    <a:pt x="302" y="347"/>
                    <a:pt x="296" y="366"/>
                    <a:pt x="292" y="386"/>
                  </a:cubicBezTo>
                  <a:cubicBezTo>
                    <a:pt x="289" y="402"/>
                    <a:pt x="289" y="402"/>
                    <a:pt x="289" y="402"/>
                  </a:cubicBezTo>
                  <a:cubicBezTo>
                    <a:pt x="288" y="409"/>
                    <a:pt x="288" y="409"/>
                    <a:pt x="288" y="409"/>
                  </a:cubicBezTo>
                  <a:cubicBezTo>
                    <a:pt x="287" y="417"/>
                    <a:pt x="287" y="417"/>
                    <a:pt x="287" y="417"/>
                  </a:cubicBezTo>
                  <a:cubicBezTo>
                    <a:pt x="285" y="428"/>
                    <a:pt x="284" y="438"/>
                    <a:pt x="283" y="449"/>
                  </a:cubicBezTo>
                  <a:cubicBezTo>
                    <a:pt x="280" y="491"/>
                    <a:pt x="281" y="534"/>
                    <a:pt x="287" y="576"/>
                  </a:cubicBezTo>
                  <a:cubicBezTo>
                    <a:pt x="293" y="618"/>
                    <a:pt x="304" y="658"/>
                    <a:pt x="317" y="695"/>
                  </a:cubicBezTo>
                  <a:cubicBezTo>
                    <a:pt x="318" y="697"/>
                    <a:pt x="319" y="700"/>
                    <a:pt x="320" y="702"/>
                  </a:cubicBezTo>
                  <a:cubicBezTo>
                    <a:pt x="318" y="681"/>
                    <a:pt x="317" y="659"/>
                    <a:pt x="316" y="637"/>
                  </a:cubicBezTo>
                  <a:cubicBezTo>
                    <a:pt x="315" y="623"/>
                    <a:pt x="315" y="609"/>
                    <a:pt x="315" y="595"/>
                  </a:cubicBezTo>
                  <a:cubicBezTo>
                    <a:pt x="315" y="592"/>
                    <a:pt x="315" y="589"/>
                    <a:pt x="315" y="586"/>
                  </a:cubicBezTo>
                  <a:cubicBezTo>
                    <a:pt x="315" y="569"/>
                    <a:pt x="316" y="552"/>
                    <a:pt x="317" y="534"/>
                  </a:cubicBezTo>
                  <a:cubicBezTo>
                    <a:pt x="319" y="508"/>
                    <a:pt x="322" y="481"/>
                    <a:pt x="327" y="454"/>
                  </a:cubicBezTo>
                  <a:cubicBezTo>
                    <a:pt x="327" y="453"/>
                    <a:pt x="327" y="452"/>
                    <a:pt x="327" y="452"/>
                  </a:cubicBezTo>
                  <a:cubicBezTo>
                    <a:pt x="331" y="403"/>
                    <a:pt x="342" y="356"/>
                    <a:pt x="357" y="312"/>
                  </a:cubicBezTo>
                  <a:cubicBezTo>
                    <a:pt x="360" y="306"/>
                    <a:pt x="362" y="300"/>
                    <a:pt x="365" y="295"/>
                  </a:cubicBezTo>
                  <a:cubicBezTo>
                    <a:pt x="367" y="291"/>
                    <a:pt x="369" y="287"/>
                    <a:pt x="371" y="283"/>
                  </a:cubicBezTo>
                  <a:cubicBezTo>
                    <a:pt x="373" y="276"/>
                    <a:pt x="377" y="269"/>
                    <a:pt x="380" y="263"/>
                  </a:cubicBezTo>
                  <a:cubicBezTo>
                    <a:pt x="383" y="257"/>
                    <a:pt x="386" y="253"/>
                    <a:pt x="390" y="248"/>
                  </a:cubicBezTo>
                  <a:cubicBezTo>
                    <a:pt x="391" y="246"/>
                    <a:pt x="392" y="245"/>
                    <a:pt x="393" y="243"/>
                  </a:cubicBezTo>
                  <a:cubicBezTo>
                    <a:pt x="400" y="232"/>
                    <a:pt x="406" y="221"/>
                    <a:pt x="415" y="210"/>
                  </a:cubicBezTo>
                  <a:cubicBezTo>
                    <a:pt x="419" y="205"/>
                    <a:pt x="422" y="199"/>
                    <a:pt x="426" y="194"/>
                  </a:cubicBezTo>
                  <a:cubicBezTo>
                    <a:pt x="428" y="191"/>
                    <a:pt x="430" y="189"/>
                    <a:pt x="432" y="186"/>
                  </a:cubicBezTo>
                  <a:cubicBezTo>
                    <a:pt x="434" y="184"/>
                    <a:pt x="437" y="181"/>
                    <a:pt x="439" y="179"/>
                  </a:cubicBezTo>
                  <a:cubicBezTo>
                    <a:pt x="440" y="178"/>
                    <a:pt x="440" y="177"/>
                    <a:pt x="441" y="175"/>
                  </a:cubicBezTo>
                  <a:moveTo>
                    <a:pt x="1456" y="152"/>
                  </a:moveTo>
                  <a:cubicBezTo>
                    <a:pt x="1458" y="153"/>
                    <a:pt x="1460" y="153"/>
                    <a:pt x="1461" y="154"/>
                  </a:cubicBezTo>
                  <a:cubicBezTo>
                    <a:pt x="1467" y="157"/>
                    <a:pt x="1473" y="160"/>
                    <a:pt x="1479" y="162"/>
                  </a:cubicBezTo>
                  <a:cubicBezTo>
                    <a:pt x="1484" y="165"/>
                    <a:pt x="1490" y="168"/>
                    <a:pt x="1495" y="171"/>
                  </a:cubicBezTo>
                  <a:cubicBezTo>
                    <a:pt x="1506" y="177"/>
                    <a:pt x="1518" y="183"/>
                    <a:pt x="1528" y="190"/>
                  </a:cubicBezTo>
                  <a:cubicBezTo>
                    <a:pt x="1528" y="190"/>
                    <a:pt x="1528" y="190"/>
                    <a:pt x="1528" y="190"/>
                  </a:cubicBezTo>
                  <a:cubicBezTo>
                    <a:pt x="1528" y="190"/>
                    <a:pt x="1528" y="190"/>
                    <a:pt x="1528" y="190"/>
                  </a:cubicBezTo>
                  <a:cubicBezTo>
                    <a:pt x="1537" y="194"/>
                    <a:pt x="1546" y="197"/>
                    <a:pt x="1555" y="201"/>
                  </a:cubicBezTo>
                  <a:cubicBezTo>
                    <a:pt x="1555" y="201"/>
                    <a:pt x="1555" y="201"/>
                    <a:pt x="1555" y="201"/>
                  </a:cubicBezTo>
                  <a:cubicBezTo>
                    <a:pt x="1555" y="201"/>
                    <a:pt x="1555" y="201"/>
                    <a:pt x="1555" y="201"/>
                  </a:cubicBezTo>
                  <a:cubicBezTo>
                    <a:pt x="1566" y="205"/>
                    <a:pt x="1579" y="209"/>
                    <a:pt x="1591" y="214"/>
                  </a:cubicBezTo>
                  <a:cubicBezTo>
                    <a:pt x="1569" y="197"/>
                    <a:pt x="1547" y="183"/>
                    <a:pt x="1525" y="171"/>
                  </a:cubicBezTo>
                  <a:cubicBezTo>
                    <a:pt x="1503" y="165"/>
                    <a:pt x="1479" y="158"/>
                    <a:pt x="1456" y="152"/>
                  </a:cubicBezTo>
                  <a:moveTo>
                    <a:pt x="573" y="131"/>
                  </a:moveTo>
                  <a:cubicBezTo>
                    <a:pt x="565" y="133"/>
                    <a:pt x="557" y="134"/>
                    <a:pt x="549" y="136"/>
                  </a:cubicBezTo>
                  <a:cubicBezTo>
                    <a:pt x="535" y="140"/>
                    <a:pt x="521" y="144"/>
                    <a:pt x="508" y="148"/>
                  </a:cubicBezTo>
                  <a:cubicBezTo>
                    <a:pt x="507" y="150"/>
                    <a:pt x="505" y="152"/>
                    <a:pt x="504" y="154"/>
                  </a:cubicBezTo>
                  <a:cubicBezTo>
                    <a:pt x="499" y="159"/>
                    <a:pt x="494" y="165"/>
                    <a:pt x="489" y="170"/>
                  </a:cubicBezTo>
                  <a:cubicBezTo>
                    <a:pt x="488" y="172"/>
                    <a:pt x="486" y="173"/>
                    <a:pt x="485" y="174"/>
                  </a:cubicBezTo>
                  <a:cubicBezTo>
                    <a:pt x="488" y="173"/>
                    <a:pt x="491" y="171"/>
                    <a:pt x="494" y="169"/>
                  </a:cubicBezTo>
                  <a:cubicBezTo>
                    <a:pt x="497" y="168"/>
                    <a:pt x="500" y="166"/>
                    <a:pt x="503" y="164"/>
                  </a:cubicBezTo>
                  <a:cubicBezTo>
                    <a:pt x="516" y="157"/>
                    <a:pt x="530" y="151"/>
                    <a:pt x="546" y="143"/>
                  </a:cubicBezTo>
                  <a:cubicBezTo>
                    <a:pt x="552" y="141"/>
                    <a:pt x="559" y="138"/>
                    <a:pt x="565" y="136"/>
                  </a:cubicBezTo>
                  <a:cubicBezTo>
                    <a:pt x="567" y="135"/>
                    <a:pt x="570" y="133"/>
                    <a:pt x="573" y="131"/>
                  </a:cubicBezTo>
                  <a:moveTo>
                    <a:pt x="802" y="101"/>
                  </a:moveTo>
                  <a:cubicBezTo>
                    <a:pt x="800" y="101"/>
                    <a:pt x="797" y="101"/>
                    <a:pt x="795" y="101"/>
                  </a:cubicBezTo>
                  <a:cubicBezTo>
                    <a:pt x="795" y="103"/>
                    <a:pt x="794" y="104"/>
                    <a:pt x="792" y="105"/>
                  </a:cubicBezTo>
                  <a:cubicBezTo>
                    <a:pt x="789" y="107"/>
                    <a:pt x="784" y="109"/>
                    <a:pt x="776" y="112"/>
                  </a:cubicBezTo>
                  <a:cubicBezTo>
                    <a:pt x="776" y="112"/>
                    <a:pt x="776" y="112"/>
                    <a:pt x="776" y="112"/>
                  </a:cubicBezTo>
                  <a:cubicBezTo>
                    <a:pt x="776" y="112"/>
                    <a:pt x="776" y="112"/>
                    <a:pt x="776" y="112"/>
                  </a:cubicBezTo>
                  <a:cubicBezTo>
                    <a:pt x="776" y="112"/>
                    <a:pt x="776" y="112"/>
                    <a:pt x="776" y="112"/>
                  </a:cubicBezTo>
                  <a:cubicBezTo>
                    <a:pt x="775" y="112"/>
                    <a:pt x="775" y="112"/>
                    <a:pt x="775" y="112"/>
                  </a:cubicBezTo>
                  <a:cubicBezTo>
                    <a:pt x="775" y="112"/>
                    <a:pt x="775" y="112"/>
                    <a:pt x="775" y="112"/>
                  </a:cubicBezTo>
                  <a:cubicBezTo>
                    <a:pt x="775" y="113"/>
                    <a:pt x="774" y="113"/>
                    <a:pt x="774" y="113"/>
                  </a:cubicBezTo>
                  <a:cubicBezTo>
                    <a:pt x="773" y="113"/>
                    <a:pt x="773" y="113"/>
                    <a:pt x="773" y="113"/>
                  </a:cubicBezTo>
                  <a:cubicBezTo>
                    <a:pt x="773" y="113"/>
                    <a:pt x="773" y="113"/>
                    <a:pt x="773" y="113"/>
                  </a:cubicBezTo>
                  <a:cubicBezTo>
                    <a:pt x="773" y="113"/>
                    <a:pt x="773" y="113"/>
                    <a:pt x="773" y="113"/>
                  </a:cubicBezTo>
                  <a:cubicBezTo>
                    <a:pt x="773" y="113"/>
                    <a:pt x="773" y="113"/>
                    <a:pt x="772" y="113"/>
                  </a:cubicBezTo>
                  <a:cubicBezTo>
                    <a:pt x="772" y="113"/>
                    <a:pt x="772" y="113"/>
                    <a:pt x="772" y="113"/>
                  </a:cubicBezTo>
                  <a:cubicBezTo>
                    <a:pt x="772" y="113"/>
                    <a:pt x="772" y="113"/>
                    <a:pt x="772" y="113"/>
                  </a:cubicBezTo>
                  <a:cubicBezTo>
                    <a:pt x="772" y="113"/>
                    <a:pt x="772" y="113"/>
                    <a:pt x="772" y="113"/>
                  </a:cubicBezTo>
                  <a:cubicBezTo>
                    <a:pt x="772" y="113"/>
                    <a:pt x="772" y="113"/>
                    <a:pt x="772" y="113"/>
                  </a:cubicBezTo>
                  <a:cubicBezTo>
                    <a:pt x="772" y="113"/>
                    <a:pt x="772" y="113"/>
                    <a:pt x="772" y="113"/>
                  </a:cubicBezTo>
                  <a:cubicBezTo>
                    <a:pt x="771" y="113"/>
                    <a:pt x="771" y="113"/>
                    <a:pt x="770" y="113"/>
                  </a:cubicBezTo>
                  <a:cubicBezTo>
                    <a:pt x="770" y="113"/>
                    <a:pt x="770" y="113"/>
                    <a:pt x="770" y="113"/>
                  </a:cubicBezTo>
                  <a:cubicBezTo>
                    <a:pt x="770" y="113"/>
                    <a:pt x="770" y="113"/>
                    <a:pt x="770" y="113"/>
                  </a:cubicBezTo>
                  <a:cubicBezTo>
                    <a:pt x="770" y="113"/>
                    <a:pt x="770" y="113"/>
                    <a:pt x="770" y="113"/>
                  </a:cubicBezTo>
                  <a:cubicBezTo>
                    <a:pt x="770" y="114"/>
                    <a:pt x="769" y="114"/>
                    <a:pt x="769" y="114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68" y="114"/>
                    <a:pt x="768" y="114"/>
                    <a:pt x="768" y="114"/>
                  </a:cubicBezTo>
                  <a:cubicBezTo>
                    <a:pt x="761" y="115"/>
                    <a:pt x="754" y="117"/>
                    <a:pt x="748" y="117"/>
                  </a:cubicBezTo>
                  <a:cubicBezTo>
                    <a:pt x="748" y="117"/>
                    <a:pt x="748" y="117"/>
                    <a:pt x="748" y="117"/>
                  </a:cubicBezTo>
                  <a:cubicBezTo>
                    <a:pt x="748" y="117"/>
                    <a:pt x="748" y="117"/>
                    <a:pt x="748" y="117"/>
                  </a:cubicBezTo>
                  <a:cubicBezTo>
                    <a:pt x="748" y="117"/>
                    <a:pt x="748" y="117"/>
                    <a:pt x="748" y="117"/>
                  </a:cubicBezTo>
                  <a:cubicBezTo>
                    <a:pt x="748" y="117"/>
                    <a:pt x="748" y="117"/>
                    <a:pt x="748" y="117"/>
                  </a:cubicBezTo>
                  <a:cubicBezTo>
                    <a:pt x="740" y="117"/>
                    <a:pt x="734" y="114"/>
                    <a:pt x="732" y="105"/>
                  </a:cubicBezTo>
                  <a:cubicBezTo>
                    <a:pt x="731" y="105"/>
                    <a:pt x="729" y="105"/>
                    <a:pt x="728" y="105"/>
                  </a:cubicBezTo>
                  <a:cubicBezTo>
                    <a:pt x="721" y="106"/>
                    <a:pt x="714" y="107"/>
                    <a:pt x="707" y="108"/>
                  </a:cubicBezTo>
                  <a:cubicBezTo>
                    <a:pt x="707" y="108"/>
                    <a:pt x="707" y="108"/>
                    <a:pt x="707" y="108"/>
                  </a:cubicBezTo>
                  <a:cubicBezTo>
                    <a:pt x="701" y="110"/>
                    <a:pt x="695" y="111"/>
                    <a:pt x="689" y="114"/>
                  </a:cubicBezTo>
                  <a:cubicBezTo>
                    <a:pt x="682" y="117"/>
                    <a:pt x="675" y="120"/>
                    <a:pt x="668" y="123"/>
                  </a:cubicBezTo>
                  <a:cubicBezTo>
                    <a:pt x="666" y="124"/>
                    <a:pt x="665" y="125"/>
                    <a:pt x="663" y="126"/>
                  </a:cubicBezTo>
                  <a:cubicBezTo>
                    <a:pt x="661" y="127"/>
                    <a:pt x="659" y="128"/>
                    <a:pt x="658" y="129"/>
                  </a:cubicBezTo>
                  <a:cubicBezTo>
                    <a:pt x="654" y="131"/>
                    <a:pt x="650" y="134"/>
                    <a:pt x="647" y="136"/>
                  </a:cubicBezTo>
                  <a:cubicBezTo>
                    <a:pt x="643" y="138"/>
                    <a:pt x="639" y="140"/>
                    <a:pt x="636" y="143"/>
                  </a:cubicBezTo>
                  <a:cubicBezTo>
                    <a:pt x="632" y="146"/>
                    <a:pt x="629" y="149"/>
                    <a:pt x="625" y="151"/>
                  </a:cubicBezTo>
                  <a:cubicBezTo>
                    <a:pt x="622" y="154"/>
                    <a:pt x="618" y="157"/>
                    <a:pt x="615" y="160"/>
                  </a:cubicBezTo>
                  <a:cubicBezTo>
                    <a:pt x="611" y="163"/>
                    <a:pt x="608" y="166"/>
                    <a:pt x="605" y="170"/>
                  </a:cubicBezTo>
                  <a:cubicBezTo>
                    <a:pt x="602" y="173"/>
                    <a:pt x="599" y="176"/>
                    <a:pt x="596" y="180"/>
                  </a:cubicBezTo>
                  <a:cubicBezTo>
                    <a:pt x="595" y="181"/>
                    <a:pt x="593" y="183"/>
                    <a:pt x="592" y="185"/>
                  </a:cubicBezTo>
                  <a:cubicBezTo>
                    <a:pt x="591" y="186"/>
                    <a:pt x="589" y="188"/>
                    <a:pt x="588" y="190"/>
                  </a:cubicBezTo>
                  <a:cubicBezTo>
                    <a:pt x="581" y="196"/>
                    <a:pt x="574" y="202"/>
                    <a:pt x="567" y="208"/>
                  </a:cubicBezTo>
                  <a:cubicBezTo>
                    <a:pt x="561" y="215"/>
                    <a:pt x="555" y="221"/>
                    <a:pt x="550" y="226"/>
                  </a:cubicBezTo>
                  <a:cubicBezTo>
                    <a:pt x="549" y="227"/>
                    <a:pt x="548" y="228"/>
                    <a:pt x="547" y="229"/>
                  </a:cubicBezTo>
                  <a:cubicBezTo>
                    <a:pt x="547" y="230"/>
                    <a:pt x="546" y="231"/>
                    <a:pt x="546" y="232"/>
                  </a:cubicBezTo>
                  <a:cubicBezTo>
                    <a:pt x="544" y="234"/>
                    <a:pt x="543" y="235"/>
                    <a:pt x="543" y="237"/>
                  </a:cubicBezTo>
                  <a:cubicBezTo>
                    <a:pt x="541" y="240"/>
                    <a:pt x="540" y="242"/>
                    <a:pt x="540" y="244"/>
                  </a:cubicBezTo>
                  <a:cubicBezTo>
                    <a:pt x="539" y="246"/>
                    <a:pt x="539" y="247"/>
                    <a:pt x="539" y="248"/>
                  </a:cubicBezTo>
                  <a:cubicBezTo>
                    <a:pt x="539" y="249"/>
                    <a:pt x="540" y="251"/>
                    <a:pt x="540" y="252"/>
                  </a:cubicBezTo>
                  <a:cubicBezTo>
                    <a:pt x="541" y="254"/>
                    <a:pt x="542" y="255"/>
                    <a:pt x="542" y="257"/>
                  </a:cubicBezTo>
                  <a:cubicBezTo>
                    <a:pt x="542" y="258"/>
                    <a:pt x="541" y="258"/>
                    <a:pt x="541" y="259"/>
                  </a:cubicBezTo>
                  <a:cubicBezTo>
                    <a:pt x="541" y="262"/>
                    <a:pt x="539" y="268"/>
                    <a:pt x="534" y="276"/>
                  </a:cubicBezTo>
                  <a:cubicBezTo>
                    <a:pt x="517" y="299"/>
                    <a:pt x="504" y="324"/>
                    <a:pt x="492" y="350"/>
                  </a:cubicBezTo>
                  <a:cubicBezTo>
                    <a:pt x="474" y="393"/>
                    <a:pt x="463" y="439"/>
                    <a:pt x="461" y="486"/>
                  </a:cubicBezTo>
                  <a:cubicBezTo>
                    <a:pt x="461" y="495"/>
                    <a:pt x="461" y="495"/>
                    <a:pt x="461" y="495"/>
                  </a:cubicBezTo>
                  <a:cubicBezTo>
                    <a:pt x="461" y="496"/>
                    <a:pt x="461" y="496"/>
                    <a:pt x="461" y="497"/>
                  </a:cubicBezTo>
                  <a:cubicBezTo>
                    <a:pt x="461" y="499"/>
                    <a:pt x="461" y="501"/>
                    <a:pt x="461" y="504"/>
                  </a:cubicBezTo>
                  <a:cubicBezTo>
                    <a:pt x="461" y="521"/>
                    <a:pt x="461" y="521"/>
                    <a:pt x="461" y="521"/>
                  </a:cubicBezTo>
                  <a:cubicBezTo>
                    <a:pt x="462" y="524"/>
                    <a:pt x="462" y="527"/>
                    <a:pt x="462" y="530"/>
                  </a:cubicBezTo>
                  <a:cubicBezTo>
                    <a:pt x="463" y="539"/>
                    <a:pt x="463" y="539"/>
                    <a:pt x="463" y="539"/>
                  </a:cubicBezTo>
                  <a:cubicBezTo>
                    <a:pt x="464" y="545"/>
                    <a:pt x="464" y="551"/>
                    <a:pt x="465" y="556"/>
                  </a:cubicBezTo>
                  <a:cubicBezTo>
                    <a:pt x="467" y="568"/>
                    <a:pt x="469" y="580"/>
                    <a:pt x="472" y="591"/>
                  </a:cubicBezTo>
                  <a:cubicBezTo>
                    <a:pt x="474" y="596"/>
                    <a:pt x="475" y="602"/>
                    <a:pt x="477" y="608"/>
                  </a:cubicBezTo>
                  <a:cubicBezTo>
                    <a:pt x="479" y="613"/>
                    <a:pt x="481" y="619"/>
                    <a:pt x="482" y="625"/>
                  </a:cubicBezTo>
                  <a:cubicBezTo>
                    <a:pt x="490" y="642"/>
                    <a:pt x="497" y="659"/>
                    <a:pt x="505" y="676"/>
                  </a:cubicBezTo>
                  <a:cubicBezTo>
                    <a:pt x="505" y="670"/>
                    <a:pt x="505" y="664"/>
                    <a:pt x="504" y="659"/>
                  </a:cubicBezTo>
                  <a:cubicBezTo>
                    <a:pt x="504" y="659"/>
                    <a:pt x="504" y="659"/>
                    <a:pt x="504" y="659"/>
                  </a:cubicBezTo>
                  <a:cubicBezTo>
                    <a:pt x="496" y="640"/>
                    <a:pt x="493" y="612"/>
                    <a:pt x="495" y="584"/>
                  </a:cubicBezTo>
                  <a:cubicBezTo>
                    <a:pt x="496" y="577"/>
                    <a:pt x="496" y="570"/>
                    <a:pt x="497" y="562"/>
                  </a:cubicBezTo>
                  <a:cubicBezTo>
                    <a:pt x="498" y="555"/>
                    <a:pt x="499" y="549"/>
                    <a:pt x="500" y="542"/>
                  </a:cubicBezTo>
                  <a:cubicBezTo>
                    <a:pt x="503" y="531"/>
                    <a:pt x="505" y="520"/>
                    <a:pt x="507" y="510"/>
                  </a:cubicBezTo>
                  <a:cubicBezTo>
                    <a:pt x="507" y="507"/>
                    <a:pt x="506" y="502"/>
                    <a:pt x="506" y="498"/>
                  </a:cubicBezTo>
                  <a:cubicBezTo>
                    <a:pt x="506" y="497"/>
                    <a:pt x="506" y="497"/>
                    <a:pt x="506" y="496"/>
                  </a:cubicBezTo>
                  <a:cubicBezTo>
                    <a:pt x="506" y="492"/>
                    <a:pt x="506" y="488"/>
                    <a:pt x="506" y="484"/>
                  </a:cubicBezTo>
                  <a:cubicBezTo>
                    <a:pt x="507" y="482"/>
                    <a:pt x="507" y="479"/>
                    <a:pt x="507" y="476"/>
                  </a:cubicBezTo>
                  <a:cubicBezTo>
                    <a:pt x="508" y="474"/>
                    <a:pt x="508" y="471"/>
                    <a:pt x="509" y="468"/>
                  </a:cubicBezTo>
                  <a:cubicBezTo>
                    <a:pt x="513" y="457"/>
                    <a:pt x="516" y="446"/>
                    <a:pt x="521" y="436"/>
                  </a:cubicBezTo>
                  <a:cubicBezTo>
                    <a:pt x="523" y="431"/>
                    <a:pt x="525" y="425"/>
                    <a:pt x="528" y="420"/>
                  </a:cubicBezTo>
                  <a:cubicBezTo>
                    <a:pt x="529" y="418"/>
                    <a:pt x="530" y="415"/>
                    <a:pt x="531" y="413"/>
                  </a:cubicBezTo>
                  <a:cubicBezTo>
                    <a:pt x="532" y="410"/>
                    <a:pt x="534" y="407"/>
                    <a:pt x="535" y="404"/>
                  </a:cubicBezTo>
                  <a:cubicBezTo>
                    <a:pt x="534" y="403"/>
                    <a:pt x="534" y="402"/>
                    <a:pt x="534" y="401"/>
                  </a:cubicBezTo>
                  <a:cubicBezTo>
                    <a:pt x="534" y="400"/>
                    <a:pt x="534" y="399"/>
                    <a:pt x="534" y="398"/>
                  </a:cubicBezTo>
                  <a:cubicBezTo>
                    <a:pt x="534" y="397"/>
                    <a:pt x="534" y="395"/>
                    <a:pt x="534" y="393"/>
                  </a:cubicBezTo>
                  <a:cubicBezTo>
                    <a:pt x="535" y="386"/>
                    <a:pt x="537" y="378"/>
                    <a:pt x="540" y="369"/>
                  </a:cubicBezTo>
                  <a:cubicBezTo>
                    <a:pt x="543" y="360"/>
                    <a:pt x="546" y="351"/>
                    <a:pt x="549" y="343"/>
                  </a:cubicBezTo>
                  <a:cubicBezTo>
                    <a:pt x="553" y="335"/>
                    <a:pt x="556" y="328"/>
                    <a:pt x="557" y="323"/>
                  </a:cubicBezTo>
                  <a:cubicBezTo>
                    <a:pt x="577" y="285"/>
                    <a:pt x="601" y="252"/>
                    <a:pt x="634" y="223"/>
                  </a:cubicBezTo>
                  <a:cubicBezTo>
                    <a:pt x="639" y="217"/>
                    <a:pt x="644" y="212"/>
                    <a:pt x="646" y="209"/>
                  </a:cubicBezTo>
                  <a:cubicBezTo>
                    <a:pt x="682" y="191"/>
                    <a:pt x="719" y="181"/>
                    <a:pt x="757" y="176"/>
                  </a:cubicBezTo>
                  <a:cubicBezTo>
                    <a:pt x="760" y="175"/>
                    <a:pt x="763" y="174"/>
                    <a:pt x="766" y="174"/>
                  </a:cubicBezTo>
                  <a:cubicBezTo>
                    <a:pt x="794" y="159"/>
                    <a:pt x="823" y="148"/>
                    <a:pt x="851" y="140"/>
                  </a:cubicBezTo>
                  <a:cubicBezTo>
                    <a:pt x="857" y="139"/>
                    <a:pt x="863" y="137"/>
                    <a:pt x="868" y="136"/>
                  </a:cubicBezTo>
                  <a:cubicBezTo>
                    <a:pt x="868" y="132"/>
                    <a:pt x="869" y="128"/>
                    <a:pt x="869" y="125"/>
                  </a:cubicBezTo>
                  <a:cubicBezTo>
                    <a:pt x="835" y="115"/>
                    <a:pt x="807" y="115"/>
                    <a:pt x="802" y="101"/>
                  </a:cubicBezTo>
                  <a:moveTo>
                    <a:pt x="1042" y="86"/>
                  </a:moveTo>
                  <a:cubicBezTo>
                    <a:pt x="1040" y="86"/>
                    <a:pt x="1037" y="87"/>
                    <a:pt x="1034" y="88"/>
                  </a:cubicBezTo>
                  <a:cubicBezTo>
                    <a:pt x="1032" y="96"/>
                    <a:pt x="1031" y="103"/>
                    <a:pt x="1030" y="111"/>
                  </a:cubicBezTo>
                  <a:cubicBezTo>
                    <a:pt x="1037" y="113"/>
                    <a:pt x="1044" y="115"/>
                    <a:pt x="1051" y="117"/>
                  </a:cubicBezTo>
                  <a:cubicBezTo>
                    <a:pt x="1058" y="119"/>
                    <a:pt x="1066" y="122"/>
                    <a:pt x="1073" y="124"/>
                  </a:cubicBezTo>
                  <a:cubicBezTo>
                    <a:pt x="1080" y="127"/>
                    <a:pt x="1087" y="129"/>
                    <a:pt x="1095" y="131"/>
                  </a:cubicBezTo>
                  <a:cubicBezTo>
                    <a:pt x="1102" y="134"/>
                    <a:pt x="1109" y="136"/>
                    <a:pt x="1116" y="139"/>
                  </a:cubicBezTo>
                  <a:cubicBezTo>
                    <a:pt x="1145" y="143"/>
                    <a:pt x="1178" y="147"/>
                    <a:pt x="1192" y="159"/>
                  </a:cubicBezTo>
                  <a:cubicBezTo>
                    <a:pt x="1191" y="164"/>
                    <a:pt x="1185" y="166"/>
                    <a:pt x="1176" y="166"/>
                  </a:cubicBezTo>
                  <a:cubicBezTo>
                    <a:pt x="1173" y="166"/>
                    <a:pt x="1171" y="166"/>
                    <a:pt x="1169" y="166"/>
                  </a:cubicBezTo>
                  <a:cubicBezTo>
                    <a:pt x="1174" y="168"/>
                    <a:pt x="1179" y="169"/>
                    <a:pt x="1184" y="171"/>
                  </a:cubicBezTo>
                  <a:cubicBezTo>
                    <a:pt x="1199" y="177"/>
                    <a:pt x="1212" y="182"/>
                    <a:pt x="1225" y="187"/>
                  </a:cubicBezTo>
                  <a:cubicBezTo>
                    <a:pt x="1238" y="192"/>
                    <a:pt x="1250" y="197"/>
                    <a:pt x="1261" y="202"/>
                  </a:cubicBezTo>
                  <a:cubicBezTo>
                    <a:pt x="1261" y="202"/>
                    <a:pt x="1261" y="202"/>
                    <a:pt x="1261" y="202"/>
                  </a:cubicBezTo>
                  <a:cubicBezTo>
                    <a:pt x="1274" y="207"/>
                    <a:pt x="1287" y="211"/>
                    <a:pt x="1300" y="216"/>
                  </a:cubicBezTo>
                  <a:cubicBezTo>
                    <a:pt x="1319" y="223"/>
                    <a:pt x="1339" y="230"/>
                    <a:pt x="1358" y="237"/>
                  </a:cubicBezTo>
                  <a:cubicBezTo>
                    <a:pt x="1358" y="237"/>
                    <a:pt x="1358" y="238"/>
                    <a:pt x="1358" y="238"/>
                  </a:cubicBezTo>
                  <a:cubicBezTo>
                    <a:pt x="1358" y="238"/>
                    <a:pt x="1358" y="237"/>
                    <a:pt x="1358" y="237"/>
                  </a:cubicBezTo>
                  <a:cubicBezTo>
                    <a:pt x="1359" y="237"/>
                    <a:pt x="1359" y="237"/>
                    <a:pt x="1360" y="237"/>
                  </a:cubicBezTo>
                  <a:cubicBezTo>
                    <a:pt x="1378" y="237"/>
                    <a:pt x="1399" y="240"/>
                    <a:pt x="1421" y="248"/>
                  </a:cubicBezTo>
                  <a:cubicBezTo>
                    <a:pt x="1443" y="256"/>
                    <a:pt x="1465" y="267"/>
                    <a:pt x="1486" y="280"/>
                  </a:cubicBezTo>
                  <a:cubicBezTo>
                    <a:pt x="1507" y="293"/>
                    <a:pt x="1527" y="308"/>
                    <a:pt x="1543" y="323"/>
                  </a:cubicBezTo>
                  <a:cubicBezTo>
                    <a:pt x="1560" y="337"/>
                    <a:pt x="1574" y="351"/>
                    <a:pt x="1585" y="361"/>
                  </a:cubicBezTo>
                  <a:cubicBezTo>
                    <a:pt x="1588" y="365"/>
                    <a:pt x="1592" y="369"/>
                    <a:pt x="1595" y="373"/>
                  </a:cubicBezTo>
                  <a:cubicBezTo>
                    <a:pt x="1599" y="377"/>
                    <a:pt x="1601" y="381"/>
                    <a:pt x="1604" y="385"/>
                  </a:cubicBezTo>
                  <a:cubicBezTo>
                    <a:pt x="1610" y="393"/>
                    <a:pt x="1615" y="400"/>
                    <a:pt x="1620" y="408"/>
                  </a:cubicBezTo>
                  <a:cubicBezTo>
                    <a:pt x="1625" y="415"/>
                    <a:pt x="1629" y="423"/>
                    <a:pt x="1632" y="430"/>
                  </a:cubicBezTo>
                  <a:cubicBezTo>
                    <a:pt x="1636" y="437"/>
                    <a:pt x="1639" y="444"/>
                    <a:pt x="1642" y="451"/>
                  </a:cubicBezTo>
                  <a:cubicBezTo>
                    <a:pt x="1645" y="457"/>
                    <a:pt x="1647" y="463"/>
                    <a:pt x="1649" y="469"/>
                  </a:cubicBezTo>
                  <a:cubicBezTo>
                    <a:pt x="1655" y="475"/>
                    <a:pt x="1660" y="480"/>
                    <a:pt x="1665" y="486"/>
                  </a:cubicBezTo>
                  <a:cubicBezTo>
                    <a:pt x="1667" y="490"/>
                    <a:pt x="1669" y="494"/>
                    <a:pt x="1670" y="498"/>
                  </a:cubicBezTo>
                  <a:cubicBezTo>
                    <a:pt x="1672" y="502"/>
                    <a:pt x="1673" y="505"/>
                    <a:pt x="1675" y="509"/>
                  </a:cubicBezTo>
                  <a:cubicBezTo>
                    <a:pt x="1681" y="514"/>
                    <a:pt x="1688" y="520"/>
                    <a:pt x="1695" y="528"/>
                  </a:cubicBezTo>
                  <a:cubicBezTo>
                    <a:pt x="1699" y="533"/>
                    <a:pt x="1702" y="537"/>
                    <a:pt x="1706" y="541"/>
                  </a:cubicBezTo>
                  <a:cubicBezTo>
                    <a:pt x="1710" y="546"/>
                    <a:pt x="1713" y="551"/>
                    <a:pt x="1717" y="556"/>
                  </a:cubicBezTo>
                  <a:cubicBezTo>
                    <a:pt x="1725" y="565"/>
                    <a:pt x="1731" y="575"/>
                    <a:pt x="1739" y="584"/>
                  </a:cubicBezTo>
                  <a:cubicBezTo>
                    <a:pt x="1743" y="589"/>
                    <a:pt x="1746" y="593"/>
                    <a:pt x="1750" y="597"/>
                  </a:cubicBezTo>
                  <a:cubicBezTo>
                    <a:pt x="1754" y="601"/>
                    <a:pt x="1758" y="605"/>
                    <a:pt x="1762" y="608"/>
                  </a:cubicBezTo>
                  <a:cubicBezTo>
                    <a:pt x="1766" y="616"/>
                    <a:pt x="1770" y="625"/>
                    <a:pt x="1774" y="633"/>
                  </a:cubicBezTo>
                  <a:cubicBezTo>
                    <a:pt x="1788" y="661"/>
                    <a:pt x="1800" y="691"/>
                    <a:pt x="1808" y="718"/>
                  </a:cubicBezTo>
                  <a:cubicBezTo>
                    <a:pt x="1811" y="727"/>
                    <a:pt x="1815" y="737"/>
                    <a:pt x="1817" y="747"/>
                  </a:cubicBezTo>
                  <a:cubicBezTo>
                    <a:pt x="1818" y="752"/>
                    <a:pt x="1819" y="757"/>
                    <a:pt x="1820" y="762"/>
                  </a:cubicBezTo>
                  <a:cubicBezTo>
                    <a:pt x="1822" y="767"/>
                    <a:pt x="1822" y="772"/>
                    <a:pt x="1823" y="777"/>
                  </a:cubicBezTo>
                  <a:cubicBezTo>
                    <a:pt x="1825" y="792"/>
                    <a:pt x="1825" y="808"/>
                    <a:pt x="1826" y="823"/>
                  </a:cubicBezTo>
                  <a:cubicBezTo>
                    <a:pt x="1826" y="823"/>
                    <a:pt x="1826" y="823"/>
                    <a:pt x="1826" y="823"/>
                  </a:cubicBezTo>
                  <a:cubicBezTo>
                    <a:pt x="1826" y="823"/>
                    <a:pt x="1826" y="823"/>
                    <a:pt x="1826" y="823"/>
                  </a:cubicBezTo>
                  <a:cubicBezTo>
                    <a:pt x="1825" y="830"/>
                    <a:pt x="1825" y="838"/>
                    <a:pt x="1825" y="845"/>
                  </a:cubicBezTo>
                  <a:cubicBezTo>
                    <a:pt x="1825" y="847"/>
                    <a:pt x="1825" y="849"/>
                    <a:pt x="1825" y="850"/>
                  </a:cubicBezTo>
                  <a:cubicBezTo>
                    <a:pt x="1825" y="852"/>
                    <a:pt x="1824" y="854"/>
                    <a:pt x="1824" y="856"/>
                  </a:cubicBezTo>
                  <a:cubicBezTo>
                    <a:pt x="1824" y="859"/>
                    <a:pt x="1824" y="863"/>
                    <a:pt x="1823" y="866"/>
                  </a:cubicBezTo>
                  <a:cubicBezTo>
                    <a:pt x="1823" y="871"/>
                    <a:pt x="1822" y="875"/>
                    <a:pt x="1822" y="880"/>
                  </a:cubicBezTo>
                  <a:cubicBezTo>
                    <a:pt x="1821" y="884"/>
                    <a:pt x="1820" y="888"/>
                    <a:pt x="1820" y="891"/>
                  </a:cubicBezTo>
                  <a:cubicBezTo>
                    <a:pt x="1819" y="899"/>
                    <a:pt x="1819" y="905"/>
                    <a:pt x="1819" y="911"/>
                  </a:cubicBezTo>
                  <a:cubicBezTo>
                    <a:pt x="1817" y="922"/>
                    <a:pt x="1817" y="932"/>
                    <a:pt x="1814" y="942"/>
                  </a:cubicBezTo>
                  <a:cubicBezTo>
                    <a:pt x="1808" y="959"/>
                    <a:pt x="1808" y="959"/>
                    <a:pt x="1808" y="959"/>
                  </a:cubicBezTo>
                  <a:cubicBezTo>
                    <a:pt x="1805" y="964"/>
                    <a:pt x="1803" y="969"/>
                    <a:pt x="1801" y="975"/>
                  </a:cubicBezTo>
                  <a:cubicBezTo>
                    <a:pt x="1798" y="980"/>
                    <a:pt x="1796" y="986"/>
                    <a:pt x="1793" y="991"/>
                  </a:cubicBezTo>
                  <a:cubicBezTo>
                    <a:pt x="1797" y="1019"/>
                    <a:pt x="1797" y="1050"/>
                    <a:pt x="1791" y="1085"/>
                  </a:cubicBezTo>
                  <a:cubicBezTo>
                    <a:pt x="1790" y="1091"/>
                    <a:pt x="1789" y="1097"/>
                    <a:pt x="1788" y="1103"/>
                  </a:cubicBezTo>
                  <a:cubicBezTo>
                    <a:pt x="1786" y="1109"/>
                    <a:pt x="1785" y="1115"/>
                    <a:pt x="1783" y="1122"/>
                  </a:cubicBezTo>
                  <a:cubicBezTo>
                    <a:pt x="1782" y="1128"/>
                    <a:pt x="1779" y="1134"/>
                    <a:pt x="1777" y="1140"/>
                  </a:cubicBezTo>
                  <a:cubicBezTo>
                    <a:pt x="1775" y="1147"/>
                    <a:pt x="1773" y="1153"/>
                    <a:pt x="1770" y="1160"/>
                  </a:cubicBezTo>
                  <a:cubicBezTo>
                    <a:pt x="1768" y="1166"/>
                    <a:pt x="1764" y="1173"/>
                    <a:pt x="1761" y="1179"/>
                  </a:cubicBezTo>
                  <a:cubicBezTo>
                    <a:pt x="1758" y="1186"/>
                    <a:pt x="1755" y="1192"/>
                    <a:pt x="1751" y="1199"/>
                  </a:cubicBezTo>
                  <a:cubicBezTo>
                    <a:pt x="1744" y="1212"/>
                    <a:pt x="1736" y="1225"/>
                    <a:pt x="1727" y="1238"/>
                  </a:cubicBezTo>
                  <a:cubicBezTo>
                    <a:pt x="1719" y="1250"/>
                    <a:pt x="1711" y="1260"/>
                    <a:pt x="1703" y="1270"/>
                  </a:cubicBezTo>
                  <a:cubicBezTo>
                    <a:pt x="1695" y="1280"/>
                    <a:pt x="1687" y="1289"/>
                    <a:pt x="1679" y="1297"/>
                  </a:cubicBezTo>
                  <a:cubicBezTo>
                    <a:pt x="1671" y="1305"/>
                    <a:pt x="1664" y="1311"/>
                    <a:pt x="1657" y="1317"/>
                  </a:cubicBezTo>
                  <a:cubicBezTo>
                    <a:pt x="1649" y="1323"/>
                    <a:pt x="1642" y="1329"/>
                    <a:pt x="1635" y="1333"/>
                  </a:cubicBezTo>
                  <a:cubicBezTo>
                    <a:pt x="1629" y="1338"/>
                    <a:pt x="1623" y="1342"/>
                    <a:pt x="1616" y="1345"/>
                  </a:cubicBezTo>
                  <a:cubicBezTo>
                    <a:pt x="1613" y="1347"/>
                    <a:pt x="1610" y="1349"/>
                    <a:pt x="1607" y="1351"/>
                  </a:cubicBezTo>
                  <a:cubicBezTo>
                    <a:pt x="1604" y="1352"/>
                    <a:pt x="1602" y="1354"/>
                    <a:pt x="1599" y="1355"/>
                  </a:cubicBezTo>
                  <a:cubicBezTo>
                    <a:pt x="1592" y="1359"/>
                    <a:pt x="1586" y="1362"/>
                    <a:pt x="1579" y="1364"/>
                  </a:cubicBezTo>
                  <a:cubicBezTo>
                    <a:pt x="1565" y="1377"/>
                    <a:pt x="1551" y="1390"/>
                    <a:pt x="1536" y="1401"/>
                  </a:cubicBezTo>
                  <a:cubicBezTo>
                    <a:pt x="1516" y="1416"/>
                    <a:pt x="1496" y="1429"/>
                    <a:pt x="1476" y="1440"/>
                  </a:cubicBezTo>
                  <a:cubicBezTo>
                    <a:pt x="1471" y="1442"/>
                    <a:pt x="1466" y="1444"/>
                    <a:pt x="1461" y="1446"/>
                  </a:cubicBezTo>
                  <a:cubicBezTo>
                    <a:pt x="1456" y="1448"/>
                    <a:pt x="1450" y="1450"/>
                    <a:pt x="1445" y="1452"/>
                  </a:cubicBezTo>
                  <a:cubicBezTo>
                    <a:pt x="1439" y="1454"/>
                    <a:pt x="1434" y="1456"/>
                    <a:pt x="1428" y="1458"/>
                  </a:cubicBezTo>
                  <a:cubicBezTo>
                    <a:pt x="1423" y="1460"/>
                    <a:pt x="1417" y="1461"/>
                    <a:pt x="1411" y="1463"/>
                  </a:cubicBezTo>
                  <a:cubicBezTo>
                    <a:pt x="1406" y="1465"/>
                    <a:pt x="1401" y="1466"/>
                    <a:pt x="1395" y="1467"/>
                  </a:cubicBezTo>
                  <a:cubicBezTo>
                    <a:pt x="1390" y="1469"/>
                    <a:pt x="1385" y="1470"/>
                    <a:pt x="1381" y="1471"/>
                  </a:cubicBezTo>
                  <a:cubicBezTo>
                    <a:pt x="1376" y="1473"/>
                    <a:pt x="1372" y="1474"/>
                    <a:pt x="1368" y="1475"/>
                  </a:cubicBezTo>
                  <a:cubicBezTo>
                    <a:pt x="1365" y="1476"/>
                    <a:pt x="1361" y="1478"/>
                    <a:pt x="1358" y="1479"/>
                  </a:cubicBezTo>
                  <a:cubicBezTo>
                    <a:pt x="1352" y="1482"/>
                    <a:pt x="1343" y="1484"/>
                    <a:pt x="1334" y="1486"/>
                  </a:cubicBezTo>
                  <a:cubicBezTo>
                    <a:pt x="1325" y="1488"/>
                    <a:pt x="1314" y="1489"/>
                    <a:pt x="1303" y="1491"/>
                  </a:cubicBezTo>
                  <a:cubicBezTo>
                    <a:pt x="1295" y="1492"/>
                    <a:pt x="1295" y="1492"/>
                    <a:pt x="1295" y="1492"/>
                  </a:cubicBezTo>
                  <a:cubicBezTo>
                    <a:pt x="1293" y="1493"/>
                    <a:pt x="1290" y="1493"/>
                    <a:pt x="1287" y="1493"/>
                  </a:cubicBezTo>
                  <a:cubicBezTo>
                    <a:pt x="1282" y="1494"/>
                    <a:pt x="1277" y="1495"/>
                    <a:pt x="1272" y="1496"/>
                  </a:cubicBezTo>
                  <a:cubicBezTo>
                    <a:pt x="1267" y="1497"/>
                    <a:pt x="1262" y="1499"/>
                    <a:pt x="1258" y="1500"/>
                  </a:cubicBezTo>
                  <a:cubicBezTo>
                    <a:pt x="1253" y="1502"/>
                    <a:pt x="1249" y="1504"/>
                    <a:pt x="1245" y="1506"/>
                  </a:cubicBezTo>
                  <a:cubicBezTo>
                    <a:pt x="1222" y="1503"/>
                    <a:pt x="1199" y="1499"/>
                    <a:pt x="1176" y="1495"/>
                  </a:cubicBezTo>
                  <a:cubicBezTo>
                    <a:pt x="1165" y="1496"/>
                    <a:pt x="1156" y="1497"/>
                    <a:pt x="1147" y="1498"/>
                  </a:cubicBezTo>
                  <a:cubicBezTo>
                    <a:pt x="1138" y="1499"/>
                    <a:pt x="1129" y="1499"/>
                    <a:pt x="1120" y="1499"/>
                  </a:cubicBezTo>
                  <a:cubicBezTo>
                    <a:pt x="1115" y="1500"/>
                    <a:pt x="1109" y="1500"/>
                    <a:pt x="1104" y="1500"/>
                  </a:cubicBezTo>
                  <a:cubicBezTo>
                    <a:pt x="1098" y="1500"/>
                    <a:pt x="1092" y="1500"/>
                    <a:pt x="1085" y="1499"/>
                  </a:cubicBezTo>
                  <a:cubicBezTo>
                    <a:pt x="1078" y="1499"/>
                    <a:pt x="1070" y="1498"/>
                    <a:pt x="1062" y="1498"/>
                  </a:cubicBezTo>
                  <a:cubicBezTo>
                    <a:pt x="1054" y="1497"/>
                    <a:pt x="1044" y="1496"/>
                    <a:pt x="1034" y="1494"/>
                  </a:cubicBezTo>
                  <a:cubicBezTo>
                    <a:pt x="1023" y="1495"/>
                    <a:pt x="1011" y="1496"/>
                    <a:pt x="999" y="1496"/>
                  </a:cubicBezTo>
                  <a:cubicBezTo>
                    <a:pt x="993" y="1497"/>
                    <a:pt x="987" y="1497"/>
                    <a:pt x="981" y="1497"/>
                  </a:cubicBezTo>
                  <a:cubicBezTo>
                    <a:pt x="975" y="1497"/>
                    <a:pt x="969" y="1497"/>
                    <a:pt x="964" y="1497"/>
                  </a:cubicBezTo>
                  <a:cubicBezTo>
                    <a:pt x="955" y="1495"/>
                    <a:pt x="945" y="1493"/>
                    <a:pt x="933" y="1490"/>
                  </a:cubicBezTo>
                  <a:cubicBezTo>
                    <a:pt x="933" y="1490"/>
                    <a:pt x="933" y="1490"/>
                    <a:pt x="933" y="1490"/>
                  </a:cubicBezTo>
                  <a:cubicBezTo>
                    <a:pt x="933" y="1490"/>
                    <a:pt x="933" y="1490"/>
                    <a:pt x="933" y="1490"/>
                  </a:cubicBezTo>
                  <a:cubicBezTo>
                    <a:pt x="933" y="1490"/>
                    <a:pt x="933" y="1490"/>
                    <a:pt x="933" y="1490"/>
                  </a:cubicBezTo>
                  <a:cubicBezTo>
                    <a:pt x="933" y="1490"/>
                    <a:pt x="933" y="1490"/>
                    <a:pt x="933" y="1490"/>
                  </a:cubicBezTo>
                  <a:cubicBezTo>
                    <a:pt x="931" y="1493"/>
                    <a:pt x="925" y="1493"/>
                    <a:pt x="917" y="1493"/>
                  </a:cubicBezTo>
                  <a:cubicBezTo>
                    <a:pt x="917" y="1493"/>
                    <a:pt x="917" y="1493"/>
                    <a:pt x="917" y="1493"/>
                  </a:cubicBezTo>
                  <a:cubicBezTo>
                    <a:pt x="917" y="1493"/>
                    <a:pt x="917" y="1493"/>
                    <a:pt x="917" y="1493"/>
                  </a:cubicBezTo>
                  <a:cubicBezTo>
                    <a:pt x="917" y="1493"/>
                    <a:pt x="917" y="1493"/>
                    <a:pt x="917" y="1493"/>
                  </a:cubicBezTo>
                  <a:cubicBezTo>
                    <a:pt x="917" y="1493"/>
                    <a:pt x="917" y="1493"/>
                    <a:pt x="917" y="1493"/>
                  </a:cubicBezTo>
                  <a:cubicBezTo>
                    <a:pt x="913" y="1493"/>
                    <a:pt x="909" y="1493"/>
                    <a:pt x="904" y="1493"/>
                  </a:cubicBezTo>
                  <a:cubicBezTo>
                    <a:pt x="904" y="1493"/>
                    <a:pt x="904" y="1493"/>
                    <a:pt x="904" y="1493"/>
                  </a:cubicBezTo>
                  <a:cubicBezTo>
                    <a:pt x="890" y="1492"/>
                    <a:pt x="874" y="1489"/>
                    <a:pt x="862" y="1487"/>
                  </a:cubicBezTo>
                  <a:cubicBezTo>
                    <a:pt x="845" y="1485"/>
                    <a:pt x="834" y="1483"/>
                    <a:pt x="825" y="1480"/>
                  </a:cubicBezTo>
                  <a:cubicBezTo>
                    <a:pt x="816" y="1476"/>
                    <a:pt x="810" y="1472"/>
                    <a:pt x="805" y="1468"/>
                  </a:cubicBezTo>
                  <a:cubicBezTo>
                    <a:pt x="799" y="1464"/>
                    <a:pt x="793" y="1460"/>
                    <a:pt x="785" y="1456"/>
                  </a:cubicBezTo>
                  <a:cubicBezTo>
                    <a:pt x="777" y="1451"/>
                    <a:pt x="766" y="1447"/>
                    <a:pt x="751" y="1442"/>
                  </a:cubicBezTo>
                  <a:cubicBezTo>
                    <a:pt x="744" y="1441"/>
                    <a:pt x="736" y="1439"/>
                    <a:pt x="727" y="1436"/>
                  </a:cubicBezTo>
                  <a:cubicBezTo>
                    <a:pt x="722" y="1435"/>
                    <a:pt x="718" y="1433"/>
                    <a:pt x="713" y="1431"/>
                  </a:cubicBezTo>
                  <a:cubicBezTo>
                    <a:pt x="708" y="1429"/>
                    <a:pt x="703" y="1427"/>
                    <a:pt x="698" y="1425"/>
                  </a:cubicBezTo>
                  <a:cubicBezTo>
                    <a:pt x="687" y="1420"/>
                    <a:pt x="676" y="1415"/>
                    <a:pt x="665" y="1409"/>
                  </a:cubicBezTo>
                  <a:cubicBezTo>
                    <a:pt x="655" y="1402"/>
                    <a:pt x="643" y="1396"/>
                    <a:pt x="633" y="1389"/>
                  </a:cubicBezTo>
                  <a:cubicBezTo>
                    <a:pt x="589" y="1363"/>
                    <a:pt x="550" y="1332"/>
                    <a:pt x="528" y="1323"/>
                  </a:cubicBezTo>
                  <a:cubicBezTo>
                    <a:pt x="525" y="1320"/>
                    <a:pt x="522" y="1317"/>
                    <a:pt x="519" y="1313"/>
                  </a:cubicBezTo>
                  <a:cubicBezTo>
                    <a:pt x="516" y="1310"/>
                    <a:pt x="513" y="1307"/>
                    <a:pt x="510" y="1303"/>
                  </a:cubicBezTo>
                  <a:cubicBezTo>
                    <a:pt x="507" y="1300"/>
                    <a:pt x="504" y="1296"/>
                    <a:pt x="501" y="1293"/>
                  </a:cubicBezTo>
                  <a:cubicBezTo>
                    <a:pt x="498" y="1290"/>
                    <a:pt x="495" y="1286"/>
                    <a:pt x="493" y="1282"/>
                  </a:cubicBezTo>
                  <a:cubicBezTo>
                    <a:pt x="487" y="1275"/>
                    <a:pt x="482" y="1268"/>
                    <a:pt x="476" y="1261"/>
                  </a:cubicBezTo>
                  <a:cubicBezTo>
                    <a:pt x="474" y="1258"/>
                    <a:pt x="471" y="1254"/>
                    <a:pt x="469" y="1250"/>
                  </a:cubicBezTo>
                  <a:cubicBezTo>
                    <a:pt x="467" y="1247"/>
                    <a:pt x="464" y="1243"/>
                    <a:pt x="462" y="1239"/>
                  </a:cubicBezTo>
                  <a:cubicBezTo>
                    <a:pt x="462" y="1239"/>
                    <a:pt x="462" y="1239"/>
                    <a:pt x="462" y="1239"/>
                  </a:cubicBezTo>
                  <a:cubicBezTo>
                    <a:pt x="462" y="1239"/>
                    <a:pt x="462" y="1239"/>
                    <a:pt x="462" y="1239"/>
                  </a:cubicBezTo>
                  <a:cubicBezTo>
                    <a:pt x="464" y="1234"/>
                    <a:pt x="464" y="1227"/>
                    <a:pt x="465" y="1220"/>
                  </a:cubicBezTo>
                  <a:cubicBezTo>
                    <a:pt x="460" y="1213"/>
                    <a:pt x="455" y="1206"/>
                    <a:pt x="450" y="1199"/>
                  </a:cubicBezTo>
                  <a:cubicBezTo>
                    <a:pt x="449" y="1197"/>
                    <a:pt x="448" y="1195"/>
                    <a:pt x="446" y="1193"/>
                  </a:cubicBezTo>
                  <a:cubicBezTo>
                    <a:pt x="445" y="1191"/>
                    <a:pt x="444" y="1189"/>
                    <a:pt x="443" y="1187"/>
                  </a:cubicBezTo>
                  <a:cubicBezTo>
                    <a:pt x="440" y="1183"/>
                    <a:pt x="438" y="1178"/>
                    <a:pt x="435" y="1174"/>
                  </a:cubicBezTo>
                  <a:cubicBezTo>
                    <a:pt x="424" y="1155"/>
                    <a:pt x="413" y="1130"/>
                    <a:pt x="403" y="1093"/>
                  </a:cubicBezTo>
                  <a:cubicBezTo>
                    <a:pt x="398" y="1079"/>
                    <a:pt x="398" y="1079"/>
                    <a:pt x="398" y="1079"/>
                  </a:cubicBezTo>
                  <a:cubicBezTo>
                    <a:pt x="396" y="1075"/>
                    <a:pt x="394" y="1070"/>
                    <a:pt x="393" y="1065"/>
                  </a:cubicBezTo>
                  <a:cubicBezTo>
                    <a:pt x="384" y="1037"/>
                    <a:pt x="384" y="1037"/>
                    <a:pt x="384" y="1037"/>
                  </a:cubicBezTo>
                  <a:cubicBezTo>
                    <a:pt x="383" y="1031"/>
                    <a:pt x="381" y="1025"/>
                    <a:pt x="380" y="1019"/>
                  </a:cubicBezTo>
                  <a:cubicBezTo>
                    <a:pt x="365" y="1003"/>
                    <a:pt x="352" y="987"/>
                    <a:pt x="341" y="972"/>
                  </a:cubicBezTo>
                  <a:cubicBezTo>
                    <a:pt x="338" y="968"/>
                    <a:pt x="335" y="964"/>
                    <a:pt x="332" y="960"/>
                  </a:cubicBezTo>
                  <a:cubicBezTo>
                    <a:pt x="329" y="956"/>
                    <a:pt x="326" y="952"/>
                    <a:pt x="324" y="948"/>
                  </a:cubicBezTo>
                  <a:cubicBezTo>
                    <a:pt x="318" y="940"/>
                    <a:pt x="313" y="933"/>
                    <a:pt x="308" y="925"/>
                  </a:cubicBezTo>
                  <a:cubicBezTo>
                    <a:pt x="304" y="918"/>
                    <a:pt x="299" y="911"/>
                    <a:pt x="295" y="904"/>
                  </a:cubicBezTo>
                  <a:cubicBezTo>
                    <a:pt x="294" y="904"/>
                    <a:pt x="294" y="903"/>
                    <a:pt x="294" y="903"/>
                  </a:cubicBezTo>
                  <a:cubicBezTo>
                    <a:pt x="301" y="941"/>
                    <a:pt x="308" y="980"/>
                    <a:pt x="316" y="1018"/>
                  </a:cubicBezTo>
                  <a:cubicBezTo>
                    <a:pt x="320" y="1035"/>
                    <a:pt x="324" y="1053"/>
                    <a:pt x="329" y="1071"/>
                  </a:cubicBezTo>
                  <a:cubicBezTo>
                    <a:pt x="333" y="1089"/>
                    <a:pt x="340" y="1106"/>
                    <a:pt x="346" y="1124"/>
                  </a:cubicBezTo>
                  <a:cubicBezTo>
                    <a:pt x="359" y="1158"/>
                    <a:pt x="377" y="1192"/>
                    <a:pt x="398" y="1224"/>
                  </a:cubicBezTo>
                  <a:cubicBezTo>
                    <a:pt x="423" y="1262"/>
                    <a:pt x="453" y="1297"/>
                    <a:pt x="486" y="1328"/>
                  </a:cubicBezTo>
                  <a:cubicBezTo>
                    <a:pt x="519" y="1359"/>
                    <a:pt x="555" y="1387"/>
                    <a:pt x="591" y="1412"/>
                  </a:cubicBezTo>
                  <a:cubicBezTo>
                    <a:pt x="591" y="1412"/>
                    <a:pt x="591" y="1412"/>
                    <a:pt x="591" y="1412"/>
                  </a:cubicBezTo>
                  <a:cubicBezTo>
                    <a:pt x="591" y="1412"/>
                    <a:pt x="591" y="1412"/>
                    <a:pt x="591" y="1412"/>
                  </a:cubicBezTo>
                  <a:cubicBezTo>
                    <a:pt x="606" y="1416"/>
                    <a:pt x="619" y="1421"/>
                    <a:pt x="632" y="1426"/>
                  </a:cubicBezTo>
                  <a:cubicBezTo>
                    <a:pt x="639" y="1428"/>
                    <a:pt x="645" y="1431"/>
                    <a:pt x="652" y="1433"/>
                  </a:cubicBezTo>
                  <a:cubicBezTo>
                    <a:pt x="658" y="1436"/>
                    <a:pt x="665" y="1439"/>
                    <a:pt x="671" y="1442"/>
                  </a:cubicBezTo>
                  <a:cubicBezTo>
                    <a:pt x="678" y="1445"/>
                    <a:pt x="685" y="1448"/>
                    <a:pt x="692" y="1451"/>
                  </a:cubicBezTo>
                  <a:cubicBezTo>
                    <a:pt x="696" y="1453"/>
                    <a:pt x="699" y="1454"/>
                    <a:pt x="703" y="1456"/>
                  </a:cubicBezTo>
                  <a:cubicBezTo>
                    <a:pt x="707" y="1457"/>
                    <a:pt x="710" y="1459"/>
                    <a:pt x="714" y="1461"/>
                  </a:cubicBezTo>
                  <a:cubicBezTo>
                    <a:pt x="722" y="1464"/>
                    <a:pt x="730" y="1467"/>
                    <a:pt x="738" y="1471"/>
                  </a:cubicBezTo>
                  <a:cubicBezTo>
                    <a:pt x="747" y="1474"/>
                    <a:pt x="756" y="1478"/>
                    <a:pt x="765" y="1481"/>
                  </a:cubicBezTo>
                  <a:cubicBezTo>
                    <a:pt x="769" y="1484"/>
                    <a:pt x="772" y="1487"/>
                    <a:pt x="776" y="1490"/>
                  </a:cubicBezTo>
                  <a:cubicBezTo>
                    <a:pt x="780" y="1492"/>
                    <a:pt x="784" y="1495"/>
                    <a:pt x="787" y="1498"/>
                  </a:cubicBezTo>
                  <a:cubicBezTo>
                    <a:pt x="795" y="1504"/>
                    <a:pt x="803" y="1509"/>
                    <a:pt x="810" y="1515"/>
                  </a:cubicBezTo>
                  <a:cubicBezTo>
                    <a:pt x="821" y="1518"/>
                    <a:pt x="830" y="1520"/>
                    <a:pt x="840" y="1521"/>
                  </a:cubicBezTo>
                  <a:cubicBezTo>
                    <a:pt x="844" y="1522"/>
                    <a:pt x="849" y="1522"/>
                    <a:pt x="853" y="1523"/>
                  </a:cubicBezTo>
                  <a:cubicBezTo>
                    <a:pt x="858" y="1523"/>
                    <a:pt x="862" y="1523"/>
                    <a:pt x="867" y="1524"/>
                  </a:cubicBezTo>
                  <a:cubicBezTo>
                    <a:pt x="876" y="1524"/>
                    <a:pt x="885" y="1526"/>
                    <a:pt x="895" y="1528"/>
                  </a:cubicBezTo>
                  <a:cubicBezTo>
                    <a:pt x="905" y="1529"/>
                    <a:pt x="916" y="1532"/>
                    <a:pt x="928" y="1537"/>
                  </a:cubicBezTo>
                  <a:cubicBezTo>
                    <a:pt x="954" y="1544"/>
                    <a:pt x="978" y="1550"/>
                    <a:pt x="1003" y="1556"/>
                  </a:cubicBezTo>
                  <a:cubicBezTo>
                    <a:pt x="1003" y="1556"/>
                    <a:pt x="1003" y="1556"/>
                    <a:pt x="1003" y="1556"/>
                  </a:cubicBezTo>
                  <a:cubicBezTo>
                    <a:pt x="1004" y="1556"/>
                    <a:pt x="1005" y="1556"/>
                    <a:pt x="1005" y="1556"/>
                  </a:cubicBezTo>
                  <a:cubicBezTo>
                    <a:pt x="1005" y="1556"/>
                    <a:pt x="1005" y="1556"/>
                    <a:pt x="1005" y="1556"/>
                  </a:cubicBezTo>
                  <a:cubicBezTo>
                    <a:pt x="1005" y="1556"/>
                    <a:pt x="1005" y="1556"/>
                    <a:pt x="1006" y="1556"/>
                  </a:cubicBezTo>
                  <a:cubicBezTo>
                    <a:pt x="1006" y="1556"/>
                    <a:pt x="1006" y="1556"/>
                    <a:pt x="1006" y="1557"/>
                  </a:cubicBezTo>
                  <a:cubicBezTo>
                    <a:pt x="1006" y="1557"/>
                    <a:pt x="1006" y="1557"/>
                    <a:pt x="1006" y="1557"/>
                  </a:cubicBezTo>
                  <a:cubicBezTo>
                    <a:pt x="1014" y="1558"/>
                    <a:pt x="1020" y="1559"/>
                    <a:pt x="1025" y="1559"/>
                  </a:cubicBezTo>
                  <a:cubicBezTo>
                    <a:pt x="1025" y="1559"/>
                    <a:pt x="1025" y="1559"/>
                    <a:pt x="1025" y="1559"/>
                  </a:cubicBezTo>
                  <a:cubicBezTo>
                    <a:pt x="1025" y="1559"/>
                    <a:pt x="1025" y="1559"/>
                    <a:pt x="1025" y="1559"/>
                  </a:cubicBezTo>
                  <a:cubicBezTo>
                    <a:pt x="1027" y="1559"/>
                    <a:pt x="1029" y="1559"/>
                    <a:pt x="1031" y="1559"/>
                  </a:cubicBezTo>
                  <a:cubicBezTo>
                    <a:pt x="1031" y="1559"/>
                    <a:pt x="1031" y="1559"/>
                    <a:pt x="1031" y="1559"/>
                  </a:cubicBezTo>
                  <a:cubicBezTo>
                    <a:pt x="1031" y="1559"/>
                    <a:pt x="1031" y="1559"/>
                    <a:pt x="1031" y="1559"/>
                  </a:cubicBezTo>
                  <a:cubicBezTo>
                    <a:pt x="1031" y="1559"/>
                    <a:pt x="1031" y="1559"/>
                    <a:pt x="1031" y="1559"/>
                  </a:cubicBezTo>
                  <a:cubicBezTo>
                    <a:pt x="1037" y="1558"/>
                    <a:pt x="1040" y="1556"/>
                    <a:pt x="1045" y="1555"/>
                  </a:cubicBezTo>
                  <a:cubicBezTo>
                    <a:pt x="1047" y="1554"/>
                    <a:pt x="1049" y="1553"/>
                    <a:pt x="1053" y="1553"/>
                  </a:cubicBezTo>
                  <a:cubicBezTo>
                    <a:pt x="1053" y="1553"/>
                    <a:pt x="1053" y="1553"/>
                    <a:pt x="1053" y="1553"/>
                  </a:cubicBezTo>
                  <a:cubicBezTo>
                    <a:pt x="1056" y="1552"/>
                    <a:pt x="1060" y="1552"/>
                    <a:pt x="1066" y="1552"/>
                  </a:cubicBezTo>
                  <a:cubicBezTo>
                    <a:pt x="1066" y="1552"/>
                    <a:pt x="1066" y="1552"/>
                    <a:pt x="1066" y="1552"/>
                  </a:cubicBezTo>
                  <a:cubicBezTo>
                    <a:pt x="1066" y="1552"/>
                    <a:pt x="1066" y="1552"/>
                    <a:pt x="1066" y="1552"/>
                  </a:cubicBezTo>
                  <a:cubicBezTo>
                    <a:pt x="1066" y="1552"/>
                    <a:pt x="1066" y="1552"/>
                    <a:pt x="1066" y="1552"/>
                  </a:cubicBezTo>
                  <a:cubicBezTo>
                    <a:pt x="1066" y="1552"/>
                    <a:pt x="1066" y="1552"/>
                    <a:pt x="1066" y="1552"/>
                  </a:cubicBezTo>
                  <a:cubicBezTo>
                    <a:pt x="1066" y="1552"/>
                    <a:pt x="1066" y="1552"/>
                    <a:pt x="1066" y="1552"/>
                  </a:cubicBezTo>
                  <a:cubicBezTo>
                    <a:pt x="1072" y="1552"/>
                    <a:pt x="1079" y="1553"/>
                    <a:pt x="1088" y="1554"/>
                  </a:cubicBezTo>
                  <a:cubicBezTo>
                    <a:pt x="1097" y="1555"/>
                    <a:pt x="1107" y="1556"/>
                    <a:pt x="1121" y="1558"/>
                  </a:cubicBezTo>
                  <a:cubicBezTo>
                    <a:pt x="1131" y="1556"/>
                    <a:pt x="1142" y="1556"/>
                    <a:pt x="1153" y="1555"/>
                  </a:cubicBezTo>
                  <a:cubicBezTo>
                    <a:pt x="1159" y="1555"/>
                    <a:pt x="1165" y="1554"/>
                    <a:pt x="1171" y="1554"/>
                  </a:cubicBezTo>
                  <a:cubicBezTo>
                    <a:pt x="1177" y="1554"/>
                    <a:pt x="1183" y="1554"/>
                    <a:pt x="1190" y="1554"/>
                  </a:cubicBezTo>
                  <a:cubicBezTo>
                    <a:pt x="1190" y="1554"/>
                    <a:pt x="1190" y="1554"/>
                    <a:pt x="1190" y="1554"/>
                  </a:cubicBezTo>
                  <a:cubicBezTo>
                    <a:pt x="1196" y="1554"/>
                    <a:pt x="1202" y="1554"/>
                    <a:pt x="1209" y="1554"/>
                  </a:cubicBezTo>
                  <a:cubicBezTo>
                    <a:pt x="1212" y="1554"/>
                    <a:pt x="1216" y="1554"/>
                    <a:pt x="1219" y="1554"/>
                  </a:cubicBezTo>
                  <a:cubicBezTo>
                    <a:pt x="1219" y="1554"/>
                    <a:pt x="1219" y="1554"/>
                    <a:pt x="1219" y="1554"/>
                  </a:cubicBezTo>
                  <a:cubicBezTo>
                    <a:pt x="1219" y="1554"/>
                    <a:pt x="1219" y="1554"/>
                    <a:pt x="1219" y="1554"/>
                  </a:cubicBezTo>
                  <a:cubicBezTo>
                    <a:pt x="1221" y="1554"/>
                    <a:pt x="1223" y="1554"/>
                    <a:pt x="1224" y="1554"/>
                  </a:cubicBezTo>
                  <a:cubicBezTo>
                    <a:pt x="1226" y="1554"/>
                    <a:pt x="1228" y="1554"/>
                    <a:pt x="1230" y="1554"/>
                  </a:cubicBezTo>
                  <a:cubicBezTo>
                    <a:pt x="1230" y="1554"/>
                    <a:pt x="1230" y="1554"/>
                    <a:pt x="1230" y="1554"/>
                  </a:cubicBezTo>
                  <a:cubicBezTo>
                    <a:pt x="1230" y="1554"/>
                    <a:pt x="1230" y="1554"/>
                    <a:pt x="1230" y="1554"/>
                  </a:cubicBezTo>
                  <a:cubicBezTo>
                    <a:pt x="1245" y="1554"/>
                    <a:pt x="1261" y="1554"/>
                    <a:pt x="1278" y="1553"/>
                  </a:cubicBezTo>
                  <a:cubicBezTo>
                    <a:pt x="1279" y="1553"/>
                    <a:pt x="1279" y="1553"/>
                    <a:pt x="1279" y="1553"/>
                  </a:cubicBezTo>
                  <a:cubicBezTo>
                    <a:pt x="1280" y="1553"/>
                    <a:pt x="1281" y="1553"/>
                    <a:pt x="1282" y="1553"/>
                  </a:cubicBezTo>
                  <a:cubicBezTo>
                    <a:pt x="1282" y="1553"/>
                    <a:pt x="1282" y="1553"/>
                    <a:pt x="1282" y="1553"/>
                  </a:cubicBezTo>
                  <a:cubicBezTo>
                    <a:pt x="1289" y="1553"/>
                    <a:pt x="1295" y="1552"/>
                    <a:pt x="1302" y="1552"/>
                  </a:cubicBezTo>
                  <a:cubicBezTo>
                    <a:pt x="1309" y="1551"/>
                    <a:pt x="1316" y="1551"/>
                    <a:pt x="1323" y="1550"/>
                  </a:cubicBezTo>
                  <a:cubicBezTo>
                    <a:pt x="1329" y="1549"/>
                    <a:pt x="1336" y="1548"/>
                    <a:pt x="1343" y="1547"/>
                  </a:cubicBezTo>
                  <a:cubicBezTo>
                    <a:pt x="1349" y="1546"/>
                    <a:pt x="1356" y="1545"/>
                    <a:pt x="1362" y="1543"/>
                  </a:cubicBezTo>
                  <a:cubicBezTo>
                    <a:pt x="1368" y="1542"/>
                    <a:pt x="1375" y="1541"/>
                    <a:pt x="1381" y="1540"/>
                  </a:cubicBezTo>
                  <a:cubicBezTo>
                    <a:pt x="1387" y="1538"/>
                    <a:pt x="1393" y="1536"/>
                    <a:pt x="1399" y="1534"/>
                  </a:cubicBezTo>
                  <a:cubicBezTo>
                    <a:pt x="1402" y="1534"/>
                    <a:pt x="1405" y="1533"/>
                    <a:pt x="1408" y="1532"/>
                  </a:cubicBezTo>
                  <a:cubicBezTo>
                    <a:pt x="1411" y="1531"/>
                    <a:pt x="1414" y="1529"/>
                    <a:pt x="1417" y="1528"/>
                  </a:cubicBezTo>
                  <a:cubicBezTo>
                    <a:pt x="1420" y="1527"/>
                    <a:pt x="1422" y="1526"/>
                    <a:pt x="1425" y="1525"/>
                  </a:cubicBezTo>
                  <a:cubicBezTo>
                    <a:pt x="1428" y="1524"/>
                    <a:pt x="1431" y="1523"/>
                    <a:pt x="1433" y="1522"/>
                  </a:cubicBezTo>
                  <a:cubicBezTo>
                    <a:pt x="1455" y="1512"/>
                    <a:pt x="1474" y="1500"/>
                    <a:pt x="1490" y="1488"/>
                  </a:cubicBezTo>
                  <a:cubicBezTo>
                    <a:pt x="1497" y="1481"/>
                    <a:pt x="1505" y="1475"/>
                    <a:pt x="1511" y="1469"/>
                  </a:cubicBezTo>
                  <a:cubicBezTo>
                    <a:pt x="1514" y="1465"/>
                    <a:pt x="1517" y="1462"/>
                    <a:pt x="1520" y="1459"/>
                  </a:cubicBezTo>
                  <a:cubicBezTo>
                    <a:pt x="1523" y="1456"/>
                    <a:pt x="1525" y="1452"/>
                    <a:pt x="1528" y="1449"/>
                  </a:cubicBezTo>
                  <a:cubicBezTo>
                    <a:pt x="1554" y="1431"/>
                    <a:pt x="1577" y="1411"/>
                    <a:pt x="1600" y="1387"/>
                  </a:cubicBezTo>
                  <a:cubicBezTo>
                    <a:pt x="1600" y="1390"/>
                    <a:pt x="1602" y="1391"/>
                    <a:pt x="1604" y="1391"/>
                  </a:cubicBezTo>
                  <a:cubicBezTo>
                    <a:pt x="1604" y="1391"/>
                    <a:pt x="1604" y="1391"/>
                    <a:pt x="1604" y="1391"/>
                  </a:cubicBezTo>
                  <a:cubicBezTo>
                    <a:pt x="1604" y="1391"/>
                    <a:pt x="1605" y="1391"/>
                    <a:pt x="1605" y="1391"/>
                  </a:cubicBezTo>
                  <a:cubicBezTo>
                    <a:pt x="1609" y="1391"/>
                    <a:pt x="1616" y="1386"/>
                    <a:pt x="1623" y="1379"/>
                  </a:cubicBezTo>
                  <a:cubicBezTo>
                    <a:pt x="1623" y="1379"/>
                    <a:pt x="1623" y="1379"/>
                    <a:pt x="1623" y="1379"/>
                  </a:cubicBezTo>
                  <a:cubicBezTo>
                    <a:pt x="1623" y="1379"/>
                    <a:pt x="1623" y="1379"/>
                    <a:pt x="1623" y="1379"/>
                  </a:cubicBezTo>
                  <a:cubicBezTo>
                    <a:pt x="1623" y="1379"/>
                    <a:pt x="1623" y="1379"/>
                    <a:pt x="1623" y="1379"/>
                  </a:cubicBezTo>
                  <a:cubicBezTo>
                    <a:pt x="1623" y="1379"/>
                    <a:pt x="1624" y="1378"/>
                    <a:pt x="1624" y="1378"/>
                  </a:cubicBezTo>
                  <a:cubicBezTo>
                    <a:pt x="1624" y="1378"/>
                    <a:pt x="1624" y="1378"/>
                    <a:pt x="1624" y="1378"/>
                  </a:cubicBezTo>
                  <a:cubicBezTo>
                    <a:pt x="1625" y="1378"/>
                    <a:pt x="1625" y="1377"/>
                    <a:pt x="1626" y="1377"/>
                  </a:cubicBezTo>
                  <a:cubicBezTo>
                    <a:pt x="1626" y="1377"/>
                    <a:pt x="1626" y="1377"/>
                    <a:pt x="1626" y="1377"/>
                  </a:cubicBezTo>
                  <a:cubicBezTo>
                    <a:pt x="1638" y="1365"/>
                    <a:pt x="1651" y="1350"/>
                    <a:pt x="1659" y="1347"/>
                  </a:cubicBezTo>
                  <a:cubicBezTo>
                    <a:pt x="1682" y="1318"/>
                    <a:pt x="1705" y="1285"/>
                    <a:pt x="1725" y="1253"/>
                  </a:cubicBezTo>
                  <a:cubicBezTo>
                    <a:pt x="1740" y="1234"/>
                    <a:pt x="1755" y="1213"/>
                    <a:pt x="1770" y="1192"/>
                  </a:cubicBezTo>
                  <a:cubicBezTo>
                    <a:pt x="1769" y="1191"/>
                    <a:pt x="1769" y="1190"/>
                    <a:pt x="1769" y="1188"/>
                  </a:cubicBezTo>
                  <a:cubicBezTo>
                    <a:pt x="1769" y="1185"/>
                    <a:pt x="1770" y="1180"/>
                    <a:pt x="1771" y="1175"/>
                  </a:cubicBezTo>
                  <a:cubicBezTo>
                    <a:pt x="1773" y="1167"/>
                    <a:pt x="1776" y="1159"/>
                    <a:pt x="1779" y="1150"/>
                  </a:cubicBezTo>
                  <a:cubicBezTo>
                    <a:pt x="1785" y="1132"/>
                    <a:pt x="1794" y="1111"/>
                    <a:pt x="1800" y="1094"/>
                  </a:cubicBezTo>
                  <a:cubicBezTo>
                    <a:pt x="1815" y="1071"/>
                    <a:pt x="1827" y="1052"/>
                    <a:pt x="1838" y="1030"/>
                  </a:cubicBezTo>
                  <a:cubicBezTo>
                    <a:pt x="1841" y="1012"/>
                    <a:pt x="1844" y="993"/>
                    <a:pt x="1845" y="973"/>
                  </a:cubicBezTo>
                  <a:cubicBezTo>
                    <a:pt x="1846" y="960"/>
                    <a:pt x="1848" y="946"/>
                    <a:pt x="1849" y="931"/>
                  </a:cubicBezTo>
                  <a:cubicBezTo>
                    <a:pt x="1850" y="928"/>
                    <a:pt x="1850" y="924"/>
                    <a:pt x="1851" y="921"/>
                  </a:cubicBezTo>
                  <a:cubicBezTo>
                    <a:pt x="1851" y="917"/>
                    <a:pt x="1852" y="913"/>
                    <a:pt x="1852" y="910"/>
                  </a:cubicBezTo>
                  <a:cubicBezTo>
                    <a:pt x="1853" y="902"/>
                    <a:pt x="1854" y="895"/>
                    <a:pt x="1855" y="888"/>
                  </a:cubicBezTo>
                  <a:cubicBezTo>
                    <a:pt x="1856" y="886"/>
                    <a:pt x="1856" y="884"/>
                    <a:pt x="1856" y="882"/>
                  </a:cubicBezTo>
                  <a:cubicBezTo>
                    <a:pt x="1856" y="880"/>
                    <a:pt x="1857" y="879"/>
                    <a:pt x="1857" y="877"/>
                  </a:cubicBezTo>
                  <a:cubicBezTo>
                    <a:pt x="1857" y="873"/>
                    <a:pt x="1858" y="870"/>
                    <a:pt x="1858" y="866"/>
                  </a:cubicBezTo>
                  <a:cubicBezTo>
                    <a:pt x="1859" y="863"/>
                    <a:pt x="1859" y="859"/>
                    <a:pt x="1859" y="856"/>
                  </a:cubicBezTo>
                  <a:cubicBezTo>
                    <a:pt x="1860" y="854"/>
                    <a:pt x="1860" y="853"/>
                    <a:pt x="1860" y="851"/>
                  </a:cubicBezTo>
                  <a:cubicBezTo>
                    <a:pt x="1860" y="849"/>
                    <a:pt x="1860" y="848"/>
                    <a:pt x="1861" y="846"/>
                  </a:cubicBezTo>
                  <a:cubicBezTo>
                    <a:pt x="1861" y="840"/>
                    <a:pt x="1862" y="833"/>
                    <a:pt x="1862" y="828"/>
                  </a:cubicBezTo>
                  <a:cubicBezTo>
                    <a:pt x="1863" y="825"/>
                    <a:pt x="1863" y="822"/>
                    <a:pt x="1863" y="819"/>
                  </a:cubicBezTo>
                  <a:cubicBezTo>
                    <a:pt x="1863" y="817"/>
                    <a:pt x="1864" y="814"/>
                    <a:pt x="1864" y="812"/>
                  </a:cubicBezTo>
                  <a:cubicBezTo>
                    <a:pt x="1868" y="811"/>
                    <a:pt x="1873" y="811"/>
                    <a:pt x="1878" y="802"/>
                  </a:cubicBezTo>
                  <a:cubicBezTo>
                    <a:pt x="1880" y="799"/>
                    <a:pt x="1881" y="796"/>
                    <a:pt x="1882" y="792"/>
                  </a:cubicBezTo>
                  <a:cubicBezTo>
                    <a:pt x="1883" y="790"/>
                    <a:pt x="1884" y="788"/>
                    <a:pt x="1884" y="785"/>
                  </a:cubicBezTo>
                  <a:cubicBezTo>
                    <a:pt x="1885" y="783"/>
                    <a:pt x="1885" y="780"/>
                    <a:pt x="1886" y="778"/>
                  </a:cubicBezTo>
                  <a:cubicBezTo>
                    <a:pt x="1887" y="772"/>
                    <a:pt x="1888" y="765"/>
                    <a:pt x="1888" y="757"/>
                  </a:cubicBezTo>
                  <a:cubicBezTo>
                    <a:pt x="1889" y="749"/>
                    <a:pt x="1889" y="740"/>
                    <a:pt x="1889" y="729"/>
                  </a:cubicBezTo>
                  <a:cubicBezTo>
                    <a:pt x="1881" y="689"/>
                    <a:pt x="1867" y="651"/>
                    <a:pt x="1850" y="614"/>
                  </a:cubicBezTo>
                  <a:cubicBezTo>
                    <a:pt x="1847" y="607"/>
                    <a:pt x="1845" y="603"/>
                    <a:pt x="1842" y="599"/>
                  </a:cubicBezTo>
                  <a:cubicBezTo>
                    <a:pt x="1839" y="596"/>
                    <a:pt x="1836" y="593"/>
                    <a:pt x="1832" y="589"/>
                  </a:cubicBezTo>
                  <a:cubicBezTo>
                    <a:pt x="1830" y="586"/>
                    <a:pt x="1828" y="584"/>
                    <a:pt x="1825" y="580"/>
                  </a:cubicBezTo>
                  <a:cubicBezTo>
                    <a:pt x="1824" y="579"/>
                    <a:pt x="1823" y="577"/>
                    <a:pt x="1822" y="575"/>
                  </a:cubicBezTo>
                  <a:cubicBezTo>
                    <a:pt x="1820" y="573"/>
                    <a:pt x="1819" y="570"/>
                    <a:pt x="1817" y="568"/>
                  </a:cubicBezTo>
                  <a:cubicBezTo>
                    <a:pt x="1814" y="563"/>
                    <a:pt x="1810" y="557"/>
                    <a:pt x="1806" y="549"/>
                  </a:cubicBezTo>
                  <a:cubicBezTo>
                    <a:pt x="1802" y="542"/>
                    <a:pt x="1797" y="534"/>
                    <a:pt x="1792" y="524"/>
                  </a:cubicBezTo>
                  <a:cubicBezTo>
                    <a:pt x="1792" y="524"/>
                    <a:pt x="1792" y="524"/>
                    <a:pt x="1792" y="524"/>
                  </a:cubicBezTo>
                  <a:cubicBezTo>
                    <a:pt x="1792" y="524"/>
                    <a:pt x="1792" y="524"/>
                    <a:pt x="1792" y="524"/>
                  </a:cubicBezTo>
                  <a:cubicBezTo>
                    <a:pt x="1791" y="524"/>
                    <a:pt x="1791" y="524"/>
                    <a:pt x="1791" y="524"/>
                  </a:cubicBezTo>
                  <a:cubicBezTo>
                    <a:pt x="1791" y="524"/>
                    <a:pt x="1791" y="524"/>
                    <a:pt x="1791" y="524"/>
                  </a:cubicBezTo>
                  <a:cubicBezTo>
                    <a:pt x="1791" y="524"/>
                    <a:pt x="1791" y="524"/>
                    <a:pt x="1791" y="524"/>
                  </a:cubicBezTo>
                  <a:cubicBezTo>
                    <a:pt x="1791" y="524"/>
                    <a:pt x="1791" y="524"/>
                    <a:pt x="1791" y="524"/>
                  </a:cubicBezTo>
                  <a:cubicBezTo>
                    <a:pt x="1791" y="524"/>
                    <a:pt x="1791" y="524"/>
                    <a:pt x="1791" y="524"/>
                  </a:cubicBezTo>
                  <a:cubicBezTo>
                    <a:pt x="1789" y="524"/>
                    <a:pt x="1787" y="523"/>
                    <a:pt x="1785" y="522"/>
                  </a:cubicBezTo>
                  <a:cubicBezTo>
                    <a:pt x="1785" y="522"/>
                    <a:pt x="1785" y="522"/>
                    <a:pt x="1785" y="522"/>
                  </a:cubicBezTo>
                  <a:cubicBezTo>
                    <a:pt x="1785" y="522"/>
                    <a:pt x="1785" y="522"/>
                    <a:pt x="1785" y="522"/>
                  </a:cubicBezTo>
                  <a:cubicBezTo>
                    <a:pt x="1785" y="522"/>
                    <a:pt x="1785" y="522"/>
                    <a:pt x="1785" y="522"/>
                  </a:cubicBezTo>
                  <a:cubicBezTo>
                    <a:pt x="1785" y="522"/>
                    <a:pt x="1785" y="521"/>
                    <a:pt x="1785" y="521"/>
                  </a:cubicBezTo>
                  <a:cubicBezTo>
                    <a:pt x="1785" y="521"/>
                    <a:pt x="1785" y="521"/>
                    <a:pt x="1785" y="521"/>
                  </a:cubicBezTo>
                  <a:cubicBezTo>
                    <a:pt x="1784" y="521"/>
                    <a:pt x="1784" y="521"/>
                    <a:pt x="1784" y="521"/>
                  </a:cubicBezTo>
                  <a:cubicBezTo>
                    <a:pt x="1784" y="521"/>
                    <a:pt x="1784" y="521"/>
                    <a:pt x="1784" y="521"/>
                  </a:cubicBezTo>
                  <a:cubicBezTo>
                    <a:pt x="1781" y="519"/>
                    <a:pt x="1778" y="516"/>
                    <a:pt x="1774" y="512"/>
                  </a:cubicBezTo>
                  <a:cubicBezTo>
                    <a:pt x="1770" y="508"/>
                    <a:pt x="1766" y="503"/>
                    <a:pt x="1762" y="497"/>
                  </a:cubicBezTo>
                  <a:cubicBezTo>
                    <a:pt x="1758" y="492"/>
                    <a:pt x="1753" y="486"/>
                    <a:pt x="1749" y="479"/>
                  </a:cubicBezTo>
                  <a:cubicBezTo>
                    <a:pt x="1730" y="453"/>
                    <a:pt x="1708" y="420"/>
                    <a:pt x="1693" y="393"/>
                  </a:cubicBezTo>
                  <a:cubicBezTo>
                    <a:pt x="1686" y="386"/>
                    <a:pt x="1678" y="379"/>
                    <a:pt x="1668" y="369"/>
                  </a:cubicBezTo>
                  <a:cubicBezTo>
                    <a:pt x="1668" y="369"/>
                    <a:pt x="1668" y="369"/>
                    <a:pt x="1668" y="369"/>
                  </a:cubicBezTo>
                  <a:cubicBezTo>
                    <a:pt x="1667" y="368"/>
                    <a:pt x="1665" y="366"/>
                    <a:pt x="1664" y="365"/>
                  </a:cubicBezTo>
                  <a:cubicBezTo>
                    <a:pt x="1656" y="358"/>
                    <a:pt x="1651" y="358"/>
                    <a:pt x="1643" y="354"/>
                  </a:cubicBezTo>
                  <a:cubicBezTo>
                    <a:pt x="1640" y="353"/>
                    <a:pt x="1638" y="352"/>
                    <a:pt x="1634" y="350"/>
                  </a:cubicBezTo>
                  <a:cubicBezTo>
                    <a:pt x="1631" y="347"/>
                    <a:pt x="1627" y="345"/>
                    <a:pt x="1623" y="341"/>
                  </a:cubicBezTo>
                  <a:cubicBezTo>
                    <a:pt x="1618" y="338"/>
                    <a:pt x="1613" y="334"/>
                    <a:pt x="1607" y="329"/>
                  </a:cubicBezTo>
                  <a:cubicBezTo>
                    <a:pt x="1600" y="323"/>
                    <a:pt x="1593" y="317"/>
                    <a:pt x="1585" y="310"/>
                  </a:cubicBezTo>
                  <a:cubicBezTo>
                    <a:pt x="1585" y="310"/>
                    <a:pt x="1585" y="310"/>
                    <a:pt x="1585" y="310"/>
                  </a:cubicBezTo>
                  <a:cubicBezTo>
                    <a:pt x="1585" y="310"/>
                    <a:pt x="1585" y="310"/>
                    <a:pt x="1585" y="310"/>
                  </a:cubicBezTo>
                  <a:cubicBezTo>
                    <a:pt x="1556" y="283"/>
                    <a:pt x="1529" y="260"/>
                    <a:pt x="1500" y="238"/>
                  </a:cubicBezTo>
                  <a:cubicBezTo>
                    <a:pt x="1500" y="238"/>
                    <a:pt x="1500" y="238"/>
                    <a:pt x="1500" y="238"/>
                  </a:cubicBezTo>
                  <a:cubicBezTo>
                    <a:pt x="1465" y="227"/>
                    <a:pt x="1420" y="208"/>
                    <a:pt x="1371" y="188"/>
                  </a:cubicBezTo>
                  <a:cubicBezTo>
                    <a:pt x="1347" y="178"/>
                    <a:pt x="1322" y="167"/>
                    <a:pt x="1296" y="157"/>
                  </a:cubicBezTo>
                  <a:cubicBezTo>
                    <a:pt x="1271" y="147"/>
                    <a:pt x="1246" y="138"/>
                    <a:pt x="1221" y="131"/>
                  </a:cubicBezTo>
                  <a:cubicBezTo>
                    <a:pt x="1181" y="112"/>
                    <a:pt x="1132" y="101"/>
                    <a:pt x="1088" y="94"/>
                  </a:cubicBezTo>
                  <a:cubicBezTo>
                    <a:pt x="1072" y="91"/>
                    <a:pt x="1057" y="88"/>
                    <a:pt x="1042" y="86"/>
                  </a:cubicBezTo>
                  <a:moveTo>
                    <a:pt x="2050" y="1281"/>
                  </a:moveTo>
                  <a:cubicBezTo>
                    <a:pt x="2047" y="1281"/>
                    <a:pt x="2046" y="1279"/>
                    <a:pt x="2047" y="1275"/>
                  </a:cubicBezTo>
                  <a:cubicBezTo>
                    <a:pt x="2048" y="1271"/>
                    <a:pt x="2049" y="1267"/>
                    <a:pt x="2052" y="1263"/>
                  </a:cubicBezTo>
                  <a:cubicBezTo>
                    <a:pt x="2054" y="1258"/>
                    <a:pt x="2057" y="1252"/>
                    <a:pt x="2060" y="1246"/>
                  </a:cubicBezTo>
                  <a:cubicBezTo>
                    <a:pt x="2072" y="1223"/>
                    <a:pt x="2088" y="1191"/>
                    <a:pt x="2092" y="1173"/>
                  </a:cubicBezTo>
                  <a:cubicBezTo>
                    <a:pt x="2096" y="1176"/>
                    <a:pt x="2099" y="1181"/>
                    <a:pt x="2099" y="1187"/>
                  </a:cubicBezTo>
                  <a:cubicBezTo>
                    <a:pt x="2100" y="1194"/>
                    <a:pt x="2098" y="1203"/>
                    <a:pt x="2095" y="1213"/>
                  </a:cubicBezTo>
                  <a:cubicBezTo>
                    <a:pt x="2094" y="1215"/>
                    <a:pt x="2093" y="1218"/>
                    <a:pt x="2092" y="1220"/>
                  </a:cubicBezTo>
                  <a:cubicBezTo>
                    <a:pt x="2091" y="1223"/>
                    <a:pt x="2090" y="1225"/>
                    <a:pt x="2088" y="1228"/>
                  </a:cubicBezTo>
                  <a:cubicBezTo>
                    <a:pt x="2086" y="1234"/>
                    <a:pt x="2083" y="1239"/>
                    <a:pt x="2080" y="1245"/>
                  </a:cubicBezTo>
                  <a:cubicBezTo>
                    <a:pt x="2073" y="1256"/>
                    <a:pt x="2065" y="1268"/>
                    <a:pt x="2056" y="1280"/>
                  </a:cubicBezTo>
                  <a:cubicBezTo>
                    <a:pt x="2053" y="1281"/>
                    <a:pt x="2051" y="1281"/>
                    <a:pt x="2050" y="1281"/>
                  </a:cubicBezTo>
                  <a:moveTo>
                    <a:pt x="2057" y="1043"/>
                  </a:moveTo>
                  <a:cubicBezTo>
                    <a:pt x="2058" y="1031"/>
                    <a:pt x="2060" y="1020"/>
                    <a:pt x="2061" y="1009"/>
                  </a:cubicBezTo>
                  <a:cubicBezTo>
                    <a:pt x="2062" y="1004"/>
                    <a:pt x="2063" y="998"/>
                    <a:pt x="2063" y="993"/>
                  </a:cubicBezTo>
                  <a:cubicBezTo>
                    <a:pt x="2064" y="988"/>
                    <a:pt x="2064" y="983"/>
                    <a:pt x="2065" y="978"/>
                  </a:cubicBezTo>
                  <a:cubicBezTo>
                    <a:pt x="2066" y="967"/>
                    <a:pt x="2067" y="958"/>
                    <a:pt x="2068" y="949"/>
                  </a:cubicBezTo>
                  <a:cubicBezTo>
                    <a:pt x="2069" y="939"/>
                    <a:pt x="2070" y="930"/>
                    <a:pt x="2070" y="922"/>
                  </a:cubicBezTo>
                  <a:cubicBezTo>
                    <a:pt x="2071" y="913"/>
                    <a:pt x="2072" y="905"/>
                    <a:pt x="2072" y="896"/>
                  </a:cubicBezTo>
                  <a:cubicBezTo>
                    <a:pt x="2073" y="888"/>
                    <a:pt x="2073" y="880"/>
                    <a:pt x="2074" y="873"/>
                  </a:cubicBezTo>
                  <a:cubicBezTo>
                    <a:pt x="2074" y="865"/>
                    <a:pt x="2075" y="857"/>
                    <a:pt x="2075" y="850"/>
                  </a:cubicBezTo>
                  <a:cubicBezTo>
                    <a:pt x="2075" y="843"/>
                    <a:pt x="2075" y="835"/>
                    <a:pt x="2075" y="828"/>
                  </a:cubicBezTo>
                  <a:cubicBezTo>
                    <a:pt x="2077" y="823"/>
                    <a:pt x="2078" y="817"/>
                    <a:pt x="2079" y="810"/>
                  </a:cubicBezTo>
                  <a:cubicBezTo>
                    <a:pt x="2080" y="803"/>
                    <a:pt x="2081" y="795"/>
                    <a:pt x="2082" y="789"/>
                  </a:cubicBezTo>
                  <a:cubicBezTo>
                    <a:pt x="2083" y="777"/>
                    <a:pt x="2085" y="767"/>
                    <a:pt x="2087" y="767"/>
                  </a:cubicBezTo>
                  <a:cubicBezTo>
                    <a:pt x="2088" y="767"/>
                    <a:pt x="2088" y="767"/>
                    <a:pt x="2088" y="767"/>
                  </a:cubicBezTo>
                  <a:cubicBezTo>
                    <a:pt x="2090" y="777"/>
                    <a:pt x="2091" y="787"/>
                    <a:pt x="2092" y="796"/>
                  </a:cubicBezTo>
                  <a:cubicBezTo>
                    <a:pt x="2093" y="801"/>
                    <a:pt x="2093" y="806"/>
                    <a:pt x="2094" y="810"/>
                  </a:cubicBezTo>
                  <a:cubicBezTo>
                    <a:pt x="2094" y="815"/>
                    <a:pt x="2094" y="819"/>
                    <a:pt x="2095" y="824"/>
                  </a:cubicBezTo>
                  <a:cubicBezTo>
                    <a:pt x="2095" y="833"/>
                    <a:pt x="2095" y="841"/>
                    <a:pt x="2096" y="849"/>
                  </a:cubicBezTo>
                  <a:cubicBezTo>
                    <a:pt x="2096" y="852"/>
                    <a:pt x="2096" y="854"/>
                    <a:pt x="2096" y="856"/>
                  </a:cubicBezTo>
                  <a:cubicBezTo>
                    <a:pt x="2096" y="858"/>
                    <a:pt x="2096" y="860"/>
                    <a:pt x="2096" y="862"/>
                  </a:cubicBezTo>
                  <a:cubicBezTo>
                    <a:pt x="2096" y="866"/>
                    <a:pt x="2096" y="870"/>
                    <a:pt x="2096" y="874"/>
                  </a:cubicBezTo>
                  <a:cubicBezTo>
                    <a:pt x="2095" y="889"/>
                    <a:pt x="2095" y="904"/>
                    <a:pt x="2093" y="917"/>
                  </a:cubicBezTo>
                  <a:cubicBezTo>
                    <a:pt x="2092" y="930"/>
                    <a:pt x="2091" y="942"/>
                    <a:pt x="2089" y="954"/>
                  </a:cubicBezTo>
                  <a:cubicBezTo>
                    <a:pt x="2086" y="965"/>
                    <a:pt x="2084" y="975"/>
                    <a:pt x="2082" y="984"/>
                  </a:cubicBezTo>
                  <a:cubicBezTo>
                    <a:pt x="2081" y="989"/>
                    <a:pt x="2079" y="993"/>
                    <a:pt x="2078" y="997"/>
                  </a:cubicBezTo>
                  <a:cubicBezTo>
                    <a:pt x="2077" y="1001"/>
                    <a:pt x="2075" y="1005"/>
                    <a:pt x="2074" y="1009"/>
                  </a:cubicBezTo>
                  <a:cubicBezTo>
                    <a:pt x="2071" y="1016"/>
                    <a:pt x="2068" y="1023"/>
                    <a:pt x="2066" y="1029"/>
                  </a:cubicBezTo>
                  <a:cubicBezTo>
                    <a:pt x="2064" y="1031"/>
                    <a:pt x="2063" y="1034"/>
                    <a:pt x="2061" y="1037"/>
                  </a:cubicBezTo>
                  <a:cubicBezTo>
                    <a:pt x="2060" y="1039"/>
                    <a:pt x="2058" y="1042"/>
                    <a:pt x="2057" y="1043"/>
                  </a:cubicBezTo>
                  <a:moveTo>
                    <a:pt x="174" y="387"/>
                  </a:moveTo>
                  <a:cubicBezTo>
                    <a:pt x="173" y="365"/>
                    <a:pt x="177" y="337"/>
                    <a:pt x="186" y="308"/>
                  </a:cubicBezTo>
                  <a:cubicBezTo>
                    <a:pt x="194" y="279"/>
                    <a:pt x="207" y="250"/>
                    <a:pt x="219" y="224"/>
                  </a:cubicBezTo>
                  <a:cubicBezTo>
                    <a:pt x="223" y="220"/>
                    <a:pt x="228" y="216"/>
                    <a:pt x="233" y="212"/>
                  </a:cubicBezTo>
                  <a:cubicBezTo>
                    <a:pt x="238" y="208"/>
                    <a:pt x="244" y="204"/>
                    <a:pt x="250" y="198"/>
                  </a:cubicBezTo>
                  <a:cubicBezTo>
                    <a:pt x="230" y="239"/>
                    <a:pt x="217" y="284"/>
                    <a:pt x="209" y="325"/>
                  </a:cubicBezTo>
                  <a:cubicBezTo>
                    <a:pt x="196" y="343"/>
                    <a:pt x="185" y="367"/>
                    <a:pt x="174" y="387"/>
                  </a:cubicBezTo>
                  <a:moveTo>
                    <a:pt x="1388" y="72"/>
                  </a:moveTo>
                  <a:cubicBezTo>
                    <a:pt x="1394" y="74"/>
                    <a:pt x="1400" y="77"/>
                    <a:pt x="1406" y="80"/>
                  </a:cubicBezTo>
                  <a:cubicBezTo>
                    <a:pt x="1464" y="105"/>
                    <a:pt x="1512" y="128"/>
                    <a:pt x="1557" y="146"/>
                  </a:cubicBezTo>
                  <a:cubicBezTo>
                    <a:pt x="1563" y="151"/>
                    <a:pt x="1570" y="156"/>
                    <a:pt x="1576" y="162"/>
                  </a:cubicBezTo>
                  <a:cubicBezTo>
                    <a:pt x="1579" y="164"/>
                    <a:pt x="1582" y="167"/>
                    <a:pt x="1585" y="170"/>
                  </a:cubicBezTo>
                  <a:cubicBezTo>
                    <a:pt x="1589" y="172"/>
                    <a:pt x="1592" y="175"/>
                    <a:pt x="1595" y="178"/>
                  </a:cubicBezTo>
                  <a:cubicBezTo>
                    <a:pt x="1597" y="180"/>
                    <a:pt x="1600" y="182"/>
                    <a:pt x="1602" y="184"/>
                  </a:cubicBezTo>
                  <a:cubicBezTo>
                    <a:pt x="1632" y="195"/>
                    <a:pt x="1660" y="205"/>
                    <a:pt x="1689" y="215"/>
                  </a:cubicBezTo>
                  <a:cubicBezTo>
                    <a:pt x="1664" y="210"/>
                    <a:pt x="1641" y="206"/>
                    <a:pt x="1621" y="201"/>
                  </a:cubicBezTo>
                  <a:cubicBezTo>
                    <a:pt x="1626" y="205"/>
                    <a:pt x="1630" y="209"/>
                    <a:pt x="1634" y="213"/>
                  </a:cubicBezTo>
                  <a:cubicBezTo>
                    <a:pt x="1653" y="227"/>
                    <a:pt x="1674" y="243"/>
                    <a:pt x="1698" y="263"/>
                  </a:cubicBezTo>
                  <a:cubicBezTo>
                    <a:pt x="1714" y="272"/>
                    <a:pt x="1731" y="281"/>
                    <a:pt x="1747" y="290"/>
                  </a:cubicBezTo>
                  <a:cubicBezTo>
                    <a:pt x="1751" y="293"/>
                    <a:pt x="1755" y="295"/>
                    <a:pt x="1760" y="297"/>
                  </a:cubicBezTo>
                  <a:cubicBezTo>
                    <a:pt x="1769" y="304"/>
                    <a:pt x="1769" y="304"/>
                    <a:pt x="1769" y="304"/>
                  </a:cubicBezTo>
                  <a:cubicBezTo>
                    <a:pt x="1773" y="306"/>
                    <a:pt x="1776" y="308"/>
                    <a:pt x="1779" y="310"/>
                  </a:cubicBezTo>
                  <a:cubicBezTo>
                    <a:pt x="1789" y="318"/>
                    <a:pt x="1789" y="318"/>
                    <a:pt x="1789" y="318"/>
                  </a:cubicBezTo>
                  <a:cubicBezTo>
                    <a:pt x="1795" y="322"/>
                    <a:pt x="1801" y="328"/>
                    <a:pt x="1807" y="334"/>
                  </a:cubicBezTo>
                  <a:cubicBezTo>
                    <a:pt x="1812" y="338"/>
                    <a:pt x="1812" y="338"/>
                    <a:pt x="1812" y="338"/>
                  </a:cubicBezTo>
                  <a:cubicBezTo>
                    <a:pt x="1814" y="339"/>
                    <a:pt x="1815" y="341"/>
                    <a:pt x="1817" y="342"/>
                  </a:cubicBezTo>
                  <a:cubicBezTo>
                    <a:pt x="1826" y="351"/>
                    <a:pt x="1826" y="351"/>
                    <a:pt x="1826" y="351"/>
                  </a:cubicBezTo>
                  <a:cubicBezTo>
                    <a:pt x="1849" y="376"/>
                    <a:pt x="1871" y="403"/>
                    <a:pt x="1890" y="431"/>
                  </a:cubicBezTo>
                  <a:cubicBezTo>
                    <a:pt x="1894" y="436"/>
                    <a:pt x="1897" y="441"/>
                    <a:pt x="1899" y="445"/>
                  </a:cubicBezTo>
                  <a:cubicBezTo>
                    <a:pt x="1902" y="450"/>
                    <a:pt x="1904" y="454"/>
                    <a:pt x="1906" y="458"/>
                  </a:cubicBezTo>
                  <a:cubicBezTo>
                    <a:pt x="1909" y="466"/>
                    <a:pt x="1911" y="473"/>
                    <a:pt x="1913" y="479"/>
                  </a:cubicBezTo>
                  <a:cubicBezTo>
                    <a:pt x="1915" y="485"/>
                    <a:pt x="1917" y="491"/>
                    <a:pt x="1920" y="495"/>
                  </a:cubicBezTo>
                  <a:cubicBezTo>
                    <a:pt x="1923" y="500"/>
                    <a:pt x="1927" y="504"/>
                    <a:pt x="1934" y="507"/>
                  </a:cubicBezTo>
                  <a:cubicBezTo>
                    <a:pt x="1944" y="528"/>
                    <a:pt x="1962" y="557"/>
                    <a:pt x="1962" y="573"/>
                  </a:cubicBezTo>
                  <a:cubicBezTo>
                    <a:pt x="1962" y="574"/>
                    <a:pt x="1962" y="574"/>
                    <a:pt x="1962" y="574"/>
                  </a:cubicBezTo>
                  <a:cubicBezTo>
                    <a:pt x="1970" y="592"/>
                    <a:pt x="1977" y="611"/>
                    <a:pt x="1984" y="630"/>
                  </a:cubicBezTo>
                  <a:cubicBezTo>
                    <a:pt x="1987" y="640"/>
                    <a:pt x="1990" y="649"/>
                    <a:pt x="1994" y="659"/>
                  </a:cubicBezTo>
                  <a:cubicBezTo>
                    <a:pt x="1997" y="669"/>
                    <a:pt x="2000" y="678"/>
                    <a:pt x="2003" y="688"/>
                  </a:cubicBezTo>
                  <a:cubicBezTo>
                    <a:pt x="2016" y="727"/>
                    <a:pt x="2027" y="767"/>
                    <a:pt x="2035" y="807"/>
                  </a:cubicBezTo>
                  <a:cubicBezTo>
                    <a:pt x="2046" y="858"/>
                    <a:pt x="2052" y="910"/>
                    <a:pt x="2052" y="961"/>
                  </a:cubicBezTo>
                  <a:cubicBezTo>
                    <a:pt x="2052" y="990"/>
                    <a:pt x="2050" y="1018"/>
                    <a:pt x="2046" y="1045"/>
                  </a:cubicBezTo>
                  <a:cubicBezTo>
                    <a:pt x="2043" y="1068"/>
                    <a:pt x="2038" y="1090"/>
                    <a:pt x="2032" y="1113"/>
                  </a:cubicBezTo>
                  <a:cubicBezTo>
                    <a:pt x="2032" y="1113"/>
                    <a:pt x="2032" y="1113"/>
                    <a:pt x="2033" y="1114"/>
                  </a:cubicBezTo>
                  <a:cubicBezTo>
                    <a:pt x="2035" y="1106"/>
                    <a:pt x="2037" y="1103"/>
                    <a:pt x="2039" y="1096"/>
                  </a:cubicBezTo>
                  <a:cubicBezTo>
                    <a:pt x="2047" y="1117"/>
                    <a:pt x="2055" y="1135"/>
                    <a:pt x="2061" y="1157"/>
                  </a:cubicBezTo>
                  <a:cubicBezTo>
                    <a:pt x="2051" y="1189"/>
                    <a:pt x="2038" y="1220"/>
                    <a:pt x="2025" y="1250"/>
                  </a:cubicBezTo>
                  <a:cubicBezTo>
                    <a:pt x="1987" y="1330"/>
                    <a:pt x="1943" y="1406"/>
                    <a:pt x="1889" y="1477"/>
                  </a:cubicBezTo>
                  <a:cubicBezTo>
                    <a:pt x="1862" y="1512"/>
                    <a:pt x="1833" y="1546"/>
                    <a:pt x="1801" y="1578"/>
                  </a:cubicBezTo>
                  <a:cubicBezTo>
                    <a:pt x="1769" y="1609"/>
                    <a:pt x="1734" y="1639"/>
                    <a:pt x="1696" y="1665"/>
                  </a:cubicBezTo>
                  <a:cubicBezTo>
                    <a:pt x="1694" y="1663"/>
                    <a:pt x="1699" y="1656"/>
                    <a:pt x="1699" y="1651"/>
                  </a:cubicBezTo>
                  <a:cubicBezTo>
                    <a:pt x="1700" y="1648"/>
                    <a:pt x="1699" y="1646"/>
                    <a:pt x="1696" y="1645"/>
                  </a:cubicBezTo>
                  <a:cubicBezTo>
                    <a:pt x="1695" y="1645"/>
                    <a:pt x="1694" y="1645"/>
                    <a:pt x="1694" y="1645"/>
                  </a:cubicBezTo>
                  <a:cubicBezTo>
                    <a:pt x="1692" y="1645"/>
                    <a:pt x="1691" y="1645"/>
                    <a:pt x="1690" y="1646"/>
                  </a:cubicBezTo>
                  <a:cubicBezTo>
                    <a:pt x="1687" y="1646"/>
                    <a:pt x="1684" y="1647"/>
                    <a:pt x="1679" y="1648"/>
                  </a:cubicBezTo>
                  <a:cubicBezTo>
                    <a:pt x="1720" y="1614"/>
                    <a:pt x="1752" y="1580"/>
                    <a:pt x="1782" y="1542"/>
                  </a:cubicBezTo>
                  <a:cubicBezTo>
                    <a:pt x="1808" y="1518"/>
                    <a:pt x="1831" y="1494"/>
                    <a:pt x="1853" y="1469"/>
                  </a:cubicBezTo>
                  <a:cubicBezTo>
                    <a:pt x="1870" y="1451"/>
                    <a:pt x="1883" y="1432"/>
                    <a:pt x="1892" y="1415"/>
                  </a:cubicBezTo>
                  <a:cubicBezTo>
                    <a:pt x="1886" y="1425"/>
                    <a:pt x="1878" y="1435"/>
                    <a:pt x="1871" y="1445"/>
                  </a:cubicBezTo>
                  <a:cubicBezTo>
                    <a:pt x="1844" y="1480"/>
                    <a:pt x="1812" y="1513"/>
                    <a:pt x="1782" y="1542"/>
                  </a:cubicBezTo>
                  <a:cubicBezTo>
                    <a:pt x="1752" y="1580"/>
                    <a:pt x="1720" y="1614"/>
                    <a:pt x="1679" y="1648"/>
                  </a:cubicBezTo>
                  <a:cubicBezTo>
                    <a:pt x="1672" y="1652"/>
                    <a:pt x="1665" y="1657"/>
                    <a:pt x="1658" y="1661"/>
                  </a:cubicBezTo>
                  <a:cubicBezTo>
                    <a:pt x="1651" y="1665"/>
                    <a:pt x="1643" y="1670"/>
                    <a:pt x="1636" y="1674"/>
                  </a:cubicBezTo>
                  <a:cubicBezTo>
                    <a:pt x="1629" y="1678"/>
                    <a:pt x="1621" y="1682"/>
                    <a:pt x="1613" y="1686"/>
                  </a:cubicBezTo>
                  <a:cubicBezTo>
                    <a:pt x="1605" y="1690"/>
                    <a:pt x="1597" y="1694"/>
                    <a:pt x="1589" y="1697"/>
                  </a:cubicBezTo>
                  <a:cubicBezTo>
                    <a:pt x="1581" y="1701"/>
                    <a:pt x="1573" y="1704"/>
                    <a:pt x="1565" y="1707"/>
                  </a:cubicBezTo>
                  <a:cubicBezTo>
                    <a:pt x="1557" y="1711"/>
                    <a:pt x="1548" y="1714"/>
                    <a:pt x="1540" y="1717"/>
                  </a:cubicBezTo>
                  <a:cubicBezTo>
                    <a:pt x="1532" y="1720"/>
                    <a:pt x="1523" y="1722"/>
                    <a:pt x="1515" y="1725"/>
                  </a:cubicBezTo>
                  <a:cubicBezTo>
                    <a:pt x="1506" y="1727"/>
                    <a:pt x="1498" y="1730"/>
                    <a:pt x="1490" y="1732"/>
                  </a:cubicBezTo>
                  <a:cubicBezTo>
                    <a:pt x="1489" y="1730"/>
                    <a:pt x="1490" y="1727"/>
                    <a:pt x="1492" y="1723"/>
                  </a:cubicBezTo>
                  <a:cubicBezTo>
                    <a:pt x="1495" y="1720"/>
                    <a:pt x="1500" y="1716"/>
                    <a:pt x="1506" y="1712"/>
                  </a:cubicBezTo>
                  <a:cubicBezTo>
                    <a:pt x="1512" y="1707"/>
                    <a:pt x="1521" y="1702"/>
                    <a:pt x="1531" y="1697"/>
                  </a:cubicBezTo>
                  <a:cubicBezTo>
                    <a:pt x="1541" y="1691"/>
                    <a:pt x="1552" y="1685"/>
                    <a:pt x="1566" y="1679"/>
                  </a:cubicBezTo>
                  <a:cubicBezTo>
                    <a:pt x="1565" y="1673"/>
                    <a:pt x="1566" y="1669"/>
                    <a:pt x="1569" y="1663"/>
                  </a:cubicBezTo>
                  <a:cubicBezTo>
                    <a:pt x="1571" y="1661"/>
                    <a:pt x="1573" y="1658"/>
                    <a:pt x="1576" y="1655"/>
                  </a:cubicBezTo>
                  <a:cubicBezTo>
                    <a:pt x="1579" y="1652"/>
                    <a:pt x="1582" y="1649"/>
                    <a:pt x="1586" y="1646"/>
                  </a:cubicBezTo>
                  <a:cubicBezTo>
                    <a:pt x="1590" y="1643"/>
                    <a:pt x="1595" y="1639"/>
                    <a:pt x="1600" y="1635"/>
                  </a:cubicBezTo>
                  <a:cubicBezTo>
                    <a:pt x="1605" y="1632"/>
                    <a:pt x="1611" y="1627"/>
                    <a:pt x="1618" y="1622"/>
                  </a:cubicBezTo>
                  <a:cubicBezTo>
                    <a:pt x="1621" y="1620"/>
                    <a:pt x="1625" y="1618"/>
                    <a:pt x="1628" y="1615"/>
                  </a:cubicBezTo>
                  <a:cubicBezTo>
                    <a:pt x="1632" y="1612"/>
                    <a:pt x="1636" y="1610"/>
                    <a:pt x="1640" y="1607"/>
                  </a:cubicBezTo>
                  <a:cubicBezTo>
                    <a:pt x="1644" y="1604"/>
                    <a:pt x="1648" y="1601"/>
                    <a:pt x="1652" y="1597"/>
                  </a:cubicBezTo>
                  <a:cubicBezTo>
                    <a:pt x="1657" y="1594"/>
                    <a:pt x="1661" y="1590"/>
                    <a:pt x="1666" y="1587"/>
                  </a:cubicBezTo>
                  <a:cubicBezTo>
                    <a:pt x="1696" y="1557"/>
                    <a:pt x="1723" y="1526"/>
                    <a:pt x="1744" y="1502"/>
                  </a:cubicBezTo>
                  <a:cubicBezTo>
                    <a:pt x="1734" y="1510"/>
                    <a:pt x="1724" y="1518"/>
                    <a:pt x="1713" y="1526"/>
                  </a:cubicBezTo>
                  <a:cubicBezTo>
                    <a:pt x="1681" y="1551"/>
                    <a:pt x="1645" y="1574"/>
                    <a:pt x="1607" y="1593"/>
                  </a:cubicBezTo>
                  <a:cubicBezTo>
                    <a:pt x="1598" y="1598"/>
                    <a:pt x="1588" y="1603"/>
                    <a:pt x="1578" y="1607"/>
                  </a:cubicBezTo>
                  <a:cubicBezTo>
                    <a:pt x="1573" y="1609"/>
                    <a:pt x="1568" y="1611"/>
                    <a:pt x="1563" y="1613"/>
                  </a:cubicBezTo>
                  <a:cubicBezTo>
                    <a:pt x="1558" y="1615"/>
                    <a:pt x="1554" y="1617"/>
                    <a:pt x="1548" y="1619"/>
                  </a:cubicBezTo>
                  <a:cubicBezTo>
                    <a:pt x="1537" y="1623"/>
                    <a:pt x="1526" y="1627"/>
                    <a:pt x="1515" y="1631"/>
                  </a:cubicBezTo>
                  <a:cubicBezTo>
                    <a:pt x="1510" y="1633"/>
                    <a:pt x="1504" y="1634"/>
                    <a:pt x="1499" y="1636"/>
                  </a:cubicBezTo>
                  <a:cubicBezTo>
                    <a:pt x="1482" y="1641"/>
                    <a:pt x="1482" y="1641"/>
                    <a:pt x="1482" y="1641"/>
                  </a:cubicBezTo>
                  <a:cubicBezTo>
                    <a:pt x="1465" y="1645"/>
                    <a:pt x="1465" y="1645"/>
                    <a:pt x="1465" y="1645"/>
                  </a:cubicBezTo>
                  <a:cubicBezTo>
                    <a:pt x="1447" y="1649"/>
                    <a:pt x="1447" y="1649"/>
                    <a:pt x="1447" y="1649"/>
                  </a:cubicBezTo>
                  <a:cubicBezTo>
                    <a:pt x="1429" y="1653"/>
                    <a:pt x="1429" y="1653"/>
                    <a:pt x="1429" y="1653"/>
                  </a:cubicBezTo>
                  <a:cubicBezTo>
                    <a:pt x="1423" y="1655"/>
                    <a:pt x="1418" y="1656"/>
                    <a:pt x="1411" y="1657"/>
                  </a:cubicBezTo>
                  <a:cubicBezTo>
                    <a:pt x="1399" y="1659"/>
                    <a:pt x="1387" y="1662"/>
                    <a:pt x="1375" y="1664"/>
                  </a:cubicBezTo>
                  <a:cubicBezTo>
                    <a:pt x="1363" y="1666"/>
                    <a:pt x="1351" y="1667"/>
                    <a:pt x="1338" y="1669"/>
                  </a:cubicBezTo>
                  <a:cubicBezTo>
                    <a:pt x="1321" y="1673"/>
                    <a:pt x="1302" y="1677"/>
                    <a:pt x="1284" y="1681"/>
                  </a:cubicBezTo>
                  <a:cubicBezTo>
                    <a:pt x="1266" y="1686"/>
                    <a:pt x="1248" y="1690"/>
                    <a:pt x="1229" y="1694"/>
                  </a:cubicBezTo>
                  <a:cubicBezTo>
                    <a:pt x="1220" y="1696"/>
                    <a:pt x="1211" y="1698"/>
                    <a:pt x="1202" y="1700"/>
                  </a:cubicBezTo>
                  <a:cubicBezTo>
                    <a:pt x="1192" y="1702"/>
                    <a:pt x="1183" y="1704"/>
                    <a:pt x="1174" y="1707"/>
                  </a:cubicBezTo>
                  <a:cubicBezTo>
                    <a:pt x="1167" y="1708"/>
                    <a:pt x="1167" y="1708"/>
                    <a:pt x="1167" y="1708"/>
                  </a:cubicBezTo>
                  <a:cubicBezTo>
                    <a:pt x="1161" y="1709"/>
                    <a:pt x="1161" y="1709"/>
                    <a:pt x="1161" y="1709"/>
                  </a:cubicBezTo>
                  <a:cubicBezTo>
                    <a:pt x="1150" y="1712"/>
                    <a:pt x="1150" y="1712"/>
                    <a:pt x="1150" y="1712"/>
                  </a:cubicBezTo>
                  <a:cubicBezTo>
                    <a:pt x="1127" y="1717"/>
                    <a:pt x="1127" y="1717"/>
                    <a:pt x="1127" y="1717"/>
                  </a:cubicBezTo>
                  <a:cubicBezTo>
                    <a:pt x="1121" y="1719"/>
                    <a:pt x="1121" y="1719"/>
                    <a:pt x="1121" y="1719"/>
                  </a:cubicBezTo>
                  <a:cubicBezTo>
                    <a:pt x="1114" y="1720"/>
                    <a:pt x="1114" y="1720"/>
                    <a:pt x="1114" y="1720"/>
                  </a:cubicBezTo>
                  <a:cubicBezTo>
                    <a:pt x="1110" y="1721"/>
                    <a:pt x="1106" y="1722"/>
                    <a:pt x="1102" y="1723"/>
                  </a:cubicBezTo>
                  <a:cubicBezTo>
                    <a:pt x="1093" y="1725"/>
                    <a:pt x="1084" y="1727"/>
                    <a:pt x="1076" y="1728"/>
                  </a:cubicBezTo>
                  <a:cubicBezTo>
                    <a:pt x="1067" y="1729"/>
                    <a:pt x="1058" y="1729"/>
                    <a:pt x="1049" y="1730"/>
                  </a:cubicBezTo>
                  <a:cubicBezTo>
                    <a:pt x="1049" y="1730"/>
                    <a:pt x="1049" y="1730"/>
                    <a:pt x="1049" y="1730"/>
                  </a:cubicBezTo>
                  <a:cubicBezTo>
                    <a:pt x="1049" y="1730"/>
                    <a:pt x="1049" y="1730"/>
                    <a:pt x="1049" y="1730"/>
                  </a:cubicBezTo>
                  <a:cubicBezTo>
                    <a:pt x="1049" y="1730"/>
                    <a:pt x="1049" y="1730"/>
                    <a:pt x="1048" y="1730"/>
                  </a:cubicBezTo>
                  <a:cubicBezTo>
                    <a:pt x="1048" y="1730"/>
                    <a:pt x="1048" y="1730"/>
                    <a:pt x="1048" y="1730"/>
                  </a:cubicBezTo>
                  <a:cubicBezTo>
                    <a:pt x="1048" y="1730"/>
                    <a:pt x="1048" y="1730"/>
                    <a:pt x="1047" y="1730"/>
                  </a:cubicBezTo>
                  <a:cubicBezTo>
                    <a:pt x="1047" y="1730"/>
                    <a:pt x="1046" y="1730"/>
                    <a:pt x="1046" y="1730"/>
                  </a:cubicBezTo>
                  <a:cubicBezTo>
                    <a:pt x="1040" y="1730"/>
                    <a:pt x="1035" y="1731"/>
                    <a:pt x="1030" y="1731"/>
                  </a:cubicBezTo>
                  <a:cubicBezTo>
                    <a:pt x="1030" y="1731"/>
                    <a:pt x="1030" y="1731"/>
                    <a:pt x="1030" y="1731"/>
                  </a:cubicBezTo>
                  <a:cubicBezTo>
                    <a:pt x="1030" y="1731"/>
                    <a:pt x="1030" y="1731"/>
                    <a:pt x="1030" y="1731"/>
                  </a:cubicBezTo>
                  <a:cubicBezTo>
                    <a:pt x="1030" y="1731"/>
                    <a:pt x="1030" y="1731"/>
                    <a:pt x="1030" y="1731"/>
                  </a:cubicBezTo>
                  <a:cubicBezTo>
                    <a:pt x="1030" y="1731"/>
                    <a:pt x="1030" y="1731"/>
                    <a:pt x="1030" y="1731"/>
                  </a:cubicBezTo>
                  <a:cubicBezTo>
                    <a:pt x="1028" y="1731"/>
                    <a:pt x="1025" y="1731"/>
                    <a:pt x="1023" y="1731"/>
                  </a:cubicBezTo>
                  <a:cubicBezTo>
                    <a:pt x="1023" y="1730"/>
                    <a:pt x="1023" y="1730"/>
                    <a:pt x="1023" y="1730"/>
                  </a:cubicBezTo>
                  <a:cubicBezTo>
                    <a:pt x="1014" y="1730"/>
                    <a:pt x="1006" y="1730"/>
                    <a:pt x="997" y="1729"/>
                  </a:cubicBezTo>
                  <a:cubicBezTo>
                    <a:pt x="993" y="1729"/>
                    <a:pt x="989" y="1729"/>
                    <a:pt x="985" y="1728"/>
                  </a:cubicBezTo>
                  <a:cubicBezTo>
                    <a:pt x="980" y="1728"/>
                    <a:pt x="976" y="1727"/>
                    <a:pt x="972" y="1726"/>
                  </a:cubicBezTo>
                  <a:cubicBezTo>
                    <a:pt x="964" y="1725"/>
                    <a:pt x="956" y="1724"/>
                    <a:pt x="948" y="1723"/>
                  </a:cubicBezTo>
                  <a:cubicBezTo>
                    <a:pt x="946" y="1722"/>
                    <a:pt x="945" y="1722"/>
                    <a:pt x="943" y="1722"/>
                  </a:cubicBezTo>
                  <a:cubicBezTo>
                    <a:pt x="941" y="1721"/>
                    <a:pt x="939" y="1721"/>
                    <a:pt x="937" y="1720"/>
                  </a:cubicBezTo>
                  <a:cubicBezTo>
                    <a:pt x="933" y="1719"/>
                    <a:pt x="930" y="1718"/>
                    <a:pt x="926" y="1718"/>
                  </a:cubicBezTo>
                  <a:cubicBezTo>
                    <a:pt x="916" y="1717"/>
                    <a:pt x="907" y="1717"/>
                    <a:pt x="897" y="1716"/>
                  </a:cubicBezTo>
                  <a:cubicBezTo>
                    <a:pt x="887" y="1715"/>
                    <a:pt x="878" y="1714"/>
                    <a:pt x="868" y="1713"/>
                  </a:cubicBezTo>
                  <a:cubicBezTo>
                    <a:pt x="863" y="1712"/>
                    <a:pt x="858" y="1712"/>
                    <a:pt x="854" y="1711"/>
                  </a:cubicBezTo>
                  <a:cubicBezTo>
                    <a:pt x="839" y="1708"/>
                    <a:pt x="839" y="1708"/>
                    <a:pt x="839" y="1708"/>
                  </a:cubicBezTo>
                  <a:cubicBezTo>
                    <a:pt x="830" y="1706"/>
                    <a:pt x="820" y="1704"/>
                    <a:pt x="811" y="1702"/>
                  </a:cubicBezTo>
                  <a:cubicBezTo>
                    <a:pt x="801" y="1700"/>
                    <a:pt x="792" y="1697"/>
                    <a:pt x="782" y="1695"/>
                  </a:cubicBezTo>
                  <a:cubicBezTo>
                    <a:pt x="777" y="1694"/>
                    <a:pt x="773" y="1692"/>
                    <a:pt x="768" y="1691"/>
                  </a:cubicBezTo>
                  <a:cubicBezTo>
                    <a:pt x="763" y="1690"/>
                    <a:pt x="759" y="1688"/>
                    <a:pt x="754" y="1686"/>
                  </a:cubicBezTo>
                  <a:cubicBezTo>
                    <a:pt x="745" y="1683"/>
                    <a:pt x="735" y="1680"/>
                    <a:pt x="726" y="1677"/>
                  </a:cubicBezTo>
                  <a:cubicBezTo>
                    <a:pt x="717" y="1674"/>
                    <a:pt x="708" y="1670"/>
                    <a:pt x="699" y="1667"/>
                  </a:cubicBezTo>
                  <a:cubicBezTo>
                    <a:pt x="662" y="1653"/>
                    <a:pt x="627" y="1636"/>
                    <a:pt x="593" y="1620"/>
                  </a:cubicBezTo>
                  <a:cubicBezTo>
                    <a:pt x="576" y="1612"/>
                    <a:pt x="560" y="1604"/>
                    <a:pt x="543" y="1596"/>
                  </a:cubicBezTo>
                  <a:cubicBezTo>
                    <a:pt x="527" y="1587"/>
                    <a:pt x="511" y="1580"/>
                    <a:pt x="495" y="1572"/>
                  </a:cubicBezTo>
                  <a:cubicBezTo>
                    <a:pt x="489" y="1568"/>
                    <a:pt x="483" y="1563"/>
                    <a:pt x="476" y="1559"/>
                  </a:cubicBezTo>
                  <a:cubicBezTo>
                    <a:pt x="473" y="1557"/>
                    <a:pt x="470" y="1555"/>
                    <a:pt x="467" y="1553"/>
                  </a:cubicBezTo>
                  <a:cubicBezTo>
                    <a:pt x="463" y="1552"/>
                    <a:pt x="460" y="1550"/>
                    <a:pt x="457" y="1548"/>
                  </a:cubicBezTo>
                  <a:cubicBezTo>
                    <a:pt x="451" y="1544"/>
                    <a:pt x="446" y="1541"/>
                    <a:pt x="440" y="1537"/>
                  </a:cubicBezTo>
                  <a:cubicBezTo>
                    <a:pt x="434" y="1534"/>
                    <a:pt x="428" y="1530"/>
                    <a:pt x="422" y="1527"/>
                  </a:cubicBezTo>
                  <a:cubicBezTo>
                    <a:pt x="398" y="1512"/>
                    <a:pt x="374" y="1497"/>
                    <a:pt x="351" y="1481"/>
                  </a:cubicBezTo>
                  <a:cubicBezTo>
                    <a:pt x="328" y="1464"/>
                    <a:pt x="307" y="1447"/>
                    <a:pt x="289" y="1428"/>
                  </a:cubicBezTo>
                  <a:cubicBezTo>
                    <a:pt x="287" y="1427"/>
                    <a:pt x="286" y="1425"/>
                    <a:pt x="285" y="1423"/>
                  </a:cubicBezTo>
                  <a:cubicBezTo>
                    <a:pt x="286" y="1427"/>
                    <a:pt x="291" y="1433"/>
                    <a:pt x="295" y="1439"/>
                  </a:cubicBezTo>
                  <a:cubicBezTo>
                    <a:pt x="302" y="1449"/>
                    <a:pt x="308" y="1458"/>
                    <a:pt x="306" y="1458"/>
                  </a:cubicBezTo>
                  <a:cubicBezTo>
                    <a:pt x="306" y="1458"/>
                    <a:pt x="303" y="1456"/>
                    <a:pt x="299" y="1453"/>
                  </a:cubicBezTo>
                  <a:cubicBezTo>
                    <a:pt x="290" y="1443"/>
                    <a:pt x="280" y="1432"/>
                    <a:pt x="270" y="1421"/>
                  </a:cubicBezTo>
                  <a:cubicBezTo>
                    <a:pt x="265" y="1415"/>
                    <a:pt x="261" y="1409"/>
                    <a:pt x="256" y="1403"/>
                  </a:cubicBezTo>
                  <a:cubicBezTo>
                    <a:pt x="251" y="1398"/>
                    <a:pt x="247" y="1392"/>
                    <a:pt x="242" y="1386"/>
                  </a:cubicBezTo>
                  <a:cubicBezTo>
                    <a:pt x="247" y="1384"/>
                    <a:pt x="251" y="1382"/>
                    <a:pt x="255" y="1380"/>
                  </a:cubicBezTo>
                  <a:cubicBezTo>
                    <a:pt x="253" y="1377"/>
                    <a:pt x="252" y="1374"/>
                    <a:pt x="251" y="1371"/>
                  </a:cubicBezTo>
                  <a:cubicBezTo>
                    <a:pt x="238" y="1355"/>
                    <a:pt x="226" y="1340"/>
                    <a:pt x="217" y="1324"/>
                  </a:cubicBezTo>
                  <a:cubicBezTo>
                    <a:pt x="215" y="1322"/>
                    <a:pt x="213" y="1319"/>
                    <a:pt x="211" y="1316"/>
                  </a:cubicBezTo>
                  <a:cubicBezTo>
                    <a:pt x="205" y="1307"/>
                    <a:pt x="205" y="1307"/>
                    <a:pt x="205" y="1307"/>
                  </a:cubicBezTo>
                  <a:cubicBezTo>
                    <a:pt x="201" y="1301"/>
                    <a:pt x="199" y="1296"/>
                    <a:pt x="196" y="1290"/>
                  </a:cubicBezTo>
                  <a:cubicBezTo>
                    <a:pt x="193" y="1286"/>
                    <a:pt x="193" y="1286"/>
                    <a:pt x="193" y="1286"/>
                  </a:cubicBezTo>
                  <a:cubicBezTo>
                    <a:pt x="191" y="1281"/>
                    <a:pt x="191" y="1281"/>
                    <a:pt x="191" y="1281"/>
                  </a:cubicBezTo>
                  <a:cubicBezTo>
                    <a:pt x="187" y="1269"/>
                    <a:pt x="187" y="1269"/>
                    <a:pt x="187" y="1269"/>
                  </a:cubicBezTo>
                  <a:cubicBezTo>
                    <a:pt x="183" y="1262"/>
                    <a:pt x="181" y="1254"/>
                    <a:pt x="178" y="1246"/>
                  </a:cubicBezTo>
                  <a:cubicBezTo>
                    <a:pt x="166" y="1212"/>
                    <a:pt x="157" y="1174"/>
                    <a:pt x="147" y="1133"/>
                  </a:cubicBezTo>
                  <a:cubicBezTo>
                    <a:pt x="144" y="1122"/>
                    <a:pt x="142" y="1112"/>
                    <a:pt x="139" y="1101"/>
                  </a:cubicBezTo>
                  <a:cubicBezTo>
                    <a:pt x="138" y="1095"/>
                    <a:pt x="137" y="1090"/>
                    <a:pt x="135" y="1084"/>
                  </a:cubicBezTo>
                  <a:cubicBezTo>
                    <a:pt x="133" y="1076"/>
                    <a:pt x="133" y="1076"/>
                    <a:pt x="133" y="1076"/>
                  </a:cubicBezTo>
                  <a:cubicBezTo>
                    <a:pt x="131" y="1068"/>
                    <a:pt x="131" y="1068"/>
                    <a:pt x="131" y="1068"/>
                  </a:cubicBezTo>
                  <a:cubicBezTo>
                    <a:pt x="129" y="1062"/>
                    <a:pt x="128" y="1056"/>
                    <a:pt x="126" y="1051"/>
                  </a:cubicBezTo>
                  <a:cubicBezTo>
                    <a:pt x="124" y="1042"/>
                    <a:pt x="124" y="1042"/>
                    <a:pt x="124" y="1042"/>
                  </a:cubicBezTo>
                  <a:cubicBezTo>
                    <a:pt x="123" y="1038"/>
                    <a:pt x="123" y="1038"/>
                    <a:pt x="123" y="1038"/>
                  </a:cubicBezTo>
                  <a:cubicBezTo>
                    <a:pt x="122" y="1035"/>
                    <a:pt x="122" y="1035"/>
                    <a:pt x="122" y="1035"/>
                  </a:cubicBezTo>
                  <a:cubicBezTo>
                    <a:pt x="120" y="1027"/>
                    <a:pt x="118" y="1019"/>
                    <a:pt x="116" y="1011"/>
                  </a:cubicBezTo>
                  <a:cubicBezTo>
                    <a:pt x="110" y="980"/>
                    <a:pt x="106" y="948"/>
                    <a:pt x="103" y="916"/>
                  </a:cubicBezTo>
                  <a:cubicBezTo>
                    <a:pt x="102" y="911"/>
                    <a:pt x="101" y="905"/>
                    <a:pt x="101" y="900"/>
                  </a:cubicBezTo>
                  <a:cubicBezTo>
                    <a:pt x="101" y="888"/>
                    <a:pt x="104" y="877"/>
                    <a:pt x="106" y="867"/>
                  </a:cubicBezTo>
                  <a:cubicBezTo>
                    <a:pt x="108" y="862"/>
                    <a:pt x="109" y="856"/>
                    <a:pt x="109" y="850"/>
                  </a:cubicBezTo>
                  <a:cubicBezTo>
                    <a:pt x="109" y="842"/>
                    <a:pt x="107" y="833"/>
                    <a:pt x="100" y="824"/>
                  </a:cubicBezTo>
                  <a:cubicBezTo>
                    <a:pt x="100" y="815"/>
                    <a:pt x="100" y="804"/>
                    <a:pt x="100" y="794"/>
                  </a:cubicBezTo>
                  <a:cubicBezTo>
                    <a:pt x="100" y="780"/>
                    <a:pt x="101" y="766"/>
                    <a:pt x="105" y="759"/>
                  </a:cubicBezTo>
                  <a:cubicBezTo>
                    <a:pt x="109" y="732"/>
                    <a:pt x="115" y="689"/>
                    <a:pt x="124" y="646"/>
                  </a:cubicBezTo>
                  <a:cubicBezTo>
                    <a:pt x="126" y="634"/>
                    <a:pt x="129" y="624"/>
                    <a:pt x="131" y="613"/>
                  </a:cubicBezTo>
                  <a:cubicBezTo>
                    <a:pt x="132" y="607"/>
                    <a:pt x="134" y="602"/>
                    <a:pt x="135" y="597"/>
                  </a:cubicBezTo>
                  <a:cubicBezTo>
                    <a:pt x="136" y="591"/>
                    <a:pt x="138" y="586"/>
                    <a:pt x="139" y="580"/>
                  </a:cubicBezTo>
                  <a:cubicBezTo>
                    <a:pt x="146" y="552"/>
                    <a:pt x="152" y="525"/>
                    <a:pt x="155" y="502"/>
                  </a:cubicBezTo>
                  <a:cubicBezTo>
                    <a:pt x="170" y="462"/>
                    <a:pt x="184" y="428"/>
                    <a:pt x="199" y="393"/>
                  </a:cubicBezTo>
                  <a:cubicBezTo>
                    <a:pt x="202" y="388"/>
                    <a:pt x="204" y="383"/>
                    <a:pt x="207" y="377"/>
                  </a:cubicBezTo>
                  <a:cubicBezTo>
                    <a:pt x="209" y="375"/>
                    <a:pt x="210" y="372"/>
                    <a:pt x="211" y="368"/>
                  </a:cubicBezTo>
                  <a:cubicBezTo>
                    <a:pt x="213" y="365"/>
                    <a:pt x="215" y="362"/>
                    <a:pt x="217" y="359"/>
                  </a:cubicBezTo>
                  <a:cubicBezTo>
                    <a:pt x="219" y="354"/>
                    <a:pt x="221" y="350"/>
                    <a:pt x="224" y="345"/>
                  </a:cubicBezTo>
                  <a:cubicBezTo>
                    <a:pt x="225" y="342"/>
                    <a:pt x="226" y="339"/>
                    <a:pt x="227" y="336"/>
                  </a:cubicBezTo>
                  <a:cubicBezTo>
                    <a:pt x="228" y="329"/>
                    <a:pt x="229" y="321"/>
                    <a:pt x="230" y="313"/>
                  </a:cubicBezTo>
                  <a:cubicBezTo>
                    <a:pt x="231" y="309"/>
                    <a:pt x="232" y="305"/>
                    <a:pt x="232" y="301"/>
                  </a:cubicBezTo>
                  <a:cubicBezTo>
                    <a:pt x="233" y="297"/>
                    <a:pt x="234" y="293"/>
                    <a:pt x="235" y="289"/>
                  </a:cubicBezTo>
                  <a:cubicBezTo>
                    <a:pt x="236" y="281"/>
                    <a:pt x="238" y="273"/>
                    <a:pt x="240" y="264"/>
                  </a:cubicBezTo>
                  <a:cubicBezTo>
                    <a:pt x="242" y="256"/>
                    <a:pt x="244" y="247"/>
                    <a:pt x="246" y="239"/>
                  </a:cubicBezTo>
                  <a:cubicBezTo>
                    <a:pt x="252" y="227"/>
                    <a:pt x="258" y="214"/>
                    <a:pt x="264" y="202"/>
                  </a:cubicBezTo>
                  <a:cubicBezTo>
                    <a:pt x="271" y="190"/>
                    <a:pt x="278" y="178"/>
                    <a:pt x="285" y="166"/>
                  </a:cubicBezTo>
                  <a:cubicBezTo>
                    <a:pt x="288" y="160"/>
                    <a:pt x="292" y="154"/>
                    <a:pt x="296" y="148"/>
                  </a:cubicBezTo>
                  <a:cubicBezTo>
                    <a:pt x="300" y="142"/>
                    <a:pt x="304" y="136"/>
                    <a:pt x="308" y="130"/>
                  </a:cubicBezTo>
                  <a:cubicBezTo>
                    <a:pt x="312" y="124"/>
                    <a:pt x="316" y="118"/>
                    <a:pt x="320" y="112"/>
                  </a:cubicBezTo>
                  <a:cubicBezTo>
                    <a:pt x="323" y="108"/>
                    <a:pt x="323" y="108"/>
                    <a:pt x="323" y="108"/>
                  </a:cubicBezTo>
                  <a:cubicBezTo>
                    <a:pt x="327" y="103"/>
                    <a:pt x="327" y="103"/>
                    <a:pt x="327" y="103"/>
                  </a:cubicBezTo>
                  <a:cubicBezTo>
                    <a:pt x="329" y="100"/>
                    <a:pt x="332" y="97"/>
                    <a:pt x="334" y="94"/>
                  </a:cubicBezTo>
                  <a:cubicBezTo>
                    <a:pt x="336" y="94"/>
                    <a:pt x="338" y="92"/>
                    <a:pt x="341" y="91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38" y="92"/>
                    <a:pt x="336" y="94"/>
                    <a:pt x="334" y="94"/>
                  </a:cubicBezTo>
                  <a:cubicBezTo>
                    <a:pt x="334" y="94"/>
                    <a:pt x="334" y="93"/>
                    <a:pt x="335" y="93"/>
                  </a:cubicBezTo>
                  <a:cubicBezTo>
                    <a:pt x="325" y="98"/>
                    <a:pt x="316" y="103"/>
                    <a:pt x="307" y="108"/>
                  </a:cubicBezTo>
                  <a:cubicBezTo>
                    <a:pt x="301" y="111"/>
                    <a:pt x="295" y="115"/>
                    <a:pt x="289" y="119"/>
                  </a:cubicBezTo>
                  <a:cubicBezTo>
                    <a:pt x="287" y="121"/>
                    <a:pt x="284" y="123"/>
                    <a:pt x="281" y="125"/>
                  </a:cubicBezTo>
                  <a:cubicBezTo>
                    <a:pt x="273" y="131"/>
                    <a:pt x="273" y="131"/>
                    <a:pt x="273" y="131"/>
                  </a:cubicBezTo>
                  <a:cubicBezTo>
                    <a:pt x="270" y="133"/>
                    <a:pt x="267" y="135"/>
                    <a:pt x="264" y="137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53" y="147"/>
                    <a:pt x="248" y="151"/>
                    <a:pt x="244" y="155"/>
                  </a:cubicBezTo>
                  <a:cubicBezTo>
                    <a:pt x="234" y="165"/>
                    <a:pt x="223" y="175"/>
                    <a:pt x="214" y="186"/>
                  </a:cubicBezTo>
                  <a:cubicBezTo>
                    <a:pt x="210" y="191"/>
                    <a:pt x="206" y="195"/>
                    <a:pt x="203" y="200"/>
                  </a:cubicBezTo>
                  <a:cubicBezTo>
                    <a:pt x="199" y="205"/>
                    <a:pt x="196" y="209"/>
                    <a:pt x="194" y="214"/>
                  </a:cubicBezTo>
                  <a:cubicBezTo>
                    <a:pt x="192" y="219"/>
                    <a:pt x="190" y="224"/>
                    <a:pt x="188" y="229"/>
                  </a:cubicBezTo>
                  <a:cubicBezTo>
                    <a:pt x="186" y="232"/>
                    <a:pt x="184" y="234"/>
                    <a:pt x="182" y="238"/>
                  </a:cubicBezTo>
                  <a:cubicBezTo>
                    <a:pt x="181" y="241"/>
                    <a:pt x="178" y="244"/>
                    <a:pt x="175" y="248"/>
                  </a:cubicBezTo>
                  <a:cubicBezTo>
                    <a:pt x="173" y="252"/>
                    <a:pt x="169" y="256"/>
                    <a:pt x="165" y="260"/>
                  </a:cubicBezTo>
                  <a:cubicBezTo>
                    <a:pt x="161" y="265"/>
                    <a:pt x="157" y="270"/>
                    <a:pt x="151" y="276"/>
                  </a:cubicBezTo>
                  <a:cubicBezTo>
                    <a:pt x="139" y="302"/>
                    <a:pt x="130" y="327"/>
                    <a:pt x="120" y="356"/>
                  </a:cubicBezTo>
                  <a:cubicBezTo>
                    <a:pt x="105" y="403"/>
                    <a:pt x="92" y="453"/>
                    <a:pt x="79" y="505"/>
                  </a:cubicBezTo>
                  <a:cubicBezTo>
                    <a:pt x="77" y="513"/>
                    <a:pt x="74" y="520"/>
                    <a:pt x="72" y="528"/>
                  </a:cubicBezTo>
                  <a:cubicBezTo>
                    <a:pt x="72" y="529"/>
                    <a:pt x="72" y="530"/>
                    <a:pt x="72" y="531"/>
                  </a:cubicBezTo>
                  <a:cubicBezTo>
                    <a:pt x="71" y="581"/>
                    <a:pt x="73" y="630"/>
                    <a:pt x="77" y="679"/>
                  </a:cubicBezTo>
                  <a:cubicBezTo>
                    <a:pt x="72" y="680"/>
                    <a:pt x="70" y="701"/>
                    <a:pt x="69" y="720"/>
                  </a:cubicBezTo>
                  <a:cubicBezTo>
                    <a:pt x="67" y="736"/>
                    <a:pt x="66" y="750"/>
                    <a:pt x="61" y="750"/>
                  </a:cubicBezTo>
                  <a:cubicBezTo>
                    <a:pt x="60" y="750"/>
                    <a:pt x="59" y="749"/>
                    <a:pt x="58" y="748"/>
                  </a:cubicBezTo>
                  <a:cubicBezTo>
                    <a:pt x="58" y="748"/>
                    <a:pt x="58" y="748"/>
                    <a:pt x="57" y="748"/>
                  </a:cubicBezTo>
                  <a:cubicBezTo>
                    <a:pt x="56" y="748"/>
                    <a:pt x="55" y="748"/>
                    <a:pt x="54" y="748"/>
                  </a:cubicBezTo>
                  <a:cubicBezTo>
                    <a:pt x="42" y="711"/>
                    <a:pt x="39" y="678"/>
                    <a:pt x="38" y="645"/>
                  </a:cubicBezTo>
                  <a:cubicBezTo>
                    <a:pt x="29" y="673"/>
                    <a:pt x="21" y="704"/>
                    <a:pt x="15" y="738"/>
                  </a:cubicBezTo>
                  <a:cubicBezTo>
                    <a:pt x="12" y="761"/>
                    <a:pt x="10" y="786"/>
                    <a:pt x="10" y="811"/>
                  </a:cubicBezTo>
                  <a:cubicBezTo>
                    <a:pt x="10" y="833"/>
                    <a:pt x="11" y="855"/>
                    <a:pt x="15" y="876"/>
                  </a:cubicBezTo>
                  <a:cubicBezTo>
                    <a:pt x="15" y="876"/>
                    <a:pt x="15" y="876"/>
                    <a:pt x="15" y="876"/>
                  </a:cubicBezTo>
                  <a:cubicBezTo>
                    <a:pt x="15" y="876"/>
                    <a:pt x="15" y="876"/>
                    <a:pt x="15" y="876"/>
                  </a:cubicBezTo>
                  <a:cubicBezTo>
                    <a:pt x="14" y="890"/>
                    <a:pt x="12" y="896"/>
                    <a:pt x="9" y="902"/>
                  </a:cubicBezTo>
                  <a:cubicBezTo>
                    <a:pt x="6" y="907"/>
                    <a:pt x="3" y="911"/>
                    <a:pt x="0" y="919"/>
                  </a:cubicBezTo>
                  <a:cubicBezTo>
                    <a:pt x="2" y="931"/>
                    <a:pt x="3" y="943"/>
                    <a:pt x="6" y="955"/>
                  </a:cubicBezTo>
                  <a:cubicBezTo>
                    <a:pt x="7" y="961"/>
                    <a:pt x="8" y="967"/>
                    <a:pt x="9" y="973"/>
                  </a:cubicBezTo>
                  <a:cubicBezTo>
                    <a:pt x="10" y="979"/>
                    <a:pt x="11" y="985"/>
                    <a:pt x="13" y="991"/>
                  </a:cubicBezTo>
                  <a:cubicBezTo>
                    <a:pt x="25" y="1024"/>
                    <a:pt x="31" y="1041"/>
                    <a:pt x="32" y="1056"/>
                  </a:cubicBezTo>
                  <a:cubicBezTo>
                    <a:pt x="33" y="1059"/>
                    <a:pt x="33" y="1063"/>
                    <a:pt x="33" y="1067"/>
                  </a:cubicBezTo>
                  <a:cubicBezTo>
                    <a:pt x="33" y="1071"/>
                    <a:pt x="33" y="1075"/>
                    <a:pt x="33" y="1079"/>
                  </a:cubicBezTo>
                  <a:cubicBezTo>
                    <a:pt x="33" y="1088"/>
                    <a:pt x="33" y="1098"/>
                    <a:pt x="33" y="1110"/>
                  </a:cubicBezTo>
                  <a:cubicBezTo>
                    <a:pt x="36" y="1118"/>
                    <a:pt x="41" y="1126"/>
                    <a:pt x="46" y="1134"/>
                  </a:cubicBezTo>
                  <a:cubicBezTo>
                    <a:pt x="51" y="1142"/>
                    <a:pt x="57" y="1149"/>
                    <a:pt x="61" y="1157"/>
                  </a:cubicBezTo>
                  <a:cubicBezTo>
                    <a:pt x="65" y="1168"/>
                    <a:pt x="70" y="1184"/>
                    <a:pt x="76" y="1202"/>
                  </a:cubicBezTo>
                  <a:cubicBezTo>
                    <a:pt x="79" y="1211"/>
                    <a:pt x="83" y="1220"/>
                    <a:pt x="86" y="1229"/>
                  </a:cubicBezTo>
                  <a:cubicBezTo>
                    <a:pt x="89" y="1238"/>
                    <a:pt x="92" y="1247"/>
                    <a:pt x="94" y="1256"/>
                  </a:cubicBezTo>
                  <a:cubicBezTo>
                    <a:pt x="95" y="1258"/>
                    <a:pt x="96" y="1260"/>
                    <a:pt x="96" y="1262"/>
                  </a:cubicBezTo>
                  <a:cubicBezTo>
                    <a:pt x="97" y="1264"/>
                    <a:pt x="97" y="1266"/>
                    <a:pt x="98" y="1268"/>
                  </a:cubicBezTo>
                  <a:cubicBezTo>
                    <a:pt x="99" y="1272"/>
                    <a:pt x="100" y="1275"/>
                    <a:pt x="101" y="1279"/>
                  </a:cubicBezTo>
                  <a:cubicBezTo>
                    <a:pt x="103" y="1286"/>
                    <a:pt x="104" y="1292"/>
                    <a:pt x="105" y="1296"/>
                  </a:cubicBezTo>
                  <a:cubicBezTo>
                    <a:pt x="105" y="1296"/>
                    <a:pt x="105" y="1296"/>
                    <a:pt x="105" y="1296"/>
                  </a:cubicBezTo>
                  <a:cubicBezTo>
                    <a:pt x="105" y="1303"/>
                    <a:pt x="104" y="1307"/>
                    <a:pt x="99" y="1307"/>
                  </a:cubicBezTo>
                  <a:cubicBezTo>
                    <a:pt x="99" y="1307"/>
                    <a:pt x="99" y="1307"/>
                    <a:pt x="99" y="1307"/>
                  </a:cubicBezTo>
                  <a:cubicBezTo>
                    <a:pt x="99" y="1307"/>
                    <a:pt x="99" y="1307"/>
                    <a:pt x="99" y="1307"/>
                  </a:cubicBezTo>
                  <a:cubicBezTo>
                    <a:pt x="99" y="1307"/>
                    <a:pt x="99" y="1307"/>
                    <a:pt x="99" y="1307"/>
                  </a:cubicBezTo>
                  <a:cubicBezTo>
                    <a:pt x="99" y="1307"/>
                    <a:pt x="99" y="1307"/>
                    <a:pt x="99" y="1307"/>
                  </a:cubicBezTo>
                  <a:cubicBezTo>
                    <a:pt x="98" y="1307"/>
                    <a:pt x="96" y="1307"/>
                    <a:pt x="94" y="1306"/>
                  </a:cubicBezTo>
                  <a:cubicBezTo>
                    <a:pt x="94" y="1306"/>
                    <a:pt x="94" y="1306"/>
                    <a:pt x="94" y="1306"/>
                  </a:cubicBezTo>
                  <a:cubicBezTo>
                    <a:pt x="94" y="1306"/>
                    <a:pt x="94" y="1306"/>
                    <a:pt x="94" y="1306"/>
                  </a:cubicBezTo>
                  <a:cubicBezTo>
                    <a:pt x="95" y="1312"/>
                    <a:pt x="96" y="1318"/>
                    <a:pt x="98" y="1324"/>
                  </a:cubicBezTo>
                  <a:cubicBezTo>
                    <a:pt x="98" y="1327"/>
                    <a:pt x="99" y="1329"/>
                    <a:pt x="100" y="1332"/>
                  </a:cubicBezTo>
                  <a:cubicBezTo>
                    <a:pt x="102" y="1340"/>
                    <a:pt x="102" y="1340"/>
                    <a:pt x="102" y="1340"/>
                  </a:cubicBezTo>
                  <a:cubicBezTo>
                    <a:pt x="104" y="1351"/>
                    <a:pt x="109" y="1362"/>
                    <a:pt x="113" y="1373"/>
                  </a:cubicBezTo>
                  <a:cubicBezTo>
                    <a:pt x="116" y="1379"/>
                    <a:pt x="119" y="1383"/>
                    <a:pt x="123" y="1387"/>
                  </a:cubicBezTo>
                  <a:cubicBezTo>
                    <a:pt x="126" y="1391"/>
                    <a:pt x="129" y="1395"/>
                    <a:pt x="133" y="1398"/>
                  </a:cubicBezTo>
                  <a:cubicBezTo>
                    <a:pt x="140" y="1404"/>
                    <a:pt x="147" y="1410"/>
                    <a:pt x="155" y="1416"/>
                  </a:cubicBezTo>
                  <a:cubicBezTo>
                    <a:pt x="163" y="1426"/>
                    <a:pt x="170" y="1437"/>
                    <a:pt x="179" y="1447"/>
                  </a:cubicBezTo>
                  <a:cubicBezTo>
                    <a:pt x="188" y="1457"/>
                    <a:pt x="197" y="1467"/>
                    <a:pt x="206" y="1477"/>
                  </a:cubicBezTo>
                  <a:cubicBezTo>
                    <a:pt x="211" y="1482"/>
                    <a:pt x="215" y="1487"/>
                    <a:pt x="220" y="1492"/>
                  </a:cubicBezTo>
                  <a:cubicBezTo>
                    <a:pt x="225" y="1496"/>
                    <a:pt x="230" y="1501"/>
                    <a:pt x="235" y="1506"/>
                  </a:cubicBezTo>
                  <a:cubicBezTo>
                    <a:pt x="250" y="1520"/>
                    <a:pt x="250" y="1520"/>
                    <a:pt x="250" y="1520"/>
                  </a:cubicBezTo>
                  <a:cubicBezTo>
                    <a:pt x="265" y="1533"/>
                    <a:pt x="265" y="1533"/>
                    <a:pt x="265" y="1533"/>
                  </a:cubicBezTo>
                  <a:cubicBezTo>
                    <a:pt x="273" y="1540"/>
                    <a:pt x="273" y="1540"/>
                    <a:pt x="273" y="1540"/>
                  </a:cubicBezTo>
                  <a:cubicBezTo>
                    <a:pt x="281" y="1547"/>
                    <a:pt x="281" y="1547"/>
                    <a:pt x="281" y="1547"/>
                  </a:cubicBezTo>
                  <a:cubicBezTo>
                    <a:pt x="287" y="1551"/>
                    <a:pt x="292" y="1555"/>
                    <a:pt x="297" y="1560"/>
                  </a:cubicBezTo>
                  <a:cubicBezTo>
                    <a:pt x="308" y="1568"/>
                    <a:pt x="319" y="1577"/>
                    <a:pt x="331" y="1585"/>
                  </a:cubicBezTo>
                  <a:cubicBezTo>
                    <a:pt x="342" y="1593"/>
                    <a:pt x="354" y="1600"/>
                    <a:pt x="365" y="1608"/>
                  </a:cubicBezTo>
                  <a:cubicBezTo>
                    <a:pt x="371" y="1612"/>
                    <a:pt x="377" y="1615"/>
                    <a:pt x="383" y="1619"/>
                  </a:cubicBezTo>
                  <a:cubicBezTo>
                    <a:pt x="389" y="1623"/>
                    <a:pt x="395" y="1626"/>
                    <a:pt x="401" y="1630"/>
                  </a:cubicBezTo>
                  <a:cubicBezTo>
                    <a:pt x="414" y="1633"/>
                    <a:pt x="430" y="1641"/>
                    <a:pt x="447" y="1650"/>
                  </a:cubicBezTo>
                  <a:cubicBezTo>
                    <a:pt x="464" y="1659"/>
                    <a:pt x="482" y="1668"/>
                    <a:pt x="498" y="1675"/>
                  </a:cubicBezTo>
                  <a:cubicBezTo>
                    <a:pt x="506" y="1682"/>
                    <a:pt x="514" y="1688"/>
                    <a:pt x="522" y="1695"/>
                  </a:cubicBezTo>
                  <a:cubicBezTo>
                    <a:pt x="530" y="1702"/>
                    <a:pt x="539" y="1708"/>
                    <a:pt x="546" y="1714"/>
                  </a:cubicBezTo>
                  <a:cubicBezTo>
                    <a:pt x="558" y="1720"/>
                    <a:pt x="570" y="1725"/>
                    <a:pt x="582" y="1730"/>
                  </a:cubicBezTo>
                  <a:cubicBezTo>
                    <a:pt x="588" y="1732"/>
                    <a:pt x="594" y="1735"/>
                    <a:pt x="600" y="1737"/>
                  </a:cubicBezTo>
                  <a:cubicBezTo>
                    <a:pt x="606" y="1740"/>
                    <a:pt x="612" y="1742"/>
                    <a:pt x="618" y="1744"/>
                  </a:cubicBezTo>
                  <a:cubicBezTo>
                    <a:pt x="641" y="1746"/>
                    <a:pt x="669" y="1754"/>
                    <a:pt x="704" y="1766"/>
                  </a:cubicBezTo>
                  <a:cubicBezTo>
                    <a:pt x="712" y="1768"/>
                    <a:pt x="722" y="1771"/>
                    <a:pt x="731" y="1775"/>
                  </a:cubicBezTo>
                  <a:cubicBezTo>
                    <a:pt x="736" y="1776"/>
                    <a:pt x="741" y="1778"/>
                    <a:pt x="746" y="1779"/>
                  </a:cubicBezTo>
                  <a:cubicBezTo>
                    <a:pt x="751" y="1781"/>
                    <a:pt x="756" y="1782"/>
                    <a:pt x="761" y="1784"/>
                  </a:cubicBezTo>
                  <a:cubicBezTo>
                    <a:pt x="771" y="1787"/>
                    <a:pt x="782" y="1791"/>
                    <a:pt x="794" y="1794"/>
                  </a:cubicBezTo>
                  <a:cubicBezTo>
                    <a:pt x="805" y="1797"/>
                    <a:pt x="817" y="1800"/>
                    <a:pt x="829" y="1803"/>
                  </a:cubicBezTo>
                  <a:cubicBezTo>
                    <a:pt x="839" y="1805"/>
                    <a:pt x="848" y="1806"/>
                    <a:pt x="858" y="1808"/>
                  </a:cubicBezTo>
                  <a:cubicBezTo>
                    <a:pt x="868" y="1810"/>
                    <a:pt x="878" y="1811"/>
                    <a:pt x="888" y="1813"/>
                  </a:cubicBezTo>
                  <a:cubicBezTo>
                    <a:pt x="898" y="1814"/>
                    <a:pt x="908" y="1815"/>
                    <a:pt x="918" y="1816"/>
                  </a:cubicBezTo>
                  <a:cubicBezTo>
                    <a:pt x="923" y="1816"/>
                    <a:pt x="929" y="1817"/>
                    <a:pt x="934" y="1817"/>
                  </a:cubicBezTo>
                  <a:cubicBezTo>
                    <a:pt x="939" y="1818"/>
                    <a:pt x="944" y="1818"/>
                    <a:pt x="949" y="1818"/>
                  </a:cubicBezTo>
                  <a:cubicBezTo>
                    <a:pt x="959" y="1819"/>
                    <a:pt x="969" y="1820"/>
                    <a:pt x="979" y="1822"/>
                  </a:cubicBezTo>
                  <a:cubicBezTo>
                    <a:pt x="982" y="1822"/>
                    <a:pt x="984" y="1822"/>
                    <a:pt x="987" y="1822"/>
                  </a:cubicBezTo>
                  <a:cubicBezTo>
                    <a:pt x="994" y="1823"/>
                    <a:pt x="994" y="1823"/>
                    <a:pt x="994" y="1823"/>
                  </a:cubicBezTo>
                  <a:cubicBezTo>
                    <a:pt x="1009" y="1823"/>
                    <a:pt x="1009" y="1823"/>
                    <a:pt x="1009" y="1823"/>
                  </a:cubicBezTo>
                  <a:cubicBezTo>
                    <a:pt x="1019" y="1824"/>
                    <a:pt x="1029" y="1825"/>
                    <a:pt x="1039" y="1825"/>
                  </a:cubicBezTo>
                  <a:cubicBezTo>
                    <a:pt x="1049" y="1824"/>
                    <a:pt x="1059" y="1824"/>
                    <a:pt x="1069" y="1824"/>
                  </a:cubicBezTo>
                  <a:cubicBezTo>
                    <a:pt x="1073" y="1824"/>
                    <a:pt x="1077" y="1824"/>
                    <a:pt x="1080" y="1824"/>
                  </a:cubicBezTo>
                  <a:cubicBezTo>
                    <a:pt x="1084" y="1823"/>
                    <a:pt x="1088" y="1823"/>
                    <a:pt x="1091" y="1823"/>
                  </a:cubicBezTo>
                  <a:cubicBezTo>
                    <a:pt x="1098" y="1821"/>
                    <a:pt x="1105" y="1820"/>
                    <a:pt x="1111" y="1819"/>
                  </a:cubicBezTo>
                  <a:cubicBezTo>
                    <a:pt x="1117" y="1817"/>
                    <a:pt x="1124" y="1815"/>
                    <a:pt x="1130" y="1814"/>
                  </a:cubicBezTo>
                  <a:cubicBezTo>
                    <a:pt x="1133" y="1813"/>
                    <a:pt x="1136" y="1812"/>
                    <a:pt x="1139" y="1811"/>
                  </a:cubicBezTo>
                  <a:cubicBezTo>
                    <a:pt x="1142" y="1810"/>
                    <a:pt x="1145" y="1809"/>
                    <a:pt x="1147" y="1808"/>
                  </a:cubicBezTo>
                  <a:cubicBezTo>
                    <a:pt x="1159" y="1804"/>
                    <a:pt x="1170" y="1801"/>
                    <a:pt x="1182" y="1798"/>
                  </a:cubicBezTo>
                  <a:cubicBezTo>
                    <a:pt x="1188" y="1797"/>
                    <a:pt x="1195" y="1795"/>
                    <a:pt x="1201" y="1795"/>
                  </a:cubicBezTo>
                  <a:cubicBezTo>
                    <a:pt x="1208" y="1794"/>
                    <a:pt x="1215" y="1793"/>
                    <a:pt x="1222" y="1793"/>
                  </a:cubicBezTo>
                  <a:cubicBezTo>
                    <a:pt x="1238" y="1790"/>
                    <a:pt x="1254" y="1787"/>
                    <a:pt x="1270" y="1784"/>
                  </a:cubicBezTo>
                  <a:cubicBezTo>
                    <a:pt x="1286" y="1782"/>
                    <a:pt x="1302" y="1779"/>
                    <a:pt x="1317" y="1776"/>
                  </a:cubicBezTo>
                  <a:cubicBezTo>
                    <a:pt x="1336" y="1772"/>
                    <a:pt x="1358" y="1766"/>
                    <a:pt x="1377" y="1762"/>
                  </a:cubicBezTo>
                  <a:cubicBezTo>
                    <a:pt x="1414" y="1746"/>
                    <a:pt x="1446" y="1737"/>
                    <a:pt x="1461" y="1737"/>
                  </a:cubicBezTo>
                  <a:cubicBezTo>
                    <a:pt x="1468" y="1737"/>
                    <a:pt x="1471" y="1739"/>
                    <a:pt x="1471" y="1742"/>
                  </a:cubicBezTo>
                  <a:cubicBezTo>
                    <a:pt x="1471" y="1747"/>
                    <a:pt x="1463" y="1756"/>
                    <a:pt x="1444" y="1769"/>
                  </a:cubicBezTo>
                  <a:cubicBezTo>
                    <a:pt x="1451" y="1771"/>
                    <a:pt x="1456" y="1773"/>
                    <a:pt x="1464" y="1773"/>
                  </a:cubicBezTo>
                  <a:cubicBezTo>
                    <a:pt x="1472" y="1773"/>
                    <a:pt x="1485" y="1771"/>
                    <a:pt x="1507" y="1763"/>
                  </a:cubicBezTo>
                  <a:cubicBezTo>
                    <a:pt x="1521" y="1759"/>
                    <a:pt x="1537" y="1755"/>
                    <a:pt x="1552" y="1751"/>
                  </a:cubicBezTo>
                  <a:cubicBezTo>
                    <a:pt x="1568" y="1746"/>
                    <a:pt x="1584" y="1741"/>
                    <a:pt x="1599" y="1735"/>
                  </a:cubicBezTo>
                  <a:cubicBezTo>
                    <a:pt x="1606" y="1732"/>
                    <a:pt x="1614" y="1729"/>
                    <a:pt x="1621" y="1726"/>
                  </a:cubicBezTo>
                  <a:cubicBezTo>
                    <a:pt x="1625" y="1725"/>
                    <a:pt x="1628" y="1723"/>
                    <a:pt x="1632" y="1721"/>
                  </a:cubicBezTo>
                  <a:cubicBezTo>
                    <a:pt x="1636" y="1720"/>
                    <a:pt x="1639" y="1718"/>
                    <a:pt x="1643" y="1716"/>
                  </a:cubicBezTo>
                  <a:cubicBezTo>
                    <a:pt x="1650" y="1713"/>
                    <a:pt x="1657" y="1709"/>
                    <a:pt x="1664" y="1706"/>
                  </a:cubicBezTo>
                  <a:cubicBezTo>
                    <a:pt x="1671" y="1702"/>
                    <a:pt x="1678" y="1698"/>
                    <a:pt x="1685" y="1695"/>
                  </a:cubicBezTo>
                  <a:cubicBezTo>
                    <a:pt x="1687" y="1693"/>
                    <a:pt x="1690" y="1691"/>
                    <a:pt x="1693" y="1689"/>
                  </a:cubicBezTo>
                  <a:cubicBezTo>
                    <a:pt x="1696" y="1687"/>
                    <a:pt x="1698" y="1685"/>
                    <a:pt x="1701" y="1683"/>
                  </a:cubicBezTo>
                  <a:cubicBezTo>
                    <a:pt x="1707" y="1679"/>
                    <a:pt x="1713" y="1675"/>
                    <a:pt x="1719" y="1671"/>
                  </a:cubicBezTo>
                  <a:cubicBezTo>
                    <a:pt x="1726" y="1667"/>
                    <a:pt x="1732" y="1663"/>
                    <a:pt x="1739" y="1658"/>
                  </a:cubicBezTo>
                  <a:cubicBezTo>
                    <a:pt x="1742" y="1656"/>
                    <a:pt x="1746" y="1654"/>
                    <a:pt x="1749" y="1652"/>
                  </a:cubicBezTo>
                  <a:cubicBezTo>
                    <a:pt x="1753" y="1650"/>
                    <a:pt x="1756" y="1647"/>
                    <a:pt x="1760" y="1645"/>
                  </a:cubicBezTo>
                  <a:cubicBezTo>
                    <a:pt x="1789" y="1627"/>
                    <a:pt x="1824" y="1606"/>
                    <a:pt x="1863" y="1579"/>
                  </a:cubicBezTo>
                  <a:cubicBezTo>
                    <a:pt x="1863" y="1579"/>
                    <a:pt x="1863" y="1579"/>
                    <a:pt x="1863" y="1579"/>
                  </a:cubicBezTo>
                  <a:cubicBezTo>
                    <a:pt x="1863" y="1579"/>
                    <a:pt x="1863" y="1579"/>
                    <a:pt x="1863" y="1579"/>
                  </a:cubicBezTo>
                  <a:cubicBezTo>
                    <a:pt x="1863" y="1579"/>
                    <a:pt x="1863" y="1579"/>
                    <a:pt x="1863" y="1579"/>
                  </a:cubicBezTo>
                  <a:cubicBezTo>
                    <a:pt x="1863" y="1579"/>
                    <a:pt x="1863" y="1579"/>
                    <a:pt x="1863" y="1579"/>
                  </a:cubicBezTo>
                  <a:cubicBezTo>
                    <a:pt x="1863" y="1579"/>
                    <a:pt x="1863" y="1579"/>
                    <a:pt x="1863" y="1579"/>
                  </a:cubicBezTo>
                  <a:cubicBezTo>
                    <a:pt x="1897" y="1548"/>
                    <a:pt x="1929" y="1515"/>
                    <a:pt x="1959" y="1481"/>
                  </a:cubicBezTo>
                  <a:cubicBezTo>
                    <a:pt x="1966" y="1472"/>
                    <a:pt x="1974" y="1464"/>
                    <a:pt x="1981" y="1455"/>
                  </a:cubicBezTo>
                  <a:cubicBezTo>
                    <a:pt x="1988" y="1446"/>
                    <a:pt x="1996" y="1438"/>
                    <a:pt x="2003" y="1429"/>
                  </a:cubicBezTo>
                  <a:cubicBezTo>
                    <a:pt x="2017" y="1411"/>
                    <a:pt x="2031" y="1393"/>
                    <a:pt x="2045" y="1374"/>
                  </a:cubicBezTo>
                  <a:cubicBezTo>
                    <a:pt x="2065" y="1346"/>
                    <a:pt x="2083" y="1317"/>
                    <a:pt x="2098" y="1289"/>
                  </a:cubicBezTo>
                  <a:cubicBezTo>
                    <a:pt x="2103" y="1280"/>
                    <a:pt x="2108" y="1270"/>
                    <a:pt x="2113" y="1260"/>
                  </a:cubicBezTo>
                  <a:cubicBezTo>
                    <a:pt x="2118" y="1250"/>
                    <a:pt x="2122" y="1240"/>
                    <a:pt x="2126" y="1230"/>
                  </a:cubicBezTo>
                  <a:cubicBezTo>
                    <a:pt x="2152" y="1182"/>
                    <a:pt x="2171" y="1129"/>
                    <a:pt x="2184" y="1074"/>
                  </a:cubicBezTo>
                  <a:cubicBezTo>
                    <a:pt x="2188" y="1042"/>
                    <a:pt x="2191" y="1010"/>
                    <a:pt x="2191" y="978"/>
                  </a:cubicBezTo>
                  <a:cubicBezTo>
                    <a:pt x="2190" y="953"/>
                    <a:pt x="2189" y="929"/>
                    <a:pt x="2187" y="905"/>
                  </a:cubicBezTo>
                  <a:cubicBezTo>
                    <a:pt x="2185" y="897"/>
                    <a:pt x="2182" y="886"/>
                    <a:pt x="2180" y="875"/>
                  </a:cubicBezTo>
                  <a:cubicBezTo>
                    <a:pt x="2177" y="864"/>
                    <a:pt x="2175" y="852"/>
                    <a:pt x="2173" y="840"/>
                  </a:cubicBezTo>
                  <a:cubicBezTo>
                    <a:pt x="2168" y="816"/>
                    <a:pt x="2164" y="792"/>
                    <a:pt x="2163" y="772"/>
                  </a:cubicBezTo>
                  <a:cubicBezTo>
                    <a:pt x="2154" y="730"/>
                    <a:pt x="2142" y="688"/>
                    <a:pt x="2128" y="646"/>
                  </a:cubicBezTo>
                  <a:cubicBezTo>
                    <a:pt x="2125" y="636"/>
                    <a:pt x="2121" y="625"/>
                    <a:pt x="2117" y="615"/>
                  </a:cubicBezTo>
                  <a:cubicBezTo>
                    <a:pt x="2113" y="605"/>
                    <a:pt x="2110" y="594"/>
                    <a:pt x="2106" y="584"/>
                  </a:cubicBezTo>
                  <a:cubicBezTo>
                    <a:pt x="2098" y="563"/>
                    <a:pt x="2090" y="543"/>
                    <a:pt x="2081" y="522"/>
                  </a:cubicBezTo>
                  <a:cubicBezTo>
                    <a:pt x="2076" y="524"/>
                    <a:pt x="2071" y="525"/>
                    <a:pt x="2066" y="527"/>
                  </a:cubicBezTo>
                  <a:cubicBezTo>
                    <a:pt x="2067" y="532"/>
                    <a:pt x="2070" y="541"/>
                    <a:pt x="2073" y="551"/>
                  </a:cubicBezTo>
                  <a:cubicBezTo>
                    <a:pt x="2075" y="556"/>
                    <a:pt x="2077" y="562"/>
                    <a:pt x="2079" y="568"/>
                  </a:cubicBezTo>
                  <a:cubicBezTo>
                    <a:pt x="2081" y="573"/>
                    <a:pt x="2083" y="579"/>
                    <a:pt x="2084" y="585"/>
                  </a:cubicBezTo>
                  <a:cubicBezTo>
                    <a:pt x="2084" y="585"/>
                    <a:pt x="2084" y="585"/>
                    <a:pt x="2084" y="585"/>
                  </a:cubicBezTo>
                  <a:cubicBezTo>
                    <a:pt x="2084" y="585"/>
                    <a:pt x="2084" y="585"/>
                    <a:pt x="2084" y="585"/>
                  </a:cubicBezTo>
                  <a:cubicBezTo>
                    <a:pt x="2084" y="585"/>
                    <a:pt x="2084" y="585"/>
                    <a:pt x="2084" y="585"/>
                  </a:cubicBezTo>
                  <a:cubicBezTo>
                    <a:pt x="2090" y="605"/>
                    <a:pt x="2093" y="622"/>
                    <a:pt x="2086" y="622"/>
                  </a:cubicBezTo>
                  <a:cubicBezTo>
                    <a:pt x="2086" y="622"/>
                    <a:pt x="2086" y="622"/>
                    <a:pt x="2086" y="622"/>
                  </a:cubicBezTo>
                  <a:cubicBezTo>
                    <a:pt x="2085" y="622"/>
                    <a:pt x="2084" y="622"/>
                    <a:pt x="2083" y="622"/>
                  </a:cubicBezTo>
                  <a:cubicBezTo>
                    <a:pt x="2096" y="654"/>
                    <a:pt x="2107" y="690"/>
                    <a:pt x="2116" y="725"/>
                  </a:cubicBezTo>
                  <a:cubicBezTo>
                    <a:pt x="2126" y="760"/>
                    <a:pt x="2134" y="794"/>
                    <a:pt x="2143" y="824"/>
                  </a:cubicBezTo>
                  <a:cubicBezTo>
                    <a:pt x="2143" y="824"/>
                    <a:pt x="2143" y="824"/>
                    <a:pt x="2143" y="824"/>
                  </a:cubicBezTo>
                  <a:cubicBezTo>
                    <a:pt x="2143" y="824"/>
                    <a:pt x="2143" y="824"/>
                    <a:pt x="2143" y="824"/>
                  </a:cubicBezTo>
                  <a:cubicBezTo>
                    <a:pt x="2142" y="826"/>
                    <a:pt x="2142" y="829"/>
                    <a:pt x="2142" y="833"/>
                  </a:cubicBezTo>
                  <a:cubicBezTo>
                    <a:pt x="2142" y="845"/>
                    <a:pt x="2145" y="862"/>
                    <a:pt x="2147" y="879"/>
                  </a:cubicBezTo>
                  <a:cubicBezTo>
                    <a:pt x="2148" y="887"/>
                    <a:pt x="2148" y="895"/>
                    <a:pt x="2148" y="901"/>
                  </a:cubicBezTo>
                  <a:cubicBezTo>
                    <a:pt x="2148" y="903"/>
                    <a:pt x="2148" y="904"/>
                    <a:pt x="2148" y="906"/>
                  </a:cubicBezTo>
                  <a:cubicBezTo>
                    <a:pt x="2148" y="906"/>
                    <a:pt x="2148" y="906"/>
                    <a:pt x="2148" y="906"/>
                  </a:cubicBezTo>
                  <a:cubicBezTo>
                    <a:pt x="2148" y="906"/>
                    <a:pt x="2148" y="906"/>
                    <a:pt x="2148" y="906"/>
                  </a:cubicBezTo>
                  <a:cubicBezTo>
                    <a:pt x="2147" y="912"/>
                    <a:pt x="2146" y="916"/>
                    <a:pt x="2143" y="916"/>
                  </a:cubicBezTo>
                  <a:cubicBezTo>
                    <a:pt x="2143" y="916"/>
                    <a:pt x="2143" y="916"/>
                    <a:pt x="2143" y="916"/>
                  </a:cubicBezTo>
                  <a:cubicBezTo>
                    <a:pt x="2143" y="916"/>
                    <a:pt x="2143" y="916"/>
                    <a:pt x="2143" y="916"/>
                  </a:cubicBezTo>
                  <a:cubicBezTo>
                    <a:pt x="2143" y="916"/>
                    <a:pt x="2143" y="916"/>
                    <a:pt x="2143" y="916"/>
                  </a:cubicBezTo>
                  <a:cubicBezTo>
                    <a:pt x="2143" y="916"/>
                    <a:pt x="2143" y="916"/>
                    <a:pt x="2143" y="916"/>
                  </a:cubicBezTo>
                  <a:cubicBezTo>
                    <a:pt x="2142" y="916"/>
                    <a:pt x="2142" y="916"/>
                    <a:pt x="2141" y="916"/>
                  </a:cubicBezTo>
                  <a:cubicBezTo>
                    <a:pt x="2143" y="932"/>
                    <a:pt x="2143" y="947"/>
                    <a:pt x="2143" y="961"/>
                  </a:cubicBezTo>
                  <a:cubicBezTo>
                    <a:pt x="2143" y="972"/>
                    <a:pt x="2143" y="983"/>
                    <a:pt x="2142" y="995"/>
                  </a:cubicBezTo>
                  <a:cubicBezTo>
                    <a:pt x="2145" y="998"/>
                    <a:pt x="2147" y="1007"/>
                    <a:pt x="2147" y="1017"/>
                  </a:cubicBezTo>
                  <a:cubicBezTo>
                    <a:pt x="2147" y="1020"/>
                    <a:pt x="2147" y="1022"/>
                    <a:pt x="2147" y="1025"/>
                  </a:cubicBezTo>
                  <a:cubicBezTo>
                    <a:pt x="2147" y="1028"/>
                    <a:pt x="2147" y="1030"/>
                    <a:pt x="2147" y="1033"/>
                  </a:cubicBezTo>
                  <a:cubicBezTo>
                    <a:pt x="2147" y="1039"/>
                    <a:pt x="2146" y="1044"/>
                    <a:pt x="2145" y="1049"/>
                  </a:cubicBezTo>
                  <a:cubicBezTo>
                    <a:pt x="2145" y="1049"/>
                    <a:pt x="2145" y="1049"/>
                    <a:pt x="2145" y="1049"/>
                  </a:cubicBezTo>
                  <a:cubicBezTo>
                    <a:pt x="2145" y="1050"/>
                    <a:pt x="2145" y="1050"/>
                    <a:pt x="2145" y="1050"/>
                  </a:cubicBezTo>
                  <a:cubicBezTo>
                    <a:pt x="2145" y="1050"/>
                    <a:pt x="2145" y="1050"/>
                    <a:pt x="2145" y="1050"/>
                  </a:cubicBezTo>
                  <a:cubicBezTo>
                    <a:pt x="2145" y="1050"/>
                    <a:pt x="2145" y="1050"/>
                    <a:pt x="2145" y="1050"/>
                  </a:cubicBezTo>
                  <a:cubicBezTo>
                    <a:pt x="2145" y="1050"/>
                    <a:pt x="2145" y="1050"/>
                    <a:pt x="2145" y="1051"/>
                  </a:cubicBezTo>
                  <a:cubicBezTo>
                    <a:pt x="2145" y="1051"/>
                    <a:pt x="2145" y="1051"/>
                    <a:pt x="2145" y="1051"/>
                  </a:cubicBezTo>
                  <a:cubicBezTo>
                    <a:pt x="2145" y="1051"/>
                    <a:pt x="2145" y="1051"/>
                    <a:pt x="2145" y="1052"/>
                  </a:cubicBezTo>
                  <a:cubicBezTo>
                    <a:pt x="2145" y="1052"/>
                    <a:pt x="2145" y="1052"/>
                    <a:pt x="2145" y="1052"/>
                  </a:cubicBezTo>
                  <a:cubicBezTo>
                    <a:pt x="2142" y="1066"/>
                    <a:pt x="2138" y="1077"/>
                    <a:pt x="2134" y="1077"/>
                  </a:cubicBezTo>
                  <a:cubicBezTo>
                    <a:pt x="2134" y="1077"/>
                    <a:pt x="2134" y="1077"/>
                    <a:pt x="2134" y="1077"/>
                  </a:cubicBezTo>
                  <a:cubicBezTo>
                    <a:pt x="2134" y="1077"/>
                    <a:pt x="2134" y="1077"/>
                    <a:pt x="2134" y="1077"/>
                  </a:cubicBezTo>
                  <a:cubicBezTo>
                    <a:pt x="2134" y="1077"/>
                    <a:pt x="2134" y="1077"/>
                    <a:pt x="2134" y="1077"/>
                  </a:cubicBezTo>
                  <a:cubicBezTo>
                    <a:pt x="2134" y="1077"/>
                    <a:pt x="2134" y="1077"/>
                    <a:pt x="2134" y="1077"/>
                  </a:cubicBezTo>
                  <a:cubicBezTo>
                    <a:pt x="2133" y="1077"/>
                    <a:pt x="2132" y="1076"/>
                    <a:pt x="2131" y="1072"/>
                  </a:cubicBezTo>
                  <a:cubicBezTo>
                    <a:pt x="2131" y="1072"/>
                    <a:pt x="2131" y="1072"/>
                    <a:pt x="2131" y="1072"/>
                  </a:cubicBezTo>
                  <a:cubicBezTo>
                    <a:pt x="2130" y="1069"/>
                    <a:pt x="2130" y="1066"/>
                    <a:pt x="2130" y="1059"/>
                  </a:cubicBezTo>
                  <a:cubicBezTo>
                    <a:pt x="2130" y="1057"/>
                    <a:pt x="2130" y="1055"/>
                    <a:pt x="2130" y="1053"/>
                  </a:cubicBezTo>
                  <a:cubicBezTo>
                    <a:pt x="2130" y="1047"/>
                    <a:pt x="2130" y="1040"/>
                    <a:pt x="2130" y="1030"/>
                  </a:cubicBezTo>
                  <a:cubicBezTo>
                    <a:pt x="2130" y="1025"/>
                    <a:pt x="2131" y="1020"/>
                    <a:pt x="2131" y="1014"/>
                  </a:cubicBezTo>
                  <a:cubicBezTo>
                    <a:pt x="2131" y="1010"/>
                    <a:pt x="2131" y="1007"/>
                    <a:pt x="2131" y="1004"/>
                  </a:cubicBezTo>
                  <a:cubicBezTo>
                    <a:pt x="2131" y="1000"/>
                    <a:pt x="2131" y="997"/>
                    <a:pt x="2131" y="993"/>
                  </a:cubicBezTo>
                  <a:cubicBezTo>
                    <a:pt x="2130" y="989"/>
                    <a:pt x="2130" y="985"/>
                    <a:pt x="2129" y="981"/>
                  </a:cubicBezTo>
                  <a:cubicBezTo>
                    <a:pt x="2129" y="977"/>
                    <a:pt x="2128" y="973"/>
                    <a:pt x="2128" y="969"/>
                  </a:cubicBezTo>
                  <a:cubicBezTo>
                    <a:pt x="2128" y="967"/>
                    <a:pt x="2128" y="965"/>
                    <a:pt x="2128" y="964"/>
                  </a:cubicBezTo>
                  <a:cubicBezTo>
                    <a:pt x="2128" y="961"/>
                    <a:pt x="2128" y="959"/>
                    <a:pt x="2128" y="956"/>
                  </a:cubicBezTo>
                  <a:cubicBezTo>
                    <a:pt x="2128" y="952"/>
                    <a:pt x="2128" y="947"/>
                    <a:pt x="2129" y="943"/>
                  </a:cubicBezTo>
                  <a:cubicBezTo>
                    <a:pt x="2129" y="934"/>
                    <a:pt x="2129" y="924"/>
                    <a:pt x="2129" y="914"/>
                  </a:cubicBezTo>
                  <a:cubicBezTo>
                    <a:pt x="2129" y="905"/>
                    <a:pt x="2129" y="896"/>
                    <a:pt x="2128" y="886"/>
                  </a:cubicBezTo>
                  <a:cubicBezTo>
                    <a:pt x="2114" y="840"/>
                    <a:pt x="2101" y="793"/>
                    <a:pt x="2088" y="746"/>
                  </a:cubicBezTo>
                  <a:cubicBezTo>
                    <a:pt x="2081" y="722"/>
                    <a:pt x="2075" y="698"/>
                    <a:pt x="2067" y="674"/>
                  </a:cubicBezTo>
                  <a:cubicBezTo>
                    <a:pt x="2060" y="650"/>
                    <a:pt x="2053" y="625"/>
                    <a:pt x="2045" y="601"/>
                  </a:cubicBezTo>
                  <a:cubicBezTo>
                    <a:pt x="2038" y="578"/>
                    <a:pt x="2030" y="556"/>
                    <a:pt x="2021" y="534"/>
                  </a:cubicBezTo>
                  <a:cubicBezTo>
                    <a:pt x="2021" y="535"/>
                    <a:pt x="2022" y="536"/>
                    <a:pt x="2022" y="536"/>
                  </a:cubicBezTo>
                  <a:cubicBezTo>
                    <a:pt x="1981" y="468"/>
                    <a:pt x="1943" y="418"/>
                    <a:pt x="1911" y="377"/>
                  </a:cubicBezTo>
                  <a:cubicBezTo>
                    <a:pt x="1878" y="335"/>
                    <a:pt x="1850" y="303"/>
                    <a:pt x="1823" y="274"/>
                  </a:cubicBezTo>
                  <a:cubicBezTo>
                    <a:pt x="1804" y="256"/>
                    <a:pt x="1783" y="240"/>
                    <a:pt x="1763" y="224"/>
                  </a:cubicBezTo>
                  <a:cubicBezTo>
                    <a:pt x="1757" y="221"/>
                    <a:pt x="1752" y="218"/>
                    <a:pt x="1747" y="215"/>
                  </a:cubicBezTo>
                  <a:cubicBezTo>
                    <a:pt x="1745" y="213"/>
                    <a:pt x="1743" y="212"/>
                    <a:pt x="1741" y="211"/>
                  </a:cubicBezTo>
                  <a:cubicBezTo>
                    <a:pt x="1739" y="213"/>
                    <a:pt x="1735" y="215"/>
                    <a:pt x="1731" y="215"/>
                  </a:cubicBezTo>
                  <a:cubicBezTo>
                    <a:pt x="1725" y="215"/>
                    <a:pt x="1717" y="212"/>
                    <a:pt x="1707" y="207"/>
                  </a:cubicBezTo>
                  <a:cubicBezTo>
                    <a:pt x="1697" y="202"/>
                    <a:pt x="1685" y="195"/>
                    <a:pt x="1670" y="185"/>
                  </a:cubicBezTo>
                  <a:cubicBezTo>
                    <a:pt x="1662" y="181"/>
                    <a:pt x="1654" y="176"/>
                    <a:pt x="1645" y="170"/>
                  </a:cubicBezTo>
                  <a:cubicBezTo>
                    <a:pt x="1636" y="165"/>
                    <a:pt x="1626" y="159"/>
                    <a:pt x="1615" y="152"/>
                  </a:cubicBezTo>
                  <a:cubicBezTo>
                    <a:pt x="1602" y="147"/>
                    <a:pt x="1588" y="143"/>
                    <a:pt x="1574" y="139"/>
                  </a:cubicBezTo>
                  <a:cubicBezTo>
                    <a:pt x="1569" y="134"/>
                    <a:pt x="1563" y="129"/>
                    <a:pt x="1557" y="124"/>
                  </a:cubicBezTo>
                  <a:cubicBezTo>
                    <a:pt x="1557" y="123"/>
                    <a:pt x="1556" y="123"/>
                    <a:pt x="1556" y="123"/>
                  </a:cubicBezTo>
                  <a:cubicBezTo>
                    <a:pt x="1549" y="121"/>
                    <a:pt x="1541" y="119"/>
                    <a:pt x="1533" y="117"/>
                  </a:cubicBezTo>
                  <a:cubicBezTo>
                    <a:pt x="1529" y="113"/>
                    <a:pt x="1519" y="108"/>
                    <a:pt x="1508" y="101"/>
                  </a:cubicBezTo>
                  <a:cubicBezTo>
                    <a:pt x="1496" y="95"/>
                    <a:pt x="1483" y="89"/>
                    <a:pt x="1471" y="84"/>
                  </a:cubicBezTo>
                  <a:cubicBezTo>
                    <a:pt x="1465" y="82"/>
                    <a:pt x="1459" y="79"/>
                    <a:pt x="1454" y="78"/>
                  </a:cubicBezTo>
                  <a:cubicBezTo>
                    <a:pt x="1449" y="77"/>
                    <a:pt x="1445" y="76"/>
                    <a:pt x="1442" y="76"/>
                  </a:cubicBezTo>
                  <a:cubicBezTo>
                    <a:pt x="1442" y="76"/>
                    <a:pt x="1442" y="76"/>
                    <a:pt x="1442" y="76"/>
                  </a:cubicBezTo>
                  <a:cubicBezTo>
                    <a:pt x="1442" y="76"/>
                    <a:pt x="1442" y="76"/>
                    <a:pt x="1442" y="76"/>
                  </a:cubicBezTo>
                  <a:cubicBezTo>
                    <a:pt x="1442" y="76"/>
                    <a:pt x="1442" y="76"/>
                    <a:pt x="1442" y="76"/>
                  </a:cubicBezTo>
                  <a:cubicBezTo>
                    <a:pt x="1442" y="76"/>
                    <a:pt x="1442" y="76"/>
                    <a:pt x="1442" y="76"/>
                  </a:cubicBezTo>
                  <a:cubicBezTo>
                    <a:pt x="1442" y="76"/>
                    <a:pt x="1442" y="76"/>
                    <a:pt x="1442" y="76"/>
                  </a:cubicBezTo>
                  <a:cubicBezTo>
                    <a:pt x="1437" y="76"/>
                    <a:pt x="1436" y="79"/>
                    <a:pt x="1442" y="86"/>
                  </a:cubicBezTo>
                  <a:cubicBezTo>
                    <a:pt x="1442" y="86"/>
                    <a:pt x="1442" y="86"/>
                    <a:pt x="1442" y="86"/>
                  </a:cubicBezTo>
                  <a:cubicBezTo>
                    <a:pt x="1442" y="86"/>
                    <a:pt x="1442" y="86"/>
                    <a:pt x="1442" y="86"/>
                  </a:cubicBezTo>
                  <a:cubicBezTo>
                    <a:pt x="1443" y="86"/>
                    <a:pt x="1443" y="86"/>
                    <a:pt x="1443" y="86"/>
                  </a:cubicBezTo>
                  <a:cubicBezTo>
                    <a:pt x="1443" y="86"/>
                    <a:pt x="1443" y="86"/>
                    <a:pt x="1443" y="86"/>
                  </a:cubicBezTo>
                  <a:cubicBezTo>
                    <a:pt x="1443" y="86"/>
                    <a:pt x="1443" y="86"/>
                    <a:pt x="1443" y="86"/>
                  </a:cubicBezTo>
                  <a:cubicBezTo>
                    <a:pt x="1427" y="82"/>
                    <a:pt x="1412" y="78"/>
                    <a:pt x="1397" y="74"/>
                  </a:cubicBezTo>
                  <a:cubicBezTo>
                    <a:pt x="1388" y="72"/>
                    <a:pt x="1388" y="72"/>
                    <a:pt x="1388" y="72"/>
                  </a:cubicBezTo>
                  <a:moveTo>
                    <a:pt x="896" y="63"/>
                  </a:moveTo>
                  <a:cubicBezTo>
                    <a:pt x="895" y="64"/>
                    <a:pt x="894" y="64"/>
                    <a:pt x="892" y="64"/>
                  </a:cubicBezTo>
                  <a:cubicBezTo>
                    <a:pt x="895" y="64"/>
                    <a:pt x="897" y="65"/>
                    <a:pt x="900" y="65"/>
                  </a:cubicBezTo>
                  <a:cubicBezTo>
                    <a:pt x="909" y="66"/>
                    <a:pt x="920" y="67"/>
                    <a:pt x="932" y="68"/>
                  </a:cubicBezTo>
                  <a:cubicBezTo>
                    <a:pt x="938" y="68"/>
                    <a:pt x="944" y="69"/>
                    <a:pt x="950" y="69"/>
                  </a:cubicBezTo>
                  <a:cubicBezTo>
                    <a:pt x="954" y="69"/>
                    <a:pt x="957" y="70"/>
                    <a:pt x="961" y="70"/>
                  </a:cubicBezTo>
                  <a:cubicBezTo>
                    <a:pt x="962" y="70"/>
                    <a:pt x="964" y="70"/>
                    <a:pt x="966" y="70"/>
                  </a:cubicBezTo>
                  <a:cubicBezTo>
                    <a:pt x="967" y="70"/>
                    <a:pt x="969" y="70"/>
                    <a:pt x="971" y="70"/>
                  </a:cubicBezTo>
                  <a:cubicBezTo>
                    <a:pt x="976" y="71"/>
                    <a:pt x="982" y="71"/>
                    <a:pt x="987" y="71"/>
                  </a:cubicBezTo>
                  <a:cubicBezTo>
                    <a:pt x="985" y="70"/>
                    <a:pt x="984" y="70"/>
                    <a:pt x="982" y="69"/>
                  </a:cubicBezTo>
                  <a:cubicBezTo>
                    <a:pt x="954" y="65"/>
                    <a:pt x="925" y="64"/>
                    <a:pt x="896" y="63"/>
                  </a:cubicBezTo>
                  <a:moveTo>
                    <a:pt x="640" y="20"/>
                  </a:moveTo>
                  <a:cubicBezTo>
                    <a:pt x="633" y="21"/>
                    <a:pt x="625" y="22"/>
                    <a:pt x="618" y="22"/>
                  </a:cubicBezTo>
                  <a:cubicBezTo>
                    <a:pt x="610" y="23"/>
                    <a:pt x="602" y="24"/>
                    <a:pt x="593" y="25"/>
                  </a:cubicBezTo>
                  <a:cubicBezTo>
                    <a:pt x="585" y="25"/>
                    <a:pt x="576" y="27"/>
                    <a:pt x="568" y="28"/>
                  </a:cubicBezTo>
                  <a:cubicBezTo>
                    <a:pt x="562" y="32"/>
                    <a:pt x="554" y="36"/>
                    <a:pt x="547" y="40"/>
                  </a:cubicBezTo>
                  <a:cubicBezTo>
                    <a:pt x="540" y="44"/>
                    <a:pt x="532" y="49"/>
                    <a:pt x="524" y="54"/>
                  </a:cubicBezTo>
                  <a:cubicBezTo>
                    <a:pt x="495" y="66"/>
                    <a:pt x="469" y="79"/>
                    <a:pt x="442" y="97"/>
                  </a:cubicBezTo>
                  <a:cubicBezTo>
                    <a:pt x="442" y="98"/>
                    <a:pt x="441" y="98"/>
                    <a:pt x="441" y="99"/>
                  </a:cubicBezTo>
                  <a:cubicBezTo>
                    <a:pt x="434" y="106"/>
                    <a:pt x="427" y="113"/>
                    <a:pt x="420" y="121"/>
                  </a:cubicBezTo>
                  <a:cubicBezTo>
                    <a:pt x="414" y="129"/>
                    <a:pt x="408" y="137"/>
                    <a:pt x="402" y="145"/>
                  </a:cubicBezTo>
                  <a:cubicBezTo>
                    <a:pt x="393" y="157"/>
                    <a:pt x="393" y="157"/>
                    <a:pt x="393" y="157"/>
                  </a:cubicBezTo>
                  <a:cubicBezTo>
                    <a:pt x="390" y="161"/>
                    <a:pt x="387" y="165"/>
                    <a:pt x="384" y="169"/>
                  </a:cubicBezTo>
                  <a:cubicBezTo>
                    <a:pt x="384" y="169"/>
                    <a:pt x="384" y="169"/>
                    <a:pt x="384" y="170"/>
                  </a:cubicBezTo>
                  <a:cubicBezTo>
                    <a:pt x="385" y="169"/>
                    <a:pt x="386" y="168"/>
                    <a:pt x="387" y="168"/>
                  </a:cubicBezTo>
                  <a:cubicBezTo>
                    <a:pt x="389" y="166"/>
                    <a:pt x="391" y="165"/>
                    <a:pt x="394" y="163"/>
                  </a:cubicBezTo>
                  <a:cubicBezTo>
                    <a:pt x="398" y="161"/>
                    <a:pt x="403" y="158"/>
                    <a:pt x="408" y="155"/>
                  </a:cubicBezTo>
                  <a:cubicBezTo>
                    <a:pt x="423" y="140"/>
                    <a:pt x="443" y="131"/>
                    <a:pt x="469" y="123"/>
                  </a:cubicBezTo>
                  <a:cubicBezTo>
                    <a:pt x="478" y="120"/>
                    <a:pt x="488" y="117"/>
                    <a:pt x="499" y="114"/>
                  </a:cubicBezTo>
                  <a:cubicBezTo>
                    <a:pt x="500" y="113"/>
                    <a:pt x="501" y="113"/>
                    <a:pt x="502" y="112"/>
                  </a:cubicBezTo>
                  <a:cubicBezTo>
                    <a:pt x="508" y="106"/>
                    <a:pt x="515" y="100"/>
                    <a:pt x="521" y="95"/>
                  </a:cubicBezTo>
                  <a:cubicBezTo>
                    <a:pt x="528" y="90"/>
                    <a:pt x="534" y="84"/>
                    <a:pt x="541" y="79"/>
                  </a:cubicBezTo>
                  <a:cubicBezTo>
                    <a:pt x="544" y="77"/>
                    <a:pt x="548" y="74"/>
                    <a:pt x="551" y="72"/>
                  </a:cubicBezTo>
                  <a:cubicBezTo>
                    <a:pt x="561" y="65"/>
                    <a:pt x="561" y="65"/>
                    <a:pt x="561" y="65"/>
                  </a:cubicBezTo>
                  <a:cubicBezTo>
                    <a:pt x="568" y="60"/>
                    <a:pt x="575" y="55"/>
                    <a:pt x="582" y="51"/>
                  </a:cubicBezTo>
                  <a:cubicBezTo>
                    <a:pt x="604" y="38"/>
                    <a:pt x="604" y="38"/>
                    <a:pt x="604" y="38"/>
                  </a:cubicBezTo>
                  <a:cubicBezTo>
                    <a:pt x="615" y="32"/>
                    <a:pt x="615" y="32"/>
                    <a:pt x="615" y="32"/>
                  </a:cubicBezTo>
                  <a:cubicBezTo>
                    <a:pt x="619" y="31"/>
                    <a:pt x="622" y="29"/>
                    <a:pt x="626" y="27"/>
                  </a:cubicBezTo>
                  <a:cubicBezTo>
                    <a:pt x="631" y="25"/>
                    <a:pt x="636" y="23"/>
                    <a:pt x="640" y="20"/>
                  </a:cubicBezTo>
                  <a:moveTo>
                    <a:pt x="1100" y="18"/>
                  </a:moveTo>
                  <a:cubicBezTo>
                    <a:pt x="1100" y="18"/>
                    <a:pt x="1100" y="18"/>
                    <a:pt x="1100" y="18"/>
                  </a:cubicBezTo>
                  <a:cubicBezTo>
                    <a:pt x="1081" y="18"/>
                    <a:pt x="1060" y="19"/>
                    <a:pt x="1038" y="21"/>
                  </a:cubicBezTo>
                  <a:cubicBezTo>
                    <a:pt x="1038" y="21"/>
                    <a:pt x="1038" y="21"/>
                    <a:pt x="1038" y="21"/>
                  </a:cubicBezTo>
                  <a:cubicBezTo>
                    <a:pt x="1030" y="21"/>
                    <a:pt x="1021" y="22"/>
                    <a:pt x="1012" y="23"/>
                  </a:cubicBezTo>
                  <a:cubicBezTo>
                    <a:pt x="1006" y="24"/>
                    <a:pt x="1006" y="24"/>
                    <a:pt x="1006" y="24"/>
                  </a:cubicBezTo>
                  <a:cubicBezTo>
                    <a:pt x="1004" y="25"/>
                    <a:pt x="1001" y="27"/>
                    <a:pt x="999" y="29"/>
                  </a:cubicBezTo>
                  <a:cubicBezTo>
                    <a:pt x="996" y="28"/>
                    <a:pt x="993" y="26"/>
                    <a:pt x="990" y="25"/>
                  </a:cubicBezTo>
                  <a:cubicBezTo>
                    <a:pt x="972" y="27"/>
                    <a:pt x="972" y="27"/>
                    <a:pt x="972" y="27"/>
                  </a:cubicBezTo>
                  <a:cubicBezTo>
                    <a:pt x="953" y="29"/>
                    <a:pt x="953" y="29"/>
                    <a:pt x="953" y="29"/>
                  </a:cubicBezTo>
                  <a:cubicBezTo>
                    <a:pt x="933" y="32"/>
                    <a:pt x="933" y="32"/>
                    <a:pt x="933" y="32"/>
                  </a:cubicBezTo>
                  <a:cubicBezTo>
                    <a:pt x="923" y="32"/>
                    <a:pt x="914" y="31"/>
                    <a:pt x="901" y="31"/>
                  </a:cubicBezTo>
                  <a:cubicBezTo>
                    <a:pt x="886" y="31"/>
                    <a:pt x="871" y="32"/>
                    <a:pt x="855" y="32"/>
                  </a:cubicBezTo>
                  <a:cubicBezTo>
                    <a:pt x="839" y="33"/>
                    <a:pt x="823" y="34"/>
                    <a:pt x="807" y="35"/>
                  </a:cubicBezTo>
                  <a:cubicBezTo>
                    <a:pt x="803" y="36"/>
                    <a:pt x="797" y="37"/>
                    <a:pt x="793" y="37"/>
                  </a:cubicBezTo>
                  <a:cubicBezTo>
                    <a:pt x="784" y="39"/>
                    <a:pt x="775" y="40"/>
                    <a:pt x="766" y="42"/>
                  </a:cubicBezTo>
                  <a:cubicBezTo>
                    <a:pt x="757" y="43"/>
                    <a:pt x="747" y="45"/>
                    <a:pt x="738" y="47"/>
                  </a:cubicBezTo>
                  <a:cubicBezTo>
                    <a:pt x="720" y="50"/>
                    <a:pt x="701" y="54"/>
                    <a:pt x="683" y="58"/>
                  </a:cubicBezTo>
                  <a:cubicBezTo>
                    <a:pt x="683" y="52"/>
                    <a:pt x="683" y="47"/>
                    <a:pt x="683" y="41"/>
                  </a:cubicBezTo>
                  <a:cubicBezTo>
                    <a:pt x="651" y="51"/>
                    <a:pt x="620" y="64"/>
                    <a:pt x="591" y="80"/>
                  </a:cubicBezTo>
                  <a:cubicBezTo>
                    <a:pt x="582" y="86"/>
                    <a:pt x="572" y="93"/>
                    <a:pt x="563" y="100"/>
                  </a:cubicBezTo>
                  <a:cubicBezTo>
                    <a:pt x="564" y="99"/>
                    <a:pt x="564" y="99"/>
                    <a:pt x="565" y="99"/>
                  </a:cubicBezTo>
                  <a:cubicBezTo>
                    <a:pt x="597" y="81"/>
                    <a:pt x="632" y="78"/>
                    <a:pt x="664" y="76"/>
                  </a:cubicBezTo>
                  <a:cubicBezTo>
                    <a:pt x="666" y="76"/>
                    <a:pt x="667" y="76"/>
                    <a:pt x="668" y="76"/>
                  </a:cubicBezTo>
                  <a:cubicBezTo>
                    <a:pt x="675" y="72"/>
                    <a:pt x="683" y="69"/>
                    <a:pt x="691" y="66"/>
                  </a:cubicBezTo>
                  <a:cubicBezTo>
                    <a:pt x="695" y="64"/>
                    <a:pt x="699" y="62"/>
                    <a:pt x="703" y="61"/>
                  </a:cubicBezTo>
                  <a:cubicBezTo>
                    <a:pt x="708" y="59"/>
                    <a:pt x="712" y="57"/>
                    <a:pt x="717" y="56"/>
                  </a:cubicBezTo>
                  <a:cubicBezTo>
                    <a:pt x="758" y="46"/>
                    <a:pt x="801" y="41"/>
                    <a:pt x="844" y="41"/>
                  </a:cubicBezTo>
                  <a:cubicBezTo>
                    <a:pt x="849" y="41"/>
                    <a:pt x="854" y="41"/>
                    <a:pt x="859" y="42"/>
                  </a:cubicBezTo>
                  <a:cubicBezTo>
                    <a:pt x="893" y="37"/>
                    <a:pt x="926" y="35"/>
                    <a:pt x="961" y="35"/>
                  </a:cubicBezTo>
                  <a:cubicBezTo>
                    <a:pt x="972" y="35"/>
                    <a:pt x="982" y="35"/>
                    <a:pt x="993" y="35"/>
                  </a:cubicBezTo>
                  <a:cubicBezTo>
                    <a:pt x="1059" y="51"/>
                    <a:pt x="1121" y="61"/>
                    <a:pt x="1175" y="74"/>
                  </a:cubicBezTo>
                  <a:cubicBezTo>
                    <a:pt x="1203" y="81"/>
                    <a:pt x="1229" y="88"/>
                    <a:pt x="1252" y="97"/>
                  </a:cubicBezTo>
                  <a:cubicBezTo>
                    <a:pt x="1259" y="99"/>
                    <a:pt x="1266" y="100"/>
                    <a:pt x="1273" y="101"/>
                  </a:cubicBezTo>
                  <a:cubicBezTo>
                    <a:pt x="1280" y="103"/>
                    <a:pt x="1288" y="104"/>
                    <a:pt x="1295" y="106"/>
                  </a:cubicBezTo>
                  <a:cubicBezTo>
                    <a:pt x="1303" y="108"/>
                    <a:pt x="1310" y="110"/>
                    <a:pt x="1317" y="112"/>
                  </a:cubicBezTo>
                  <a:cubicBezTo>
                    <a:pt x="1318" y="112"/>
                    <a:pt x="1318" y="112"/>
                    <a:pt x="1318" y="112"/>
                  </a:cubicBezTo>
                  <a:cubicBezTo>
                    <a:pt x="1306" y="108"/>
                    <a:pt x="1295" y="105"/>
                    <a:pt x="1284" y="102"/>
                  </a:cubicBezTo>
                  <a:cubicBezTo>
                    <a:pt x="1288" y="102"/>
                    <a:pt x="1291" y="102"/>
                    <a:pt x="1295" y="102"/>
                  </a:cubicBezTo>
                  <a:cubicBezTo>
                    <a:pt x="1302" y="102"/>
                    <a:pt x="1308" y="102"/>
                    <a:pt x="1314" y="102"/>
                  </a:cubicBezTo>
                  <a:cubicBezTo>
                    <a:pt x="1321" y="102"/>
                    <a:pt x="1328" y="102"/>
                    <a:pt x="1334" y="102"/>
                  </a:cubicBezTo>
                  <a:cubicBezTo>
                    <a:pt x="1338" y="102"/>
                    <a:pt x="1342" y="102"/>
                    <a:pt x="1346" y="102"/>
                  </a:cubicBezTo>
                  <a:cubicBezTo>
                    <a:pt x="1360" y="106"/>
                    <a:pt x="1376" y="110"/>
                    <a:pt x="1388" y="114"/>
                  </a:cubicBezTo>
                  <a:cubicBezTo>
                    <a:pt x="1410" y="121"/>
                    <a:pt x="1432" y="128"/>
                    <a:pt x="1454" y="135"/>
                  </a:cubicBezTo>
                  <a:cubicBezTo>
                    <a:pt x="1432" y="125"/>
                    <a:pt x="1409" y="116"/>
                    <a:pt x="1386" y="107"/>
                  </a:cubicBezTo>
                  <a:cubicBezTo>
                    <a:pt x="1381" y="105"/>
                    <a:pt x="1376" y="104"/>
                    <a:pt x="1372" y="102"/>
                  </a:cubicBezTo>
                  <a:cubicBezTo>
                    <a:pt x="1367" y="100"/>
                    <a:pt x="1362" y="98"/>
                    <a:pt x="1357" y="97"/>
                  </a:cubicBezTo>
                  <a:cubicBezTo>
                    <a:pt x="1347" y="93"/>
                    <a:pt x="1338" y="90"/>
                    <a:pt x="1328" y="86"/>
                  </a:cubicBezTo>
                  <a:cubicBezTo>
                    <a:pt x="1308" y="79"/>
                    <a:pt x="1287" y="72"/>
                    <a:pt x="1265" y="64"/>
                  </a:cubicBezTo>
                  <a:cubicBezTo>
                    <a:pt x="1224" y="50"/>
                    <a:pt x="1180" y="35"/>
                    <a:pt x="1127" y="19"/>
                  </a:cubicBezTo>
                  <a:cubicBezTo>
                    <a:pt x="1119" y="18"/>
                    <a:pt x="1109" y="18"/>
                    <a:pt x="1100" y="18"/>
                  </a:cubicBezTo>
                  <a:cubicBezTo>
                    <a:pt x="1100" y="18"/>
                    <a:pt x="1100" y="18"/>
                    <a:pt x="1100" y="18"/>
                  </a:cubicBezTo>
                  <a:moveTo>
                    <a:pt x="691" y="0"/>
                  </a:moveTo>
                  <a:cubicBezTo>
                    <a:pt x="689" y="0"/>
                    <a:pt x="687" y="1"/>
                    <a:pt x="684" y="1"/>
                  </a:cubicBezTo>
                  <a:cubicBezTo>
                    <a:pt x="662" y="2"/>
                    <a:pt x="639" y="4"/>
                    <a:pt x="617" y="6"/>
                  </a:cubicBezTo>
                  <a:cubicBezTo>
                    <a:pt x="613" y="6"/>
                    <a:pt x="609" y="7"/>
                    <a:pt x="604" y="7"/>
                  </a:cubicBezTo>
                  <a:cubicBezTo>
                    <a:pt x="604" y="7"/>
                    <a:pt x="604" y="7"/>
                    <a:pt x="604" y="7"/>
                  </a:cubicBezTo>
                  <a:cubicBezTo>
                    <a:pt x="598" y="8"/>
                    <a:pt x="591" y="9"/>
                    <a:pt x="585" y="10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74" y="12"/>
                    <a:pt x="562" y="14"/>
                    <a:pt x="551" y="16"/>
                  </a:cubicBezTo>
                  <a:cubicBezTo>
                    <a:pt x="545" y="18"/>
                    <a:pt x="539" y="20"/>
                    <a:pt x="533" y="22"/>
                  </a:cubicBezTo>
                  <a:cubicBezTo>
                    <a:pt x="533" y="22"/>
                    <a:pt x="533" y="22"/>
                    <a:pt x="533" y="22"/>
                  </a:cubicBezTo>
                  <a:cubicBezTo>
                    <a:pt x="524" y="27"/>
                    <a:pt x="516" y="33"/>
                    <a:pt x="507" y="39"/>
                  </a:cubicBezTo>
                  <a:cubicBezTo>
                    <a:pt x="507" y="39"/>
                    <a:pt x="507" y="39"/>
                    <a:pt x="507" y="39"/>
                  </a:cubicBezTo>
                  <a:cubicBezTo>
                    <a:pt x="506" y="40"/>
                    <a:pt x="504" y="42"/>
                    <a:pt x="502" y="43"/>
                  </a:cubicBezTo>
                  <a:cubicBezTo>
                    <a:pt x="524" y="34"/>
                    <a:pt x="545" y="27"/>
                    <a:pt x="567" y="21"/>
                  </a:cubicBezTo>
                  <a:cubicBezTo>
                    <a:pt x="584" y="17"/>
                    <a:pt x="584" y="17"/>
                    <a:pt x="584" y="17"/>
                  </a:cubicBezTo>
                  <a:cubicBezTo>
                    <a:pt x="589" y="16"/>
                    <a:pt x="595" y="16"/>
                    <a:pt x="600" y="15"/>
                  </a:cubicBezTo>
                  <a:cubicBezTo>
                    <a:pt x="611" y="13"/>
                    <a:pt x="622" y="11"/>
                    <a:pt x="632" y="10"/>
                  </a:cubicBezTo>
                  <a:cubicBezTo>
                    <a:pt x="643" y="8"/>
                    <a:pt x="654" y="7"/>
                    <a:pt x="665" y="5"/>
                  </a:cubicBezTo>
                  <a:cubicBezTo>
                    <a:pt x="672" y="4"/>
                    <a:pt x="679" y="3"/>
                    <a:pt x="685" y="2"/>
                  </a:cubicBezTo>
                  <a:cubicBezTo>
                    <a:pt x="687" y="2"/>
                    <a:pt x="689" y="1"/>
                    <a:pt x="69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xmlns="" id="{D11B3EE6-81A4-4DCD-9E5B-719B69BB0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2" y="4092575"/>
              <a:ext cx="79375" cy="258763"/>
            </a:xfrm>
            <a:custGeom>
              <a:avLst/>
              <a:gdLst>
                <a:gd name="T0" fmla="*/ 4 w 54"/>
                <a:gd name="T1" fmla="*/ 0 h 175"/>
                <a:gd name="T2" fmla="*/ 7 w 54"/>
                <a:gd name="T3" fmla="*/ 60 h 175"/>
                <a:gd name="T4" fmla="*/ 14 w 54"/>
                <a:gd name="T5" fmla="*/ 83 h 175"/>
                <a:gd name="T6" fmla="*/ 23 w 54"/>
                <a:gd name="T7" fmla="*/ 109 h 175"/>
                <a:gd name="T8" fmla="*/ 29 w 54"/>
                <a:gd name="T9" fmla="*/ 124 h 175"/>
                <a:gd name="T10" fmla="*/ 36 w 54"/>
                <a:gd name="T11" fmla="*/ 140 h 175"/>
                <a:gd name="T12" fmla="*/ 44 w 54"/>
                <a:gd name="T13" fmla="*/ 157 h 175"/>
                <a:gd name="T14" fmla="*/ 54 w 54"/>
                <a:gd name="T15" fmla="*/ 175 h 175"/>
                <a:gd name="T16" fmla="*/ 51 w 54"/>
                <a:gd name="T17" fmla="*/ 149 h 175"/>
                <a:gd name="T18" fmla="*/ 46 w 54"/>
                <a:gd name="T19" fmla="*/ 131 h 175"/>
                <a:gd name="T20" fmla="*/ 40 w 54"/>
                <a:gd name="T21" fmla="*/ 109 h 175"/>
                <a:gd name="T22" fmla="*/ 4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4" y="0"/>
                  </a:moveTo>
                  <a:cubicBezTo>
                    <a:pt x="0" y="13"/>
                    <a:pt x="0" y="32"/>
                    <a:pt x="7" y="60"/>
                  </a:cubicBezTo>
                  <a:cubicBezTo>
                    <a:pt x="9" y="67"/>
                    <a:pt x="11" y="74"/>
                    <a:pt x="14" y="83"/>
                  </a:cubicBezTo>
                  <a:cubicBezTo>
                    <a:pt x="16" y="91"/>
                    <a:pt x="20" y="100"/>
                    <a:pt x="23" y="109"/>
                  </a:cubicBezTo>
                  <a:cubicBezTo>
                    <a:pt x="25" y="114"/>
                    <a:pt x="27" y="119"/>
                    <a:pt x="29" y="124"/>
                  </a:cubicBezTo>
                  <a:cubicBezTo>
                    <a:pt x="32" y="129"/>
                    <a:pt x="34" y="135"/>
                    <a:pt x="36" y="140"/>
                  </a:cubicBezTo>
                  <a:cubicBezTo>
                    <a:pt x="39" y="146"/>
                    <a:pt x="41" y="151"/>
                    <a:pt x="44" y="157"/>
                  </a:cubicBezTo>
                  <a:cubicBezTo>
                    <a:pt x="47" y="163"/>
                    <a:pt x="50" y="169"/>
                    <a:pt x="54" y="175"/>
                  </a:cubicBezTo>
                  <a:cubicBezTo>
                    <a:pt x="54" y="169"/>
                    <a:pt x="53" y="161"/>
                    <a:pt x="51" y="149"/>
                  </a:cubicBezTo>
                  <a:cubicBezTo>
                    <a:pt x="50" y="144"/>
                    <a:pt x="48" y="138"/>
                    <a:pt x="46" y="131"/>
                  </a:cubicBezTo>
                  <a:cubicBezTo>
                    <a:pt x="45" y="124"/>
                    <a:pt x="42" y="117"/>
                    <a:pt x="40" y="109"/>
                  </a:cubicBezTo>
                  <a:cubicBezTo>
                    <a:pt x="31" y="78"/>
                    <a:pt x="20" y="40"/>
                    <a:pt x="4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xmlns="" id="{1383495D-17EC-4123-8D24-CB7214490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4911725"/>
              <a:ext cx="261938" cy="138113"/>
            </a:xfrm>
            <a:custGeom>
              <a:avLst/>
              <a:gdLst>
                <a:gd name="T0" fmla="*/ 0 w 180"/>
                <a:gd name="T1" fmla="*/ 0 h 94"/>
                <a:gd name="T2" fmla="*/ 24 w 180"/>
                <a:gd name="T3" fmla="*/ 19 h 94"/>
                <a:gd name="T4" fmla="*/ 49 w 180"/>
                <a:gd name="T5" fmla="*/ 37 h 94"/>
                <a:gd name="T6" fmla="*/ 96 w 180"/>
                <a:gd name="T7" fmla="*/ 70 h 94"/>
                <a:gd name="T8" fmla="*/ 96 w 180"/>
                <a:gd name="T9" fmla="*/ 70 h 94"/>
                <a:gd name="T10" fmla="*/ 180 w 180"/>
                <a:gd name="T11" fmla="*/ 94 h 94"/>
                <a:gd name="T12" fmla="*/ 164 w 180"/>
                <a:gd name="T13" fmla="*/ 76 h 94"/>
                <a:gd name="T14" fmla="*/ 127 w 180"/>
                <a:gd name="T15" fmla="*/ 54 h 94"/>
                <a:gd name="T16" fmla="*/ 72 w 180"/>
                <a:gd name="T17" fmla="*/ 29 h 94"/>
                <a:gd name="T18" fmla="*/ 56 w 180"/>
                <a:gd name="T19" fmla="*/ 23 h 94"/>
                <a:gd name="T20" fmla="*/ 38 w 180"/>
                <a:gd name="T21" fmla="*/ 16 h 94"/>
                <a:gd name="T22" fmla="*/ 0 w 180"/>
                <a:gd name="T2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94">
                  <a:moveTo>
                    <a:pt x="0" y="0"/>
                  </a:moveTo>
                  <a:cubicBezTo>
                    <a:pt x="8" y="6"/>
                    <a:pt x="16" y="13"/>
                    <a:pt x="24" y="19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65" y="48"/>
                    <a:pt x="80" y="59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124" y="78"/>
                    <a:pt x="151" y="87"/>
                    <a:pt x="180" y="94"/>
                  </a:cubicBezTo>
                  <a:cubicBezTo>
                    <a:pt x="179" y="89"/>
                    <a:pt x="174" y="83"/>
                    <a:pt x="164" y="76"/>
                  </a:cubicBezTo>
                  <a:cubicBezTo>
                    <a:pt x="155" y="70"/>
                    <a:pt x="143" y="62"/>
                    <a:pt x="127" y="54"/>
                  </a:cubicBezTo>
                  <a:cubicBezTo>
                    <a:pt x="111" y="46"/>
                    <a:pt x="93" y="38"/>
                    <a:pt x="72" y="29"/>
                  </a:cubicBezTo>
                  <a:cubicBezTo>
                    <a:pt x="67" y="27"/>
                    <a:pt x="61" y="25"/>
                    <a:pt x="56" y="23"/>
                  </a:cubicBezTo>
                  <a:cubicBezTo>
                    <a:pt x="50" y="20"/>
                    <a:pt x="44" y="18"/>
                    <a:pt x="38" y="16"/>
                  </a:cubicBezTo>
                  <a:cubicBezTo>
                    <a:pt x="26" y="11"/>
                    <a:pt x="13" y="5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xmlns="" id="{7BB53F45-806B-4F7C-A11A-E57BD5237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5186363"/>
              <a:ext cx="385763" cy="84138"/>
            </a:xfrm>
            <a:custGeom>
              <a:avLst/>
              <a:gdLst>
                <a:gd name="T0" fmla="*/ 0 w 264"/>
                <a:gd name="T1" fmla="*/ 0 h 57"/>
                <a:gd name="T2" fmla="*/ 11 w 264"/>
                <a:gd name="T3" fmla="*/ 5 h 57"/>
                <a:gd name="T4" fmla="*/ 22 w 264"/>
                <a:gd name="T5" fmla="*/ 10 h 57"/>
                <a:gd name="T6" fmla="*/ 47 w 264"/>
                <a:gd name="T7" fmla="*/ 20 h 57"/>
                <a:gd name="T8" fmla="*/ 64 w 264"/>
                <a:gd name="T9" fmla="*/ 26 h 57"/>
                <a:gd name="T10" fmla="*/ 81 w 264"/>
                <a:gd name="T11" fmla="*/ 31 h 57"/>
                <a:gd name="T12" fmla="*/ 114 w 264"/>
                <a:gd name="T13" fmla="*/ 41 h 57"/>
                <a:gd name="T14" fmla="*/ 149 w 264"/>
                <a:gd name="T15" fmla="*/ 49 h 57"/>
                <a:gd name="T16" fmla="*/ 166 w 264"/>
                <a:gd name="T17" fmla="*/ 53 h 57"/>
                <a:gd name="T18" fmla="*/ 184 w 264"/>
                <a:gd name="T19" fmla="*/ 57 h 57"/>
                <a:gd name="T20" fmla="*/ 184 w 264"/>
                <a:gd name="T21" fmla="*/ 57 h 57"/>
                <a:gd name="T22" fmla="*/ 184 w 264"/>
                <a:gd name="T23" fmla="*/ 57 h 57"/>
                <a:gd name="T24" fmla="*/ 264 w 264"/>
                <a:gd name="T25" fmla="*/ 48 h 57"/>
                <a:gd name="T26" fmla="*/ 264 w 264"/>
                <a:gd name="T27" fmla="*/ 48 h 57"/>
                <a:gd name="T28" fmla="*/ 239 w 264"/>
                <a:gd name="T29" fmla="*/ 28 h 57"/>
                <a:gd name="T30" fmla="*/ 213 w 264"/>
                <a:gd name="T31" fmla="*/ 18 h 57"/>
                <a:gd name="T32" fmla="*/ 213 w 264"/>
                <a:gd name="T33" fmla="*/ 18 h 57"/>
                <a:gd name="T34" fmla="*/ 194 w 264"/>
                <a:gd name="T35" fmla="*/ 17 h 57"/>
                <a:gd name="T36" fmla="*/ 173 w 264"/>
                <a:gd name="T37" fmla="*/ 17 h 57"/>
                <a:gd name="T38" fmla="*/ 126 w 264"/>
                <a:gd name="T39" fmla="*/ 14 h 57"/>
                <a:gd name="T40" fmla="*/ 70 w 264"/>
                <a:gd name="T41" fmla="*/ 9 h 57"/>
                <a:gd name="T42" fmla="*/ 37 w 264"/>
                <a:gd name="T43" fmla="*/ 5 h 57"/>
                <a:gd name="T44" fmla="*/ 19 w 264"/>
                <a:gd name="T45" fmla="*/ 2 h 57"/>
                <a:gd name="T46" fmla="*/ 10 w 264"/>
                <a:gd name="T47" fmla="*/ 1 h 57"/>
                <a:gd name="T48" fmla="*/ 0 w 264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57">
                  <a:moveTo>
                    <a:pt x="0" y="0"/>
                  </a:moveTo>
                  <a:cubicBezTo>
                    <a:pt x="3" y="2"/>
                    <a:pt x="7" y="3"/>
                    <a:pt x="11" y="5"/>
                  </a:cubicBezTo>
                  <a:cubicBezTo>
                    <a:pt x="14" y="6"/>
                    <a:pt x="18" y="8"/>
                    <a:pt x="22" y="10"/>
                  </a:cubicBezTo>
                  <a:cubicBezTo>
                    <a:pt x="30" y="13"/>
                    <a:pt x="39" y="16"/>
                    <a:pt x="47" y="20"/>
                  </a:cubicBezTo>
                  <a:cubicBezTo>
                    <a:pt x="53" y="22"/>
                    <a:pt x="58" y="24"/>
                    <a:pt x="64" y="26"/>
                  </a:cubicBezTo>
                  <a:cubicBezTo>
                    <a:pt x="70" y="27"/>
                    <a:pt x="75" y="29"/>
                    <a:pt x="81" y="31"/>
                  </a:cubicBezTo>
                  <a:cubicBezTo>
                    <a:pt x="92" y="34"/>
                    <a:pt x="103" y="37"/>
                    <a:pt x="114" y="41"/>
                  </a:cubicBezTo>
                  <a:cubicBezTo>
                    <a:pt x="126" y="44"/>
                    <a:pt x="137" y="46"/>
                    <a:pt x="149" y="49"/>
                  </a:cubicBezTo>
                  <a:cubicBezTo>
                    <a:pt x="155" y="51"/>
                    <a:pt x="160" y="52"/>
                    <a:pt x="166" y="53"/>
                  </a:cubicBezTo>
                  <a:cubicBezTo>
                    <a:pt x="172" y="55"/>
                    <a:pt x="178" y="56"/>
                    <a:pt x="184" y="57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212" y="55"/>
                    <a:pt x="236" y="53"/>
                    <a:pt x="264" y="48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6" y="39"/>
                    <a:pt x="248" y="33"/>
                    <a:pt x="239" y="28"/>
                  </a:cubicBezTo>
                  <a:cubicBezTo>
                    <a:pt x="231" y="24"/>
                    <a:pt x="222" y="21"/>
                    <a:pt x="213" y="18"/>
                  </a:cubicBezTo>
                  <a:cubicBezTo>
                    <a:pt x="213" y="18"/>
                    <a:pt x="213" y="18"/>
                    <a:pt x="213" y="18"/>
                  </a:cubicBezTo>
                  <a:cubicBezTo>
                    <a:pt x="207" y="18"/>
                    <a:pt x="200" y="18"/>
                    <a:pt x="194" y="17"/>
                  </a:cubicBezTo>
                  <a:cubicBezTo>
                    <a:pt x="187" y="17"/>
                    <a:pt x="180" y="17"/>
                    <a:pt x="173" y="17"/>
                  </a:cubicBezTo>
                  <a:cubicBezTo>
                    <a:pt x="159" y="16"/>
                    <a:pt x="143" y="15"/>
                    <a:pt x="126" y="14"/>
                  </a:cubicBezTo>
                  <a:cubicBezTo>
                    <a:pt x="110" y="12"/>
                    <a:pt x="91" y="10"/>
                    <a:pt x="70" y="9"/>
                  </a:cubicBezTo>
                  <a:cubicBezTo>
                    <a:pt x="60" y="7"/>
                    <a:pt x="49" y="6"/>
                    <a:pt x="37" y="5"/>
                  </a:cubicBezTo>
                  <a:cubicBezTo>
                    <a:pt x="31" y="4"/>
                    <a:pt x="25" y="3"/>
                    <a:pt x="19" y="2"/>
                  </a:cubicBezTo>
                  <a:cubicBezTo>
                    <a:pt x="16" y="2"/>
                    <a:pt x="13" y="2"/>
                    <a:pt x="10" y="1"/>
                  </a:cubicBezTo>
                  <a:cubicBezTo>
                    <a:pt x="7" y="1"/>
                    <a:pt x="3" y="0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F7C9F214-14A0-48A1-8B24-D7349B982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3794125"/>
              <a:ext cx="53975" cy="287338"/>
            </a:xfrm>
            <a:custGeom>
              <a:avLst/>
              <a:gdLst>
                <a:gd name="T0" fmla="*/ 31 w 37"/>
                <a:gd name="T1" fmla="*/ 0 h 195"/>
                <a:gd name="T2" fmla="*/ 14 w 37"/>
                <a:gd name="T3" fmla="*/ 96 h 195"/>
                <a:gd name="T4" fmla="*/ 10 w 37"/>
                <a:gd name="T5" fmla="*/ 112 h 195"/>
                <a:gd name="T6" fmla="*/ 8 w 37"/>
                <a:gd name="T7" fmla="*/ 125 h 195"/>
                <a:gd name="T8" fmla="*/ 6 w 37"/>
                <a:gd name="T9" fmla="*/ 148 h 195"/>
                <a:gd name="T10" fmla="*/ 5 w 37"/>
                <a:gd name="T11" fmla="*/ 169 h 195"/>
                <a:gd name="T12" fmla="*/ 0 w 37"/>
                <a:gd name="T13" fmla="*/ 195 h 195"/>
                <a:gd name="T14" fmla="*/ 0 w 37"/>
                <a:gd name="T15" fmla="*/ 195 h 195"/>
                <a:gd name="T16" fmla="*/ 11 w 37"/>
                <a:gd name="T17" fmla="*/ 176 h 195"/>
                <a:gd name="T18" fmla="*/ 22 w 37"/>
                <a:gd name="T19" fmla="*/ 157 h 195"/>
                <a:gd name="T20" fmla="*/ 26 w 37"/>
                <a:gd name="T21" fmla="*/ 147 h 195"/>
                <a:gd name="T22" fmla="*/ 30 w 37"/>
                <a:gd name="T23" fmla="*/ 135 h 195"/>
                <a:gd name="T24" fmla="*/ 36 w 37"/>
                <a:gd name="T25" fmla="*/ 103 h 195"/>
                <a:gd name="T26" fmla="*/ 37 w 37"/>
                <a:gd name="T27" fmla="*/ 49 h 195"/>
                <a:gd name="T28" fmla="*/ 36 w 37"/>
                <a:gd name="T29" fmla="*/ 22 h 195"/>
                <a:gd name="T30" fmla="*/ 31 w 37"/>
                <a:gd name="T31" fmla="*/ 0 h 195"/>
                <a:gd name="T32" fmla="*/ 31 w 37"/>
                <a:gd name="T3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195">
                  <a:moveTo>
                    <a:pt x="31" y="0"/>
                  </a:moveTo>
                  <a:cubicBezTo>
                    <a:pt x="27" y="32"/>
                    <a:pt x="22" y="64"/>
                    <a:pt x="14" y="96"/>
                  </a:cubicBezTo>
                  <a:cubicBezTo>
                    <a:pt x="12" y="101"/>
                    <a:pt x="11" y="107"/>
                    <a:pt x="10" y="112"/>
                  </a:cubicBezTo>
                  <a:cubicBezTo>
                    <a:pt x="9" y="117"/>
                    <a:pt x="8" y="121"/>
                    <a:pt x="8" y="125"/>
                  </a:cubicBezTo>
                  <a:cubicBezTo>
                    <a:pt x="7" y="134"/>
                    <a:pt x="7" y="141"/>
                    <a:pt x="6" y="148"/>
                  </a:cubicBezTo>
                  <a:cubicBezTo>
                    <a:pt x="6" y="155"/>
                    <a:pt x="6" y="162"/>
                    <a:pt x="5" y="169"/>
                  </a:cubicBezTo>
                  <a:cubicBezTo>
                    <a:pt x="4" y="177"/>
                    <a:pt x="3" y="18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" y="188"/>
                    <a:pt x="7" y="182"/>
                    <a:pt x="11" y="176"/>
                  </a:cubicBezTo>
                  <a:cubicBezTo>
                    <a:pt x="15" y="170"/>
                    <a:pt x="18" y="164"/>
                    <a:pt x="22" y="157"/>
                  </a:cubicBezTo>
                  <a:cubicBezTo>
                    <a:pt x="23" y="154"/>
                    <a:pt x="25" y="151"/>
                    <a:pt x="26" y="147"/>
                  </a:cubicBezTo>
                  <a:cubicBezTo>
                    <a:pt x="28" y="143"/>
                    <a:pt x="29" y="139"/>
                    <a:pt x="30" y="135"/>
                  </a:cubicBezTo>
                  <a:cubicBezTo>
                    <a:pt x="33" y="126"/>
                    <a:pt x="35" y="116"/>
                    <a:pt x="36" y="103"/>
                  </a:cubicBezTo>
                  <a:cubicBezTo>
                    <a:pt x="35" y="88"/>
                    <a:pt x="37" y="68"/>
                    <a:pt x="37" y="49"/>
                  </a:cubicBezTo>
                  <a:cubicBezTo>
                    <a:pt x="37" y="39"/>
                    <a:pt x="37" y="30"/>
                    <a:pt x="36" y="22"/>
                  </a:cubicBezTo>
                  <a:cubicBezTo>
                    <a:pt x="35" y="13"/>
                    <a:pt x="33" y="6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1F56FC14-DF52-443B-8B6F-113B3AC5B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925" y="2708275"/>
              <a:ext cx="355600" cy="833438"/>
            </a:xfrm>
            <a:custGeom>
              <a:avLst/>
              <a:gdLst>
                <a:gd name="T0" fmla="*/ 28 w 244"/>
                <a:gd name="T1" fmla="*/ 0 h 566"/>
                <a:gd name="T2" fmla="*/ 0 w 244"/>
                <a:gd name="T3" fmla="*/ 14 h 566"/>
                <a:gd name="T4" fmla="*/ 11 w 244"/>
                <a:gd name="T5" fmla="*/ 32 h 566"/>
                <a:gd name="T6" fmla="*/ 19 w 244"/>
                <a:gd name="T7" fmla="*/ 48 h 566"/>
                <a:gd name="T8" fmla="*/ 94 w 244"/>
                <a:gd name="T9" fmla="*/ 154 h 566"/>
                <a:gd name="T10" fmla="*/ 99 w 244"/>
                <a:gd name="T11" fmla="*/ 172 h 566"/>
                <a:gd name="T12" fmla="*/ 103 w 244"/>
                <a:gd name="T13" fmla="*/ 190 h 566"/>
                <a:gd name="T14" fmla="*/ 111 w 244"/>
                <a:gd name="T15" fmla="*/ 226 h 566"/>
                <a:gd name="T16" fmla="*/ 124 w 244"/>
                <a:gd name="T17" fmla="*/ 257 h 566"/>
                <a:gd name="T18" fmla="*/ 137 w 244"/>
                <a:gd name="T19" fmla="*/ 276 h 566"/>
                <a:gd name="T20" fmla="*/ 150 w 244"/>
                <a:gd name="T21" fmla="*/ 296 h 566"/>
                <a:gd name="T22" fmla="*/ 162 w 244"/>
                <a:gd name="T23" fmla="*/ 315 h 566"/>
                <a:gd name="T24" fmla="*/ 174 w 244"/>
                <a:gd name="T25" fmla="*/ 335 h 566"/>
                <a:gd name="T26" fmla="*/ 193 w 244"/>
                <a:gd name="T27" fmla="*/ 421 h 566"/>
                <a:gd name="T28" fmla="*/ 206 w 244"/>
                <a:gd name="T29" fmla="*/ 461 h 566"/>
                <a:gd name="T30" fmla="*/ 220 w 244"/>
                <a:gd name="T31" fmla="*/ 494 h 566"/>
                <a:gd name="T32" fmla="*/ 244 w 244"/>
                <a:gd name="T33" fmla="*/ 566 h 566"/>
                <a:gd name="T34" fmla="*/ 193 w 244"/>
                <a:gd name="T35" fmla="*/ 331 h 566"/>
                <a:gd name="T36" fmla="*/ 186 w 244"/>
                <a:gd name="T37" fmla="*/ 307 h 566"/>
                <a:gd name="T38" fmla="*/ 178 w 244"/>
                <a:gd name="T39" fmla="*/ 281 h 566"/>
                <a:gd name="T40" fmla="*/ 161 w 244"/>
                <a:gd name="T41" fmla="*/ 228 h 566"/>
                <a:gd name="T42" fmla="*/ 140 w 244"/>
                <a:gd name="T43" fmla="*/ 189 h 566"/>
                <a:gd name="T44" fmla="*/ 129 w 244"/>
                <a:gd name="T45" fmla="*/ 168 h 566"/>
                <a:gd name="T46" fmla="*/ 122 w 244"/>
                <a:gd name="T47" fmla="*/ 158 h 566"/>
                <a:gd name="T48" fmla="*/ 116 w 244"/>
                <a:gd name="T49" fmla="*/ 147 h 566"/>
                <a:gd name="T50" fmla="*/ 107 w 244"/>
                <a:gd name="T51" fmla="*/ 129 h 566"/>
                <a:gd name="T52" fmla="*/ 97 w 244"/>
                <a:gd name="T53" fmla="*/ 110 h 566"/>
                <a:gd name="T54" fmla="*/ 76 w 244"/>
                <a:gd name="T55" fmla="*/ 74 h 566"/>
                <a:gd name="T56" fmla="*/ 71 w 244"/>
                <a:gd name="T57" fmla="*/ 65 h 566"/>
                <a:gd name="T58" fmla="*/ 65 w 244"/>
                <a:gd name="T59" fmla="*/ 56 h 566"/>
                <a:gd name="T60" fmla="*/ 53 w 244"/>
                <a:gd name="T61" fmla="*/ 37 h 566"/>
                <a:gd name="T62" fmla="*/ 41 w 244"/>
                <a:gd name="T63" fmla="*/ 18 h 566"/>
                <a:gd name="T64" fmla="*/ 28 w 244"/>
                <a:gd name="T65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566">
                  <a:moveTo>
                    <a:pt x="28" y="0"/>
                  </a:moveTo>
                  <a:cubicBezTo>
                    <a:pt x="18" y="4"/>
                    <a:pt x="9" y="9"/>
                    <a:pt x="0" y="14"/>
                  </a:cubicBezTo>
                  <a:cubicBezTo>
                    <a:pt x="4" y="20"/>
                    <a:pt x="8" y="26"/>
                    <a:pt x="11" y="32"/>
                  </a:cubicBezTo>
                  <a:cubicBezTo>
                    <a:pt x="14" y="37"/>
                    <a:pt x="16" y="43"/>
                    <a:pt x="19" y="48"/>
                  </a:cubicBezTo>
                  <a:cubicBezTo>
                    <a:pt x="46" y="83"/>
                    <a:pt x="71" y="118"/>
                    <a:pt x="94" y="154"/>
                  </a:cubicBezTo>
                  <a:cubicBezTo>
                    <a:pt x="96" y="160"/>
                    <a:pt x="97" y="166"/>
                    <a:pt x="99" y="172"/>
                  </a:cubicBezTo>
                  <a:cubicBezTo>
                    <a:pt x="100" y="178"/>
                    <a:pt x="102" y="184"/>
                    <a:pt x="103" y="190"/>
                  </a:cubicBezTo>
                  <a:cubicBezTo>
                    <a:pt x="106" y="202"/>
                    <a:pt x="108" y="214"/>
                    <a:pt x="111" y="226"/>
                  </a:cubicBezTo>
                  <a:cubicBezTo>
                    <a:pt x="116" y="236"/>
                    <a:pt x="120" y="247"/>
                    <a:pt x="124" y="257"/>
                  </a:cubicBezTo>
                  <a:cubicBezTo>
                    <a:pt x="128" y="263"/>
                    <a:pt x="133" y="270"/>
                    <a:pt x="137" y="276"/>
                  </a:cubicBezTo>
                  <a:cubicBezTo>
                    <a:pt x="141" y="282"/>
                    <a:pt x="146" y="289"/>
                    <a:pt x="150" y="296"/>
                  </a:cubicBezTo>
                  <a:cubicBezTo>
                    <a:pt x="162" y="315"/>
                    <a:pt x="162" y="315"/>
                    <a:pt x="162" y="315"/>
                  </a:cubicBezTo>
                  <a:cubicBezTo>
                    <a:pt x="174" y="335"/>
                    <a:pt x="174" y="335"/>
                    <a:pt x="174" y="335"/>
                  </a:cubicBezTo>
                  <a:cubicBezTo>
                    <a:pt x="181" y="363"/>
                    <a:pt x="188" y="392"/>
                    <a:pt x="193" y="421"/>
                  </a:cubicBezTo>
                  <a:cubicBezTo>
                    <a:pt x="197" y="436"/>
                    <a:pt x="201" y="449"/>
                    <a:pt x="206" y="461"/>
                  </a:cubicBezTo>
                  <a:cubicBezTo>
                    <a:pt x="210" y="473"/>
                    <a:pt x="215" y="484"/>
                    <a:pt x="220" y="494"/>
                  </a:cubicBezTo>
                  <a:cubicBezTo>
                    <a:pt x="229" y="516"/>
                    <a:pt x="238" y="536"/>
                    <a:pt x="244" y="566"/>
                  </a:cubicBezTo>
                  <a:cubicBezTo>
                    <a:pt x="235" y="483"/>
                    <a:pt x="216" y="405"/>
                    <a:pt x="193" y="331"/>
                  </a:cubicBezTo>
                  <a:cubicBezTo>
                    <a:pt x="191" y="323"/>
                    <a:pt x="188" y="315"/>
                    <a:pt x="186" y="307"/>
                  </a:cubicBezTo>
                  <a:cubicBezTo>
                    <a:pt x="183" y="298"/>
                    <a:pt x="181" y="290"/>
                    <a:pt x="178" y="281"/>
                  </a:cubicBezTo>
                  <a:cubicBezTo>
                    <a:pt x="173" y="264"/>
                    <a:pt x="167" y="246"/>
                    <a:pt x="161" y="228"/>
                  </a:cubicBezTo>
                  <a:cubicBezTo>
                    <a:pt x="154" y="215"/>
                    <a:pt x="147" y="202"/>
                    <a:pt x="140" y="189"/>
                  </a:cubicBezTo>
                  <a:cubicBezTo>
                    <a:pt x="136" y="182"/>
                    <a:pt x="132" y="175"/>
                    <a:pt x="129" y="168"/>
                  </a:cubicBezTo>
                  <a:cubicBezTo>
                    <a:pt x="127" y="165"/>
                    <a:pt x="125" y="161"/>
                    <a:pt x="122" y="158"/>
                  </a:cubicBezTo>
                  <a:cubicBezTo>
                    <a:pt x="120" y="154"/>
                    <a:pt x="118" y="151"/>
                    <a:pt x="116" y="147"/>
                  </a:cubicBezTo>
                  <a:cubicBezTo>
                    <a:pt x="113" y="141"/>
                    <a:pt x="110" y="135"/>
                    <a:pt x="107" y="129"/>
                  </a:cubicBezTo>
                  <a:cubicBezTo>
                    <a:pt x="103" y="123"/>
                    <a:pt x="100" y="116"/>
                    <a:pt x="97" y="110"/>
                  </a:cubicBezTo>
                  <a:cubicBezTo>
                    <a:pt x="91" y="98"/>
                    <a:pt x="83" y="86"/>
                    <a:pt x="76" y="74"/>
                  </a:cubicBezTo>
                  <a:cubicBezTo>
                    <a:pt x="74" y="71"/>
                    <a:pt x="73" y="68"/>
                    <a:pt x="71" y="65"/>
                  </a:cubicBezTo>
                  <a:cubicBezTo>
                    <a:pt x="69" y="62"/>
                    <a:pt x="67" y="59"/>
                    <a:pt x="65" y="56"/>
                  </a:cubicBezTo>
                  <a:cubicBezTo>
                    <a:pt x="61" y="49"/>
                    <a:pt x="57" y="43"/>
                    <a:pt x="53" y="37"/>
                  </a:cubicBezTo>
                  <a:cubicBezTo>
                    <a:pt x="49" y="31"/>
                    <a:pt x="45" y="25"/>
                    <a:pt x="41" y="18"/>
                  </a:cubicBezTo>
                  <a:cubicBezTo>
                    <a:pt x="36" y="12"/>
                    <a:pt x="32" y="6"/>
                    <a:pt x="2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xmlns="" id="{A1E14159-412D-44C1-A57F-DC7F1F92C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2014537"/>
              <a:ext cx="644525" cy="142875"/>
            </a:xfrm>
            <a:custGeom>
              <a:avLst/>
              <a:gdLst>
                <a:gd name="T0" fmla="*/ 424 w 441"/>
                <a:gd name="T1" fmla="*/ 0 h 97"/>
                <a:gd name="T2" fmla="*/ 195 w 441"/>
                <a:gd name="T3" fmla="*/ 26 h 97"/>
                <a:gd name="T4" fmla="*/ 159 w 441"/>
                <a:gd name="T5" fmla="*/ 32 h 97"/>
                <a:gd name="T6" fmla="*/ 141 w 441"/>
                <a:gd name="T7" fmla="*/ 35 h 97"/>
                <a:gd name="T8" fmla="*/ 122 w 441"/>
                <a:gd name="T9" fmla="*/ 38 h 97"/>
                <a:gd name="T10" fmla="*/ 122 w 441"/>
                <a:gd name="T11" fmla="*/ 38 h 97"/>
                <a:gd name="T12" fmla="*/ 102 w 441"/>
                <a:gd name="T13" fmla="*/ 51 h 97"/>
                <a:gd name="T14" fmla="*/ 87 w 441"/>
                <a:gd name="T15" fmla="*/ 55 h 97"/>
                <a:gd name="T16" fmla="*/ 71 w 441"/>
                <a:gd name="T17" fmla="*/ 60 h 97"/>
                <a:gd name="T18" fmla="*/ 36 w 441"/>
                <a:gd name="T19" fmla="*/ 69 h 97"/>
                <a:gd name="T20" fmla="*/ 32 w 441"/>
                <a:gd name="T21" fmla="*/ 71 h 97"/>
                <a:gd name="T22" fmla="*/ 27 w 441"/>
                <a:gd name="T23" fmla="*/ 73 h 97"/>
                <a:gd name="T24" fmla="*/ 17 w 441"/>
                <a:gd name="T25" fmla="*/ 76 h 97"/>
                <a:gd name="T26" fmla="*/ 0 w 441"/>
                <a:gd name="T27" fmla="*/ 85 h 97"/>
                <a:gd name="T28" fmla="*/ 0 w 441"/>
                <a:gd name="T29" fmla="*/ 85 h 97"/>
                <a:gd name="T30" fmla="*/ 30 w 441"/>
                <a:gd name="T31" fmla="*/ 84 h 97"/>
                <a:gd name="T32" fmla="*/ 37 w 441"/>
                <a:gd name="T33" fmla="*/ 84 h 97"/>
                <a:gd name="T34" fmla="*/ 44 w 441"/>
                <a:gd name="T35" fmla="*/ 84 h 97"/>
                <a:gd name="T36" fmla="*/ 57 w 441"/>
                <a:gd name="T37" fmla="*/ 85 h 97"/>
                <a:gd name="T38" fmla="*/ 110 w 441"/>
                <a:gd name="T39" fmla="*/ 87 h 97"/>
                <a:gd name="T40" fmla="*/ 110 w 441"/>
                <a:gd name="T41" fmla="*/ 87 h 97"/>
                <a:gd name="T42" fmla="*/ 160 w 441"/>
                <a:gd name="T43" fmla="*/ 97 h 97"/>
                <a:gd name="T44" fmla="*/ 160 w 441"/>
                <a:gd name="T45" fmla="*/ 97 h 97"/>
                <a:gd name="T46" fmla="*/ 160 w 441"/>
                <a:gd name="T47" fmla="*/ 97 h 97"/>
                <a:gd name="T48" fmla="*/ 160 w 441"/>
                <a:gd name="T49" fmla="*/ 97 h 97"/>
                <a:gd name="T50" fmla="*/ 248 w 441"/>
                <a:gd name="T51" fmla="*/ 88 h 97"/>
                <a:gd name="T52" fmla="*/ 249 w 441"/>
                <a:gd name="T53" fmla="*/ 88 h 97"/>
                <a:gd name="T54" fmla="*/ 249 w 441"/>
                <a:gd name="T55" fmla="*/ 88 h 97"/>
                <a:gd name="T56" fmla="*/ 255 w 441"/>
                <a:gd name="T57" fmla="*/ 87 h 97"/>
                <a:gd name="T58" fmla="*/ 256 w 441"/>
                <a:gd name="T59" fmla="*/ 87 h 97"/>
                <a:gd name="T60" fmla="*/ 257 w 441"/>
                <a:gd name="T61" fmla="*/ 87 h 97"/>
                <a:gd name="T62" fmla="*/ 259 w 441"/>
                <a:gd name="T63" fmla="*/ 87 h 97"/>
                <a:gd name="T64" fmla="*/ 260 w 441"/>
                <a:gd name="T65" fmla="*/ 87 h 97"/>
                <a:gd name="T66" fmla="*/ 261 w 441"/>
                <a:gd name="T67" fmla="*/ 87 h 97"/>
                <a:gd name="T68" fmla="*/ 261 w 441"/>
                <a:gd name="T69" fmla="*/ 87 h 97"/>
                <a:gd name="T70" fmla="*/ 262 w 441"/>
                <a:gd name="T71" fmla="*/ 86 h 97"/>
                <a:gd name="T72" fmla="*/ 263 w 441"/>
                <a:gd name="T73" fmla="*/ 86 h 97"/>
                <a:gd name="T74" fmla="*/ 263 w 441"/>
                <a:gd name="T75" fmla="*/ 86 h 97"/>
                <a:gd name="T76" fmla="*/ 263 w 441"/>
                <a:gd name="T77" fmla="*/ 86 h 97"/>
                <a:gd name="T78" fmla="*/ 263 w 441"/>
                <a:gd name="T79" fmla="*/ 86 h 97"/>
                <a:gd name="T80" fmla="*/ 296 w 441"/>
                <a:gd name="T81" fmla="*/ 60 h 97"/>
                <a:gd name="T82" fmla="*/ 349 w 441"/>
                <a:gd name="T83" fmla="*/ 55 h 97"/>
                <a:gd name="T84" fmla="*/ 372 w 441"/>
                <a:gd name="T85" fmla="*/ 43 h 97"/>
                <a:gd name="T86" fmla="*/ 395 w 441"/>
                <a:gd name="T87" fmla="*/ 33 h 97"/>
                <a:gd name="T88" fmla="*/ 441 w 441"/>
                <a:gd name="T89" fmla="*/ 12 h 97"/>
                <a:gd name="T90" fmla="*/ 441 w 441"/>
                <a:gd name="T91" fmla="*/ 12 h 97"/>
                <a:gd name="T92" fmla="*/ 441 w 441"/>
                <a:gd name="T93" fmla="*/ 10 h 97"/>
                <a:gd name="T94" fmla="*/ 424 w 44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97">
                  <a:moveTo>
                    <a:pt x="424" y="0"/>
                  </a:moveTo>
                  <a:cubicBezTo>
                    <a:pt x="345" y="5"/>
                    <a:pt x="267" y="14"/>
                    <a:pt x="195" y="26"/>
                  </a:cubicBezTo>
                  <a:cubicBezTo>
                    <a:pt x="182" y="28"/>
                    <a:pt x="170" y="30"/>
                    <a:pt x="159" y="32"/>
                  </a:cubicBezTo>
                  <a:cubicBezTo>
                    <a:pt x="153" y="33"/>
                    <a:pt x="147" y="34"/>
                    <a:pt x="141" y="35"/>
                  </a:cubicBezTo>
                  <a:cubicBezTo>
                    <a:pt x="135" y="36"/>
                    <a:pt x="129" y="37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18" y="43"/>
                    <a:pt x="111" y="47"/>
                    <a:pt x="102" y="51"/>
                  </a:cubicBezTo>
                  <a:cubicBezTo>
                    <a:pt x="97" y="52"/>
                    <a:pt x="92" y="54"/>
                    <a:pt x="87" y="55"/>
                  </a:cubicBezTo>
                  <a:cubicBezTo>
                    <a:pt x="82" y="57"/>
                    <a:pt x="76" y="58"/>
                    <a:pt x="71" y="60"/>
                  </a:cubicBezTo>
                  <a:cubicBezTo>
                    <a:pt x="59" y="63"/>
                    <a:pt x="47" y="66"/>
                    <a:pt x="36" y="69"/>
                  </a:cubicBezTo>
                  <a:cubicBezTo>
                    <a:pt x="35" y="70"/>
                    <a:pt x="33" y="70"/>
                    <a:pt x="32" y="71"/>
                  </a:cubicBezTo>
                  <a:cubicBezTo>
                    <a:pt x="30" y="72"/>
                    <a:pt x="28" y="72"/>
                    <a:pt x="27" y="73"/>
                  </a:cubicBezTo>
                  <a:cubicBezTo>
                    <a:pt x="23" y="74"/>
                    <a:pt x="20" y="75"/>
                    <a:pt x="17" y="76"/>
                  </a:cubicBezTo>
                  <a:cubicBezTo>
                    <a:pt x="11" y="79"/>
                    <a:pt x="5" y="82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0" y="84"/>
                    <a:pt x="20" y="84"/>
                    <a:pt x="30" y="84"/>
                  </a:cubicBezTo>
                  <a:cubicBezTo>
                    <a:pt x="32" y="84"/>
                    <a:pt x="35" y="84"/>
                    <a:pt x="37" y="84"/>
                  </a:cubicBezTo>
                  <a:cubicBezTo>
                    <a:pt x="40" y="84"/>
                    <a:pt x="42" y="84"/>
                    <a:pt x="44" y="84"/>
                  </a:cubicBezTo>
                  <a:cubicBezTo>
                    <a:pt x="48" y="84"/>
                    <a:pt x="53" y="85"/>
                    <a:pt x="57" y="85"/>
                  </a:cubicBezTo>
                  <a:cubicBezTo>
                    <a:pt x="75" y="86"/>
                    <a:pt x="92" y="86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24" y="94"/>
                    <a:pt x="141" y="97"/>
                    <a:pt x="160" y="97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60" y="97"/>
                    <a:pt x="160" y="97"/>
                    <a:pt x="160" y="97"/>
                  </a:cubicBezTo>
                  <a:cubicBezTo>
                    <a:pt x="187" y="97"/>
                    <a:pt x="217" y="92"/>
                    <a:pt x="248" y="88"/>
                  </a:cubicBezTo>
                  <a:cubicBezTo>
                    <a:pt x="248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1" y="88"/>
                    <a:pt x="253" y="87"/>
                    <a:pt x="255" y="87"/>
                  </a:cubicBezTo>
                  <a:cubicBezTo>
                    <a:pt x="256" y="87"/>
                    <a:pt x="256" y="87"/>
                    <a:pt x="256" y="87"/>
                  </a:cubicBezTo>
                  <a:cubicBezTo>
                    <a:pt x="256" y="87"/>
                    <a:pt x="257" y="87"/>
                    <a:pt x="257" y="87"/>
                  </a:cubicBezTo>
                  <a:cubicBezTo>
                    <a:pt x="258" y="87"/>
                    <a:pt x="258" y="87"/>
                    <a:pt x="259" y="87"/>
                  </a:cubicBezTo>
                  <a:cubicBezTo>
                    <a:pt x="260" y="87"/>
                    <a:pt x="260" y="87"/>
                    <a:pt x="260" y="87"/>
                  </a:cubicBezTo>
                  <a:cubicBezTo>
                    <a:pt x="260" y="87"/>
                    <a:pt x="261" y="87"/>
                    <a:pt x="261" y="87"/>
                  </a:cubicBezTo>
                  <a:cubicBezTo>
                    <a:pt x="261" y="87"/>
                    <a:pt x="261" y="87"/>
                    <a:pt x="261" y="87"/>
                  </a:cubicBezTo>
                  <a:cubicBezTo>
                    <a:pt x="261" y="86"/>
                    <a:pt x="262" y="86"/>
                    <a:pt x="262" y="86"/>
                  </a:cubicBezTo>
                  <a:cubicBezTo>
                    <a:pt x="262" y="86"/>
                    <a:pt x="262" y="86"/>
                    <a:pt x="263" y="86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74" y="77"/>
                    <a:pt x="284" y="68"/>
                    <a:pt x="296" y="60"/>
                  </a:cubicBezTo>
                  <a:cubicBezTo>
                    <a:pt x="313" y="57"/>
                    <a:pt x="332" y="56"/>
                    <a:pt x="349" y="55"/>
                  </a:cubicBezTo>
                  <a:cubicBezTo>
                    <a:pt x="357" y="51"/>
                    <a:pt x="364" y="47"/>
                    <a:pt x="372" y="43"/>
                  </a:cubicBezTo>
                  <a:cubicBezTo>
                    <a:pt x="395" y="33"/>
                    <a:pt x="395" y="33"/>
                    <a:pt x="395" y="33"/>
                  </a:cubicBezTo>
                  <a:cubicBezTo>
                    <a:pt x="410" y="25"/>
                    <a:pt x="425" y="18"/>
                    <a:pt x="441" y="12"/>
                  </a:cubicBezTo>
                  <a:cubicBezTo>
                    <a:pt x="441" y="12"/>
                    <a:pt x="441" y="12"/>
                    <a:pt x="441" y="12"/>
                  </a:cubicBezTo>
                  <a:cubicBezTo>
                    <a:pt x="441" y="11"/>
                    <a:pt x="441" y="11"/>
                    <a:pt x="441" y="10"/>
                  </a:cubicBezTo>
                  <a:cubicBezTo>
                    <a:pt x="441" y="8"/>
                    <a:pt x="439" y="5"/>
                    <a:pt x="424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xmlns="" id="{D472FFFE-0DB9-46B3-BD2D-D0BC5E147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2" y="2171700"/>
              <a:ext cx="541338" cy="611188"/>
            </a:xfrm>
            <a:custGeom>
              <a:avLst/>
              <a:gdLst>
                <a:gd name="T0" fmla="*/ 370 w 370"/>
                <a:gd name="T1" fmla="*/ 0 h 415"/>
                <a:gd name="T2" fmla="*/ 268 w 370"/>
                <a:gd name="T3" fmla="*/ 50 h 415"/>
                <a:gd name="T4" fmla="*/ 238 w 370"/>
                <a:gd name="T5" fmla="*/ 66 h 415"/>
                <a:gd name="T6" fmla="*/ 207 w 370"/>
                <a:gd name="T7" fmla="*/ 83 h 415"/>
                <a:gd name="T8" fmla="*/ 178 w 370"/>
                <a:gd name="T9" fmla="*/ 103 h 415"/>
                <a:gd name="T10" fmla="*/ 163 w 370"/>
                <a:gd name="T11" fmla="*/ 113 h 415"/>
                <a:gd name="T12" fmla="*/ 150 w 370"/>
                <a:gd name="T13" fmla="*/ 124 h 415"/>
                <a:gd name="T14" fmla="*/ 99 w 370"/>
                <a:gd name="T15" fmla="*/ 183 h 415"/>
                <a:gd name="T16" fmla="*/ 92 w 370"/>
                <a:gd name="T17" fmla="*/ 192 h 415"/>
                <a:gd name="T18" fmla="*/ 85 w 370"/>
                <a:gd name="T19" fmla="*/ 201 h 415"/>
                <a:gd name="T20" fmla="*/ 72 w 370"/>
                <a:gd name="T21" fmla="*/ 221 h 415"/>
                <a:gd name="T22" fmla="*/ 33 w 370"/>
                <a:gd name="T23" fmla="*/ 301 h 415"/>
                <a:gd name="T24" fmla="*/ 26 w 370"/>
                <a:gd name="T25" fmla="*/ 318 h 415"/>
                <a:gd name="T26" fmla="*/ 20 w 370"/>
                <a:gd name="T27" fmla="*/ 335 h 415"/>
                <a:gd name="T28" fmla="*/ 15 w 370"/>
                <a:gd name="T29" fmla="*/ 351 h 415"/>
                <a:gd name="T30" fmla="*/ 10 w 370"/>
                <a:gd name="T31" fmla="*/ 366 h 415"/>
                <a:gd name="T32" fmla="*/ 0 w 370"/>
                <a:gd name="T33" fmla="*/ 402 h 415"/>
                <a:gd name="T34" fmla="*/ 2 w 370"/>
                <a:gd name="T35" fmla="*/ 402 h 415"/>
                <a:gd name="T36" fmla="*/ 11 w 370"/>
                <a:gd name="T37" fmla="*/ 400 h 415"/>
                <a:gd name="T38" fmla="*/ 25 w 370"/>
                <a:gd name="T39" fmla="*/ 407 h 415"/>
                <a:gd name="T40" fmla="*/ 27 w 370"/>
                <a:gd name="T41" fmla="*/ 415 h 415"/>
                <a:gd name="T42" fmla="*/ 29 w 370"/>
                <a:gd name="T43" fmla="*/ 410 h 415"/>
                <a:gd name="T44" fmla="*/ 127 w 370"/>
                <a:gd name="T45" fmla="*/ 215 h 415"/>
                <a:gd name="T46" fmla="*/ 147 w 370"/>
                <a:gd name="T47" fmla="*/ 201 h 415"/>
                <a:gd name="T48" fmla="*/ 204 w 370"/>
                <a:gd name="T49" fmla="*/ 146 h 415"/>
                <a:gd name="T50" fmla="*/ 268 w 370"/>
                <a:gd name="T51" fmla="*/ 101 h 415"/>
                <a:gd name="T52" fmla="*/ 318 w 370"/>
                <a:gd name="T53" fmla="*/ 64 h 415"/>
                <a:gd name="T54" fmla="*/ 330 w 370"/>
                <a:gd name="T55" fmla="*/ 52 h 415"/>
                <a:gd name="T56" fmla="*/ 336 w 370"/>
                <a:gd name="T57" fmla="*/ 43 h 415"/>
                <a:gd name="T58" fmla="*/ 345 w 370"/>
                <a:gd name="T59" fmla="*/ 25 h 415"/>
                <a:gd name="T60" fmla="*/ 354 w 370"/>
                <a:gd name="T61" fmla="*/ 14 h 415"/>
                <a:gd name="T62" fmla="*/ 361 w 370"/>
                <a:gd name="T63" fmla="*/ 7 h 415"/>
                <a:gd name="T64" fmla="*/ 370 w 370"/>
                <a:gd name="T65" fmla="*/ 0 h 415"/>
                <a:gd name="T66" fmla="*/ 370 w 370"/>
                <a:gd name="T6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0" h="415">
                  <a:moveTo>
                    <a:pt x="370" y="0"/>
                  </a:moveTo>
                  <a:cubicBezTo>
                    <a:pt x="336" y="14"/>
                    <a:pt x="305" y="28"/>
                    <a:pt x="268" y="50"/>
                  </a:cubicBezTo>
                  <a:cubicBezTo>
                    <a:pt x="258" y="55"/>
                    <a:pt x="248" y="60"/>
                    <a:pt x="238" y="66"/>
                  </a:cubicBezTo>
                  <a:cubicBezTo>
                    <a:pt x="228" y="71"/>
                    <a:pt x="217" y="77"/>
                    <a:pt x="207" y="83"/>
                  </a:cubicBezTo>
                  <a:cubicBezTo>
                    <a:pt x="197" y="90"/>
                    <a:pt x="187" y="96"/>
                    <a:pt x="178" y="103"/>
                  </a:cubicBezTo>
                  <a:cubicBezTo>
                    <a:pt x="173" y="106"/>
                    <a:pt x="168" y="110"/>
                    <a:pt x="163" y="113"/>
                  </a:cubicBezTo>
                  <a:cubicBezTo>
                    <a:pt x="159" y="117"/>
                    <a:pt x="154" y="121"/>
                    <a:pt x="150" y="124"/>
                  </a:cubicBezTo>
                  <a:cubicBezTo>
                    <a:pt x="131" y="143"/>
                    <a:pt x="114" y="162"/>
                    <a:pt x="99" y="183"/>
                  </a:cubicBezTo>
                  <a:cubicBezTo>
                    <a:pt x="92" y="192"/>
                    <a:pt x="92" y="192"/>
                    <a:pt x="92" y="192"/>
                  </a:cubicBezTo>
                  <a:cubicBezTo>
                    <a:pt x="85" y="201"/>
                    <a:pt x="85" y="201"/>
                    <a:pt x="85" y="201"/>
                  </a:cubicBezTo>
                  <a:cubicBezTo>
                    <a:pt x="80" y="208"/>
                    <a:pt x="76" y="214"/>
                    <a:pt x="72" y="221"/>
                  </a:cubicBezTo>
                  <a:cubicBezTo>
                    <a:pt x="56" y="250"/>
                    <a:pt x="43" y="277"/>
                    <a:pt x="33" y="301"/>
                  </a:cubicBezTo>
                  <a:cubicBezTo>
                    <a:pt x="31" y="307"/>
                    <a:pt x="28" y="312"/>
                    <a:pt x="26" y="318"/>
                  </a:cubicBezTo>
                  <a:cubicBezTo>
                    <a:pt x="24" y="324"/>
                    <a:pt x="22" y="329"/>
                    <a:pt x="20" y="335"/>
                  </a:cubicBezTo>
                  <a:cubicBezTo>
                    <a:pt x="18" y="340"/>
                    <a:pt x="16" y="346"/>
                    <a:pt x="15" y="351"/>
                  </a:cubicBezTo>
                  <a:cubicBezTo>
                    <a:pt x="13" y="356"/>
                    <a:pt x="11" y="361"/>
                    <a:pt x="10" y="366"/>
                  </a:cubicBezTo>
                  <a:cubicBezTo>
                    <a:pt x="6" y="379"/>
                    <a:pt x="3" y="391"/>
                    <a:pt x="0" y="402"/>
                  </a:cubicBezTo>
                  <a:cubicBezTo>
                    <a:pt x="1" y="402"/>
                    <a:pt x="1" y="402"/>
                    <a:pt x="2" y="402"/>
                  </a:cubicBezTo>
                  <a:cubicBezTo>
                    <a:pt x="5" y="401"/>
                    <a:pt x="8" y="400"/>
                    <a:pt x="11" y="400"/>
                  </a:cubicBezTo>
                  <a:cubicBezTo>
                    <a:pt x="17" y="400"/>
                    <a:pt x="21" y="402"/>
                    <a:pt x="25" y="407"/>
                  </a:cubicBezTo>
                  <a:cubicBezTo>
                    <a:pt x="25" y="410"/>
                    <a:pt x="26" y="413"/>
                    <a:pt x="27" y="415"/>
                  </a:cubicBezTo>
                  <a:cubicBezTo>
                    <a:pt x="27" y="414"/>
                    <a:pt x="28" y="412"/>
                    <a:pt x="29" y="410"/>
                  </a:cubicBezTo>
                  <a:cubicBezTo>
                    <a:pt x="48" y="343"/>
                    <a:pt x="81" y="275"/>
                    <a:pt x="127" y="215"/>
                  </a:cubicBezTo>
                  <a:cubicBezTo>
                    <a:pt x="135" y="209"/>
                    <a:pt x="142" y="203"/>
                    <a:pt x="147" y="201"/>
                  </a:cubicBezTo>
                  <a:cubicBezTo>
                    <a:pt x="164" y="182"/>
                    <a:pt x="183" y="163"/>
                    <a:pt x="204" y="146"/>
                  </a:cubicBezTo>
                  <a:cubicBezTo>
                    <a:pt x="225" y="129"/>
                    <a:pt x="247" y="114"/>
                    <a:pt x="268" y="101"/>
                  </a:cubicBezTo>
                  <a:cubicBezTo>
                    <a:pt x="292" y="83"/>
                    <a:pt x="308" y="72"/>
                    <a:pt x="318" y="64"/>
                  </a:cubicBezTo>
                  <a:cubicBezTo>
                    <a:pt x="323" y="59"/>
                    <a:pt x="327" y="56"/>
                    <a:pt x="330" y="52"/>
                  </a:cubicBezTo>
                  <a:cubicBezTo>
                    <a:pt x="333" y="49"/>
                    <a:pt x="335" y="46"/>
                    <a:pt x="336" y="43"/>
                  </a:cubicBezTo>
                  <a:cubicBezTo>
                    <a:pt x="339" y="37"/>
                    <a:pt x="341" y="31"/>
                    <a:pt x="345" y="25"/>
                  </a:cubicBezTo>
                  <a:cubicBezTo>
                    <a:pt x="347" y="21"/>
                    <a:pt x="350" y="18"/>
                    <a:pt x="354" y="14"/>
                  </a:cubicBezTo>
                  <a:cubicBezTo>
                    <a:pt x="356" y="12"/>
                    <a:pt x="358" y="9"/>
                    <a:pt x="361" y="7"/>
                  </a:cubicBezTo>
                  <a:cubicBezTo>
                    <a:pt x="364" y="5"/>
                    <a:pt x="367" y="3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xmlns="" id="{6568D48F-51AD-43B3-A947-A5DC55D99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087" y="2624137"/>
              <a:ext cx="112713" cy="279400"/>
            </a:xfrm>
            <a:custGeom>
              <a:avLst/>
              <a:gdLst>
                <a:gd name="T0" fmla="*/ 77 w 77"/>
                <a:gd name="T1" fmla="*/ 0 h 189"/>
                <a:gd name="T2" fmla="*/ 60 w 77"/>
                <a:gd name="T3" fmla="*/ 14 h 189"/>
                <a:gd name="T4" fmla="*/ 46 w 77"/>
                <a:gd name="T5" fmla="*/ 26 h 189"/>
                <a:gd name="T6" fmla="*/ 13 w 77"/>
                <a:gd name="T7" fmla="*/ 110 h 189"/>
                <a:gd name="T8" fmla="*/ 1 w 77"/>
                <a:gd name="T9" fmla="*/ 189 h 189"/>
                <a:gd name="T10" fmla="*/ 36 w 77"/>
                <a:gd name="T11" fmla="*/ 127 h 189"/>
                <a:gd name="T12" fmla="*/ 77 w 77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89">
                  <a:moveTo>
                    <a:pt x="77" y="0"/>
                  </a:moveTo>
                  <a:cubicBezTo>
                    <a:pt x="71" y="6"/>
                    <a:pt x="65" y="10"/>
                    <a:pt x="60" y="14"/>
                  </a:cubicBezTo>
                  <a:cubicBezTo>
                    <a:pt x="55" y="18"/>
                    <a:pt x="50" y="22"/>
                    <a:pt x="46" y="26"/>
                  </a:cubicBezTo>
                  <a:cubicBezTo>
                    <a:pt x="34" y="52"/>
                    <a:pt x="21" y="81"/>
                    <a:pt x="13" y="110"/>
                  </a:cubicBezTo>
                  <a:cubicBezTo>
                    <a:pt x="4" y="139"/>
                    <a:pt x="0" y="167"/>
                    <a:pt x="1" y="189"/>
                  </a:cubicBezTo>
                  <a:cubicBezTo>
                    <a:pt x="12" y="169"/>
                    <a:pt x="23" y="145"/>
                    <a:pt x="36" y="127"/>
                  </a:cubicBezTo>
                  <a:cubicBezTo>
                    <a:pt x="44" y="86"/>
                    <a:pt x="57" y="41"/>
                    <a:pt x="7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xmlns="" id="{D7DB9C16-27C7-448C-8097-9221C7562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4365625"/>
              <a:ext cx="96838" cy="114300"/>
            </a:xfrm>
            <a:custGeom>
              <a:avLst/>
              <a:gdLst>
                <a:gd name="T0" fmla="*/ 13 w 66"/>
                <a:gd name="T1" fmla="*/ 0 h 78"/>
                <a:gd name="T2" fmla="*/ 13 w 66"/>
                <a:gd name="T3" fmla="*/ 0 h 78"/>
                <a:gd name="T4" fmla="*/ 0 w 66"/>
                <a:gd name="T5" fmla="*/ 6 h 78"/>
                <a:gd name="T6" fmla="*/ 14 w 66"/>
                <a:gd name="T7" fmla="*/ 23 h 78"/>
                <a:gd name="T8" fmla="*/ 28 w 66"/>
                <a:gd name="T9" fmla="*/ 41 h 78"/>
                <a:gd name="T10" fmla="*/ 57 w 66"/>
                <a:gd name="T11" fmla="*/ 73 h 78"/>
                <a:gd name="T12" fmla="*/ 64 w 66"/>
                <a:gd name="T13" fmla="*/ 78 h 78"/>
                <a:gd name="T14" fmla="*/ 53 w 66"/>
                <a:gd name="T15" fmla="*/ 59 h 78"/>
                <a:gd name="T16" fmla="*/ 43 w 66"/>
                <a:gd name="T17" fmla="*/ 43 h 78"/>
                <a:gd name="T18" fmla="*/ 43 w 66"/>
                <a:gd name="T19" fmla="*/ 43 h 78"/>
                <a:gd name="T20" fmla="*/ 35 w 66"/>
                <a:gd name="T21" fmla="*/ 34 h 78"/>
                <a:gd name="T22" fmla="*/ 24 w 66"/>
                <a:gd name="T23" fmla="*/ 20 h 78"/>
                <a:gd name="T24" fmla="*/ 13 w 66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78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4"/>
                    <a:pt x="0" y="6"/>
                  </a:cubicBezTo>
                  <a:cubicBezTo>
                    <a:pt x="5" y="12"/>
                    <a:pt x="9" y="18"/>
                    <a:pt x="14" y="23"/>
                  </a:cubicBezTo>
                  <a:cubicBezTo>
                    <a:pt x="19" y="29"/>
                    <a:pt x="23" y="35"/>
                    <a:pt x="28" y="41"/>
                  </a:cubicBezTo>
                  <a:cubicBezTo>
                    <a:pt x="38" y="52"/>
                    <a:pt x="48" y="63"/>
                    <a:pt x="57" y="73"/>
                  </a:cubicBezTo>
                  <a:cubicBezTo>
                    <a:pt x="61" y="76"/>
                    <a:pt x="64" y="78"/>
                    <a:pt x="64" y="78"/>
                  </a:cubicBezTo>
                  <a:cubicBezTo>
                    <a:pt x="66" y="78"/>
                    <a:pt x="60" y="69"/>
                    <a:pt x="53" y="59"/>
                  </a:cubicBezTo>
                  <a:cubicBezTo>
                    <a:pt x="49" y="53"/>
                    <a:pt x="44" y="47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0" y="40"/>
                    <a:pt x="37" y="37"/>
                    <a:pt x="35" y="34"/>
                  </a:cubicBezTo>
                  <a:cubicBezTo>
                    <a:pt x="31" y="30"/>
                    <a:pt x="27" y="25"/>
                    <a:pt x="24" y="20"/>
                  </a:cubicBezTo>
                  <a:cubicBezTo>
                    <a:pt x="19" y="14"/>
                    <a:pt x="16" y="7"/>
                    <a:pt x="1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xmlns="" id="{B40F674C-F099-41E3-B1CD-40FB92416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687" y="2911475"/>
              <a:ext cx="1933576" cy="1768475"/>
            </a:xfrm>
            <a:custGeom>
              <a:avLst/>
              <a:gdLst>
                <a:gd name="T0" fmla="*/ 1183 w 1323"/>
                <a:gd name="T1" fmla="*/ 119 h 1201"/>
                <a:gd name="T2" fmla="*/ 1194 w 1323"/>
                <a:gd name="T3" fmla="*/ 128 h 1201"/>
                <a:gd name="T4" fmla="*/ 1194 w 1323"/>
                <a:gd name="T5" fmla="*/ 129 h 1201"/>
                <a:gd name="T6" fmla="*/ 1200 w 1323"/>
                <a:gd name="T7" fmla="*/ 131 h 1201"/>
                <a:gd name="T8" fmla="*/ 1215 w 1323"/>
                <a:gd name="T9" fmla="*/ 156 h 1201"/>
                <a:gd name="T10" fmla="*/ 1241 w 1323"/>
                <a:gd name="T11" fmla="*/ 196 h 1201"/>
                <a:gd name="T12" fmla="*/ 1298 w 1323"/>
                <a:gd name="T13" fmla="*/ 336 h 1201"/>
                <a:gd name="T14" fmla="*/ 1291 w 1323"/>
                <a:gd name="T15" fmla="*/ 399 h 1201"/>
                <a:gd name="T16" fmla="*/ 1271 w 1323"/>
                <a:gd name="T17" fmla="*/ 435 h 1201"/>
                <a:gd name="T18" fmla="*/ 1267 w 1323"/>
                <a:gd name="T19" fmla="*/ 473 h 1201"/>
                <a:gd name="T20" fmla="*/ 1261 w 1323"/>
                <a:gd name="T21" fmla="*/ 517 h 1201"/>
                <a:gd name="T22" fmla="*/ 1247 w 1323"/>
                <a:gd name="T23" fmla="*/ 637 h 1201"/>
                <a:gd name="T24" fmla="*/ 1178 w 1323"/>
                <a:gd name="T25" fmla="*/ 795 h 1201"/>
                <a:gd name="T26" fmla="*/ 1068 w 1323"/>
                <a:gd name="T27" fmla="*/ 954 h 1201"/>
                <a:gd name="T28" fmla="*/ 1033 w 1323"/>
                <a:gd name="T29" fmla="*/ 985 h 1201"/>
                <a:gd name="T30" fmla="*/ 1032 w 1323"/>
                <a:gd name="T31" fmla="*/ 986 h 1201"/>
                <a:gd name="T32" fmla="*/ 1013 w 1323"/>
                <a:gd name="T33" fmla="*/ 998 h 1201"/>
                <a:gd name="T34" fmla="*/ 920 w 1323"/>
                <a:gd name="T35" fmla="*/ 1076 h 1201"/>
                <a:gd name="T36" fmla="*/ 826 w 1323"/>
                <a:gd name="T37" fmla="*/ 1135 h 1201"/>
                <a:gd name="T38" fmla="*/ 771 w 1323"/>
                <a:gd name="T39" fmla="*/ 1150 h 1201"/>
                <a:gd name="T40" fmla="*/ 691 w 1323"/>
                <a:gd name="T41" fmla="*/ 1160 h 1201"/>
                <a:gd name="T42" fmla="*/ 639 w 1323"/>
                <a:gd name="T43" fmla="*/ 1161 h 1201"/>
                <a:gd name="T44" fmla="*/ 633 w 1323"/>
                <a:gd name="T45" fmla="*/ 1161 h 1201"/>
                <a:gd name="T46" fmla="*/ 618 w 1323"/>
                <a:gd name="T47" fmla="*/ 1161 h 1201"/>
                <a:gd name="T48" fmla="*/ 562 w 1323"/>
                <a:gd name="T49" fmla="*/ 1162 h 1201"/>
                <a:gd name="T50" fmla="*/ 475 w 1323"/>
                <a:gd name="T51" fmla="*/ 1159 h 1201"/>
                <a:gd name="T52" fmla="*/ 462 w 1323"/>
                <a:gd name="T53" fmla="*/ 1160 h 1201"/>
                <a:gd name="T54" fmla="*/ 440 w 1323"/>
                <a:gd name="T55" fmla="*/ 1166 h 1201"/>
                <a:gd name="T56" fmla="*/ 434 w 1323"/>
                <a:gd name="T57" fmla="*/ 1166 h 1201"/>
                <a:gd name="T58" fmla="*/ 415 w 1323"/>
                <a:gd name="T59" fmla="*/ 1164 h 1201"/>
                <a:gd name="T60" fmla="*/ 412 w 1323"/>
                <a:gd name="T61" fmla="*/ 1163 h 1201"/>
                <a:gd name="T62" fmla="*/ 276 w 1323"/>
                <a:gd name="T63" fmla="*/ 1131 h 1201"/>
                <a:gd name="T64" fmla="*/ 196 w 1323"/>
                <a:gd name="T65" fmla="*/ 1105 h 1201"/>
                <a:gd name="T66" fmla="*/ 123 w 1323"/>
                <a:gd name="T67" fmla="*/ 1068 h 1201"/>
                <a:gd name="T68" fmla="*/ 61 w 1323"/>
                <a:gd name="T69" fmla="*/ 1040 h 1201"/>
                <a:gd name="T70" fmla="*/ 103 w 1323"/>
                <a:gd name="T71" fmla="*/ 1080 h 1201"/>
                <a:gd name="T72" fmla="*/ 287 w 1323"/>
                <a:gd name="T73" fmla="*/ 1152 h 1201"/>
                <a:gd name="T74" fmla="*/ 363 w 1323"/>
                <a:gd name="T75" fmla="*/ 1172 h 1201"/>
                <a:gd name="T76" fmla="*/ 424 w 1323"/>
                <a:gd name="T77" fmla="*/ 1172 h 1201"/>
                <a:gd name="T78" fmla="*/ 517 w 1323"/>
                <a:gd name="T79" fmla="*/ 1183 h 1201"/>
                <a:gd name="T80" fmla="*/ 632 w 1323"/>
                <a:gd name="T81" fmla="*/ 1190 h 1201"/>
                <a:gd name="T82" fmla="*/ 663 w 1323"/>
                <a:gd name="T83" fmla="*/ 1189 h 1201"/>
                <a:gd name="T84" fmla="*/ 686 w 1323"/>
                <a:gd name="T85" fmla="*/ 1188 h 1201"/>
                <a:gd name="T86" fmla="*/ 776 w 1323"/>
                <a:gd name="T87" fmla="*/ 1195 h 1201"/>
                <a:gd name="T88" fmla="*/ 829 w 1323"/>
                <a:gd name="T89" fmla="*/ 1181 h 1201"/>
                <a:gd name="T90" fmla="*/ 953 w 1323"/>
                <a:gd name="T91" fmla="*/ 1109 h 1201"/>
                <a:gd name="T92" fmla="*/ 1192 w 1323"/>
                <a:gd name="T93" fmla="*/ 853 h 1201"/>
                <a:gd name="T94" fmla="*/ 1297 w 1323"/>
                <a:gd name="T95" fmla="*/ 601 h 1201"/>
                <a:gd name="T96" fmla="*/ 1317 w 1323"/>
                <a:gd name="T97" fmla="*/ 513 h 1201"/>
                <a:gd name="T98" fmla="*/ 1323 w 1323"/>
                <a:gd name="T99" fmla="*/ 432 h 1201"/>
                <a:gd name="T100" fmla="*/ 1192 w 1323"/>
                <a:gd name="T101" fmla="*/ 72 h 1201"/>
                <a:gd name="T102" fmla="*/ 1154 w 1323"/>
                <a:gd name="T103" fmla="*/ 34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3" h="1201">
                  <a:moveTo>
                    <a:pt x="1102" y="0"/>
                  </a:moveTo>
                  <a:cubicBezTo>
                    <a:pt x="1117" y="27"/>
                    <a:pt x="1139" y="60"/>
                    <a:pt x="1158" y="86"/>
                  </a:cubicBezTo>
                  <a:cubicBezTo>
                    <a:pt x="1162" y="93"/>
                    <a:pt x="1167" y="99"/>
                    <a:pt x="1171" y="104"/>
                  </a:cubicBezTo>
                  <a:cubicBezTo>
                    <a:pt x="1175" y="110"/>
                    <a:pt x="1179" y="115"/>
                    <a:pt x="1183" y="119"/>
                  </a:cubicBezTo>
                  <a:cubicBezTo>
                    <a:pt x="1187" y="123"/>
                    <a:pt x="1190" y="126"/>
                    <a:pt x="1193" y="128"/>
                  </a:cubicBezTo>
                  <a:cubicBezTo>
                    <a:pt x="1193" y="128"/>
                    <a:pt x="1193" y="128"/>
                    <a:pt x="1193" y="128"/>
                  </a:cubicBezTo>
                  <a:cubicBezTo>
                    <a:pt x="1193" y="128"/>
                    <a:pt x="1193" y="128"/>
                    <a:pt x="1194" y="128"/>
                  </a:cubicBezTo>
                  <a:cubicBezTo>
                    <a:pt x="1194" y="128"/>
                    <a:pt x="1194" y="128"/>
                    <a:pt x="1194" y="128"/>
                  </a:cubicBezTo>
                  <a:cubicBezTo>
                    <a:pt x="1194" y="128"/>
                    <a:pt x="1194" y="129"/>
                    <a:pt x="1194" y="129"/>
                  </a:cubicBezTo>
                  <a:cubicBezTo>
                    <a:pt x="1194" y="129"/>
                    <a:pt x="1194" y="129"/>
                    <a:pt x="1194" y="129"/>
                  </a:cubicBezTo>
                  <a:cubicBezTo>
                    <a:pt x="1194" y="129"/>
                    <a:pt x="1194" y="129"/>
                    <a:pt x="1194" y="129"/>
                  </a:cubicBezTo>
                  <a:cubicBezTo>
                    <a:pt x="1194" y="129"/>
                    <a:pt x="1194" y="129"/>
                    <a:pt x="1194" y="129"/>
                  </a:cubicBezTo>
                  <a:cubicBezTo>
                    <a:pt x="1196" y="130"/>
                    <a:pt x="1198" y="131"/>
                    <a:pt x="1200" y="131"/>
                  </a:cubicBezTo>
                  <a:cubicBezTo>
                    <a:pt x="1200" y="131"/>
                    <a:pt x="1200" y="131"/>
                    <a:pt x="1200" y="131"/>
                  </a:cubicBezTo>
                  <a:cubicBezTo>
                    <a:pt x="1200" y="131"/>
                    <a:pt x="1200" y="131"/>
                    <a:pt x="1200" y="131"/>
                  </a:cubicBezTo>
                  <a:cubicBezTo>
                    <a:pt x="1200" y="131"/>
                    <a:pt x="1200" y="131"/>
                    <a:pt x="1200" y="131"/>
                  </a:cubicBezTo>
                  <a:cubicBezTo>
                    <a:pt x="1200" y="131"/>
                    <a:pt x="1200" y="131"/>
                    <a:pt x="1201" y="131"/>
                  </a:cubicBezTo>
                  <a:cubicBezTo>
                    <a:pt x="1201" y="131"/>
                    <a:pt x="1201" y="131"/>
                    <a:pt x="1201" y="131"/>
                  </a:cubicBezTo>
                  <a:cubicBezTo>
                    <a:pt x="1201" y="131"/>
                    <a:pt x="1201" y="131"/>
                    <a:pt x="1201" y="131"/>
                  </a:cubicBezTo>
                  <a:cubicBezTo>
                    <a:pt x="1206" y="141"/>
                    <a:pt x="1211" y="149"/>
                    <a:pt x="1215" y="156"/>
                  </a:cubicBezTo>
                  <a:cubicBezTo>
                    <a:pt x="1219" y="164"/>
                    <a:pt x="1223" y="170"/>
                    <a:pt x="1226" y="175"/>
                  </a:cubicBezTo>
                  <a:cubicBezTo>
                    <a:pt x="1228" y="177"/>
                    <a:pt x="1229" y="180"/>
                    <a:pt x="1231" y="182"/>
                  </a:cubicBezTo>
                  <a:cubicBezTo>
                    <a:pt x="1232" y="184"/>
                    <a:pt x="1233" y="186"/>
                    <a:pt x="1234" y="187"/>
                  </a:cubicBezTo>
                  <a:cubicBezTo>
                    <a:pt x="1237" y="191"/>
                    <a:pt x="1239" y="193"/>
                    <a:pt x="1241" y="196"/>
                  </a:cubicBezTo>
                  <a:cubicBezTo>
                    <a:pt x="1245" y="200"/>
                    <a:pt x="1248" y="203"/>
                    <a:pt x="1251" y="206"/>
                  </a:cubicBezTo>
                  <a:cubicBezTo>
                    <a:pt x="1254" y="210"/>
                    <a:pt x="1256" y="214"/>
                    <a:pt x="1259" y="221"/>
                  </a:cubicBezTo>
                  <a:cubicBezTo>
                    <a:pt x="1276" y="258"/>
                    <a:pt x="1290" y="296"/>
                    <a:pt x="1298" y="336"/>
                  </a:cubicBezTo>
                  <a:cubicBezTo>
                    <a:pt x="1298" y="336"/>
                    <a:pt x="1298" y="336"/>
                    <a:pt x="1298" y="336"/>
                  </a:cubicBezTo>
                  <a:cubicBezTo>
                    <a:pt x="1298" y="347"/>
                    <a:pt x="1298" y="356"/>
                    <a:pt x="1297" y="364"/>
                  </a:cubicBezTo>
                  <a:cubicBezTo>
                    <a:pt x="1297" y="372"/>
                    <a:pt x="1296" y="379"/>
                    <a:pt x="1295" y="385"/>
                  </a:cubicBezTo>
                  <a:cubicBezTo>
                    <a:pt x="1294" y="387"/>
                    <a:pt x="1294" y="390"/>
                    <a:pt x="1293" y="392"/>
                  </a:cubicBezTo>
                  <a:cubicBezTo>
                    <a:pt x="1293" y="395"/>
                    <a:pt x="1292" y="397"/>
                    <a:pt x="1291" y="399"/>
                  </a:cubicBezTo>
                  <a:cubicBezTo>
                    <a:pt x="1290" y="403"/>
                    <a:pt x="1289" y="406"/>
                    <a:pt x="1287" y="409"/>
                  </a:cubicBezTo>
                  <a:cubicBezTo>
                    <a:pt x="1282" y="418"/>
                    <a:pt x="1277" y="418"/>
                    <a:pt x="1273" y="419"/>
                  </a:cubicBezTo>
                  <a:cubicBezTo>
                    <a:pt x="1273" y="421"/>
                    <a:pt x="1272" y="424"/>
                    <a:pt x="1272" y="426"/>
                  </a:cubicBezTo>
                  <a:cubicBezTo>
                    <a:pt x="1272" y="429"/>
                    <a:pt x="1272" y="432"/>
                    <a:pt x="1271" y="435"/>
                  </a:cubicBezTo>
                  <a:cubicBezTo>
                    <a:pt x="1271" y="440"/>
                    <a:pt x="1270" y="447"/>
                    <a:pt x="1270" y="453"/>
                  </a:cubicBezTo>
                  <a:cubicBezTo>
                    <a:pt x="1269" y="455"/>
                    <a:pt x="1269" y="456"/>
                    <a:pt x="1269" y="458"/>
                  </a:cubicBezTo>
                  <a:cubicBezTo>
                    <a:pt x="1269" y="460"/>
                    <a:pt x="1269" y="461"/>
                    <a:pt x="1268" y="463"/>
                  </a:cubicBezTo>
                  <a:cubicBezTo>
                    <a:pt x="1268" y="466"/>
                    <a:pt x="1268" y="470"/>
                    <a:pt x="1267" y="473"/>
                  </a:cubicBezTo>
                  <a:cubicBezTo>
                    <a:pt x="1267" y="477"/>
                    <a:pt x="1266" y="480"/>
                    <a:pt x="1266" y="484"/>
                  </a:cubicBezTo>
                  <a:cubicBezTo>
                    <a:pt x="1266" y="486"/>
                    <a:pt x="1265" y="487"/>
                    <a:pt x="1265" y="489"/>
                  </a:cubicBezTo>
                  <a:cubicBezTo>
                    <a:pt x="1265" y="491"/>
                    <a:pt x="1265" y="493"/>
                    <a:pt x="1264" y="495"/>
                  </a:cubicBezTo>
                  <a:cubicBezTo>
                    <a:pt x="1263" y="502"/>
                    <a:pt x="1262" y="509"/>
                    <a:pt x="1261" y="517"/>
                  </a:cubicBezTo>
                  <a:cubicBezTo>
                    <a:pt x="1261" y="520"/>
                    <a:pt x="1260" y="524"/>
                    <a:pt x="1260" y="528"/>
                  </a:cubicBezTo>
                  <a:cubicBezTo>
                    <a:pt x="1259" y="531"/>
                    <a:pt x="1259" y="535"/>
                    <a:pt x="1258" y="538"/>
                  </a:cubicBezTo>
                  <a:cubicBezTo>
                    <a:pt x="1257" y="553"/>
                    <a:pt x="1255" y="567"/>
                    <a:pt x="1254" y="580"/>
                  </a:cubicBezTo>
                  <a:cubicBezTo>
                    <a:pt x="1253" y="600"/>
                    <a:pt x="1250" y="619"/>
                    <a:pt x="1247" y="637"/>
                  </a:cubicBezTo>
                  <a:cubicBezTo>
                    <a:pt x="1236" y="659"/>
                    <a:pt x="1224" y="678"/>
                    <a:pt x="1209" y="701"/>
                  </a:cubicBezTo>
                  <a:cubicBezTo>
                    <a:pt x="1203" y="718"/>
                    <a:pt x="1194" y="739"/>
                    <a:pt x="1188" y="757"/>
                  </a:cubicBezTo>
                  <a:cubicBezTo>
                    <a:pt x="1185" y="766"/>
                    <a:pt x="1182" y="774"/>
                    <a:pt x="1180" y="782"/>
                  </a:cubicBezTo>
                  <a:cubicBezTo>
                    <a:pt x="1179" y="787"/>
                    <a:pt x="1178" y="792"/>
                    <a:pt x="1178" y="795"/>
                  </a:cubicBezTo>
                  <a:cubicBezTo>
                    <a:pt x="1178" y="797"/>
                    <a:pt x="1178" y="798"/>
                    <a:pt x="1179" y="799"/>
                  </a:cubicBezTo>
                  <a:cubicBezTo>
                    <a:pt x="1179" y="799"/>
                    <a:pt x="1179" y="799"/>
                    <a:pt x="1179" y="799"/>
                  </a:cubicBezTo>
                  <a:cubicBezTo>
                    <a:pt x="1164" y="820"/>
                    <a:pt x="1149" y="841"/>
                    <a:pt x="1134" y="860"/>
                  </a:cubicBezTo>
                  <a:cubicBezTo>
                    <a:pt x="1114" y="892"/>
                    <a:pt x="1091" y="925"/>
                    <a:pt x="1068" y="954"/>
                  </a:cubicBezTo>
                  <a:cubicBezTo>
                    <a:pt x="1060" y="957"/>
                    <a:pt x="1047" y="972"/>
                    <a:pt x="1035" y="984"/>
                  </a:cubicBezTo>
                  <a:cubicBezTo>
                    <a:pt x="1035" y="984"/>
                    <a:pt x="1035" y="984"/>
                    <a:pt x="1035" y="984"/>
                  </a:cubicBezTo>
                  <a:cubicBezTo>
                    <a:pt x="1034" y="984"/>
                    <a:pt x="1034" y="985"/>
                    <a:pt x="1033" y="985"/>
                  </a:cubicBezTo>
                  <a:cubicBezTo>
                    <a:pt x="1033" y="985"/>
                    <a:pt x="1033" y="985"/>
                    <a:pt x="1033" y="985"/>
                  </a:cubicBezTo>
                  <a:cubicBezTo>
                    <a:pt x="1033" y="985"/>
                    <a:pt x="1032" y="986"/>
                    <a:pt x="1032" y="986"/>
                  </a:cubicBezTo>
                  <a:cubicBezTo>
                    <a:pt x="1032" y="986"/>
                    <a:pt x="1032" y="986"/>
                    <a:pt x="1032" y="986"/>
                  </a:cubicBezTo>
                  <a:cubicBezTo>
                    <a:pt x="1032" y="986"/>
                    <a:pt x="1032" y="986"/>
                    <a:pt x="1032" y="986"/>
                  </a:cubicBezTo>
                  <a:cubicBezTo>
                    <a:pt x="1032" y="986"/>
                    <a:pt x="1032" y="986"/>
                    <a:pt x="1032" y="986"/>
                  </a:cubicBezTo>
                  <a:cubicBezTo>
                    <a:pt x="1025" y="993"/>
                    <a:pt x="1018" y="998"/>
                    <a:pt x="1014" y="998"/>
                  </a:cubicBezTo>
                  <a:cubicBezTo>
                    <a:pt x="1014" y="998"/>
                    <a:pt x="1013" y="998"/>
                    <a:pt x="1013" y="998"/>
                  </a:cubicBezTo>
                  <a:cubicBezTo>
                    <a:pt x="1013" y="998"/>
                    <a:pt x="1013" y="998"/>
                    <a:pt x="1013" y="998"/>
                  </a:cubicBezTo>
                  <a:cubicBezTo>
                    <a:pt x="1013" y="998"/>
                    <a:pt x="1013" y="998"/>
                    <a:pt x="1013" y="998"/>
                  </a:cubicBezTo>
                  <a:cubicBezTo>
                    <a:pt x="1011" y="998"/>
                    <a:pt x="1009" y="997"/>
                    <a:pt x="1009" y="994"/>
                  </a:cubicBezTo>
                  <a:cubicBezTo>
                    <a:pt x="986" y="1018"/>
                    <a:pt x="963" y="1038"/>
                    <a:pt x="937" y="1056"/>
                  </a:cubicBezTo>
                  <a:cubicBezTo>
                    <a:pt x="934" y="1059"/>
                    <a:pt x="932" y="1063"/>
                    <a:pt x="929" y="1066"/>
                  </a:cubicBezTo>
                  <a:cubicBezTo>
                    <a:pt x="926" y="1069"/>
                    <a:pt x="923" y="1072"/>
                    <a:pt x="920" y="1076"/>
                  </a:cubicBezTo>
                  <a:cubicBezTo>
                    <a:pt x="914" y="1082"/>
                    <a:pt x="906" y="1088"/>
                    <a:pt x="899" y="1095"/>
                  </a:cubicBezTo>
                  <a:cubicBezTo>
                    <a:pt x="883" y="1107"/>
                    <a:pt x="864" y="1119"/>
                    <a:pt x="842" y="1129"/>
                  </a:cubicBezTo>
                  <a:cubicBezTo>
                    <a:pt x="840" y="1130"/>
                    <a:pt x="837" y="1131"/>
                    <a:pt x="834" y="1132"/>
                  </a:cubicBezTo>
                  <a:cubicBezTo>
                    <a:pt x="831" y="1133"/>
                    <a:pt x="829" y="1134"/>
                    <a:pt x="826" y="1135"/>
                  </a:cubicBezTo>
                  <a:cubicBezTo>
                    <a:pt x="823" y="1136"/>
                    <a:pt x="820" y="1138"/>
                    <a:pt x="817" y="1139"/>
                  </a:cubicBezTo>
                  <a:cubicBezTo>
                    <a:pt x="814" y="1140"/>
                    <a:pt x="811" y="1141"/>
                    <a:pt x="808" y="1141"/>
                  </a:cubicBezTo>
                  <a:cubicBezTo>
                    <a:pt x="802" y="1143"/>
                    <a:pt x="796" y="1145"/>
                    <a:pt x="790" y="1147"/>
                  </a:cubicBezTo>
                  <a:cubicBezTo>
                    <a:pt x="784" y="1148"/>
                    <a:pt x="777" y="1149"/>
                    <a:pt x="771" y="1150"/>
                  </a:cubicBezTo>
                  <a:cubicBezTo>
                    <a:pt x="765" y="1152"/>
                    <a:pt x="758" y="1153"/>
                    <a:pt x="752" y="1154"/>
                  </a:cubicBezTo>
                  <a:cubicBezTo>
                    <a:pt x="745" y="1155"/>
                    <a:pt x="738" y="1156"/>
                    <a:pt x="732" y="1157"/>
                  </a:cubicBezTo>
                  <a:cubicBezTo>
                    <a:pt x="725" y="1158"/>
                    <a:pt x="718" y="1158"/>
                    <a:pt x="711" y="1159"/>
                  </a:cubicBezTo>
                  <a:cubicBezTo>
                    <a:pt x="704" y="1159"/>
                    <a:pt x="698" y="1160"/>
                    <a:pt x="691" y="1160"/>
                  </a:cubicBezTo>
                  <a:cubicBezTo>
                    <a:pt x="691" y="1160"/>
                    <a:pt x="691" y="1160"/>
                    <a:pt x="691" y="1160"/>
                  </a:cubicBezTo>
                  <a:cubicBezTo>
                    <a:pt x="690" y="1160"/>
                    <a:pt x="689" y="1160"/>
                    <a:pt x="688" y="1160"/>
                  </a:cubicBezTo>
                  <a:cubicBezTo>
                    <a:pt x="688" y="1160"/>
                    <a:pt x="688" y="1160"/>
                    <a:pt x="687" y="1160"/>
                  </a:cubicBezTo>
                  <a:cubicBezTo>
                    <a:pt x="670" y="1161"/>
                    <a:pt x="654" y="1161"/>
                    <a:pt x="639" y="1161"/>
                  </a:cubicBezTo>
                  <a:cubicBezTo>
                    <a:pt x="639" y="1161"/>
                    <a:pt x="639" y="1161"/>
                    <a:pt x="639" y="1161"/>
                  </a:cubicBezTo>
                  <a:cubicBezTo>
                    <a:pt x="639" y="1161"/>
                    <a:pt x="639" y="1161"/>
                    <a:pt x="639" y="1161"/>
                  </a:cubicBezTo>
                  <a:cubicBezTo>
                    <a:pt x="639" y="1161"/>
                    <a:pt x="639" y="1161"/>
                    <a:pt x="639" y="1161"/>
                  </a:cubicBezTo>
                  <a:cubicBezTo>
                    <a:pt x="637" y="1161"/>
                    <a:pt x="635" y="1161"/>
                    <a:pt x="633" y="1161"/>
                  </a:cubicBezTo>
                  <a:cubicBezTo>
                    <a:pt x="632" y="1161"/>
                    <a:pt x="630" y="1161"/>
                    <a:pt x="628" y="1161"/>
                  </a:cubicBezTo>
                  <a:cubicBezTo>
                    <a:pt x="628" y="1161"/>
                    <a:pt x="628" y="1161"/>
                    <a:pt x="628" y="1161"/>
                  </a:cubicBezTo>
                  <a:cubicBezTo>
                    <a:pt x="628" y="1161"/>
                    <a:pt x="628" y="1161"/>
                    <a:pt x="628" y="1161"/>
                  </a:cubicBezTo>
                  <a:cubicBezTo>
                    <a:pt x="625" y="1161"/>
                    <a:pt x="621" y="1161"/>
                    <a:pt x="618" y="1161"/>
                  </a:cubicBezTo>
                  <a:cubicBezTo>
                    <a:pt x="611" y="1161"/>
                    <a:pt x="605" y="1161"/>
                    <a:pt x="599" y="1161"/>
                  </a:cubicBezTo>
                  <a:cubicBezTo>
                    <a:pt x="599" y="1161"/>
                    <a:pt x="599" y="1161"/>
                    <a:pt x="599" y="1161"/>
                  </a:cubicBezTo>
                  <a:cubicBezTo>
                    <a:pt x="592" y="1161"/>
                    <a:pt x="586" y="1161"/>
                    <a:pt x="580" y="1161"/>
                  </a:cubicBezTo>
                  <a:cubicBezTo>
                    <a:pt x="574" y="1161"/>
                    <a:pt x="568" y="1162"/>
                    <a:pt x="562" y="1162"/>
                  </a:cubicBezTo>
                  <a:cubicBezTo>
                    <a:pt x="551" y="1163"/>
                    <a:pt x="540" y="1163"/>
                    <a:pt x="530" y="1165"/>
                  </a:cubicBezTo>
                  <a:cubicBezTo>
                    <a:pt x="516" y="1163"/>
                    <a:pt x="506" y="1162"/>
                    <a:pt x="497" y="1161"/>
                  </a:cubicBezTo>
                  <a:cubicBezTo>
                    <a:pt x="488" y="1160"/>
                    <a:pt x="481" y="1159"/>
                    <a:pt x="475" y="1159"/>
                  </a:cubicBezTo>
                  <a:cubicBezTo>
                    <a:pt x="475" y="1159"/>
                    <a:pt x="475" y="1159"/>
                    <a:pt x="475" y="1159"/>
                  </a:cubicBezTo>
                  <a:cubicBezTo>
                    <a:pt x="475" y="1159"/>
                    <a:pt x="475" y="1159"/>
                    <a:pt x="475" y="1159"/>
                  </a:cubicBezTo>
                  <a:cubicBezTo>
                    <a:pt x="475" y="1159"/>
                    <a:pt x="475" y="1159"/>
                    <a:pt x="475" y="1159"/>
                  </a:cubicBezTo>
                  <a:cubicBezTo>
                    <a:pt x="475" y="1159"/>
                    <a:pt x="475" y="1159"/>
                    <a:pt x="475" y="1159"/>
                  </a:cubicBezTo>
                  <a:cubicBezTo>
                    <a:pt x="469" y="1159"/>
                    <a:pt x="465" y="1159"/>
                    <a:pt x="462" y="1160"/>
                  </a:cubicBezTo>
                  <a:cubicBezTo>
                    <a:pt x="462" y="1160"/>
                    <a:pt x="462" y="1160"/>
                    <a:pt x="462" y="1160"/>
                  </a:cubicBezTo>
                  <a:cubicBezTo>
                    <a:pt x="458" y="1160"/>
                    <a:pt x="456" y="1161"/>
                    <a:pt x="454" y="1162"/>
                  </a:cubicBezTo>
                  <a:cubicBezTo>
                    <a:pt x="449" y="1163"/>
                    <a:pt x="446" y="1165"/>
                    <a:pt x="440" y="1166"/>
                  </a:cubicBezTo>
                  <a:cubicBezTo>
                    <a:pt x="440" y="1166"/>
                    <a:pt x="440" y="1166"/>
                    <a:pt x="440" y="1166"/>
                  </a:cubicBezTo>
                  <a:cubicBezTo>
                    <a:pt x="440" y="1166"/>
                    <a:pt x="440" y="1166"/>
                    <a:pt x="440" y="1166"/>
                  </a:cubicBezTo>
                  <a:cubicBezTo>
                    <a:pt x="440" y="1166"/>
                    <a:pt x="440" y="1166"/>
                    <a:pt x="440" y="1166"/>
                  </a:cubicBezTo>
                  <a:cubicBezTo>
                    <a:pt x="438" y="1166"/>
                    <a:pt x="436" y="1166"/>
                    <a:pt x="434" y="1166"/>
                  </a:cubicBezTo>
                  <a:cubicBezTo>
                    <a:pt x="434" y="1166"/>
                    <a:pt x="434" y="1166"/>
                    <a:pt x="434" y="1166"/>
                  </a:cubicBezTo>
                  <a:cubicBezTo>
                    <a:pt x="434" y="1166"/>
                    <a:pt x="434" y="1166"/>
                    <a:pt x="434" y="1166"/>
                  </a:cubicBezTo>
                  <a:cubicBezTo>
                    <a:pt x="434" y="1166"/>
                    <a:pt x="434" y="1166"/>
                    <a:pt x="434" y="1166"/>
                  </a:cubicBezTo>
                  <a:cubicBezTo>
                    <a:pt x="429" y="1166"/>
                    <a:pt x="423" y="1165"/>
                    <a:pt x="415" y="1164"/>
                  </a:cubicBezTo>
                  <a:cubicBezTo>
                    <a:pt x="415" y="1164"/>
                    <a:pt x="415" y="1164"/>
                    <a:pt x="415" y="1164"/>
                  </a:cubicBezTo>
                  <a:cubicBezTo>
                    <a:pt x="415" y="1163"/>
                    <a:pt x="415" y="1163"/>
                    <a:pt x="415" y="1163"/>
                  </a:cubicBezTo>
                  <a:cubicBezTo>
                    <a:pt x="414" y="1163"/>
                    <a:pt x="414" y="1163"/>
                    <a:pt x="414" y="1163"/>
                  </a:cubicBezTo>
                  <a:cubicBezTo>
                    <a:pt x="414" y="1163"/>
                    <a:pt x="414" y="1163"/>
                    <a:pt x="414" y="1163"/>
                  </a:cubicBezTo>
                  <a:cubicBezTo>
                    <a:pt x="414" y="1163"/>
                    <a:pt x="413" y="1163"/>
                    <a:pt x="412" y="1163"/>
                  </a:cubicBezTo>
                  <a:cubicBezTo>
                    <a:pt x="412" y="1163"/>
                    <a:pt x="412" y="1163"/>
                    <a:pt x="412" y="1163"/>
                  </a:cubicBezTo>
                  <a:cubicBezTo>
                    <a:pt x="387" y="1157"/>
                    <a:pt x="363" y="1151"/>
                    <a:pt x="337" y="1144"/>
                  </a:cubicBezTo>
                  <a:cubicBezTo>
                    <a:pt x="325" y="1139"/>
                    <a:pt x="314" y="1136"/>
                    <a:pt x="304" y="1135"/>
                  </a:cubicBezTo>
                  <a:cubicBezTo>
                    <a:pt x="294" y="1133"/>
                    <a:pt x="285" y="1131"/>
                    <a:pt x="276" y="1131"/>
                  </a:cubicBezTo>
                  <a:cubicBezTo>
                    <a:pt x="271" y="1130"/>
                    <a:pt x="267" y="1130"/>
                    <a:pt x="262" y="1130"/>
                  </a:cubicBezTo>
                  <a:cubicBezTo>
                    <a:pt x="258" y="1129"/>
                    <a:pt x="253" y="1129"/>
                    <a:pt x="249" y="1128"/>
                  </a:cubicBezTo>
                  <a:cubicBezTo>
                    <a:pt x="239" y="1127"/>
                    <a:pt x="230" y="1125"/>
                    <a:pt x="219" y="1122"/>
                  </a:cubicBezTo>
                  <a:cubicBezTo>
                    <a:pt x="212" y="1116"/>
                    <a:pt x="204" y="1111"/>
                    <a:pt x="196" y="1105"/>
                  </a:cubicBezTo>
                  <a:cubicBezTo>
                    <a:pt x="193" y="1102"/>
                    <a:pt x="189" y="1099"/>
                    <a:pt x="185" y="1097"/>
                  </a:cubicBezTo>
                  <a:cubicBezTo>
                    <a:pt x="181" y="1094"/>
                    <a:pt x="178" y="1091"/>
                    <a:pt x="174" y="1088"/>
                  </a:cubicBezTo>
                  <a:cubicBezTo>
                    <a:pt x="165" y="1085"/>
                    <a:pt x="156" y="1081"/>
                    <a:pt x="147" y="1078"/>
                  </a:cubicBezTo>
                  <a:cubicBezTo>
                    <a:pt x="139" y="1074"/>
                    <a:pt x="131" y="1071"/>
                    <a:pt x="123" y="1068"/>
                  </a:cubicBezTo>
                  <a:cubicBezTo>
                    <a:pt x="119" y="1066"/>
                    <a:pt x="116" y="1064"/>
                    <a:pt x="112" y="1063"/>
                  </a:cubicBezTo>
                  <a:cubicBezTo>
                    <a:pt x="108" y="1061"/>
                    <a:pt x="105" y="1060"/>
                    <a:pt x="101" y="1058"/>
                  </a:cubicBezTo>
                  <a:cubicBezTo>
                    <a:pt x="94" y="1055"/>
                    <a:pt x="87" y="1052"/>
                    <a:pt x="80" y="1049"/>
                  </a:cubicBezTo>
                  <a:cubicBezTo>
                    <a:pt x="74" y="1046"/>
                    <a:pt x="67" y="1043"/>
                    <a:pt x="61" y="1040"/>
                  </a:cubicBezTo>
                  <a:cubicBezTo>
                    <a:pt x="54" y="1038"/>
                    <a:pt x="48" y="1035"/>
                    <a:pt x="41" y="1033"/>
                  </a:cubicBezTo>
                  <a:cubicBezTo>
                    <a:pt x="28" y="1028"/>
                    <a:pt x="15" y="1023"/>
                    <a:pt x="0" y="1019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33" y="1041"/>
                    <a:pt x="67" y="1062"/>
                    <a:pt x="103" y="1080"/>
                  </a:cubicBezTo>
                  <a:cubicBezTo>
                    <a:pt x="138" y="1097"/>
                    <a:pt x="175" y="1114"/>
                    <a:pt x="212" y="1128"/>
                  </a:cubicBezTo>
                  <a:cubicBezTo>
                    <a:pt x="221" y="1131"/>
                    <a:pt x="229" y="1133"/>
                    <a:pt x="237" y="1136"/>
                  </a:cubicBezTo>
                  <a:cubicBezTo>
                    <a:pt x="245" y="1139"/>
                    <a:pt x="254" y="1142"/>
                    <a:pt x="262" y="1145"/>
                  </a:cubicBezTo>
                  <a:cubicBezTo>
                    <a:pt x="270" y="1147"/>
                    <a:pt x="279" y="1150"/>
                    <a:pt x="287" y="1152"/>
                  </a:cubicBezTo>
                  <a:cubicBezTo>
                    <a:pt x="291" y="1153"/>
                    <a:pt x="296" y="1155"/>
                    <a:pt x="300" y="1156"/>
                  </a:cubicBezTo>
                  <a:cubicBezTo>
                    <a:pt x="312" y="1159"/>
                    <a:pt x="312" y="1159"/>
                    <a:pt x="312" y="1159"/>
                  </a:cubicBezTo>
                  <a:cubicBezTo>
                    <a:pt x="338" y="1166"/>
                    <a:pt x="338" y="1166"/>
                    <a:pt x="338" y="1166"/>
                  </a:cubicBezTo>
                  <a:cubicBezTo>
                    <a:pt x="346" y="1168"/>
                    <a:pt x="355" y="1170"/>
                    <a:pt x="363" y="1172"/>
                  </a:cubicBezTo>
                  <a:cubicBezTo>
                    <a:pt x="380" y="1176"/>
                    <a:pt x="398" y="1179"/>
                    <a:pt x="415" y="1183"/>
                  </a:cubicBezTo>
                  <a:cubicBezTo>
                    <a:pt x="415" y="1183"/>
                    <a:pt x="415" y="1183"/>
                    <a:pt x="415" y="1183"/>
                  </a:cubicBezTo>
                  <a:cubicBezTo>
                    <a:pt x="415" y="1183"/>
                    <a:pt x="415" y="1183"/>
                    <a:pt x="415" y="1183"/>
                  </a:cubicBezTo>
                  <a:cubicBezTo>
                    <a:pt x="418" y="1179"/>
                    <a:pt x="421" y="1176"/>
                    <a:pt x="424" y="1172"/>
                  </a:cubicBezTo>
                  <a:cubicBezTo>
                    <a:pt x="438" y="1174"/>
                    <a:pt x="454" y="1177"/>
                    <a:pt x="470" y="1179"/>
                  </a:cubicBezTo>
                  <a:cubicBezTo>
                    <a:pt x="478" y="1179"/>
                    <a:pt x="486" y="1180"/>
                    <a:pt x="494" y="1181"/>
                  </a:cubicBezTo>
                  <a:cubicBezTo>
                    <a:pt x="502" y="1182"/>
                    <a:pt x="509" y="1183"/>
                    <a:pt x="517" y="1183"/>
                  </a:cubicBezTo>
                  <a:cubicBezTo>
                    <a:pt x="517" y="1183"/>
                    <a:pt x="517" y="1183"/>
                    <a:pt x="517" y="1183"/>
                  </a:cubicBezTo>
                  <a:cubicBezTo>
                    <a:pt x="518" y="1183"/>
                    <a:pt x="520" y="1183"/>
                    <a:pt x="521" y="1184"/>
                  </a:cubicBezTo>
                  <a:cubicBezTo>
                    <a:pt x="521" y="1184"/>
                    <a:pt x="521" y="1184"/>
                    <a:pt x="522" y="1184"/>
                  </a:cubicBezTo>
                  <a:cubicBezTo>
                    <a:pt x="522" y="1184"/>
                    <a:pt x="522" y="1184"/>
                    <a:pt x="522" y="1184"/>
                  </a:cubicBezTo>
                  <a:cubicBezTo>
                    <a:pt x="559" y="1188"/>
                    <a:pt x="595" y="1190"/>
                    <a:pt x="632" y="1190"/>
                  </a:cubicBezTo>
                  <a:cubicBezTo>
                    <a:pt x="632" y="1190"/>
                    <a:pt x="632" y="1190"/>
                    <a:pt x="632" y="1190"/>
                  </a:cubicBezTo>
                  <a:cubicBezTo>
                    <a:pt x="632" y="1190"/>
                    <a:pt x="632" y="1190"/>
                    <a:pt x="632" y="1190"/>
                  </a:cubicBezTo>
                  <a:cubicBezTo>
                    <a:pt x="642" y="1190"/>
                    <a:pt x="653" y="1190"/>
                    <a:pt x="663" y="1189"/>
                  </a:cubicBezTo>
                  <a:cubicBezTo>
                    <a:pt x="663" y="1189"/>
                    <a:pt x="663" y="1189"/>
                    <a:pt x="663" y="1189"/>
                  </a:cubicBezTo>
                  <a:cubicBezTo>
                    <a:pt x="663" y="1189"/>
                    <a:pt x="663" y="1189"/>
                    <a:pt x="663" y="1189"/>
                  </a:cubicBezTo>
                  <a:cubicBezTo>
                    <a:pt x="663" y="1189"/>
                    <a:pt x="663" y="1189"/>
                    <a:pt x="663" y="1189"/>
                  </a:cubicBezTo>
                  <a:cubicBezTo>
                    <a:pt x="666" y="1189"/>
                    <a:pt x="670" y="1189"/>
                    <a:pt x="674" y="1189"/>
                  </a:cubicBezTo>
                  <a:cubicBezTo>
                    <a:pt x="678" y="1189"/>
                    <a:pt x="682" y="1188"/>
                    <a:pt x="686" y="1188"/>
                  </a:cubicBezTo>
                  <a:cubicBezTo>
                    <a:pt x="694" y="1187"/>
                    <a:pt x="702" y="1187"/>
                    <a:pt x="711" y="1186"/>
                  </a:cubicBezTo>
                  <a:cubicBezTo>
                    <a:pt x="697" y="1194"/>
                    <a:pt x="702" y="1198"/>
                    <a:pt x="714" y="1199"/>
                  </a:cubicBezTo>
                  <a:cubicBezTo>
                    <a:pt x="725" y="1200"/>
                    <a:pt x="742" y="1200"/>
                    <a:pt x="749" y="1201"/>
                  </a:cubicBezTo>
                  <a:cubicBezTo>
                    <a:pt x="758" y="1200"/>
                    <a:pt x="767" y="1197"/>
                    <a:pt x="776" y="1195"/>
                  </a:cubicBezTo>
                  <a:cubicBezTo>
                    <a:pt x="780" y="1194"/>
                    <a:pt x="784" y="1193"/>
                    <a:pt x="789" y="1192"/>
                  </a:cubicBezTo>
                  <a:cubicBezTo>
                    <a:pt x="793" y="1191"/>
                    <a:pt x="797" y="1191"/>
                    <a:pt x="802" y="1189"/>
                  </a:cubicBezTo>
                  <a:cubicBezTo>
                    <a:pt x="807" y="1188"/>
                    <a:pt x="811" y="1187"/>
                    <a:pt x="816" y="1185"/>
                  </a:cubicBezTo>
                  <a:cubicBezTo>
                    <a:pt x="820" y="1184"/>
                    <a:pt x="825" y="1183"/>
                    <a:pt x="829" y="1181"/>
                  </a:cubicBezTo>
                  <a:cubicBezTo>
                    <a:pt x="834" y="1179"/>
                    <a:pt x="838" y="1178"/>
                    <a:pt x="842" y="1176"/>
                  </a:cubicBezTo>
                  <a:cubicBezTo>
                    <a:pt x="844" y="1175"/>
                    <a:pt x="847" y="1175"/>
                    <a:pt x="849" y="1174"/>
                  </a:cubicBezTo>
                  <a:cubicBezTo>
                    <a:pt x="851" y="1173"/>
                    <a:pt x="853" y="1172"/>
                    <a:pt x="855" y="1171"/>
                  </a:cubicBezTo>
                  <a:cubicBezTo>
                    <a:pt x="891" y="1154"/>
                    <a:pt x="922" y="1134"/>
                    <a:pt x="953" y="1109"/>
                  </a:cubicBezTo>
                  <a:cubicBezTo>
                    <a:pt x="977" y="1094"/>
                    <a:pt x="1000" y="1078"/>
                    <a:pt x="1022" y="1059"/>
                  </a:cubicBezTo>
                  <a:cubicBezTo>
                    <a:pt x="1044" y="1041"/>
                    <a:pt x="1064" y="1021"/>
                    <a:pt x="1083" y="1001"/>
                  </a:cubicBezTo>
                  <a:cubicBezTo>
                    <a:pt x="1103" y="985"/>
                    <a:pt x="1124" y="961"/>
                    <a:pt x="1142" y="935"/>
                  </a:cubicBezTo>
                  <a:cubicBezTo>
                    <a:pt x="1161" y="908"/>
                    <a:pt x="1178" y="879"/>
                    <a:pt x="1192" y="853"/>
                  </a:cubicBezTo>
                  <a:cubicBezTo>
                    <a:pt x="1223" y="797"/>
                    <a:pt x="1247" y="741"/>
                    <a:pt x="1268" y="682"/>
                  </a:cubicBezTo>
                  <a:cubicBezTo>
                    <a:pt x="1274" y="667"/>
                    <a:pt x="1280" y="651"/>
                    <a:pt x="1285" y="636"/>
                  </a:cubicBezTo>
                  <a:cubicBezTo>
                    <a:pt x="1288" y="628"/>
                    <a:pt x="1290" y="620"/>
                    <a:pt x="1293" y="613"/>
                  </a:cubicBezTo>
                  <a:cubicBezTo>
                    <a:pt x="1297" y="601"/>
                    <a:pt x="1297" y="601"/>
                    <a:pt x="1297" y="601"/>
                  </a:cubicBezTo>
                  <a:cubicBezTo>
                    <a:pt x="1300" y="589"/>
                    <a:pt x="1300" y="589"/>
                    <a:pt x="1300" y="589"/>
                  </a:cubicBezTo>
                  <a:cubicBezTo>
                    <a:pt x="1302" y="580"/>
                    <a:pt x="1305" y="572"/>
                    <a:pt x="1307" y="564"/>
                  </a:cubicBezTo>
                  <a:cubicBezTo>
                    <a:pt x="1312" y="539"/>
                    <a:pt x="1312" y="539"/>
                    <a:pt x="1312" y="539"/>
                  </a:cubicBezTo>
                  <a:cubicBezTo>
                    <a:pt x="1314" y="530"/>
                    <a:pt x="1316" y="522"/>
                    <a:pt x="1317" y="513"/>
                  </a:cubicBezTo>
                  <a:cubicBezTo>
                    <a:pt x="1319" y="500"/>
                    <a:pt x="1319" y="500"/>
                    <a:pt x="1319" y="500"/>
                  </a:cubicBezTo>
                  <a:cubicBezTo>
                    <a:pt x="1320" y="494"/>
                    <a:pt x="1320" y="494"/>
                    <a:pt x="1320" y="494"/>
                  </a:cubicBezTo>
                  <a:cubicBezTo>
                    <a:pt x="1320" y="487"/>
                    <a:pt x="1320" y="487"/>
                    <a:pt x="1320" y="487"/>
                  </a:cubicBezTo>
                  <a:cubicBezTo>
                    <a:pt x="1322" y="469"/>
                    <a:pt x="1323" y="450"/>
                    <a:pt x="1323" y="432"/>
                  </a:cubicBezTo>
                  <a:cubicBezTo>
                    <a:pt x="1323" y="402"/>
                    <a:pt x="1321" y="372"/>
                    <a:pt x="1316" y="343"/>
                  </a:cubicBezTo>
                  <a:cubicBezTo>
                    <a:pt x="1309" y="303"/>
                    <a:pt x="1297" y="263"/>
                    <a:pt x="1282" y="225"/>
                  </a:cubicBezTo>
                  <a:cubicBezTo>
                    <a:pt x="1264" y="181"/>
                    <a:pt x="1240" y="139"/>
                    <a:pt x="1213" y="100"/>
                  </a:cubicBezTo>
                  <a:cubicBezTo>
                    <a:pt x="1206" y="91"/>
                    <a:pt x="1199" y="81"/>
                    <a:pt x="1192" y="72"/>
                  </a:cubicBezTo>
                  <a:cubicBezTo>
                    <a:pt x="1188" y="68"/>
                    <a:pt x="1185" y="63"/>
                    <a:pt x="1181" y="58"/>
                  </a:cubicBezTo>
                  <a:cubicBezTo>
                    <a:pt x="1178" y="54"/>
                    <a:pt x="1174" y="50"/>
                    <a:pt x="1170" y="45"/>
                  </a:cubicBezTo>
                  <a:cubicBezTo>
                    <a:pt x="1170" y="45"/>
                    <a:pt x="1170" y="45"/>
                    <a:pt x="1170" y="45"/>
                  </a:cubicBezTo>
                  <a:cubicBezTo>
                    <a:pt x="1165" y="42"/>
                    <a:pt x="1160" y="38"/>
                    <a:pt x="1154" y="34"/>
                  </a:cubicBezTo>
                  <a:cubicBezTo>
                    <a:pt x="1148" y="30"/>
                    <a:pt x="1143" y="26"/>
                    <a:pt x="1137" y="22"/>
                  </a:cubicBezTo>
                  <a:cubicBezTo>
                    <a:pt x="1125" y="14"/>
                    <a:pt x="1114" y="7"/>
                    <a:pt x="110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xmlns="" id="{A8EB552F-38A3-4C8E-A0D1-48BD4AD8D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3700" y="4637088"/>
              <a:ext cx="361950" cy="60325"/>
            </a:xfrm>
            <a:custGeom>
              <a:avLst/>
              <a:gdLst>
                <a:gd name="T0" fmla="*/ 248 w 248"/>
                <a:gd name="T1" fmla="*/ 17 h 41"/>
                <a:gd name="T2" fmla="*/ 248 w 248"/>
                <a:gd name="T3" fmla="*/ 17 h 41"/>
                <a:gd name="T4" fmla="*/ 248 w 248"/>
                <a:gd name="T5" fmla="*/ 17 h 41"/>
                <a:gd name="T6" fmla="*/ 248 w 248"/>
                <a:gd name="T7" fmla="*/ 17 h 41"/>
                <a:gd name="T8" fmla="*/ 248 w 248"/>
                <a:gd name="T9" fmla="*/ 17 h 41"/>
                <a:gd name="T10" fmla="*/ 9 w 248"/>
                <a:gd name="T11" fmla="*/ 0 h 41"/>
                <a:gd name="T12" fmla="*/ 0 w 248"/>
                <a:gd name="T13" fmla="*/ 11 h 41"/>
                <a:gd name="T14" fmla="*/ 0 w 248"/>
                <a:gd name="T15" fmla="*/ 11 h 41"/>
                <a:gd name="T16" fmla="*/ 19 w 248"/>
                <a:gd name="T17" fmla="*/ 18 h 41"/>
                <a:gd name="T18" fmla="*/ 41 w 248"/>
                <a:gd name="T19" fmla="*/ 25 h 41"/>
                <a:gd name="T20" fmla="*/ 64 w 248"/>
                <a:gd name="T21" fmla="*/ 31 h 41"/>
                <a:gd name="T22" fmla="*/ 90 w 248"/>
                <a:gd name="T23" fmla="*/ 36 h 41"/>
                <a:gd name="T24" fmla="*/ 157 w 248"/>
                <a:gd name="T25" fmla="*/ 41 h 41"/>
                <a:gd name="T26" fmla="*/ 203 w 248"/>
                <a:gd name="T27" fmla="*/ 38 h 41"/>
                <a:gd name="T28" fmla="*/ 248 w 248"/>
                <a:gd name="T29" fmla="*/ 17 h 41"/>
                <a:gd name="T30" fmla="*/ 217 w 248"/>
                <a:gd name="T31" fmla="*/ 18 h 41"/>
                <a:gd name="T32" fmla="*/ 217 w 248"/>
                <a:gd name="T33" fmla="*/ 18 h 41"/>
                <a:gd name="T34" fmla="*/ 217 w 248"/>
                <a:gd name="T35" fmla="*/ 18 h 41"/>
                <a:gd name="T36" fmla="*/ 217 w 248"/>
                <a:gd name="T37" fmla="*/ 18 h 41"/>
                <a:gd name="T38" fmla="*/ 107 w 248"/>
                <a:gd name="T39" fmla="*/ 12 h 41"/>
                <a:gd name="T40" fmla="*/ 107 w 248"/>
                <a:gd name="T41" fmla="*/ 12 h 41"/>
                <a:gd name="T42" fmla="*/ 106 w 248"/>
                <a:gd name="T43" fmla="*/ 12 h 41"/>
                <a:gd name="T44" fmla="*/ 102 w 248"/>
                <a:gd name="T45" fmla="*/ 11 h 41"/>
                <a:gd name="T46" fmla="*/ 102 w 248"/>
                <a:gd name="T47" fmla="*/ 11 h 41"/>
                <a:gd name="T48" fmla="*/ 79 w 248"/>
                <a:gd name="T49" fmla="*/ 9 h 41"/>
                <a:gd name="T50" fmla="*/ 55 w 248"/>
                <a:gd name="T51" fmla="*/ 7 h 41"/>
                <a:gd name="T52" fmla="*/ 9 w 248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8" h="41">
                  <a:moveTo>
                    <a:pt x="248" y="17"/>
                  </a:moveTo>
                  <a:cubicBezTo>
                    <a:pt x="248" y="17"/>
                    <a:pt x="248" y="17"/>
                    <a:pt x="248" y="17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48" y="17"/>
                    <a:pt x="248" y="17"/>
                    <a:pt x="248" y="17"/>
                  </a:cubicBezTo>
                  <a:cubicBezTo>
                    <a:pt x="248" y="17"/>
                    <a:pt x="248" y="17"/>
                    <a:pt x="248" y="17"/>
                  </a:cubicBezTo>
                  <a:moveTo>
                    <a:pt x="9" y="0"/>
                  </a:moveTo>
                  <a:cubicBezTo>
                    <a:pt x="6" y="4"/>
                    <a:pt x="3" y="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4"/>
                    <a:pt x="12" y="16"/>
                    <a:pt x="19" y="18"/>
                  </a:cubicBezTo>
                  <a:cubicBezTo>
                    <a:pt x="26" y="20"/>
                    <a:pt x="33" y="23"/>
                    <a:pt x="41" y="25"/>
                  </a:cubicBezTo>
                  <a:cubicBezTo>
                    <a:pt x="48" y="27"/>
                    <a:pt x="56" y="29"/>
                    <a:pt x="64" y="31"/>
                  </a:cubicBezTo>
                  <a:cubicBezTo>
                    <a:pt x="73" y="33"/>
                    <a:pt x="81" y="34"/>
                    <a:pt x="90" y="36"/>
                  </a:cubicBezTo>
                  <a:cubicBezTo>
                    <a:pt x="111" y="39"/>
                    <a:pt x="134" y="41"/>
                    <a:pt x="157" y="41"/>
                  </a:cubicBezTo>
                  <a:cubicBezTo>
                    <a:pt x="172" y="41"/>
                    <a:pt x="187" y="40"/>
                    <a:pt x="203" y="38"/>
                  </a:cubicBezTo>
                  <a:cubicBezTo>
                    <a:pt x="217" y="32"/>
                    <a:pt x="231" y="24"/>
                    <a:pt x="248" y="17"/>
                  </a:cubicBezTo>
                  <a:cubicBezTo>
                    <a:pt x="238" y="18"/>
                    <a:pt x="227" y="18"/>
                    <a:pt x="217" y="1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180" y="18"/>
                    <a:pt x="144" y="16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5" y="11"/>
                    <a:pt x="103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4" y="11"/>
                    <a:pt x="87" y="10"/>
                    <a:pt x="79" y="9"/>
                  </a:cubicBezTo>
                  <a:cubicBezTo>
                    <a:pt x="71" y="8"/>
                    <a:pt x="63" y="7"/>
                    <a:pt x="55" y="7"/>
                  </a:cubicBezTo>
                  <a:cubicBezTo>
                    <a:pt x="39" y="5"/>
                    <a:pt x="23" y="2"/>
                    <a:pt x="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xmlns="" id="{B6C9B0C9-3AE5-46D8-93DE-F494FFFC2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6363" y="3917950"/>
              <a:ext cx="558800" cy="866775"/>
            </a:xfrm>
            <a:custGeom>
              <a:avLst/>
              <a:gdLst>
                <a:gd name="T0" fmla="*/ 360 w 382"/>
                <a:gd name="T1" fmla="*/ 20 h 589"/>
                <a:gd name="T2" fmla="*/ 354 w 382"/>
                <a:gd name="T3" fmla="*/ 38 h 589"/>
                <a:gd name="T4" fmla="*/ 353 w 382"/>
                <a:gd name="T5" fmla="*/ 37 h 589"/>
                <a:gd name="T6" fmla="*/ 353 w 382"/>
                <a:gd name="T7" fmla="*/ 37 h 589"/>
                <a:gd name="T8" fmla="*/ 284 w 382"/>
                <a:gd name="T9" fmla="*/ 188 h 589"/>
                <a:gd name="T10" fmla="*/ 267 w 382"/>
                <a:gd name="T11" fmla="*/ 213 h 589"/>
                <a:gd name="T12" fmla="*/ 258 w 382"/>
                <a:gd name="T13" fmla="*/ 225 h 589"/>
                <a:gd name="T14" fmla="*/ 254 w 382"/>
                <a:gd name="T15" fmla="*/ 231 h 589"/>
                <a:gd name="T16" fmla="*/ 249 w 382"/>
                <a:gd name="T17" fmla="*/ 237 h 589"/>
                <a:gd name="T18" fmla="*/ 240 w 382"/>
                <a:gd name="T19" fmla="*/ 249 h 589"/>
                <a:gd name="T20" fmla="*/ 230 w 382"/>
                <a:gd name="T21" fmla="*/ 261 h 589"/>
                <a:gd name="T22" fmla="*/ 226 w 382"/>
                <a:gd name="T23" fmla="*/ 267 h 589"/>
                <a:gd name="T24" fmla="*/ 237 w 382"/>
                <a:gd name="T25" fmla="*/ 276 h 589"/>
                <a:gd name="T26" fmla="*/ 237 w 382"/>
                <a:gd name="T27" fmla="*/ 276 h 589"/>
                <a:gd name="T28" fmla="*/ 250 w 382"/>
                <a:gd name="T29" fmla="*/ 263 h 589"/>
                <a:gd name="T30" fmla="*/ 213 w 382"/>
                <a:gd name="T31" fmla="*/ 339 h 589"/>
                <a:gd name="T32" fmla="*/ 174 w 382"/>
                <a:gd name="T33" fmla="*/ 393 h 589"/>
                <a:gd name="T34" fmla="*/ 103 w 382"/>
                <a:gd name="T35" fmla="*/ 466 h 589"/>
                <a:gd name="T36" fmla="*/ 0 w 382"/>
                <a:gd name="T37" fmla="*/ 572 h 589"/>
                <a:gd name="T38" fmla="*/ 11 w 382"/>
                <a:gd name="T39" fmla="*/ 570 h 589"/>
                <a:gd name="T40" fmla="*/ 15 w 382"/>
                <a:gd name="T41" fmla="*/ 569 h 589"/>
                <a:gd name="T42" fmla="*/ 17 w 382"/>
                <a:gd name="T43" fmla="*/ 569 h 589"/>
                <a:gd name="T44" fmla="*/ 20 w 382"/>
                <a:gd name="T45" fmla="*/ 575 h 589"/>
                <a:gd name="T46" fmla="*/ 17 w 382"/>
                <a:gd name="T47" fmla="*/ 589 h 589"/>
                <a:gd name="T48" fmla="*/ 122 w 382"/>
                <a:gd name="T49" fmla="*/ 502 h 589"/>
                <a:gd name="T50" fmla="*/ 210 w 382"/>
                <a:gd name="T51" fmla="*/ 401 h 589"/>
                <a:gd name="T52" fmla="*/ 346 w 382"/>
                <a:gd name="T53" fmla="*/ 174 h 589"/>
                <a:gd name="T54" fmla="*/ 382 w 382"/>
                <a:gd name="T55" fmla="*/ 81 h 589"/>
                <a:gd name="T56" fmla="*/ 360 w 382"/>
                <a:gd name="T57" fmla="*/ 20 h 589"/>
                <a:gd name="T58" fmla="*/ 326 w 382"/>
                <a:gd name="T59" fmla="*/ 0 h 589"/>
                <a:gd name="T60" fmla="*/ 220 w 382"/>
                <a:gd name="T61" fmla="*/ 237 h 589"/>
                <a:gd name="T62" fmla="*/ 226 w 382"/>
                <a:gd name="T63" fmla="*/ 230 h 589"/>
                <a:gd name="T64" fmla="*/ 235 w 382"/>
                <a:gd name="T65" fmla="*/ 218 h 589"/>
                <a:gd name="T66" fmla="*/ 253 w 382"/>
                <a:gd name="T67" fmla="*/ 195 h 589"/>
                <a:gd name="T68" fmla="*/ 269 w 382"/>
                <a:gd name="T69" fmla="*/ 171 h 589"/>
                <a:gd name="T70" fmla="*/ 277 w 382"/>
                <a:gd name="T71" fmla="*/ 158 h 589"/>
                <a:gd name="T72" fmla="*/ 284 w 382"/>
                <a:gd name="T73" fmla="*/ 146 h 589"/>
                <a:gd name="T74" fmla="*/ 338 w 382"/>
                <a:gd name="T75" fmla="*/ 15 h 589"/>
                <a:gd name="T76" fmla="*/ 326 w 382"/>
                <a:gd name="T7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589">
                  <a:moveTo>
                    <a:pt x="360" y="20"/>
                  </a:moveTo>
                  <a:cubicBezTo>
                    <a:pt x="358" y="27"/>
                    <a:pt x="356" y="30"/>
                    <a:pt x="354" y="38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38" y="90"/>
                    <a:pt x="314" y="140"/>
                    <a:pt x="284" y="188"/>
                  </a:cubicBezTo>
                  <a:cubicBezTo>
                    <a:pt x="278" y="196"/>
                    <a:pt x="273" y="205"/>
                    <a:pt x="267" y="213"/>
                  </a:cubicBezTo>
                  <a:cubicBezTo>
                    <a:pt x="258" y="225"/>
                    <a:pt x="258" y="225"/>
                    <a:pt x="258" y="225"/>
                  </a:cubicBezTo>
                  <a:cubicBezTo>
                    <a:pt x="254" y="231"/>
                    <a:pt x="254" y="231"/>
                    <a:pt x="254" y="231"/>
                  </a:cubicBezTo>
                  <a:cubicBezTo>
                    <a:pt x="249" y="237"/>
                    <a:pt x="249" y="237"/>
                    <a:pt x="249" y="237"/>
                  </a:cubicBezTo>
                  <a:cubicBezTo>
                    <a:pt x="240" y="249"/>
                    <a:pt x="240" y="249"/>
                    <a:pt x="240" y="249"/>
                  </a:cubicBezTo>
                  <a:cubicBezTo>
                    <a:pt x="237" y="253"/>
                    <a:pt x="233" y="257"/>
                    <a:pt x="230" y="261"/>
                  </a:cubicBezTo>
                  <a:cubicBezTo>
                    <a:pt x="229" y="263"/>
                    <a:pt x="227" y="265"/>
                    <a:pt x="226" y="267"/>
                  </a:cubicBezTo>
                  <a:cubicBezTo>
                    <a:pt x="229" y="270"/>
                    <a:pt x="233" y="273"/>
                    <a:pt x="237" y="276"/>
                  </a:cubicBezTo>
                  <a:cubicBezTo>
                    <a:pt x="237" y="276"/>
                    <a:pt x="237" y="276"/>
                    <a:pt x="237" y="276"/>
                  </a:cubicBezTo>
                  <a:cubicBezTo>
                    <a:pt x="240" y="274"/>
                    <a:pt x="245" y="269"/>
                    <a:pt x="250" y="263"/>
                  </a:cubicBezTo>
                  <a:cubicBezTo>
                    <a:pt x="243" y="288"/>
                    <a:pt x="230" y="314"/>
                    <a:pt x="213" y="339"/>
                  </a:cubicBezTo>
                  <a:cubicBezTo>
                    <a:pt x="204" y="356"/>
                    <a:pt x="191" y="375"/>
                    <a:pt x="174" y="393"/>
                  </a:cubicBezTo>
                  <a:cubicBezTo>
                    <a:pt x="152" y="418"/>
                    <a:pt x="129" y="442"/>
                    <a:pt x="103" y="466"/>
                  </a:cubicBezTo>
                  <a:cubicBezTo>
                    <a:pt x="73" y="504"/>
                    <a:pt x="41" y="538"/>
                    <a:pt x="0" y="572"/>
                  </a:cubicBezTo>
                  <a:cubicBezTo>
                    <a:pt x="5" y="571"/>
                    <a:pt x="8" y="570"/>
                    <a:pt x="11" y="570"/>
                  </a:cubicBezTo>
                  <a:cubicBezTo>
                    <a:pt x="12" y="569"/>
                    <a:pt x="13" y="569"/>
                    <a:pt x="15" y="569"/>
                  </a:cubicBezTo>
                  <a:cubicBezTo>
                    <a:pt x="15" y="569"/>
                    <a:pt x="16" y="569"/>
                    <a:pt x="17" y="569"/>
                  </a:cubicBezTo>
                  <a:cubicBezTo>
                    <a:pt x="20" y="570"/>
                    <a:pt x="21" y="572"/>
                    <a:pt x="20" y="575"/>
                  </a:cubicBezTo>
                  <a:cubicBezTo>
                    <a:pt x="20" y="580"/>
                    <a:pt x="15" y="587"/>
                    <a:pt x="17" y="589"/>
                  </a:cubicBezTo>
                  <a:cubicBezTo>
                    <a:pt x="55" y="563"/>
                    <a:pt x="90" y="533"/>
                    <a:pt x="122" y="502"/>
                  </a:cubicBezTo>
                  <a:cubicBezTo>
                    <a:pt x="154" y="470"/>
                    <a:pt x="183" y="436"/>
                    <a:pt x="210" y="401"/>
                  </a:cubicBezTo>
                  <a:cubicBezTo>
                    <a:pt x="264" y="330"/>
                    <a:pt x="308" y="254"/>
                    <a:pt x="346" y="174"/>
                  </a:cubicBezTo>
                  <a:cubicBezTo>
                    <a:pt x="359" y="144"/>
                    <a:pt x="372" y="113"/>
                    <a:pt x="382" y="81"/>
                  </a:cubicBezTo>
                  <a:cubicBezTo>
                    <a:pt x="376" y="59"/>
                    <a:pt x="368" y="41"/>
                    <a:pt x="360" y="20"/>
                  </a:cubicBezTo>
                  <a:moveTo>
                    <a:pt x="326" y="0"/>
                  </a:moveTo>
                  <a:cubicBezTo>
                    <a:pt x="299" y="82"/>
                    <a:pt x="265" y="161"/>
                    <a:pt x="220" y="237"/>
                  </a:cubicBezTo>
                  <a:cubicBezTo>
                    <a:pt x="222" y="235"/>
                    <a:pt x="224" y="232"/>
                    <a:pt x="226" y="230"/>
                  </a:cubicBezTo>
                  <a:cubicBezTo>
                    <a:pt x="229" y="226"/>
                    <a:pt x="232" y="222"/>
                    <a:pt x="235" y="218"/>
                  </a:cubicBezTo>
                  <a:cubicBezTo>
                    <a:pt x="241" y="211"/>
                    <a:pt x="247" y="203"/>
                    <a:pt x="253" y="195"/>
                  </a:cubicBezTo>
                  <a:cubicBezTo>
                    <a:pt x="258" y="187"/>
                    <a:pt x="264" y="179"/>
                    <a:pt x="269" y="171"/>
                  </a:cubicBezTo>
                  <a:cubicBezTo>
                    <a:pt x="271" y="167"/>
                    <a:pt x="274" y="163"/>
                    <a:pt x="277" y="158"/>
                  </a:cubicBezTo>
                  <a:cubicBezTo>
                    <a:pt x="279" y="154"/>
                    <a:pt x="282" y="150"/>
                    <a:pt x="284" y="146"/>
                  </a:cubicBezTo>
                  <a:cubicBezTo>
                    <a:pt x="307" y="106"/>
                    <a:pt x="326" y="62"/>
                    <a:pt x="338" y="15"/>
                  </a:cubicBezTo>
                  <a:cubicBezTo>
                    <a:pt x="334" y="10"/>
                    <a:pt x="330" y="5"/>
                    <a:pt x="32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xmlns="" id="{D9C1D3A8-237D-47DF-B7FF-D373F0AE3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675" y="4310063"/>
              <a:ext cx="131763" cy="161925"/>
            </a:xfrm>
            <a:custGeom>
              <a:avLst/>
              <a:gdLst>
                <a:gd name="T0" fmla="*/ 80 w 91"/>
                <a:gd name="T1" fmla="*/ 0 h 110"/>
                <a:gd name="T2" fmla="*/ 64 w 91"/>
                <a:gd name="T3" fmla="*/ 19 h 110"/>
                <a:gd name="T4" fmla="*/ 0 w 91"/>
                <a:gd name="T5" fmla="*/ 87 h 110"/>
                <a:gd name="T6" fmla="*/ 6 w 91"/>
                <a:gd name="T7" fmla="*/ 110 h 110"/>
                <a:gd name="T8" fmla="*/ 6 w 91"/>
                <a:gd name="T9" fmla="*/ 110 h 110"/>
                <a:gd name="T10" fmla="*/ 91 w 91"/>
                <a:gd name="T11" fmla="*/ 9 h 110"/>
                <a:gd name="T12" fmla="*/ 80 w 91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0">
                  <a:moveTo>
                    <a:pt x="80" y="0"/>
                  </a:moveTo>
                  <a:cubicBezTo>
                    <a:pt x="74" y="6"/>
                    <a:pt x="69" y="13"/>
                    <a:pt x="64" y="19"/>
                  </a:cubicBezTo>
                  <a:cubicBezTo>
                    <a:pt x="43" y="43"/>
                    <a:pt x="22" y="66"/>
                    <a:pt x="0" y="87"/>
                  </a:cubicBezTo>
                  <a:cubicBezTo>
                    <a:pt x="2" y="95"/>
                    <a:pt x="4" y="102"/>
                    <a:pt x="6" y="110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36" y="79"/>
                    <a:pt x="66" y="43"/>
                    <a:pt x="91" y="9"/>
                  </a:cubicBezTo>
                  <a:cubicBezTo>
                    <a:pt x="87" y="6"/>
                    <a:pt x="83" y="3"/>
                    <a:pt x="8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xmlns="" id="{E3AB9726-A799-46AD-A7AD-12045C32B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13" y="3462337"/>
              <a:ext cx="57150" cy="406400"/>
            </a:xfrm>
            <a:custGeom>
              <a:avLst/>
              <a:gdLst>
                <a:gd name="T0" fmla="*/ 30 w 39"/>
                <a:gd name="T1" fmla="*/ 0 h 276"/>
                <a:gd name="T2" fmla="*/ 25 w 39"/>
                <a:gd name="T3" fmla="*/ 22 h 276"/>
                <a:gd name="T4" fmla="*/ 22 w 39"/>
                <a:gd name="T5" fmla="*/ 43 h 276"/>
                <a:gd name="T6" fmla="*/ 18 w 39"/>
                <a:gd name="T7" fmla="*/ 61 h 276"/>
                <a:gd name="T8" fmla="*/ 18 w 39"/>
                <a:gd name="T9" fmla="*/ 83 h 276"/>
                <a:gd name="T10" fmla="*/ 17 w 39"/>
                <a:gd name="T11" fmla="*/ 106 h 276"/>
                <a:gd name="T12" fmla="*/ 15 w 39"/>
                <a:gd name="T13" fmla="*/ 129 h 276"/>
                <a:gd name="T14" fmla="*/ 13 w 39"/>
                <a:gd name="T15" fmla="*/ 155 h 276"/>
                <a:gd name="T16" fmla="*/ 11 w 39"/>
                <a:gd name="T17" fmla="*/ 182 h 276"/>
                <a:gd name="T18" fmla="*/ 8 w 39"/>
                <a:gd name="T19" fmla="*/ 211 h 276"/>
                <a:gd name="T20" fmla="*/ 6 w 39"/>
                <a:gd name="T21" fmla="*/ 226 h 276"/>
                <a:gd name="T22" fmla="*/ 4 w 39"/>
                <a:gd name="T23" fmla="*/ 242 h 276"/>
                <a:gd name="T24" fmla="*/ 0 w 39"/>
                <a:gd name="T25" fmla="*/ 276 h 276"/>
                <a:gd name="T26" fmla="*/ 4 w 39"/>
                <a:gd name="T27" fmla="*/ 270 h 276"/>
                <a:gd name="T28" fmla="*/ 9 w 39"/>
                <a:gd name="T29" fmla="*/ 262 h 276"/>
                <a:gd name="T30" fmla="*/ 17 w 39"/>
                <a:gd name="T31" fmla="*/ 242 h 276"/>
                <a:gd name="T32" fmla="*/ 21 w 39"/>
                <a:gd name="T33" fmla="*/ 230 h 276"/>
                <a:gd name="T34" fmla="*/ 25 w 39"/>
                <a:gd name="T35" fmla="*/ 217 h 276"/>
                <a:gd name="T36" fmla="*/ 32 w 39"/>
                <a:gd name="T37" fmla="*/ 187 h 276"/>
                <a:gd name="T38" fmla="*/ 36 w 39"/>
                <a:gd name="T39" fmla="*/ 150 h 276"/>
                <a:gd name="T40" fmla="*/ 39 w 39"/>
                <a:gd name="T41" fmla="*/ 107 h 276"/>
                <a:gd name="T42" fmla="*/ 39 w 39"/>
                <a:gd name="T43" fmla="*/ 95 h 276"/>
                <a:gd name="T44" fmla="*/ 39 w 39"/>
                <a:gd name="T45" fmla="*/ 89 h 276"/>
                <a:gd name="T46" fmla="*/ 39 w 39"/>
                <a:gd name="T47" fmla="*/ 82 h 276"/>
                <a:gd name="T48" fmla="*/ 38 w 39"/>
                <a:gd name="T49" fmla="*/ 57 h 276"/>
                <a:gd name="T50" fmla="*/ 37 w 39"/>
                <a:gd name="T51" fmla="*/ 43 h 276"/>
                <a:gd name="T52" fmla="*/ 35 w 39"/>
                <a:gd name="T53" fmla="*/ 29 h 276"/>
                <a:gd name="T54" fmla="*/ 31 w 39"/>
                <a:gd name="T55" fmla="*/ 0 h 276"/>
                <a:gd name="T56" fmla="*/ 30 w 39"/>
                <a:gd name="T5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276">
                  <a:moveTo>
                    <a:pt x="30" y="0"/>
                  </a:moveTo>
                  <a:cubicBezTo>
                    <a:pt x="28" y="0"/>
                    <a:pt x="26" y="10"/>
                    <a:pt x="25" y="22"/>
                  </a:cubicBezTo>
                  <a:cubicBezTo>
                    <a:pt x="24" y="28"/>
                    <a:pt x="23" y="36"/>
                    <a:pt x="22" y="43"/>
                  </a:cubicBezTo>
                  <a:cubicBezTo>
                    <a:pt x="21" y="50"/>
                    <a:pt x="20" y="56"/>
                    <a:pt x="18" y="61"/>
                  </a:cubicBezTo>
                  <a:cubicBezTo>
                    <a:pt x="18" y="68"/>
                    <a:pt x="18" y="76"/>
                    <a:pt x="18" y="83"/>
                  </a:cubicBezTo>
                  <a:cubicBezTo>
                    <a:pt x="18" y="90"/>
                    <a:pt x="17" y="98"/>
                    <a:pt x="17" y="106"/>
                  </a:cubicBezTo>
                  <a:cubicBezTo>
                    <a:pt x="16" y="113"/>
                    <a:pt x="16" y="121"/>
                    <a:pt x="15" y="129"/>
                  </a:cubicBezTo>
                  <a:cubicBezTo>
                    <a:pt x="15" y="138"/>
                    <a:pt x="14" y="146"/>
                    <a:pt x="13" y="155"/>
                  </a:cubicBezTo>
                  <a:cubicBezTo>
                    <a:pt x="13" y="163"/>
                    <a:pt x="12" y="172"/>
                    <a:pt x="11" y="182"/>
                  </a:cubicBezTo>
                  <a:cubicBezTo>
                    <a:pt x="10" y="191"/>
                    <a:pt x="9" y="200"/>
                    <a:pt x="8" y="211"/>
                  </a:cubicBezTo>
                  <a:cubicBezTo>
                    <a:pt x="7" y="216"/>
                    <a:pt x="7" y="221"/>
                    <a:pt x="6" y="226"/>
                  </a:cubicBezTo>
                  <a:cubicBezTo>
                    <a:pt x="6" y="231"/>
                    <a:pt x="5" y="237"/>
                    <a:pt x="4" y="242"/>
                  </a:cubicBezTo>
                  <a:cubicBezTo>
                    <a:pt x="3" y="253"/>
                    <a:pt x="1" y="264"/>
                    <a:pt x="0" y="276"/>
                  </a:cubicBezTo>
                  <a:cubicBezTo>
                    <a:pt x="1" y="275"/>
                    <a:pt x="3" y="272"/>
                    <a:pt x="4" y="270"/>
                  </a:cubicBezTo>
                  <a:cubicBezTo>
                    <a:pt x="6" y="267"/>
                    <a:pt x="7" y="264"/>
                    <a:pt x="9" y="262"/>
                  </a:cubicBezTo>
                  <a:cubicBezTo>
                    <a:pt x="11" y="256"/>
                    <a:pt x="14" y="249"/>
                    <a:pt x="17" y="242"/>
                  </a:cubicBezTo>
                  <a:cubicBezTo>
                    <a:pt x="18" y="238"/>
                    <a:pt x="20" y="234"/>
                    <a:pt x="21" y="230"/>
                  </a:cubicBezTo>
                  <a:cubicBezTo>
                    <a:pt x="22" y="226"/>
                    <a:pt x="24" y="222"/>
                    <a:pt x="25" y="217"/>
                  </a:cubicBezTo>
                  <a:cubicBezTo>
                    <a:pt x="27" y="208"/>
                    <a:pt x="29" y="198"/>
                    <a:pt x="32" y="187"/>
                  </a:cubicBezTo>
                  <a:cubicBezTo>
                    <a:pt x="34" y="175"/>
                    <a:pt x="35" y="163"/>
                    <a:pt x="36" y="150"/>
                  </a:cubicBezTo>
                  <a:cubicBezTo>
                    <a:pt x="38" y="137"/>
                    <a:pt x="38" y="122"/>
                    <a:pt x="39" y="107"/>
                  </a:cubicBezTo>
                  <a:cubicBezTo>
                    <a:pt x="39" y="103"/>
                    <a:pt x="39" y="99"/>
                    <a:pt x="39" y="95"/>
                  </a:cubicBezTo>
                  <a:cubicBezTo>
                    <a:pt x="39" y="93"/>
                    <a:pt x="39" y="91"/>
                    <a:pt x="39" y="89"/>
                  </a:cubicBezTo>
                  <a:cubicBezTo>
                    <a:pt x="39" y="87"/>
                    <a:pt x="39" y="85"/>
                    <a:pt x="39" y="82"/>
                  </a:cubicBezTo>
                  <a:cubicBezTo>
                    <a:pt x="38" y="74"/>
                    <a:pt x="38" y="66"/>
                    <a:pt x="38" y="57"/>
                  </a:cubicBezTo>
                  <a:cubicBezTo>
                    <a:pt x="37" y="52"/>
                    <a:pt x="37" y="48"/>
                    <a:pt x="37" y="43"/>
                  </a:cubicBezTo>
                  <a:cubicBezTo>
                    <a:pt x="36" y="39"/>
                    <a:pt x="36" y="34"/>
                    <a:pt x="35" y="29"/>
                  </a:cubicBezTo>
                  <a:cubicBezTo>
                    <a:pt x="34" y="20"/>
                    <a:pt x="33" y="10"/>
                    <a:pt x="31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xmlns="" id="{6F74C026-9BFC-42C7-916F-EB80F8C9F4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9913" y="2360612"/>
              <a:ext cx="1023938" cy="544513"/>
            </a:xfrm>
            <a:custGeom>
              <a:avLst/>
              <a:gdLst>
                <a:gd name="T0" fmla="*/ 586 w 701"/>
                <a:gd name="T1" fmla="*/ 277 h 369"/>
                <a:gd name="T2" fmla="*/ 598 w 701"/>
                <a:gd name="T3" fmla="*/ 299 h 369"/>
                <a:gd name="T4" fmla="*/ 610 w 701"/>
                <a:gd name="T5" fmla="*/ 320 h 369"/>
                <a:gd name="T6" fmla="*/ 682 w 701"/>
                <a:gd name="T7" fmla="*/ 369 h 369"/>
                <a:gd name="T8" fmla="*/ 682 w 701"/>
                <a:gd name="T9" fmla="*/ 369 h 369"/>
                <a:gd name="T10" fmla="*/ 682 w 701"/>
                <a:gd name="T11" fmla="*/ 369 h 369"/>
                <a:gd name="T12" fmla="*/ 701 w 701"/>
                <a:gd name="T13" fmla="*/ 368 h 369"/>
                <a:gd name="T14" fmla="*/ 698 w 701"/>
                <a:gd name="T15" fmla="*/ 364 h 369"/>
                <a:gd name="T16" fmla="*/ 686 w 701"/>
                <a:gd name="T17" fmla="*/ 352 h 369"/>
                <a:gd name="T18" fmla="*/ 628 w 701"/>
                <a:gd name="T19" fmla="*/ 304 h 369"/>
                <a:gd name="T20" fmla="*/ 621 w 701"/>
                <a:gd name="T21" fmla="*/ 300 h 369"/>
                <a:gd name="T22" fmla="*/ 612 w 701"/>
                <a:gd name="T23" fmla="*/ 294 h 369"/>
                <a:gd name="T24" fmla="*/ 595 w 701"/>
                <a:gd name="T25" fmla="*/ 283 h 369"/>
                <a:gd name="T26" fmla="*/ 586 w 701"/>
                <a:gd name="T27" fmla="*/ 277 h 369"/>
                <a:gd name="T28" fmla="*/ 398 w 701"/>
                <a:gd name="T29" fmla="*/ 152 h 369"/>
                <a:gd name="T30" fmla="*/ 464 w 701"/>
                <a:gd name="T31" fmla="*/ 195 h 369"/>
                <a:gd name="T32" fmla="*/ 571 w 701"/>
                <a:gd name="T33" fmla="*/ 244 h 369"/>
                <a:gd name="T34" fmla="*/ 507 w 701"/>
                <a:gd name="T35" fmla="*/ 194 h 369"/>
                <a:gd name="T36" fmla="*/ 494 w 701"/>
                <a:gd name="T37" fmla="*/ 182 h 369"/>
                <a:gd name="T38" fmla="*/ 419 w 701"/>
                <a:gd name="T39" fmla="*/ 157 h 369"/>
                <a:gd name="T40" fmla="*/ 398 w 701"/>
                <a:gd name="T41" fmla="*/ 152 h 369"/>
                <a:gd name="T42" fmla="*/ 0 w 701"/>
                <a:gd name="T43" fmla="*/ 0 h 369"/>
                <a:gd name="T44" fmla="*/ 138 w 701"/>
                <a:gd name="T45" fmla="*/ 45 h 369"/>
                <a:gd name="T46" fmla="*/ 201 w 701"/>
                <a:gd name="T47" fmla="*/ 67 h 369"/>
                <a:gd name="T48" fmla="*/ 230 w 701"/>
                <a:gd name="T49" fmla="*/ 78 h 369"/>
                <a:gd name="T50" fmla="*/ 245 w 701"/>
                <a:gd name="T51" fmla="*/ 83 h 369"/>
                <a:gd name="T52" fmla="*/ 259 w 701"/>
                <a:gd name="T53" fmla="*/ 88 h 369"/>
                <a:gd name="T54" fmla="*/ 327 w 701"/>
                <a:gd name="T55" fmla="*/ 116 h 369"/>
                <a:gd name="T56" fmla="*/ 424 w 701"/>
                <a:gd name="T57" fmla="*/ 147 h 369"/>
                <a:gd name="T58" fmla="*/ 475 w 701"/>
                <a:gd name="T59" fmla="*/ 165 h 369"/>
                <a:gd name="T60" fmla="*/ 468 w 701"/>
                <a:gd name="T61" fmla="*/ 159 h 369"/>
                <a:gd name="T62" fmla="*/ 458 w 701"/>
                <a:gd name="T63" fmla="*/ 151 h 369"/>
                <a:gd name="T64" fmla="*/ 449 w 701"/>
                <a:gd name="T65" fmla="*/ 143 h 369"/>
                <a:gd name="T66" fmla="*/ 430 w 701"/>
                <a:gd name="T67" fmla="*/ 127 h 369"/>
                <a:gd name="T68" fmla="*/ 279 w 701"/>
                <a:gd name="T69" fmla="*/ 61 h 369"/>
                <a:gd name="T70" fmla="*/ 261 w 701"/>
                <a:gd name="T71" fmla="*/ 53 h 369"/>
                <a:gd name="T72" fmla="*/ 261 w 701"/>
                <a:gd name="T73" fmla="*/ 53 h 369"/>
                <a:gd name="T74" fmla="*/ 225 w 701"/>
                <a:gd name="T75" fmla="*/ 44 h 369"/>
                <a:gd name="T76" fmla="*/ 179 w 701"/>
                <a:gd name="T77" fmla="*/ 36 h 369"/>
                <a:gd name="T78" fmla="*/ 133 w 701"/>
                <a:gd name="T79" fmla="*/ 30 h 369"/>
                <a:gd name="T80" fmla="*/ 117 w 701"/>
                <a:gd name="T81" fmla="*/ 25 h 369"/>
                <a:gd name="T82" fmla="*/ 102 w 701"/>
                <a:gd name="T83" fmla="*/ 21 h 369"/>
                <a:gd name="T84" fmla="*/ 0 w 701"/>
                <a:gd name="T85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1" h="369">
                  <a:moveTo>
                    <a:pt x="586" y="277"/>
                  </a:moveTo>
                  <a:cubicBezTo>
                    <a:pt x="591" y="284"/>
                    <a:pt x="594" y="292"/>
                    <a:pt x="598" y="299"/>
                  </a:cubicBezTo>
                  <a:cubicBezTo>
                    <a:pt x="602" y="306"/>
                    <a:pt x="606" y="313"/>
                    <a:pt x="610" y="320"/>
                  </a:cubicBezTo>
                  <a:cubicBezTo>
                    <a:pt x="633" y="335"/>
                    <a:pt x="657" y="349"/>
                    <a:pt x="682" y="369"/>
                  </a:cubicBezTo>
                  <a:cubicBezTo>
                    <a:pt x="682" y="369"/>
                    <a:pt x="682" y="369"/>
                    <a:pt x="682" y="369"/>
                  </a:cubicBezTo>
                  <a:cubicBezTo>
                    <a:pt x="682" y="369"/>
                    <a:pt x="682" y="369"/>
                    <a:pt x="682" y="369"/>
                  </a:cubicBezTo>
                  <a:cubicBezTo>
                    <a:pt x="687" y="369"/>
                    <a:pt x="692" y="369"/>
                    <a:pt x="701" y="368"/>
                  </a:cubicBezTo>
                  <a:cubicBezTo>
                    <a:pt x="700" y="367"/>
                    <a:pt x="699" y="365"/>
                    <a:pt x="698" y="364"/>
                  </a:cubicBezTo>
                  <a:cubicBezTo>
                    <a:pt x="694" y="361"/>
                    <a:pt x="690" y="357"/>
                    <a:pt x="686" y="352"/>
                  </a:cubicBezTo>
                  <a:cubicBezTo>
                    <a:pt x="664" y="332"/>
                    <a:pt x="645" y="316"/>
                    <a:pt x="628" y="304"/>
                  </a:cubicBezTo>
                  <a:cubicBezTo>
                    <a:pt x="625" y="303"/>
                    <a:pt x="623" y="301"/>
                    <a:pt x="621" y="300"/>
                  </a:cubicBezTo>
                  <a:cubicBezTo>
                    <a:pt x="618" y="298"/>
                    <a:pt x="615" y="296"/>
                    <a:pt x="612" y="294"/>
                  </a:cubicBezTo>
                  <a:cubicBezTo>
                    <a:pt x="606" y="290"/>
                    <a:pt x="600" y="287"/>
                    <a:pt x="595" y="283"/>
                  </a:cubicBezTo>
                  <a:cubicBezTo>
                    <a:pt x="592" y="281"/>
                    <a:pt x="589" y="279"/>
                    <a:pt x="586" y="277"/>
                  </a:cubicBezTo>
                  <a:moveTo>
                    <a:pt x="398" y="152"/>
                  </a:moveTo>
                  <a:cubicBezTo>
                    <a:pt x="420" y="164"/>
                    <a:pt x="442" y="178"/>
                    <a:pt x="464" y="195"/>
                  </a:cubicBezTo>
                  <a:cubicBezTo>
                    <a:pt x="498" y="208"/>
                    <a:pt x="534" y="225"/>
                    <a:pt x="571" y="244"/>
                  </a:cubicBezTo>
                  <a:cubicBezTo>
                    <a:pt x="547" y="224"/>
                    <a:pt x="526" y="208"/>
                    <a:pt x="507" y="194"/>
                  </a:cubicBezTo>
                  <a:cubicBezTo>
                    <a:pt x="503" y="190"/>
                    <a:pt x="499" y="186"/>
                    <a:pt x="494" y="182"/>
                  </a:cubicBezTo>
                  <a:cubicBezTo>
                    <a:pt x="460" y="174"/>
                    <a:pt x="434" y="167"/>
                    <a:pt x="419" y="157"/>
                  </a:cubicBezTo>
                  <a:cubicBezTo>
                    <a:pt x="412" y="156"/>
                    <a:pt x="405" y="154"/>
                    <a:pt x="398" y="152"/>
                  </a:cubicBezTo>
                  <a:moveTo>
                    <a:pt x="0" y="0"/>
                  </a:moveTo>
                  <a:cubicBezTo>
                    <a:pt x="53" y="16"/>
                    <a:pt x="97" y="31"/>
                    <a:pt x="138" y="45"/>
                  </a:cubicBezTo>
                  <a:cubicBezTo>
                    <a:pt x="160" y="53"/>
                    <a:pt x="181" y="60"/>
                    <a:pt x="201" y="67"/>
                  </a:cubicBezTo>
                  <a:cubicBezTo>
                    <a:pt x="211" y="71"/>
                    <a:pt x="220" y="74"/>
                    <a:pt x="230" y="78"/>
                  </a:cubicBezTo>
                  <a:cubicBezTo>
                    <a:pt x="235" y="79"/>
                    <a:pt x="240" y="81"/>
                    <a:pt x="245" y="83"/>
                  </a:cubicBezTo>
                  <a:cubicBezTo>
                    <a:pt x="249" y="85"/>
                    <a:pt x="254" y="86"/>
                    <a:pt x="259" y="88"/>
                  </a:cubicBezTo>
                  <a:cubicBezTo>
                    <a:pt x="282" y="97"/>
                    <a:pt x="305" y="106"/>
                    <a:pt x="327" y="116"/>
                  </a:cubicBezTo>
                  <a:cubicBezTo>
                    <a:pt x="359" y="126"/>
                    <a:pt x="391" y="137"/>
                    <a:pt x="424" y="147"/>
                  </a:cubicBezTo>
                  <a:cubicBezTo>
                    <a:pt x="441" y="153"/>
                    <a:pt x="458" y="159"/>
                    <a:pt x="475" y="165"/>
                  </a:cubicBezTo>
                  <a:cubicBezTo>
                    <a:pt x="473" y="163"/>
                    <a:pt x="470" y="161"/>
                    <a:pt x="468" y="159"/>
                  </a:cubicBezTo>
                  <a:cubicBezTo>
                    <a:pt x="465" y="156"/>
                    <a:pt x="462" y="153"/>
                    <a:pt x="458" y="151"/>
                  </a:cubicBezTo>
                  <a:cubicBezTo>
                    <a:pt x="455" y="148"/>
                    <a:pt x="452" y="145"/>
                    <a:pt x="449" y="143"/>
                  </a:cubicBezTo>
                  <a:cubicBezTo>
                    <a:pt x="443" y="137"/>
                    <a:pt x="436" y="132"/>
                    <a:pt x="430" y="127"/>
                  </a:cubicBezTo>
                  <a:cubicBezTo>
                    <a:pt x="385" y="109"/>
                    <a:pt x="337" y="86"/>
                    <a:pt x="279" y="61"/>
                  </a:cubicBezTo>
                  <a:cubicBezTo>
                    <a:pt x="273" y="58"/>
                    <a:pt x="267" y="55"/>
                    <a:pt x="261" y="53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64" y="34"/>
                    <a:pt x="148" y="32"/>
                    <a:pt x="133" y="30"/>
                  </a:cubicBezTo>
                  <a:cubicBezTo>
                    <a:pt x="127" y="28"/>
                    <a:pt x="122" y="26"/>
                    <a:pt x="117" y="25"/>
                  </a:cubicBezTo>
                  <a:cubicBezTo>
                    <a:pt x="112" y="23"/>
                    <a:pt x="107" y="22"/>
                    <a:pt x="102" y="21"/>
                  </a:cubicBezTo>
                  <a:cubicBezTo>
                    <a:pt x="76" y="9"/>
                    <a:pt x="42" y="2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xmlns="" id="{F4F85E48-7370-4911-9909-F08AF5683D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9925" y="2282825"/>
              <a:ext cx="893763" cy="1414463"/>
            </a:xfrm>
            <a:custGeom>
              <a:avLst/>
              <a:gdLst>
                <a:gd name="T0" fmla="*/ 38 w 611"/>
                <a:gd name="T1" fmla="*/ 329 h 960"/>
                <a:gd name="T2" fmla="*/ 0 w 611"/>
                <a:gd name="T3" fmla="*/ 486 h 960"/>
                <a:gd name="T4" fmla="*/ 7 w 611"/>
                <a:gd name="T5" fmla="*/ 455 h 960"/>
                <a:gd name="T6" fmla="*/ 5 w 611"/>
                <a:gd name="T7" fmla="*/ 558 h 960"/>
                <a:gd name="T8" fmla="*/ 27 w 611"/>
                <a:gd name="T9" fmla="*/ 705 h 960"/>
                <a:gd name="T10" fmla="*/ 43 w 611"/>
                <a:gd name="T11" fmla="*/ 750 h 960"/>
                <a:gd name="T12" fmla="*/ 78 w 611"/>
                <a:gd name="T13" fmla="*/ 817 h 960"/>
                <a:gd name="T14" fmla="*/ 138 w 611"/>
                <a:gd name="T15" fmla="*/ 903 h 960"/>
                <a:gd name="T16" fmla="*/ 171 w 611"/>
                <a:gd name="T17" fmla="*/ 933 h 960"/>
                <a:gd name="T18" fmla="*/ 203 w 611"/>
                <a:gd name="T19" fmla="*/ 960 h 960"/>
                <a:gd name="T20" fmla="*/ 137 w 611"/>
                <a:gd name="T21" fmla="*/ 854 h 960"/>
                <a:gd name="T22" fmla="*/ 59 w 611"/>
                <a:gd name="T23" fmla="*/ 711 h 960"/>
                <a:gd name="T24" fmla="*/ 54 w 611"/>
                <a:gd name="T25" fmla="*/ 700 h 960"/>
                <a:gd name="T26" fmla="*/ 47 w 611"/>
                <a:gd name="T27" fmla="*/ 679 h 960"/>
                <a:gd name="T28" fmla="*/ 37 w 611"/>
                <a:gd name="T29" fmla="*/ 645 h 960"/>
                <a:gd name="T30" fmla="*/ 30 w 611"/>
                <a:gd name="T31" fmla="*/ 604 h 960"/>
                <a:gd name="T32" fmla="*/ 26 w 611"/>
                <a:gd name="T33" fmla="*/ 534 h 960"/>
                <a:gd name="T34" fmla="*/ 24 w 611"/>
                <a:gd name="T35" fmla="*/ 495 h 960"/>
                <a:gd name="T36" fmla="*/ 26 w 611"/>
                <a:gd name="T37" fmla="*/ 456 h 960"/>
                <a:gd name="T38" fmla="*/ 33 w 611"/>
                <a:gd name="T39" fmla="*/ 412 h 960"/>
                <a:gd name="T40" fmla="*/ 50 w 611"/>
                <a:gd name="T41" fmla="*/ 355 h 960"/>
                <a:gd name="T42" fmla="*/ 38 w 611"/>
                <a:gd name="T43" fmla="*/ 350 h 960"/>
                <a:gd name="T44" fmla="*/ 125 w 611"/>
                <a:gd name="T45" fmla="*/ 252 h 960"/>
                <a:gd name="T46" fmla="*/ 120 w 611"/>
                <a:gd name="T47" fmla="*/ 256 h 960"/>
                <a:gd name="T48" fmla="*/ 122 w 611"/>
                <a:gd name="T49" fmla="*/ 256 h 960"/>
                <a:gd name="T50" fmla="*/ 125 w 611"/>
                <a:gd name="T51" fmla="*/ 252 h 960"/>
                <a:gd name="T52" fmla="*/ 166 w 611"/>
                <a:gd name="T53" fmla="*/ 188 h 960"/>
                <a:gd name="T54" fmla="*/ 114 w 611"/>
                <a:gd name="T55" fmla="*/ 209 h 960"/>
                <a:gd name="T56" fmla="*/ 105 w 611"/>
                <a:gd name="T57" fmla="*/ 220 h 960"/>
                <a:gd name="T58" fmla="*/ 88 w 611"/>
                <a:gd name="T59" fmla="*/ 244 h 960"/>
                <a:gd name="T60" fmla="*/ 63 w 611"/>
                <a:gd name="T61" fmla="*/ 282 h 960"/>
                <a:gd name="T62" fmla="*/ 142 w 611"/>
                <a:gd name="T63" fmla="*/ 218 h 960"/>
                <a:gd name="T64" fmla="*/ 158 w 611"/>
                <a:gd name="T65" fmla="*/ 208 h 960"/>
                <a:gd name="T66" fmla="*/ 177 w 611"/>
                <a:gd name="T67" fmla="*/ 188 h 960"/>
                <a:gd name="T68" fmla="*/ 338 w 611"/>
                <a:gd name="T69" fmla="*/ 53 h 960"/>
                <a:gd name="T70" fmla="*/ 313 w 611"/>
                <a:gd name="T71" fmla="*/ 54 h 960"/>
                <a:gd name="T72" fmla="*/ 288 w 611"/>
                <a:gd name="T73" fmla="*/ 66 h 960"/>
                <a:gd name="T74" fmla="*/ 255 w 611"/>
                <a:gd name="T75" fmla="*/ 85 h 960"/>
                <a:gd name="T76" fmla="*/ 224 w 611"/>
                <a:gd name="T77" fmla="*/ 106 h 960"/>
                <a:gd name="T78" fmla="*/ 194 w 611"/>
                <a:gd name="T79" fmla="*/ 129 h 960"/>
                <a:gd name="T80" fmla="*/ 172 w 611"/>
                <a:gd name="T81" fmla="*/ 148 h 960"/>
                <a:gd name="T82" fmla="*/ 264 w 611"/>
                <a:gd name="T83" fmla="*/ 114 h 960"/>
                <a:gd name="T84" fmla="*/ 355 w 611"/>
                <a:gd name="T85" fmla="*/ 69 h 960"/>
                <a:gd name="T86" fmla="*/ 339 w 611"/>
                <a:gd name="T87" fmla="*/ 68 h 960"/>
                <a:gd name="T88" fmla="*/ 573 w 611"/>
                <a:gd name="T89" fmla="*/ 0 h 960"/>
                <a:gd name="T90" fmla="*/ 537 w 611"/>
                <a:gd name="T91" fmla="*/ 1 h 960"/>
                <a:gd name="T92" fmla="*/ 502 w 611"/>
                <a:gd name="T93" fmla="*/ 4 h 960"/>
                <a:gd name="T94" fmla="*/ 435 w 611"/>
                <a:gd name="T95" fmla="*/ 15 h 960"/>
                <a:gd name="T96" fmla="*/ 400 w 611"/>
                <a:gd name="T97" fmla="*/ 23 h 960"/>
                <a:gd name="T98" fmla="*/ 364 w 611"/>
                <a:gd name="T99" fmla="*/ 34 h 960"/>
                <a:gd name="T100" fmla="*/ 370 w 611"/>
                <a:gd name="T101" fmla="*/ 35 h 960"/>
                <a:gd name="T102" fmla="*/ 459 w 611"/>
                <a:gd name="T103" fmla="*/ 15 h 960"/>
                <a:gd name="T104" fmla="*/ 560 w 611"/>
                <a:gd name="T105" fmla="*/ 8 h 960"/>
                <a:gd name="T106" fmla="*/ 610 w 611"/>
                <a:gd name="T107" fmla="*/ 1 h 960"/>
                <a:gd name="T108" fmla="*/ 573 w 611"/>
                <a:gd name="T10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1" h="960">
                  <a:moveTo>
                    <a:pt x="44" y="317"/>
                  </a:moveTo>
                  <a:cubicBezTo>
                    <a:pt x="42" y="321"/>
                    <a:pt x="40" y="325"/>
                    <a:pt x="38" y="329"/>
                  </a:cubicBezTo>
                  <a:cubicBezTo>
                    <a:pt x="35" y="334"/>
                    <a:pt x="33" y="340"/>
                    <a:pt x="30" y="346"/>
                  </a:cubicBezTo>
                  <a:cubicBezTo>
                    <a:pt x="15" y="390"/>
                    <a:pt x="4" y="437"/>
                    <a:pt x="0" y="486"/>
                  </a:cubicBezTo>
                  <a:cubicBezTo>
                    <a:pt x="0" y="486"/>
                    <a:pt x="0" y="487"/>
                    <a:pt x="0" y="488"/>
                  </a:cubicBezTo>
                  <a:cubicBezTo>
                    <a:pt x="2" y="477"/>
                    <a:pt x="5" y="466"/>
                    <a:pt x="7" y="455"/>
                  </a:cubicBezTo>
                  <a:cubicBezTo>
                    <a:pt x="6" y="471"/>
                    <a:pt x="4" y="488"/>
                    <a:pt x="4" y="506"/>
                  </a:cubicBezTo>
                  <a:cubicBezTo>
                    <a:pt x="4" y="523"/>
                    <a:pt x="4" y="541"/>
                    <a:pt x="5" y="558"/>
                  </a:cubicBezTo>
                  <a:cubicBezTo>
                    <a:pt x="9" y="581"/>
                    <a:pt x="13" y="611"/>
                    <a:pt x="18" y="645"/>
                  </a:cubicBezTo>
                  <a:cubicBezTo>
                    <a:pt x="21" y="664"/>
                    <a:pt x="23" y="684"/>
                    <a:pt x="27" y="705"/>
                  </a:cubicBezTo>
                  <a:cubicBezTo>
                    <a:pt x="27" y="708"/>
                    <a:pt x="28" y="711"/>
                    <a:pt x="29" y="713"/>
                  </a:cubicBezTo>
                  <a:cubicBezTo>
                    <a:pt x="33" y="726"/>
                    <a:pt x="38" y="738"/>
                    <a:pt x="43" y="750"/>
                  </a:cubicBezTo>
                  <a:cubicBezTo>
                    <a:pt x="48" y="762"/>
                    <a:pt x="54" y="773"/>
                    <a:pt x="60" y="784"/>
                  </a:cubicBezTo>
                  <a:cubicBezTo>
                    <a:pt x="65" y="796"/>
                    <a:pt x="72" y="806"/>
                    <a:pt x="78" y="817"/>
                  </a:cubicBezTo>
                  <a:cubicBezTo>
                    <a:pt x="79" y="819"/>
                    <a:pt x="81" y="821"/>
                    <a:pt x="82" y="823"/>
                  </a:cubicBezTo>
                  <a:cubicBezTo>
                    <a:pt x="99" y="851"/>
                    <a:pt x="118" y="877"/>
                    <a:pt x="138" y="903"/>
                  </a:cubicBezTo>
                  <a:cubicBezTo>
                    <a:pt x="144" y="908"/>
                    <a:pt x="149" y="913"/>
                    <a:pt x="154" y="918"/>
                  </a:cubicBezTo>
                  <a:cubicBezTo>
                    <a:pt x="160" y="923"/>
                    <a:pt x="165" y="928"/>
                    <a:pt x="171" y="933"/>
                  </a:cubicBezTo>
                  <a:cubicBezTo>
                    <a:pt x="182" y="942"/>
                    <a:pt x="193" y="951"/>
                    <a:pt x="203" y="960"/>
                  </a:cubicBezTo>
                  <a:cubicBezTo>
                    <a:pt x="203" y="960"/>
                    <a:pt x="203" y="960"/>
                    <a:pt x="203" y="960"/>
                  </a:cubicBezTo>
                  <a:cubicBezTo>
                    <a:pt x="203" y="960"/>
                    <a:pt x="203" y="960"/>
                    <a:pt x="203" y="960"/>
                  </a:cubicBezTo>
                  <a:cubicBezTo>
                    <a:pt x="181" y="928"/>
                    <a:pt x="157" y="891"/>
                    <a:pt x="137" y="854"/>
                  </a:cubicBezTo>
                  <a:cubicBezTo>
                    <a:pt x="111" y="818"/>
                    <a:pt x="87" y="777"/>
                    <a:pt x="68" y="732"/>
                  </a:cubicBezTo>
                  <a:cubicBezTo>
                    <a:pt x="64" y="725"/>
                    <a:pt x="61" y="718"/>
                    <a:pt x="59" y="711"/>
                  </a:cubicBezTo>
                  <a:cubicBezTo>
                    <a:pt x="58" y="709"/>
                    <a:pt x="57" y="707"/>
                    <a:pt x="56" y="706"/>
                  </a:cubicBezTo>
                  <a:cubicBezTo>
                    <a:pt x="54" y="700"/>
                    <a:pt x="54" y="700"/>
                    <a:pt x="54" y="700"/>
                  </a:cubicBezTo>
                  <a:cubicBezTo>
                    <a:pt x="53" y="697"/>
                    <a:pt x="52" y="693"/>
                    <a:pt x="51" y="690"/>
                  </a:cubicBezTo>
                  <a:cubicBezTo>
                    <a:pt x="49" y="686"/>
                    <a:pt x="48" y="683"/>
                    <a:pt x="47" y="679"/>
                  </a:cubicBezTo>
                  <a:cubicBezTo>
                    <a:pt x="46" y="675"/>
                    <a:pt x="44" y="672"/>
                    <a:pt x="43" y="668"/>
                  </a:cubicBezTo>
                  <a:cubicBezTo>
                    <a:pt x="41" y="661"/>
                    <a:pt x="39" y="653"/>
                    <a:pt x="37" y="645"/>
                  </a:cubicBezTo>
                  <a:cubicBezTo>
                    <a:pt x="35" y="638"/>
                    <a:pt x="34" y="631"/>
                    <a:pt x="33" y="624"/>
                  </a:cubicBezTo>
                  <a:cubicBezTo>
                    <a:pt x="32" y="618"/>
                    <a:pt x="31" y="611"/>
                    <a:pt x="30" y="604"/>
                  </a:cubicBezTo>
                  <a:cubicBezTo>
                    <a:pt x="28" y="592"/>
                    <a:pt x="27" y="581"/>
                    <a:pt x="26" y="569"/>
                  </a:cubicBezTo>
                  <a:cubicBezTo>
                    <a:pt x="26" y="557"/>
                    <a:pt x="26" y="546"/>
                    <a:pt x="26" y="534"/>
                  </a:cubicBezTo>
                  <a:cubicBezTo>
                    <a:pt x="26" y="534"/>
                    <a:pt x="26" y="534"/>
                    <a:pt x="26" y="534"/>
                  </a:cubicBezTo>
                  <a:cubicBezTo>
                    <a:pt x="25" y="520"/>
                    <a:pt x="24" y="507"/>
                    <a:pt x="24" y="495"/>
                  </a:cubicBezTo>
                  <a:cubicBezTo>
                    <a:pt x="24" y="487"/>
                    <a:pt x="24" y="479"/>
                    <a:pt x="25" y="471"/>
                  </a:cubicBezTo>
                  <a:cubicBezTo>
                    <a:pt x="25" y="466"/>
                    <a:pt x="26" y="461"/>
                    <a:pt x="26" y="456"/>
                  </a:cubicBezTo>
                  <a:cubicBezTo>
                    <a:pt x="27" y="451"/>
                    <a:pt x="27" y="447"/>
                    <a:pt x="28" y="442"/>
                  </a:cubicBezTo>
                  <a:cubicBezTo>
                    <a:pt x="30" y="432"/>
                    <a:pt x="31" y="422"/>
                    <a:pt x="33" y="412"/>
                  </a:cubicBezTo>
                  <a:cubicBezTo>
                    <a:pt x="36" y="401"/>
                    <a:pt x="39" y="391"/>
                    <a:pt x="42" y="379"/>
                  </a:cubicBezTo>
                  <a:cubicBezTo>
                    <a:pt x="44" y="371"/>
                    <a:pt x="47" y="363"/>
                    <a:pt x="50" y="355"/>
                  </a:cubicBezTo>
                  <a:cubicBezTo>
                    <a:pt x="49" y="356"/>
                    <a:pt x="47" y="357"/>
                    <a:pt x="46" y="357"/>
                  </a:cubicBezTo>
                  <a:cubicBezTo>
                    <a:pt x="43" y="357"/>
                    <a:pt x="41" y="355"/>
                    <a:pt x="38" y="350"/>
                  </a:cubicBezTo>
                  <a:cubicBezTo>
                    <a:pt x="38" y="338"/>
                    <a:pt x="41" y="327"/>
                    <a:pt x="44" y="317"/>
                  </a:cubicBezTo>
                  <a:moveTo>
                    <a:pt x="125" y="252"/>
                  </a:moveTo>
                  <a:cubicBezTo>
                    <a:pt x="124" y="253"/>
                    <a:pt x="123" y="254"/>
                    <a:pt x="122" y="255"/>
                  </a:cubicBezTo>
                  <a:cubicBezTo>
                    <a:pt x="122" y="255"/>
                    <a:pt x="121" y="256"/>
                    <a:pt x="120" y="256"/>
                  </a:cubicBezTo>
                  <a:cubicBezTo>
                    <a:pt x="121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2" y="256"/>
                    <a:pt x="122" y="256"/>
                    <a:pt x="122" y="256"/>
                  </a:cubicBezTo>
                  <a:cubicBezTo>
                    <a:pt x="123" y="255"/>
                    <a:pt x="124" y="254"/>
                    <a:pt x="125" y="252"/>
                  </a:cubicBezTo>
                  <a:moveTo>
                    <a:pt x="181" y="182"/>
                  </a:moveTo>
                  <a:cubicBezTo>
                    <a:pt x="176" y="184"/>
                    <a:pt x="171" y="186"/>
                    <a:pt x="166" y="188"/>
                  </a:cubicBezTo>
                  <a:cubicBezTo>
                    <a:pt x="148" y="194"/>
                    <a:pt x="131" y="201"/>
                    <a:pt x="115" y="209"/>
                  </a:cubicBezTo>
                  <a:cubicBezTo>
                    <a:pt x="115" y="209"/>
                    <a:pt x="115" y="209"/>
                    <a:pt x="114" y="209"/>
                  </a:cubicBezTo>
                  <a:cubicBezTo>
                    <a:pt x="113" y="211"/>
                    <a:pt x="113" y="212"/>
                    <a:pt x="112" y="213"/>
                  </a:cubicBezTo>
                  <a:cubicBezTo>
                    <a:pt x="110" y="215"/>
                    <a:pt x="107" y="218"/>
                    <a:pt x="105" y="220"/>
                  </a:cubicBezTo>
                  <a:cubicBezTo>
                    <a:pt x="103" y="223"/>
                    <a:pt x="101" y="225"/>
                    <a:pt x="99" y="228"/>
                  </a:cubicBezTo>
                  <a:cubicBezTo>
                    <a:pt x="95" y="233"/>
                    <a:pt x="92" y="239"/>
                    <a:pt x="88" y="244"/>
                  </a:cubicBezTo>
                  <a:cubicBezTo>
                    <a:pt x="79" y="255"/>
                    <a:pt x="73" y="266"/>
                    <a:pt x="66" y="277"/>
                  </a:cubicBezTo>
                  <a:cubicBezTo>
                    <a:pt x="65" y="279"/>
                    <a:pt x="64" y="280"/>
                    <a:pt x="63" y="282"/>
                  </a:cubicBezTo>
                  <a:cubicBezTo>
                    <a:pt x="70" y="272"/>
                    <a:pt x="79" y="264"/>
                    <a:pt x="89" y="255"/>
                  </a:cubicBezTo>
                  <a:cubicBezTo>
                    <a:pt x="103" y="243"/>
                    <a:pt x="121" y="231"/>
                    <a:pt x="142" y="218"/>
                  </a:cubicBezTo>
                  <a:cubicBezTo>
                    <a:pt x="147" y="215"/>
                    <a:pt x="153" y="212"/>
                    <a:pt x="158" y="208"/>
                  </a:cubicBezTo>
                  <a:cubicBezTo>
                    <a:pt x="158" y="208"/>
                    <a:pt x="158" y="208"/>
                    <a:pt x="158" y="208"/>
                  </a:cubicBezTo>
                  <a:cubicBezTo>
                    <a:pt x="159" y="207"/>
                    <a:pt x="161" y="206"/>
                    <a:pt x="162" y="204"/>
                  </a:cubicBezTo>
                  <a:cubicBezTo>
                    <a:pt x="167" y="199"/>
                    <a:pt x="172" y="193"/>
                    <a:pt x="177" y="188"/>
                  </a:cubicBezTo>
                  <a:cubicBezTo>
                    <a:pt x="178" y="186"/>
                    <a:pt x="180" y="184"/>
                    <a:pt x="181" y="182"/>
                  </a:cubicBezTo>
                  <a:moveTo>
                    <a:pt x="338" y="53"/>
                  </a:moveTo>
                  <a:cubicBezTo>
                    <a:pt x="330" y="53"/>
                    <a:pt x="322" y="54"/>
                    <a:pt x="315" y="54"/>
                  </a:cubicBezTo>
                  <a:cubicBezTo>
                    <a:pt x="314" y="54"/>
                    <a:pt x="314" y="54"/>
                    <a:pt x="313" y="54"/>
                  </a:cubicBezTo>
                  <a:cubicBezTo>
                    <a:pt x="309" y="57"/>
                    <a:pt x="304" y="59"/>
                    <a:pt x="299" y="61"/>
                  </a:cubicBezTo>
                  <a:cubicBezTo>
                    <a:pt x="295" y="63"/>
                    <a:pt x="292" y="65"/>
                    <a:pt x="288" y="66"/>
                  </a:cubicBezTo>
                  <a:cubicBezTo>
                    <a:pt x="277" y="72"/>
                    <a:pt x="277" y="72"/>
                    <a:pt x="277" y="72"/>
                  </a:cubicBezTo>
                  <a:cubicBezTo>
                    <a:pt x="255" y="85"/>
                    <a:pt x="255" y="85"/>
                    <a:pt x="255" y="85"/>
                  </a:cubicBezTo>
                  <a:cubicBezTo>
                    <a:pt x="248" y="89"/>
                    <a:pt x="241" y="94"/>
                    <a:pt x="234" y="99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21" y="108"/>
                    <a:pt x="217" y="111"/>
                    <a:pt x="214" y="113"/>
                  </a:cubicBezTo>
                  <a:cubicBezTo>
                    <a:pt x="207" y="118"/>
                    <a:pt x="201" y="124"/>
                    <a:pt x="194" y="129"/>
                  </a:cubicBezTo>
                  <a:cubicBezTo>
                    <a:pt x="188" y="134"/>
                    <a:pt x="181" y="140"/>
                    <a:pt x="175" y="146"/>
                  </a:cubicBezTo>
                  <a:cubicBezTo>
                    <a:pt x="174" y="147"/>
                    <a:pt x="173" y="147"/>
                    <a:pt x="172" y="148"/>
                  </a:cubicBezTo>
                  <a:cubicBezTo>
                    <a:pt x="191" y="144"/>
                    <a:pt x="212" y="139"/>
                    <a:pt x="236" y="134"/>
                  </a:cubicBezTo>
                  <a:cubicBezTo>
                    <a:pt x="245" y="127"/>
                    <a:pt x="255" y="120"/>
                    <a:pt x="264" y="114"/>
                  </a:cubicBezTo>
                  <a:cubicBezTo>
                    <a:pt x="293" y="98"/>
                    <a:pt x="324" y="85"/>
                    <a:pt x="356" y="75"/>
                  </a:cubicBezTo>
                  <a:cubicBezTo>
                    <a:pt x="355" y="73"/>
                    <a:pt x="355" y="71"/>
                    <a:pt x="355" y="69"/>
                  </a:cubicBezTo>
                  <a:cubicBezTo>
                    <a:pt x="353" y="68"/>
                    <a:pt x="349" y="68"/>
                    <a:pt x="344" y="68"/>
                  </a:cubicBezTo>
                  <a:cubicBezTo>
                    <a:pt x="342" y="68"/>
                    <a:pt x="341" y="68"/>
                    <a:pt x="339" y="68"/>
                  </a:cubicBezTo>
                  <a:cubicBezTo>
                    <a:pt x="338" y="63"/>
                    <a:pt x="338" y="58"/>
                    <a:pt x="338" y="53"/>
                  </a:cubicBezTo>
                  <a:moveTo>
                    <a:pt x="573" y="0"/>
                  </a:moveTo>
                  <a:cubicBezTo>
                    <a:pt x="565" y="1"/>
                    <a:pt x="557" y="1"/>
                    <a:pt x="549" y="1"/>
                  </a:cubicBezTo>
                  <a:cubicBezTo>
                    <a:pt x="545" y="1"/>
                    <a:pt x="541" y="1"/>
                    <a:pt x="537" y="1"/>
                  </a:cubicBezTo>
                  <a:cubicBezTo>
                    <a:pt x="533" y="2"/>
                    <a:pt x="529" y="2"/>
                    <a:pt x="525" y="2"/>
                  </a:cubicBezTo>
                  <a:cubicBezTo>
                    <a:pt x="517" y="3"/>
                    <a:pt x="510" y="3"/>
                    <a:pt x="502" y="4"/>
                  </a:cubicBezTo>
                  <a:cubicBezTo>
                    <a:pt x="495" y="5"/>
                    <a:pt x="487" y="6"/>
                    <a:pt x="480" y="7"/>
                  </a:cubicBezTo>
                  <a:cubicBezTo>
                    <a:pt x="465" y="9"/>
                    <a:pt x="450" y="12"/>
                    <a:pt x="435" y="15"/>
                  </a:cubicBezTo>
                  <a:cubicBezTo>
                    <a:pt x="427" y="16"/>
                    <a:pt x="419" y="19"/>
                    <a:pt x="412" y="20"/>
                  </a:cubicBezTo>
                  <a:cubicBezTo>
                    <a:pt x="400" y="23"/>
                    <a:pt x="400" y="23"/>
                    <a:pt x="400" y="23"/>
                  </a:cubicBezTo>
                  <a:cubicBezTo>
                    <a:pt x="397" y="24"/>
                    <a:pt x="393" y="25"/>
                    <a:pt x="389" y="26"/>
                  </a:cubicBezTo>
                  <a:cubicBezTo>
                    <a:pt x="381" y="29"/>
                    <a:pt x="373" y="32"/>
                    <a:pt x="364" y="34"/>
                  </a:cubicBezTo>
                  <a:cubicBezTo>
                    <a:pt x="362" y="35"/>
                    <a:pt x="360" y="36"/>
                    <a:pt x="358" y="36"/>
                  </a:cubicBezTo>
                  <a:cubicBezTo>
                    <a:pt x="362" y="36"/>
                    <a:pt x="366" y="35"/>
                    <a:pt x="370" y="35"/>
                  </a:cubicBezTo>
                  <a:cubicBezTo>
                    <a:pt x="382" y="29"/>
                    <a:pt x="396" y="24"/>
                    <a:pt x="411" y="21"/>
                  </a:cubicBezTo>
                  <a:cubicBezTo>
                    <a:pt x="426" y="18"/>
                    <a:pt x="442" y="16"/>
                    <a:pt x="459" y="15"/>
                  </a:cubicBezTo>
                  <a:cubicBezTo>
                    <a:pt x="475" y="14"/>
                    <a:pt x="492" y="13"/>
                    <a:pt x="509" y="12"/>
                  </a:cubicBezTo>
                  <a:cubicBezTo>
                    <a:pt x="527" y="11"/>
                    <a:pt x="544" y="11"/>
                    <a:pt x="560" y="8"/>
                  </a:cubicBezTo>
                  <a:cubicBezTo>
                    <a:pt x="577" y="6"/>
                    <a:pt x="594" y="3"/>
                    <a:pt x="611" y="1"/>
                  </a:cubicBezTo>
                  <a:cubicBezTo>
                    <a:pt x="611" y="1"/>
                    <a:pt x="610" y="1"/>
                    <a:pt x="610" y="1"/>
                  </a:cubicBezTo>
                  <a:cubicBezTo>
                    <a:pt x="606" y="1"/>
                    <a:pt x="602" y="1"/>
                    <a:pt x="598" y="1"/>
                  </a:cubicBezTo>
                  <a:cubicBezTo>
                    <a:pt x="589" y="1"/>
                    <a:pt x="581" y="1"/>
                    <a:pt x="57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xmlns="" id="{F3A90E85-D5B5-4970-99D9-529D19004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87" y="2368550"/>
              <a:ext cx="23813" cy="7938"/>
            </a:xfrm>
            <a:custGeom>
              <a:avLst/>
              <a:gdLst>
                <a:gd name="T0" fmla="*/ 16 w 16"/>
                <a:gd name="T1" fmla="*/ 0 h 5"/>
                <a:gd name="T2" fmla="*/ 12 w 16"/>
                <a:gd name="T3" fmla="*/ 0 h 5"/>
                <a:gd name="T4" fmla="*/ 2 w 16"/>
                <a:gd name="T5" fmla="*/ 1 h 5"/>
                <a:gd name="T6" fmla="*/ 0 w 16"/>
                <a:gd name="T7" fmla="*/ 1 h 5"/>
                <a:gd name="T8" fmla="*/ 9 w 16"/>
                <a:gd name="T9" fmla="*/ 5 h 5"/>
                <a:gd name="T10" fmla="*/ 16 w 1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6" y="4"/>
                    <a:pt x="9" y="5"/>
                  </a:cubicBezTo>
                  <a:cubicBezTo>
                    <a:pt x="11" y="3"/>
                    <a:pt x="14" y="1"/>
                    <a:pt x="1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xmlns="" id="{A0D49B99-D964-46B4-B8C1-FFFA45876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437" y="2660650"/>
              <a:ext cx="142875" cy="409575"/>
            </a:xfrm>
            <a:custGeom>
              <a:avLst/>
              <a:gdLst>
                <a:gd name="T0" fmla="*/ 96 w 98"/>
                <a:gd name="T1" fmla="*/ 0 h 278"/>
                <a:gd name="T2" fmla="*/ 93 w 98"/>
                <a:gd name="T3" fmla="*/ 3 h 278"/>
                <a:gd name="T4" fmla="*/ 90 w 98"/>
                <a:gd name="T5" fmla="*/ 6 h 278"/>
                <a:gd name="T6" fmla="*/ 86 w 98"/>
                <a:gd name="T7" fmla="*/ 10 h 278"/>
                <a:gd name="T8" fmla="*/ 73 w 98"/>
                <a:gd name="T9" fmla="*/ 18 h 278"/>
                <a:gd name="T10" fmla="*/ 61 w 98"/>
                <a:gd name="T11" fmla="*/ 33 h 278"/>
                <a:gd name="T12" fmla="*/ 42 w 98"/>
                <a:gd name="T13" fmla="*/ 69 h 278"/>
                <a:gd name="T14" fmla="*/ 28 w 98"/>
                <a:gd name="T15" fmla="*/ 97 h 278"/>
                <a:gd name="T16" fmla="*/ 26 w 98"/>
                <a:gd name="T17" fmla="*/ 99 h 278"/>
                <a:gd name="T18" fmla="*/ 18 w 98"/>
                <a:gd name="T19" fmla="*/ 123 h 278"/>
                <a:gd name="T20" fmla="*/ 9 w 98"/>
                <a:gd name="T21" fmla="*/ 156 h 278"/>
                <a:gd name="T22" fmla="*/ 4 w 98"/>
                <a:gd name="T23" fmla="*/ 186 h 278"/>
                <a:gd name="T24" fmla="*/ 2 w 98"/>
                <a:gd name="T25" fmla="*/ 200 h 278"/>
                <a:gd name="T26" fmla="*/ 1 w 98"/>
                <a:gd name="T27" fmla="*/ 215 h 278"/>
                <a:gd name="T28" fmla="*/ 0 w 98"/>
                <a:gd name="T29" fmla="*/ 239 h 278"/>
                <a:gd name="T30" fmla="*/ 2 w 98"/>
                <a:gd name="T31" fmla="*/ 278 h 278"/>
                <a:gd name="T32" fmla="*/ 5 w 98"/>
                <a:gd name="T33" fmla="*/ 249 h 278"/>
                <a:gd name="T34" fmla="*/ 6 w 98"/>
                <a:gd name="T35" fmla="*/ 235 h 278"/>
                <a:gd name="T36" fmla="*/ 9 w 98"/>
                <a:gd name="T37" fmla="*/ 222 h 278"/>
                <a:gd name="T38" fmla="*/ 13 w 98"/>
                <a:gd name="T39" fmla="*/ 198 h 278"/>
                <a:gd name="T40" fmla="*/ 19 w 98"/>
                <a:gd name="T41" fmla="*/ 176 h 278"/>
                <a:gd name="T42" fmla="*/ 25 w 98"/>
                <a:gd name="T43" fmla="*/ 155 h 278"/>
                <a:gd name="T44" fmla="*/ 31 w 98"/>
                <a:gd name="T45" fmla="*/ 137 h 278"/>
                <a:gd name="T46" fmla="*/ 34 w 98"/>
                <a:gd name="T47" fmla="*/ 128 h 278"/>
                <a:gd name="T48" fmla="*/ 37 w 98"/>
                <a:gd name="T49" fmla="*/ 119 h 278"/>
                <a:gd name="T50" fmla="*/ 43 w 98"/>
                <a:gd name="T51" fmla="*/ 104 h 278"/>
                <a:gd name="T52" fmla="*/ 49 w 98"/>
                <a:gd name="T53" fmla="*/ 89 h 278"/>
                <a:gd name="T54" fmla="*/ 55 w 98"/>
                <a:gd name="T55" fmla="*/ 75 h 278"/>
                <a:gd name="T56" fmla="*/ 68 w 98"/>
                <a:gd name="T57" fmla="*/ 49 h 278"/>
                <a:gd name="T58" fmla="*/ 98 w 98"/>
                <a:gd name="T59" fmla="*/ 0 h 278"/>
                <a:gd name="T60" fmla="*/ 98 w 98"/>
                <a:gd name="T61" fmla="*/ 0 h 278"/>
                <a:gd name="T62" fmla="*/ 96 w 98"/>
                <a:gd name="T6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278">
                  <a:moveTo>
                    <a:pt x="96" y="0"/>
                  </a:moveTo>
                  <a:cubicBezTo>
                    <a:pt x="95" y="1"/>
                    <a:pt x="94" y="2"/>
                    <a:pt x="93" y="3"/>
                  </a:cubicBezTo>
                  <a:cubicBezTo>
                    <a:pt x="92" y="4"/>
                    <a:pt x="91" y="5"/>
                    <a:pt x="90" y="6"/>
                  </a:cubicBezTo>
                  <a:cubicBezTo>
                    <a:pt x="89" y="7"/>
                    <a:pt x="88" y="9"/>
                    <a:pt x="86" y="10"/>
                  </a:cubicBezTo>
                  <a:cubicBezTo>
                    <a:pt x="82" y="11"/>
                    <a:pt x="78" y="14"/>
                    <a:pt x="73" y="18"/>
                  </a:cubicBezTo>
                  <a:cubicBezTo>
                    <a:pt x="69" y="22"/>
                    <a:pt x="65" y="27"/>
                    <a:pt x="61" y="33"/>
                  </a:cubicBezTo>
                  <a:cubicBezTo>
                    <a:pt x="53" y="44"/>
                    <a:pt x="47" y="57"/>
                    <a:pt x="42" y="69"/>
                  </a:cubicBezTo>
                  <a:cubicBezTo>
                    <a:pt x="37" y="81"/>
                    <a:pt x="32" y="91"/>
                    <a:pt x="28" y="97"/>
                  </a:cubicBezTo>
                  <a:cubicBezTo>
                    <a:pt x="28" y="98"/>
                    <a:pt x="27" y="98"/>
                    <a:pt x="26" y="99"/>
                  </a:cubicBezTo>
                  <a:cubicBezTo>
                    <a:pt x="23" y="107"/>
                    <a:pt x="20" y="115"/>
                    <a:pt x="18" y="123"/>
                  </a:cubicBezTo>
                  <a:cubicBezTo>
                    <a:pt x="15" y="135"/>
                    <a:pt x="12" y="145"/>
                    <a:pt x="9" y="156"/>
                  </a:cubicBezTo>
                  <a:cubicBezTo>
                    <a:pt x="7" y="166"/>
                    <a:pt x="6" y="176"/>
                    <a:pt x="4" y="186"/>
                  </a:cubicBezTo>
                  <a:cubicBezTo>
                    <a:pt x="3" y="191"/>
                    <a:pt x="3" y="195"/>
                    <a:pt x="2" y="200"/>
                  </a:cubicBezTo>
                  <a:cubicBezTo>
                    <a:pt x="2" y="205"/>
                    <a:pt x="1" y="210"/>
                    <a:pt x="1" y="215"/>
                  </a:cubicBezTo>
                  <a:cubicBezTo>
                    <a:pt x="0" y="223"/>
                    <a:pt x="0" y="231"/>
                    <a:pt x="0" y="239"/>
                  </a:cubicBezTo>
                  <a:cubicBezTo>
                    <a:pt x="0" y="251"/>
                    <a:pt x="1" y="264"/>
                    <a:pt x="2" y="278"/>
                  </a:cubicBezTo>
                  <a:cubicBezTo>
                    <a:pt x="2" y="268"/>
                    <a:pt x="4" y="258"/>
                    <a:pt x="5" y="249"/>
                  </a:cubicBezTo>
                  <a:cubicBezTo>
                    <a:pt x="5" y="244"/>
                    <a:pt x="6" y="240"/>
                    <a:pt x="6" y="235"/>
                  </a:cubicBezTo>
                  <a:cubicBezTo>
                    <a:pt x="7" y="231"/>
                    <a:pt x="8" y="226"/>
                    <a:pt x="9" y="222"/>
                  </a:cubicBezTo>
                  <a:cubicBezTo>
                    <a:pt x="10" y="214"/>
                    <a:pt x="12" y="206"/>
                    <a:pt x="13" y="198"/>
                  </a:cubicBezTo>
                  <a:cubicBezTo>
                    <a:pt x="15" y="190"/>
                    <a:pt x="17" y="183"/>
                    <a:pt x="19" y="176"/>
                  </a:cubicBezTo>
                  <a:cubicBezTo>
                    <a:pt x="21" y="169"/>
                    <a:pt x="23" y="162"/>
                    <a:pt x="25" y="155"/>
                  </a:cubicBezTo>
                  <a:cubicBezTo>
                    <a:pt x="27" y="149"/>
                    <a:pt x="29" y="143"/>
                    <a:pt x="31" y="137"/>
                  </a:cubicBezTo>
                  <a:cubicBezTo>
                    <a:pt x="32" y="134"/>
                    <a:pt x="33" y="131"/>
                    <a:pt x="34" y="128"/>
                  </a:cubicBezTo>
                  <a:cubicBezTo>
                    <a:pt x="35" y="125"/>
                    <a:pt x="36" y="122"/>
                    <a:pt x="37" y="119"/>
                  </a:cubicBezTo>
                  <a:cubicBezTo>
                    <a:pt x="39" y="114"/>
                    <a:pt x="41" y="109"/>
                    <a:pt x="43" y="104"/>
                  </a:cubicBezTo>
                  <a:cubicBezTo>
                    <a:pt x="45" y="98"/>
                    <a:pt x="47" y="93"/>
                    <a:pt x="49" y="89"/>
                  </a:cubicBezTo>
                  <a:cubicBezTo>
                    <a:pt x="51" y="84"/>
                    <a:pt x="53" y="79"/>
                    <a:pt x="55" y="75"/>
                  </a:cubicBezTo>
                  <a:cubicBezTo>
                    <a:pt x="60" y="66"/>
                    <a:pt x="63" y="57"/>
                    <a:pt x="68" y="49"/>
                  </a:cubicBezTo>
                  <a:cubicBezTo>
                    <a:pt x="77" y="32"/>
                    <a:pt x="86" y="16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7" y="0"/>
                    <a:pt x="9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xmlns="" id="{6FCEF3D7-E65D-418C-B428-2D69D5848C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7200" y="2452687"/>
              <a:ext cx="554038" cy="1565275"/>
            </a:xfrm>
            <a:custGeom>
              <a:avLst/>
              <a:gdLst>
                <a:gd name="T0" fmla="*/ 216 w 379"/>
                <a:gd name="T1" fmla="*/ 880 h 1063"/>
                <a:gd name="T2" fmla="*/ 248 w 379"/>
                <a:gd name="T3" fmla="*/ 934 h 1063"/>
                <a:gd name="T4" fmla="*/ 260 w 379"/>
                <a:gd name="T5" fmla="*/ 997 h 1063"/>
                <a:gd name="T6" fmla="*/ 260 w 379"/>
                <a:gd name="T7" fmla="*/ 997 h 1063"/>
                <a:gd name="T8" fmla="*/ 347 w 379"/>
                <a:gd name="T9" fmla="*/ 1063 h 1063"/>
                <a:gd name="T10" fmla="*/ 379 w 379"/>
                <a:gd name="T11" fmla="*/ 1056 h 1063"/>
                <a:gd name="T12" fmla="*/ 272 w 379"/>
                <a:gd name="T13" fmla="*/ 949 h 1063"/>
                <a:gd name="T14" fmla="*/ 277 w 379"/>
                <a:gd name="T15" fmla="*/ 931 h 1063"/>
                <a:gd name="T16" fmla="*/ 241 w 379"/>
                <a:gd name="T17" fmla="*/ 882 h 1063"/>
                <a:gd name="T18" fmla="*/ 211 w 379"/>
                <a:gd name="T19" fmla="*/ 844 h 1063"/>
                <a:gd name="T20" fmla="*/ 49 w 379"/>
                <a:gd name="T21" fmla="*/ 315 h 1063"/>
                <a:gd name="T22" fmla="*/ 24 w 379"/>
                <a:gd name="T23" fmla="*/ 380 h 1063"/>
                <a:gd name="T24" fmla="*/ 0 w 379"/>
                <a:gd name="T25" fmla="*/ 439 h 1063"/>
                <a:gd name="T26" fmla="*/ 24 w 379"/>
                <a:gd name="T27" fmla="*/ 598 h 1063"/>
                <a:gd name="T28" fmla="*/ 47 w 379"/>
                <a:gd name="T29" fmla="*/ 665 h 1063"/>
                <a:gd name="T30" fmla="*/ 82 w 379"/>
                <a:gd name="T31" fmla="*/ 681 h 1063"/>
                <a:gd name="T32" fmla="*/ 169 w 379"/>
                <a:gd name="T33" fmla="*/ 832 h 1063"/>
                <a:gd name="T34" fmla="*/ 159 w 379"/>
                <a:gd name="T35" fmla="*/ 770 h 1063"/>
                <a:gd name="T36" fmla="*/ 140 w 379"/>
                <a:gd name="T37" fmla="*/ 748 h 1063"/>
                <a:gd name="T38" fmla="*/ 101 w 379"/>
                <a:gd name="T39" fmla="*/ 669 h 1063"/>
                <a:gd name="T40" fmla="*/ 92 w 379"/>
                <a:gd name="T41" fmla="*/ 634 h 1063"/>
                <a:gd name="T42" fmla="*/ 81 w 379"/>
                <a:gd name="T43" fmla="*/ 595 h 1063"/>
                <a:gd name="T44" fmla="*/ 69 w 379"/>
                <a:gd name="T45" fmla="*/ 548 h 1063"/>
                <a:gd name="T46" fmla="*/ 60 w 379"/>
                <a:gd name="T47" fmla="*/ 510 h 1063"/>
                <a:gd name="T48" fmla="*/ 48 w 379"/>
                <a:gd name="T49" fmla="*/ 395 h 1063"/>
                <a:gd name="T50" fmla="*/ 173 w 379"/>
                <a:gd name="T51" fmla="*/ 0 h 1063"/>
                <a:gd name="T52" fmla="*/ 153 w 379"/>
                <a:gd name="T53" fmla="*/ 13 h 1063"/>
                <a:gd name="T54" fmla="*/ 142 w 379"/>
                <a:gd name="T55" fmla="*/ 27 h 1063"/>
                <a:gd name="T56" fmla="*/ 127 w 379"/>
                <a:gd name="T57" fmla="*/ 49 h 1063"/>
                <a:gd name="T58" fmla="*/ 104 w 379"/>
                <a:gd name="T59" fmla="*/ 85 h 1063"/>
                <a:gd name="T60" fmla="*/ 65 w 379"/>
                <a:gd name="T61" fmla="*/ 158 h 1063"/>
                <a:gd name="T62" fmla="*/ 54 w 379"/>
                <a:gd name="T63" fmla="*/ 208 h 1063"/>
                <a:gd name="T64" fmla="*/ 49 w 379"/>
                <a:gd name="T65" fmla="*/ 232 h 1063"/>
                <a:gd name="T66" fmla="*/ 43 w 379"/>
                <a:gd name="T67" fmla="*/ 264 h 1063"/>
                <a:gd name="T68" fmla="*/ 58 w 379"/>
                <a:gd name="T69" fmla="*/ 239 h 1063"/>
                <a:gd name="T70" fmla="*/ 76 w 379"/>
                <a:gd name="T71" fmla="*/ 212 h 1063"/>
                <a:gd name="T72" fmla="*/ 89 w 379"/>
                <a:gd name="T73" fmla="*/ 189 h 1063"/>
                <a:gd name="T74" fmla="*/ 94 w 379"/>
                <a:gd name="T75" fmla="*/ 178 h 1063"/>
                <a:gd name="T76" fmla="*/ 94 w 379"/>
                <a:gd name="T77" fmla="*/ 178 h 1063"/>
                <a:gd name="T78" fmla="*/ 106 w 379"/>
                <a:gd name="T79" fmla="*/ 145 h 1063"/>
                <a:gd name="T80" fmla="*/ 121 w 379"/>
                <a:gd name="T81" fmla="*/ 112 h 1063"/>
                <a:gd name="T82" fmla="*/ 137 w 379"/>
                <a:gd name="T83" fmla="*/ 80 h 1063"/>
                <a:gd name="T84" fmla="*/ 159 w 379"/>
                <a:gd name="T85" fmla="*/ 37 h 1063"/>
                <a:gd name="T86" fmla="*/ 173 w 379"/>
                <a:gd name="T87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9" h="1063">
                  <a:moveTo>
                    <a:pt x="211" y="844"/>
                  </a:moveTo>
                  <a:cubicBezTo>
                    <a:pt x="213" y="856"/>
                    <a:pt x="214" y="868"/>
                    <a:pt x="216" y="880"/>
                  </a:cubicBezTo>
                  <a:cubicBezTo>
                    <a:pt x="223" y="888"/>
                    <a:pt x="227" y="900"/>
                    <a:pt x="232" y="915"/>
                  </a:cubicBezTo>
                  <a:cubicBezTo>
                    <a:pt x="238" y="921"/>
                    <a:pt x="243" y="927"/>
                    <a:pt x="248" y="934"/>
                  </a:cubicBezTo>
                  <a:cubicBezTo>
                    <a:pt x="250" y="944"/>
                    <a:pt x="252" y="955"/>
                    <a:pt x="254" y="966"/>
                  </a:cubicBezTo>
                  <a:cubicBezTo>
                    <a:pt x="256" y="976"/>
                    <a:pt x="258" y="988"/>
                    <a:pt x="260" y="997"/>
                  </a:cubicBezTo>
                  <a:cubicBezTo>
                    <a:pt x="260" y="997"/>
                    <a:pt x="260" y="997"/>
                    <a:pt x="260" y="997"/>
                  </a:cubicBezTo>
                  <a:cubicBezTo>
                    <a:pt x="260" y="997"/>
                    <a:pt x="260" y="997"/>
                    <a:pt x="260" y="997"/>
                  </a:cubicBezTo>
                  <a:cubicBezTo>
                    <a:pt x="289" y="1021"/>
                    <a:pt x="319" y="1043"/>
                    <a:pt x="347" y="1063"/>
                  </a:cubicBezTo>
                  <a:cubicBezTo>
                    <a:pt x="347" y="1063"/>
                    <a:pt x="347" y="1063"/>
                    <a:pt x="347" y="1063"/>
                  </a:cubicBezTo>
                  <a:cubicBezTo>
                    <a:pt x="347" y="1063"/>
                    <a:pt x="347" y="1063"/>
                    <a:pt x="347" y="1063"/>
                  </a:cubicBezTo>
                  <a:cubicBezTo>
                    <a:pt x="358" y="1061"/>
                    <a:pt x="369" y="1058"/>
                    <a:pt x="379" y="1056"/>
                  </a:cubicBezTo>
                  <a:cubicBezTo>
                    <a:pt x="343" y="1022"/>
                    <a:pt x="309" y="989"/>
                    <a:pt x="272" y="949"/>
                  </a:cubicBezTo>
                  <a:cubicBezTo>
                    <a:pt x="272" y="949"/>
                    <a:pt x="272" y="949"/>
                    <a:pt x="272" y="949"/>
                  </a:cubicBezTo>
                  <a:cubicBezTo>
                    <a:pt x="272" y="949"/>
                    <a:pt x="272" y="949"/>
                    <a:pt x="272" y="949"/>
                  </a:cubicBezTo>
                  <a:cubicBezTo>
                    <a:pt x="273" y="942"/>
                    <a:pt x="274" y="935"/>
                    <a:pt x="277" y="931"/>
                  </a:cubicBezTo>
                  <a:cubicBezTo>
                    <a:pt x="271" y="922"/>
                    <a:pt x="264" y="911"/>
                    <a:pt x="255" y="900"/>
                  </a:cubicBezTo>
                  <a:cubicBezTo>
                    <a:pt x="250" y="894"/>
                    <a:pt x="246" y="888"/>
                    <a:pt x="241" y="882"/>
                  </a:cubicBezTo>
                  <a:cubicBezTo>
                    <a:pt x="236" y="876"/>
                    <a:pt x="231" y="870"/>
                    <a:pt x="226" y="864"/>
                  </a:cubicBezTo>
                  <a:cubicBezTo>
                    <a:pt x="221" y="857"/>
                    <a:pt x="216" y="851"/>
                    <a:pt x="211" y="844"/>
                  </a:cubicBezTo>
                  <a:moveTo>
                    <a:pt x="54" y="313"/>
                  </a:moveTo>
                  <a:cubicBezTo>
                    <a:pt x="52" y="313"/>
                    <a:pt x="51" y="314"/>
                    <a:pt x="49" y="315"/>
                  </a:cubicBezTo>
                  <a:cubicBezTo>
                    <a:pt x="44" y="319"/>
                    <a:pt x="39" y="329"/>
                    <a:pt x="35" y="348"/>
                  </a:cubicBezTo>
                  <a:cubicBezTo>
                    <a:pt x="32" y="360"/>
                    <a:pt x="28" y="370"/>
                    <a:pt x="24" y="380"/>
                  </a:cubicBezTo>
                  <a:cubicBezTo>
                    <a:pt x="20" y="390"/>
                    <a:pt x="15" y="400"/>
                    <a:pt x="11" y="409"/>
                  </a:cubicBezTo>
                  <a:cubicBezTo>
                    <a:pt x="7" y="419"/>
                    <a:pt x="3" y="428"/>
                    <a:pt x="0" y="439"/>
                  </a:cubicBezTo>
                  <a:cubicBezTo>
                    <a:pt x="1" y="468"/>
                    <a:pt x="4" y="498"/>
                    <a:pt x="8" y="526"/>
                  </a:cubicBezTo>
                  <a:cubicBezTo>
                    <a:pt x="12" y="551"/>
                    <a:pt x="18" y="575"/>
                    <a:pt x="24" y="598"/>
                  </a:cubicBezTo>
                  <a:cubicBezTo>
                    <a:pt x="31" y="622"/>
                    <a:pt x="39" y="644"/>
                    <a:pt x="47" y="665"/>
                  </a:cubicBezTo>
                  <a:cubicBezTo>
                    <a:pt x="47" y="665"/>
                    <a:pt x="47" y="665"/>
                    <a:pt x="47" y="665"/>
                  </a:cubicBezTo>
                  <a:cubicBezTo>
                    <a:pt x="47" y="665"/>
                    <a:pt x="47" y="665"/>
                    <a:pt x="47" y="665"/>
                  </a:cubicBezTo>
                  <a:cubicBezTo>
                    <a:pt x="58" y="671"/>
                    <a:pt x="70" y="676"/>
                    <a:pt x="82" y="681"/>
                  </a:cubicBezTo>
                  <a:cubicBezTo>
                    <a:pt x="87" y="691"/>
                    <a:pt x="94" y="702"/>
                    <a:pt x="97" y="707"/>
                  </a:cubicBezTo>
                  <a:cubicBezTo>
                    <a:pt x="118" y="752"/>
                    <a:pt x="143" y="794"/>
                    <a:pt x="169" y="832"/>
                  </a:cubicBezTo>
                  <a:cubicBezTo>
                    <a:pt x="171" y="834"/>
                    <a:pt x="173" y="837"/>
                    <a:pt x="174" y="840"/>
                  </a:cubicBezTo>
                  <a:cubicBezTo>
                    <a:pt x="169" y="816"/>
                    <a:pt x="164" y="793"/>
                    <a:pt x="159" y="770"/>
                  </a:cubicBezTo>
                  <a:cubicBezTo>
                    <a:pt x="157" y="768"/>
                    <a:pt x="156" y="766"/>
                    <a:pt x="154" y="765"/>
                  </a:cubicBezTo>
                  <a:cubicBezTo>
                    <a:pt x="149" y="759"/>
                    <a:pt x="145" y="753"/>
                    <a:pt x="140" y="748"/>
                  </a:cubicBezTo>
                  <a:cubicBezTo>
                    <a:pt x="131" y="736"/>
                    <a:pt x="122" y="724"/>
                    <a:pt x="113" y="712"/>
                  </a:cubicBezTo>
                  <a:cubicBezTo>
                    <a:pt x="109" y="697"/>
                    <a:pt x="105" y="684"/>
                    <a:pt x="101" y="669"/>
                  </a:cubicBezTo>
                  <a:cubicBezTo>
                    <a:pt x="99" y="661"/>
                    <a:pt x="97" y="654"/>
                    <a:pt x="95" y="646"/>
                  </a:cubicBezTo>
                  <a:cubicBezTo>
                    <a:pt x="94" y="642"/>
                    <a:pt x="93" y="638"/>
                    <a:pt x="92" y="634"/>
                  </a:cubicBezTo>
                  <a:cubicBezTo>
                    <a:pt x="91" y="630"/>
                    <a:pt x="90" y="626"/>
                    <a:pt x="89" y="622"/>
                  </a:cubicBezTo>
                  <a:cubicBezTo>
                    <a:pt x="86" y="613"/>
                    <a:pt x="84" y="604"/>
                    <a:pt x="81" y="595"/>
                  </a:cubicBezTo>
                  <a:cubicBezTo>
                    <a:pt x="79" y="585"/>
                    <a:pt x="76" y="575"/>
                    <a:pt x="73" y="564"/>
                  </a:cubicBezTo>
                  <a:cubicBezTo>
                    <a:pt x="72" y="559"/>
                    <a:pt x="70" y="553"/>
                    <a:pt x="69" y="548"/>
                  </a:cubicBezTo>
                  <a:cubicBezTo>
                    <a:pt x="67" y="542"/>
                    <a:pt x="66" y="536"/>
                    <a:pt x="65" y="530"/>
                  </a:cubicBezTo>
                  <a:cubicBezTo>
                    <a:pt x="63" y="523"/>
                    <a:pt x="62" y="517"/>
                    <a:pt x="60" y="510"/>
                  </a:cubicBezTo>
                  <a:cubicBezTo>
                    <a:pt x="58" y="504"/>
                    <a:pt x="57" y="497"/>
                    <a:pt x="56" y="490"/>
                  </a:cubicBezTo>
                  <a:cubicBezTo>
                    <a:pt x="51" y="459"/>
                    <a:pt x="48" y="428"/>
                    <a:pt x="48" y="395"/>
                  </a:cubicBezTo>
                  <a:cubicBezTo>
                    <a:pt x="48" y="368"/>
                    <a:pt x="50" y="340"/>
                    <a:pt x="54" y="313"/>
                  </a:cubicBezTo>
                  <a:moveTo>
                    <a:pt x="173" y="0"/>
                  </a:moveTo>
                  <a:cubicBezTo>
                    <a:pt x="168" y="4"/>
                    <a:pt x="164" y="7"/>
                    <a:pt x="160" y="10"/>
                  </a:cubicBezTo>
                  <a:cubicBezTo>
                    <a:pt x="157" y="11"/>
                    <a:pt x="155" y="13"/>
                    <a:pt x="153" y="13"/>
                  </a:cubicBezTo>
                  <a:cubicBezTo>
                    <a:pt x="151" y="16"/>
                    <a:pt x="148" y="19"/>
                    <a:pt x="146" y="22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5" y="37"/>
                    <a:pt x="131" y="43"/>
                    <a:pt x="127" y="49"/>
                  </a:cubicBezTo>
                  <a:cubicBezTo>
                    <a:pt x="123" y="55"/>
                    <a:pt x="119" y="61"/>
                    <a:pt x="115" y="67"/>
                  </a:cubicBezTo>
                  <a:cubicBezTo>
                    <a:pt x="111" y="73"/>
                    <a:pt x="107" y="79"/>
                    <a:pt x="104" y="85"/>
                  </a:cubicBezTo>
                  <a:cubicBezTo>
                    <a:pt x="97" y="97"/>
                    <a:pt x="90" y="109"/>
                    <a:pt x="83" y="121"/>
                  </a:cubicBezTo>
                  <a:cubicBezTo>
                    <a:pt x="77" y="133"/>
                    <a:pt x="71" y="146"/>
                    <a:pt x="65" y="158"/>
                  </a:cubicBezTo>
                  <a:cubicBezTo>
                    <a:pt x="63" y="166"/>
                    <a:pt x="61" y="175"/>
                    <a:pt x="59" y="183"/>
                  </a:cubicBezTo>
                  <a:cubicBezTo>
                    <a:pt x="57" y="192"/>
                    <a:pt x="55" y="200"/>
                    <a:pt x="54" y="208"/>
                  </a:cubicBezTo>
                  <a:cubicBezTo>
                    <a:pt x="53" y="212"/>
                    <a:pt x="52" y="216"/>
                    <a:pt x="51" y="220"/>
                  </a:cubicBezTo>
                  <a:cubicBezTo>
                    <a:pt x="51" y="224"/>
                    <a:pt x="50" y="228"/>
                    <a:pt x="49" y="232"/>
                  </a:cubicBezTo>
                  <a:cubicBezTo>
                    <a:pt x="48" y="240"/>
                    <a:pt x="47" y="248"/>
                    <a:pt x="46" y="255"/>
                  </a:cubicBezTo>
                  <a:cubicBezTo>
                    <a:pt x="45" y="258"/>
                    <a:pt x="44" y="261"/>
                    <a:pt x="43" y="264"/>
                  </a:cubicBezTo>
                  <a:cubicBezTo>
                    <a:pt x="45" y="261"/>
                    <a:pt x="47" y="257"/>
                    <a:pt x="49" y="254"/>
                  </a:cubicBezTo>
                  <a:cubicBezTo>
                    <a:pt x="52" y="249"/>
                    <a:pt x="55" y="244"/>
                    <a:pt x="58" y="239"/>
                  </a:cubicBezTo>
                  <a:cubicBezTo>
                    <a:pt x="62" y="235"/>
                    <a:pt x="65" y="230"/>
                    <a:pt x="69" y="224"/>
                  </a:cubicBezTo>
                  <a:cubicBezTo>
                    <a:pt x="71" y="219"/>
                    <a:pt x="74" y="216"/>
                    <a:pt x="76" y="212"/>
                  </a:cubicBezTo>
                  <a:cubicBezTo>
                    <a:pt x="82" y="200"/>
                    <a:pt x="82" y="200"/>
                    <a:pt x="82" y="20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90" y="187"/>
                    <a:pt x="91" y="186"/>
                    <a:pt x="92" y="184"/>
                  </a:cubicBezTo>
                  <a:cubicBezTo>
                    <a:pt x="92" y="182"/>
                    <a:pt x="93" y="180"/>
                    <a:pt x="94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8" y="167"/>
                    <a:pt x="102" y="156"/>
                    <a:pt x="106" y="145"/>
                  </a:cubicBezTo>
                  <a:cubicBezTo>
                    <a:pt x="109" y="140"/>
                    <a:pt x="111" y="134"/>
                    <a:pt x="113" y="129"/>
                  </a:cubicBezTo>
                  <a:cubicBezTo>
                    <a:pt x="116" y="123"/>
                    <a:pt x="118" y="118"/>
                    <a:pt x="121" y="112"/>
                  </a:cubicBezTo>
                  <a:cubicBezTo>
                    <a:pt x="123" y="107"/>
                    <a:pt x="126" y="101"/>
                    <a:pt x="129" y="96"/>
                  </a:cubicBezTo>
                  <a:cubicBezTo>
                    <a:pt x="131" y="90"/>
                    <a:pt x="134" y="85"/>
                    <a:pt x="137" y="80"/>
                  </a:cubicBezTo>
                  <a:cubicBezTo>
                    <a:pt x="143" y="69"/>
                    <a:pt x="150" y="58"/>
                    <a:pt x="156" y="47"/>
                  </a:cubicBezTo>
                  <a:cubicBezTo>
                    <a:pt x="157" y="44"/>
                    <a:pt x="157" y="41"/>
                    <a:pt x="159" y="37"/>
                  </a:cubicBezTo>
                  <a:cubicBezTo>
                    <a:pt x="160" y="33"/>
                    <a:pt x="161" y="30"/>
                    <a:pt x="163" y="26"/>
                  </a:cubicBezTo>
                  <a:cubicBezTo>
                    <a:pt x="166" y="18"/>
                    <a:pt x="169" y="9"/>
                    <a:pt x="17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xmlns="" id="{4F7FC7AC-2992-4568-BEAA-6AC94B913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937" y="3360737"/>
              <a:ext cx="101600" cy="179388"/>
            </a:xfrm>
            <a:custGeom>
              <a:avLst/>
              <a:gdLst>
                <a:gd name="T0" fmla="*/ 0 w 69"/>
                <a:gd name="T1" fmla="*/ 0 h 122"/>
                <a:gd name="T2" fmla="*/ 69 w 69"/>
                <a:gd name="T3" fmla="*/ 122 h 122"/>
                <a:gd name="T4" fmla="*/ 0 w 69"/>
                <a:gd name="T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122">
                  <a:moveTo>
                    <a:pt x="0" y="0"/>
                  </a:moveTo>
                  <a:cubicBezTo>
                    <a:pt x="19" y="45"/>
                    <a:pt x="43" y="86"/>
                    <a:pt x="69" y="122"/>
                  </a:cubicBezTo>
                  <a:cubicBezTo>
                    <a:pt x="43" y="86"/>
                    <a:pt x="19" y="45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xmlns="" id="{6A79CE6A-B656-40C9-A435-B7CA8D66C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3625" y="3792538"/>
              <a:ext cx="342900" cy="288925"/>
            </a:xfrm>
            <a:custGeom>
              <a:avLst/>
              <a:gdLst>
                <a:gd name="T0" fmla="*/ 1 w 235"/>
                <a:gd name="T1" fmla="*/ 0 h 196"/>
                <a:gd name="T2" fmla="*/ 3 w 235"/>
                <a:gd name="T3" fmla="*/ 13 h 196"/>
                <a:gd name="T4" fmla="*/ 14 w 235"/>
                <a:gd name="T5" fmla="*/ 30 h 196"/>
                <a:gd name="T6" fmla="*/ 29 w 235"/>
                <a:gd name="T7" fmla="*/ 48 h 196"/>
                <a:gd name="T8" fmla="*/ 49 w 235"/>
                <a:gd name="T9" fmla="*/ 67 h 196"/>
                <a:gd name="T10" fmla="*/ 134 w 235"/>
                <a:gd name="T11" fmla="*/ 141 h 196"/>
                <a:gd name="T12" fmla="*/ 230 w 235"/>
                <a:gd name="T13" fmla="*/ 196 h 196"/>
                <a:gd name="T14" fmla="*/ 235 w 235"/>
                <a:gd name="T15" fmla="*/ 194 h 196"/>
                <a:gd name="T16" fmla="*/ 226 w 235"/>
                <a:gd name="T17" fmla="*/ 182 h 196"/>
                <a:gd name="T18" fmla="*/ 198 w 235"/>
                <a:gd name="T19" fmla="*/ 168 h 196"/>
                <a:gd name="T20" fmla="*/ 187 w 235"/>
                <a:gd name="T21" fmla="*/ 155 h 196"/>
                <a:gd name="T22" fmla="*/ 184 w 235"/>
                <a:gd name="T23" fmla="*/ 146 h 196"/>
                <a:gd name="T24" fmla="*/ 188 w 235"/>
                <a:gd name="T25" fmla="*/ 135 h 196"/>
                <a:gd name="T26" fmla="*/ 188 w 235"/>
                <a:gd name="T27" fmla="*/ 135 h 196"/>
                <a:gd name="T28" fmla="*/ 176 w 235"/>
                <a:gd name="T29" fmla="*/ 126 h 196"/>
                <a:gd name="T30" fmla="*/ 93 w 235"/>
                <a:gd name="T31" fmla="*/ 65 h 196"/>
                <a:gd name="T32" fmla="*/ 1 w 235"/>
                <a:gd name="T3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" h="196">
                  <a:moveTo>
                    <a:pt x="1" y="0"/>
                  </a:moveTo>
                  <a:cubicBezTo>
                    <a:pt x="0" y="4"/>
                    <a:pt x="1" y="8"/>
                    <a:pt x="3" y="13"/>
                  </a:cubicBezTo>
                  <a:cubicBezTo>
                    <a:pt x="6" y="18"/>
                    <a:pt x="9" y="24"/>
                    <a:pt x="14" y="30"/>
                  </a:cubicBezTo>
                  <a:cubicBezTo>
                    <a:pt x="18" y="36"/>
                    <a:pt x="23" y="42"/>
                    <a:pt x="29" y="48"/>
                  </a:cubicBezTo>
                  <a:cubicBezTo>
                    <a:pt x="35" y="54"/>
                    <a:pt x="42" y="61"/>
                    <a:pt x="49" y="67"/>
                  </a:cubicBezTo>
                  <a:cubicBezTo>
                    <a:pt x="77" y="93"/>
                    <a:pt x="111" y="119"/>
                    <a:pt x="134" y="141"/>
                  </a:cubicBezTo>
                  <a:cubicBezTo>
                    <a:pt x="167" y="161"/>
                    <a:pt x="200" y="180"/>
                    <a:pt x="230" y="196"/>
                  </a:cubicBezTo>
                  <a:cubicBezTo>
                    <a:pt x="231" y="195"/>
                    <a:pt x="233" y="195"/>
                    <a:pt x="235" y="194"/>
                  </a:cubicBezTo>
                  <a:cubicBezTo>
                    <a:pt x="230" y="189"/>
                    <a:pt x="228" y="185"/>
                    <a:pt x="226" y="182"/>
                  </a:cubicBezTo>
                  <a:cubicBezTo>
                    <a:pt x="217" y="177"/>
                    <a:pt x="207" y="173"/>
                    <a:pt x="198" y="168"/>
                  </a:cubicBezTo>
                  <a:cubicBezTo>
                    <a:pt x="193" y="163"/>
                    <a:pt x="189" y="158"/>
                    <a:pt x="187" y="155"/>
                  </a:cubicBezTo>
                  <a:cubicBezTo>
                    <a:pt x="185" y="151"/>
                    <a:pt x="184" y="148"/>
                    <a:pt x="184" y="146"/>
                  </a:cubicBezTo>
                  <a:cubicBezTo>
                    <a:pt x="184" y="141"/>
                    <a:pt x="186" y="138"/>
                    <a:pt x="188" y="135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84" y="132"/>
                    <a:pt x="180" y="129"/>
                    <a:pt x="176" y="126"/>
                  </a:cubicBezTo>
                  <a:cubicBezTo>
                    <a:pt x="154" y="117"/>
                    <a:pt x="125" y="91"/>
                    <a:pt x="93" y="65"/>
                  </a:cubicBezTo>
                  <a:cubicBezTo>
                    <a:pt x="62" y="38"/>
                    <a:pt x="30" y="11"/>
                    <a:pt x="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xmlns="" id="{71069BC0-FACD-4D4B-9090-A11535C4F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0" y="2317750"/>
              <a:ext cx="2251076" cy="2097088"/>
            </a:xfrm>
            <a:custGeom>
              <a:avLst/>
              <a:gdLst>
                <a:gd name="T0" fmla="*/ 1434 w 1540"/>
                <a:gd name="T1" fmla="*/ 1265 h 1424"/>
                <a:gd name="T2" fmla="*/ 1512 w 1540"/>
                <a:gd name="T3" fmla="*/ 1138 h 1424"/>
                <a:gd name="T4" fmla="*/ 1112 w 1540"/>
                <a:gd name="T5" fmla="*/ 1388 h 1424"/>
                <a:gd name="T6" fmla="*/ 1145 w 1540"/>
                <a:gd name="T7" fmla="*/ 1381 h 1424"/>
                <a:gd name="T8" fmla="*/ 1174 w 1540"/>
                <a:gd name="T9" fmla="*/ 1382 h 1424"/>
                <a:gd name="T10" fmla="*/ 1116 w 1540"/>
                <a:gd name="T11" fmla="*/ 1409 h 1424"/>
                <a:gd name="T12" fmla="*/ 1000 w 1540"/>
                <a:gd name="T13" fmla="*/ 1415 h 1424"/>
                <a:gd name="T14" fmla="*/ 1043 w 1540"/>
                <a:gd name="T15" fmla="*/ 1395 h 1424"/>
                <a:gd name="T16" fmla="*/ 1413 w 1540"/>
                <a:gd name="T17" fmla="*/ 679 h 1424"/>
                <a:gd name="T18" fmla="*/ 1420 w 1540"/>
                <a:gd name="T19" fmla="*/ 705 h 1424"/>
                <a:gd name="T20" fmla="*/ 1473 w 1540"/>
                <a:gd name="T21" fmla="*/ 901 h 1424"/>
                <a:gd name="T22" fmla="*/ 1477 w 1540"/>
                <a:gd name="T23" fmla="*/ 1066 h 1424"/>
                <a:gd name="T24" fmla="*/ 1456 w 1540"/>
                <a:gd name="T25" fmla="*/ 1138 h 1424"/>
                <a:gd name="T26" fmla="*/ 1389 w 1540"/>
                <a:gd name="T27" fmla="*/ 1239 h 1424"/>
                <a:gd name="T28" fmla="*/ 1325 w 1540"/>
                <a:gd name="T29" fmla="*/ 1290 h 1424"/>
                <a:gd name="T30" fmla="*/ 1277 w 1540"/>
                <a:gd name="T31" fmla="*/ 1314 h 1424"/>
                <a:gd name="T32" fmla="*/ 1263 w 1540"/>
                <a:gd name="T33" fmla="*/ 1320 h 1424"/>
                <a:gd name="T34" fmla="*/ 1014 w 1540"/>
                <a:gd name="T35" fmla="*/ 1373 h 1424"/>
                <a:gd name="T36" fmla="*/ 629 w 1540"/>
                <a:gd name="T37" fmla="*/ 1273 h 1424"/>
                <a:gd name="T38" fmla="*/ 556 w 1540"/>
                <a:gd name="T39" fmla="*/ 1227 h 1424"/>
                <a:gd name="T40" fmla="*/ 164 w 1540"/>
                <a:gd name="T41" fmla="*/ 851 h 1424"/>
                <a:gd name="T42" fmla="*/ 178 w 1540"/>
                <a:gd name="T43" fmla="*/ 955 h 1424"/>
                <a:gd name="T44" fmla="*/ 248 w 1540"/>
                <a:gd name="T45" fmla="*/ 1040 h 1424"/>
                <a:gd name="T46" fmla="*/ 443 w 1540"/>
                <a:gd name="T47" fmla="*/ 1224 h 1424"/>
                <a:gd name="T48" fmla="*/ 567 w 1540"/>
                <a:gd name="T49" fmla="*/ 1323 h 1424"/>
                <a:gd name="T50" fmla="*/ 768 w 1540"/>
                <a:gd name="T51" fmla="*/ 1404 h 1424"/>
                <a:gd name="T52" fmla="*/ 860 w 1540"/>
                <a:gd name="T53" fmla="*/ 1420 h 1424"/>
                <a:gd name="T54" fmla="*/ 950 w 1540"/>
                <a:gd name="T55" fmla="*/ 1421 h 1424"/>
                <a:gd name="T56" fmla="*/ 952 w 1540"/>
                <a:gd name="T57" fmla="*/ 1421 h 1424"/>
                <a:gd name="T58" fmla="*/ 1015 w 1540"/>
                <a:gd name="T59" fmla="*/ 1418 h 1424"/>
                <a:gd name="T60" fmla="*/ 1050 w 1540"/>
                <a:gd name="T61" fmla="*/ 1419 h 1424"/>
                <a:gd name="T62" fmla="*/ 1122 w 1540"/>
                <a:gd name="T63" fmla="*/ 1422 h 1424"/>
                <a:gd name="T64" fmla="*/ 1182 w 1540"/>
                <a:gd name="T65" fmla="*/ 1420 h 1424"/>
                <a:gd name="T66" fmla="*/ 1201 w 1540"/>
                <a:gd name="T67" fmla="*/ 1416 h 1424"/>
                <a:gd name="T68" fmla="*/ 1333 w 1540"/>
                <a:gd name="T69" fmla="*/ 1320 h 1424"/>
                <a:gd name="T70" fmla="*/ 1410 w 1540"/>
                <a:gd name="T71" fmla="*/ 1262 h 1424"/>
                <a:gd name="T72" fmla="*/ 1537 w 1540"/>
                <a:gd name="T73" fmla="*/ 1035 h 1424"/>
                <a:gd name="T74" fmla="*/ 1539 w 1540"/>
                <a:gd name="T75" fmla="*/ 956 h 1424"/>
                <a:gd name="T76" fmla="*/ 1533 w 1540"/>
                <a:gd name="T77" fmla="*/ 898 h 1424"/>
                <a:gd name="T78" fmla="*/ 1498 w 1540"/>
                <a:gd name="T79" fmla="*/ 769 h 1424"/>
                <a:gd name="T80" fmla="*/ 1474 w 1540"/>
                <a:gd name="T81" fmla="*/ 700 h 1424"/>
                <a:gd name="T82" fmla="*/ 1469 w 1540"/>
                <a:gd name="T83" fmla="*/ 681 h 1424"/>
                <a:gd name="T84" fmla="*/ 119 w 1540"/>
                <a:gd name="T85" fmla="*/ 239 h 1424"/>
                <a:gd name="T86" fmla="*/ 99 w 1540"/>
                <a:gd name="T87" fmla="*/ 258 h 1424"/>
                <a:gd name="T88" fmla="*/ 41 w 1540"/>
                <a:gd name="T89" fmla="*/ 337 h 1424"/>
                <a:gd name="T90" fmla="*/ 13 w 1540"/>
                <a:gd name="T91" fmla="*/ 407 h 1424"/>
                <a:gd name="T92" fmla="*/ 12 w 1540"/>
                <a:gd name="T93" fmla="*/ 601 h 1424"/>
                <a:gd name="T94" fmla="*/ 41 w 1540"/>
                <a:gd name="T95" fmla="*/ 713 h 1424"/>
                <a:gd name="T96" fmla="*/ 92 w 1540"/>
                <a:gd name="T97" fmla="*/ 839 h 1424"/>
                <a:gd name="T98" fmla="*/ 91 w 1540"/>
                <a:gd name="T99" fmla="*/ 712 h 1424"/>
                <a:gd name="T100" fmla="*/ 59 w 1540"/>
                <a:gd name="T101" fmla="*/ 419 h 1424"/>
                <a:gd name="T102" fmla="*/ 99 w 1540"/>
                <a:gd name="T103" fmla="*/ 282 h 1424"/>
                <a:gd name="T104" fmla="*/ 242 w 1540"/>
                <a:gd name="T105" fmla="*/ 32 h 1424"/>
                <a:gd name="T106" fmla="*/ 181 w 1540"/>
                <a:gd name="T107" fmla="*/ 87 h 1424"/>
                <a:gd name="T108" fmla="*/ 44 w 1540"/>
                <a:gd name="T109" fmla="*/ 275 h 1424"/>
                <a:gd name="T110" fmla="*/ 95 w 1540"/>
                <a:gd name="T111" fmla="*/ 239 h 1424"/>
                <a:gd name="T112" fmla="*/ 128 w 1540"/>
                <a:gd name="T113" fmla="*/ 198 h 1424"/>
                <a:gd name="T114" fmla="*/ 173 w 1540"/>
                <a:gd name="T115" fmla="*/ 155 h 1424"/>
                <a:gd name="T116" fmla="*/ 194 w 1540"/>
                <a:gd name="T117" fmla="*/ 120 h 1424"/>
                <a:gd name="T118" fmla="*/ 278 w 1540"/>
                <a:gd name="T119" fmla="*/ 49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0" h="1424">
                  <a:moveTo>
                    <a:pt x="1512" y="1138"/>
                  </a:moveTo>
                  <a:cubicBezTo>
                    <a:pt x="1494" y="1173"/>
                    <a:pt x="1474" y="1207"/>
                    <a:pt x="1451" y="1239"/>
                  </a:cubicBezTo>
                  <a:cubicBezTo>
                    <a:pt x="1444" y="1249"/>
                    <a:pt x="1433" y="1262"/>
                    <a:pt x="1423" y="1276"/>
                  </a:cubicBezTo>
                  <a:cubicBezTo>
                    <a:pt x="1422" y="1277"/>
                    <a:pt x="1422" y="1278"/>
                    <a:pt x="1421" y="1279"/>
                  </a:cubicBezTo>
                  <a:cubicBezTo>
                    <a:pt x="1425" y="1274"/>
                    <a:pt x="1430" y="1269"/>
                    <a:pt x="1434" y="1265"/>
                  </a:cubicBezTo>
                  <a:cubicBezTo>
                    <a:pt x="1441" y="1258"/>
                    <a:pt x="1447" y="1249"/>
                    <a:pt x="1453" y="1241"/>
                  </a:cubicBezTo>
                  <a:cubicBezTo>
                    <a:pt x="1457" y="1237"/>
                    <a:pt x="1460" y="1233"/>
                    <a:pt x="1463" y="1229"/>
                  </a:cubicBezTo>
                  <a:cubicBezTo>
                    <a:pt x="1466" y="1224"/>
                    <a:pt x="1469" y="1220"/>
                    <a:pt x="1472" y="1215"/>
                  </a:cubicBezTo>
                  <a:cubicBezTo>
                    <a:pt x="1484" y="1197"/>
                    <a:pt x="1495" y="1177"/>
                    <a:pt x="1505" y="1156"/>
                  </a:cubicBezTo>
                  <a:cubicBezTo>
                    <a:pt x="1508" y="1150"/>
                    <a:pt x="1510" y="1144"/>
                    <a:pt x="1512" y="1138"/>
                  </a:cubicBezTo>
                  <a:moveTo>
                    <a:pt x="1043" y="1395"/>
                  </a:moveTo>
                  <a:cubicBezTo>
                    <a:pt x="1052" y="1395"/>
                    <a:pt x="1063" y="1394"/>
                    <a:pt x="1074" y="1393"/>
                  </a:cubicBezTo>
                  <a:cubicBezTo>
                    <a:pt x="1077" y="1393"/>
                    <a:pt x="1080" y="1393"/>
                    <a:pt x="1083" y="1392"/>
                  </a:cubicBezTo>
                  <a:cubicBezTo>
                    <a:pt x="1087" y="1392"/>
                    <a:pt x="1090" y="1391"/>
                    <a:pt x="1093" y="1391"/>
                  </a:cubicBezTo>
                  <a:cubicBezTo>
                    <a:pt x="1099" y="1390"/>
                    <a:pt x="1106" y="1389"/>
                    <a:pt x="1112" y="1388"/>
                  </a:cubicBezTo>
                  <a:cubicBezTo>
                    <a:pt x="1116" y="1387"/>
                    <a:pt x="1116" y="1387"/>
                    <a:pt x="1116" y="1387"/>
                  </a:cubicBezTo>
                  <a:cubicBezTo>
                    <a:pt x="1120" y="1387"/>
                    <a:pt x="1120" y="1387"/>
                    <a:pt x="1120" y="1387"/>
                  </a:cubicBezTo>
                  <a:cubicBezTo>
                    <a:pt x="1122" y="1386"/>
                    <a:pt x="1124" y="1386"/>
                    <a:pt x="1127" y="1385"/>
                  </a:cubicBezTo>
                  <a:cubicBezTo>
                    <a:pt x="1131" y="1385"/>
                    <a:pt x="1135" y="1383"/>
                    <a:pt x="1139" y="1382"/>
                  </a:cubicBezTo>
                  <a:cubicBezTo>
                    <a:pt x="1142" y="1382"/>
                    <a:pt x="1144" y="1382"/>
                    <a:pt x="1145" y="1381"/>
                  </a:cubicBezTo>
                  <a:cubicBezTo>
                    <a:pt x="1147" y="1381"/>
                    <a:pt x="1149" y="1380"/>
                    <a:pt x="1151" y="1380"/>
                  </a:cubicBezTo>
                  <a:cubicBezTo>
                    <a:pt x="1155" y="1378"/>
                    <a:pt x="1158" y="1378"/>
                    <a:pt x="1161" y="1377"/>
                  </a:cubicBezTo>
                  <a:cubicBezTo>
                    <a:pt x="1165" y="1376"/>
                    <a:pt x="1169" y="1375"/>
                    <a:pt x="1171" y="1375"/>
                  </a:cubicBezTo>
                  <a:cubicBezTo>
                    <a:pt x="1172" y="1375"/>
                    <a:pt x="1173" y="1375"/>
                    <a:pt x="1174" y="1376"/>
                  </a:cubicBezTo>
                  <a:cubicBezTo>
                    <a:pt x="1176" y="1376"/>
                    <a:pt x="1177" y="1379"/>
                    <a:pt x="1174" y="1382"/>
                  </a:cubicBezTo>
                  <a:cubicBezTo>
                    <a:pt x="1172" y="1386"/>
                    <a:pt x="1167" y="1393"/>
                    <a:pt x="1157" y="1400"/>
                  </a:cubicBezTo>
                  <a:cubicBezTo>
                    <a:pt x="1152" y="1402"/>
                    <a:pt x="1146" y="1403"/>
                    <a:pt x="1141" y="1404"/>
                  </a:cubicBezTo>
                  <a:cubicBezTo>
                    <a:pt x="1136" y="1406"/>
                    <a:pt x="1130" y="1407"/>
                    <a:pt x="1125" y="1408"/>
                  </a:cubicBezTo>
                  <a:cubicBezTo>
                    <a:pt x="1121" y="1408"/>
                    <a:pt x="1121" y="1408"/>
                    <a:pt x="1121" y="1408"/>
                  </a:cubicBezTo>
                  <a:cubicBezTo>
                    <a:pt x="1120" y="1409"/>
                    <a:pt x="1118" y="1409"/>
                    <a:pt x="1116" y="1409"/>
                  </a:cubicBezTo>
                  <a:cubicBezTo>
                    <a:pt x="1113" y="1410"/>
                    <a:pt x="1110" y="1410"/>
                    <a:pt x="1106" y="1411"/>
                  </a:cubicBezTo>
                  <a:cubicBezTo>
                    <a:pt x="1100" y="1412"/>
                    <a:pt x="1093" y="1413"/>
                    <a:pt x="1087" y="1414"/>
                  </a:cubicBezTo>
                  <a:cubicBezTo>
                    <a:pt x="1079" y="1414"/>
                    <a:pt x="1070" y="1415"/>
                    <a:pt x="1059" y="1417"/>
                  </a:cubicBezTo>
                  <a:cubicBezTo>
                    <a:pt x="1047" y="1417"/>
                    <a:pt x="1034" y="1416"/>
                    <a:pt x="1020" y="1416"/>
                  </a:cubicBezTo>
                  <a:cubicBezTo>
                    <a:pt x="1014" y="1416"/>
                    <a:pt x="1007" y="1415"/>
                    <a:pt x="1000" y="1415"/>
                  </a:cubicBezTo>
                  <a:cubicBezTo>
                    <a:pt x="993" y="1414"/>
                    <a:pt x="986" y="1414"/>
                    <a:pt x="980" y="1413"/>
                  </a:cubicBezTo>
                  <a:cubicBezTo>
                    <a:pt x="975" y="1409"/>
                    <a:pt x="984" y="1406"/>
                    <a:pt x="994" y="1403"/>
                  </a:cubicBezTo>
                  <a:cubicBezTo>
                    <a:pt x="1004" y="1400"/>
                    <a:pt x="1016" y="1398"/>
                    <a:pt x="1016" y="1393"/>
                  </a:cubicBezTo>
                  <a:cubicBezTo>
                    <a:pt x="1022" y="1395"/>
                    <a:pt x="1030" y="1395"/>
                    <a:pt x="1040" y="1395"/>
                  </a:cubicBezTo>
                  <a:cubicBezTo>
                    <a:pt x="1041" y="1395"/>
                    <a:pt x="1042" y="1395"/>
                    <a:pt x="1043" y="1395"/>
                  </a:cubicBezTo>
                  <a:moveTo>
                    <a:pt x="1352" y="506"/>
                  </a:moveTo>
                  <a:cubicBezTo>
                    <a:pt x="1366" y="540"/>
                    <a:pt x="1375" y="570"/>
                    <a:pt x="1383" y="605"/>
                  </a:cubicBezTo>
                  <a:cubicBezTo>
                    <a:pt x="1389" y="617"/>
                    <a:pt x="1395" y="631"/>
                    <a:pt x="1400" y="645"/>
                  </a:cubicBezTo>
                  <a:cubicBezTo>
                    <a:pt x="1403" y="652"/>
                    <a:pt x="1406" y="660"/>
                    <a:pt x="1409" y="667"/>
                  </a:cubicBezTo>
                  <a:cubicBezTo>
                    <a:pt x="1410" y="671"/>
                    <a:pt x="1412" y="675"/>
                    <a:pt x="1413" y="679"/>
                  </a:cubicBezTo>
                  <a:cubicBezTo>
                    <a:pt x="1414" y="680"/>
                    <a:pt x="1414" y="680"/>
                    <a:pt x="1414" y="680"/>
                  </a:cubicBezTo>
                  <a:cubicBezTo>
                    <a:pt x="1414" y="681"/>
                    <a:pt x="1414" y="681"/>
                    <a:pt x="1414" y="681"/>
                  </a:cubicBezTo>
                  <a:cubicBezTo>
                    <a:pt x="1415" y="683"/>
                    <a:pt x="1415" y="683"/>
                    <a:pt x="1415" y="683"/>
                  </a:cubicBezTo>
                  <a:cubicBezTo>
                    <a:pt x="1416" y="684"/>
                    <a:pt x="1416" y="685"/>
                    <a:pt x="1417" y="686"/>
                  </a:cubicBezTo>
                  <a:cubicBezTo>
                    <a:pt x="1418" y="693"/>
                    <a:pt x="1419" y="699"/>
                    <a:pt x="1420" y="705"/>
                  </a:cubicBezTo>
                  <a:cubicBezTo>
                    <a:pt x="1421" y="707"/>
                    <a:pt x="1421" y="710"/>
                    <a:pt x="1422" y="712"/>
                  </a:cubicBezTo>
                  <a:cubicBezTo>
                    <a:pt x="1423" y="719"/>
                    <a:pt x="1423" y="719"/>
                    <a:pt x="1423" y="719"/>
                  </a:cubicBezTo>
                  <a:cubicBezTo>
                    <a:pt x="1425" y="728"/>
                    <a:pt x="1429" y="740"/>
                    <a:pt x="1433" y="755"/>
                  </a:cubicBezTo>
                  <a:cubicBezTo>
                    <a:pt x="1439" y="774"/>
                    <a:pt x="1446" y="795"/>
                    <a:pt x="1453" y="819"/>
                  </a:cubicBezTo>
                  <a:cubicBezTo>
                    <a:pt x="1459" y="842"/>
                    <a:pt x="1467" y="868"/>
                    <a:pt x="1473" y="901"/>
                  </a:cubicBezTo>
                  <a:cubicBezTo>
                    <a:pt x="1478" y="929"/>
                    <a:pt x="1483" y="962"/>
                    <a:pt x="1483" y="1001"/>
                  </a:cubicBezTo>
                  <a:cubicBezTo>
                    <a:pt x="1483" y="1001"/>
                    <a:pt x="1483" y="1001"/>
                    <a:pt x="1483" y="1001"/>
                  </a:cubicBezTo>
                  <a:cubicBezTo>
                    <a:pt x="1483" y="1006"/>
                    <a:pt x="1483" y="1011"/>
                    <a:pt x="1483" y="1017"/>
                  </a:cubicBezTo>
                  <a:cubicBezTo>
                    <a:pt x="1482" y="1022"/>
                    <a:pt x="1482" y="1027"/>
                    <a:pt x="1482" y="1032"/>
                  </a:cubicBezTo>
                  <a:cubicBezTo>
                    <a:pt x="1481" y="1043"/>
                    <a:pt x="1480" y="1054"/>
                    <a:pt x="1477" y="1066"/>
                  </a:cubicBezTo>
                  <a:cubicBezTo>
                    <a:pt x="1476" y="1072"/>
                    <a:pt x="1475" y="1077"/>
                    <a:pt x="1474" y="1083"/>
                  </a:cubicBezTo>
                  <a:cubicBezTo>
                    <a:pt x="1472" y="1089"/>
                    <a:pt x="1471" y="1095"/>
                    <a:pt x="1469" y="1101"/>
                  </a:cubicBezTo>
                  <a:cubicBezTo>
                    <a:pt x="1466" y="1110"/>
                    <a:pt x="1466" y="1110"/>
                    <a:pt x="1466" y="1110"/>
                  </a:cubicBezTo>
                  <a:cubicBezTo>
                    <a:pt x="1465" y="1114"/>
                    <a:pt x="1464" y="1117"/>
                    <a:pt x="1463" y="1120"/>
                  </a:cubicBezTo>
                  <a:cubicBezTo>
                    <a:pt x="1461" y="1126"/>
                    <a:pt x="1459" y="1132"/>
                    <a:pt x="1456" y="1138"/>
                  </a:cubicBezTo>
                  <a:cubicBezTo>
                    <a:pt x="1453" y="1144"/>
                    <a:pt x="1450" y="1151"/>
                    <a:pt x="1447" y="1157"/>
                  </a:cubicBezTo>
                  <a:cubicBezTo>
                    <a:pt x="1444" y="1163"/>
                    <a:pt x="1441" y="1169"/>
                    <a:pt x="1438" y="1175"/>
                  </a:cubicBezTo>
                  <a:cubicBezTo>
                    <a:pt x="1431" y="1187"/>
                    <a:pt x="1423" y="1198"/>
                    <a:pt x="1415" y="1209"/>
                  </a:cubicBezTo>
                  <a:cubicBezTo>
                    <a:pt x="1411" y="1214"/>
                    <a:pt x="1406" y="1220"/>
                    <a:pt x="1402" y="1225"/>
                  </a:cubicBezTo>
                  <a:cubicBezTo>
                    <a:pt x="1398" y="1230"/>
                    <a:pt x="1393" y="1234"/>
                    <a:pt x="1389" y="1239"/>
                  </a:cubicBezTo>
                  <a:cubicBezTo>
                    <a:pt x="1379" y="1249"/>
                    <a:pt x="1370" y="1256"/>
                    <a:pt x="1360" y="1264"/>
                  </a:cubicBezTo>
                  <a:cubicBezTo>
                    <a:pt x="1353" y="1270"/>
                    <a:pt x="1353" y="1270"/>
                    <a:pt x="1353" y="1270"/>
                  </a:cubicBezTo>
                  <a:cubicBezTo>
                    <a:pt x="1346" y="1275"/>
                    <a:pt x="1346" y="1275"/>
                    <a:pt x="1346" y="1275"/>
                  </a:cubicBezTo>
                  <a:cubicBezTo>
                    <a:pt x="1341" y="1279"/>
                    <a:pt x="1337" y="1282"/>
                    <a:pt x="1332" y="1285"/>
                  </a:cubicBezTo>
                  <a:cubicBezTo>
                    <a:pt x="1330" y="1287"/>
                    <a:pt x="1327" y="1288"/>
                    <a:pt x="1325" y="1290"/>
                  </a:cubicBezTo>
                  <a:cubicBezTo>
                    <a:pt x="1318" y="1294"/>
                    <a:pt x="1318" y="1294"/>
                    <a:pt x="1318" y="1294"/>
                  </a:cubicBezTo>
                  <a:cubicBezTo>
                    <a:pt x="1313" y="1296"/>
                    <a:pt x="1309" y="1299"/>
                    <a:pt x="1304" y="1301"/>
                  </a:cubicBezTo>
                  <a:cubicBezTo>
                    <a:pt x="1302" y="1303"/>
                    <a:pt x="1299" y="1304"/>
                    <a:pt x="1297" y="1305"/>
                  </a:cubicBezTo>
                  <a:cubicBezTo>
                    <a:pt x="1291" y="1308"/>
                    <a:pt x="1291" y="1308"/>
                    <a:pt x="1291" y="1308"/>
                  </a:cubicBezTo>
                  <a:cubicBezTo>
                    <a:pt x="1277" y="1314"/>
                    <a:pt x="1277" y="1314"/>
                    <a:pt x="1277" y="1314"/>
                  </a:cubicBezTo>
                  <a:cubicBezTo>
                    <a:pt x="1271" y="1317"/>
                    <a:pt x="1271" y="1317"/>
                    <a:pt x="1271" y="1317"/>
                  </a:cubicBezTo>
                  <a:cubicBezTo>
                    <a:pt x="1269" y="1318"/>
                    <a:pt x="1269" y="1318"/>
                    <a:pt x="1269" y="1318"/>
                  </a:cubicBezTo>
                  <a:cubicBezTo>
                    <a:pt x="1265" y="1319"/>
                    <a:pt x="1265" y="1319"/>
                    <a:pt x="1265" y="1319"/>
                  </a:cubicBezTo>
                  <a:cubicBezTo>
                    <a:pt x="1264" y="1320"/>
                    <a:pt x="1264" y="1320"/>
                    <a:pt x="1264" y="1320"/>
                  </a:cubicBezTo>
                  <a:cubicBezTo>
                    <a:pt x="1263" y="1320"/>
                    <a:pt x="1263" y="1320"/>
                    <a:pt x="1263" y="1320"/>
                  </a:cubicBezTo>
                  <a:cubicBezTo>
                    <a:pt x="1256" y="1323"/>
                    <a:pt x="1256" y="1323"/>
                    <a:pt x="1256" y="1323"/>
                  </a:cubicBezTo>
                  <a:cubicBezTo>
                    <a:pt x="1256" y="1323"/>
                    <a:pt x="1256" y="1323"/>
                    <a:pt x="1256" y="1323"/>
                  </a:cubicBezTo>
                  <a:cubicBezTo>
                    <a:pt x="1184" y="1358"/>
                    <a:pt x="1100" y="1373"/>
                    <a:pt x="1014" y="1373"/>
                  </a:cubicBezTo>
                  <a:cubicBezTo>
                    <a:pt x="1014" y="1373"/>
                    <a:pt x="1014" y="1373"/>
                    <a:pt x="1014" y="1373"/>
                  </a:cubicBezTo>
                  <a:cubicBezTo>
                    <a:pt x="1014" y="1373"/>
                    <a:pt x="1014" y="1373"/>
                    <a:pt x="1014" y="1373"/>
                  </a:cubicBezTo>
                  <a:cubicBezTo>
                    <a:pt x="1014" y="1373"/>
                    <a:pt x="1014" y="1373"/>
                    <a:pt x="1014" y="1373"/>
                  </a:cubicBezTo>
                  <a:cubicBezTo>
                    <a:pt x="981" y="1373"/>
                    <a:pt x="947" y="1371"/>
                    <a:pt x="913" y="1367"/>
                  </a:cubicBezTo>
                  <a:cubicBezTo>
                    <a:pt x="852" y="1358"/>
                    <a:pt x="792" y="1344"/>
                    <a:pt x="735" y="1322"/>
                  </a:cubicBezTo>
                  <a:cubicBezTo>
                    <a:pt x="706" y="1311"/>
                    <a:pt x="677" y="1299"/>
                    <a:pt x="650" y="1285"/>
                  </a:cubicBezTo>
                  <a:cubicBezTo>
                    <a:pt x="643" y="1281"/>
                    <a:pt x="636" y="1277"/>
                    <a:pt x="629" y="1273"/>
                  </a:cubicBezTo>
                  <a:cubicBezTo>
                    <a:pt x="622" y="1270"/>
                    <a:pt x="615" y="1266"/>
                    <a:pt x="609" y="1262"/>
                  </a:cubicBezTo>
                  <a:cubicBezTo>
                    <a:pt x="602" y="1258"/>
                    <a:pt x="595" y="1253"/>
                    <a:pt x="589" y="1249"/>
                  </a:cubicBezTo>
                  <a:cubicBezTo>
                    <a:pt x="583" y="1245"/>
                    <a:pt x="576" y="1241"/>
                    <a:pt x="570" y="1237"/>
                  </a:cubicBezTo>
                  <a:cubicBezTo>
                    <a:pt x="568" y="1235"/>
                    <a:pt x="565" y="1233"/>
                    <a:pt x="563" y="1232"/>
                  </a:cubicBezTo>
                  <a:cubicBezTo>
                    <a:pt x="561" y="1230"/>
                    <a:pt x="558" y="1229"/>
                    <a:pt x="556" y="1227"/>
                  </a:cubicBezTo>
                  <a:cubicBezTo>
                    <a:pt x="498" y="1183"/>
                    <a:pt x="437" y="1136"/>
                    <a:pt x="375" y="1083"/>
                  </a:cubicBezTo>
                  <a:cubicBezTo>
                    <a:pt x="345" y="1056"/>
                    <a:pt x="314" y="1027"/>
                    <a:pt x="283" y="996"/>
                  </a:cubicBezTo>
                  <a:cubicBezTo>
                    <a:pt x="253" y="965"/>
                    <a:pt x="222" y="931"/>
                    <a:pt x="193" y="892"/>
                  </a:cubicBezTo>
                  <a:cubicBezTo>
                    <a:pt x="189" y="886"/>
                    <a:pt x="184" y="879"/>
                    <a:pt x="179" y="872"/>
                  </a:cubicBezTo>
                  <a:cubicBezTo>
                    <a:pt x="174" y="865"/>
                    <a:pt x="169" y="858"/>
                    <a:pt x="164" y="851"/>
                  </a:cubicBezTo>
                  <a:cubicBezTo>
                    <a:pt x="157" y="841"/>
                    <a:pt x="157" y="841"/>
                    <a:pt x="157" y="841"/>
                  </a:cubicBezTo>
                  <a:cubicBezTo>
                    <a:pt x="150" y="829"/>
                    <a:pt x="150" y="829"/>
                    <a:pt x="150" y="829"/>
                  </a:cubicBezTo>
                  <a:cubicBezTo>
                    <a:pt x="149" y="827"/>
                    <a:pt x="148" y="825"/>
                    <a:pt x="146" y="823"/>
                  </a:cubicBezTo>
                  <a:cubicBezTo>
                    <a:pt x="152" y="861"/>
                    <a:pt x="158" y="900"/>
                    <a:pt x="163" y="935"/>
                  </a:cubicBezTo>
                  <a:cubicBezTo>
                    <a:pt x="168" y="942"/>
                    <a:pt x="173" y="948"/>
                    <a:pt x="178" y="955"/>
                  </a:cubicBezTo>
                  <a:cubicBezTo>
                    <a:pt x="183" y="961"/>
                    <a:pt x="188" y="967"/>
                    <a:pt x="193" y="973"/>
                  </a:cubicBezTo>
                  <a:cubicBezTo>
                    <a:pt x="198" y="979"/>
                    <a:pt x="202" y="985"/>
                    <a:pt x="207" y="991"/>
                  </a:cubicBezTo>
                  <a:cubicBezTo>
                    <a:pt x="216" y="1002"/>
                    <a:pt x="223" y="1013"/>
                    <a:pt x="229" y="1022"/>
                  </a:cubicBezTo>
                  <a:cubicBezTo>
                    <a:pt x="229" y="1022"/>
                    <a:pt x="229" y="1022"/>
                    <a:pt x="229" y="1022"/>
                  </a:cubicBezTo>
                  <a:cubicBezTo>
                    <a:pt x="236" y="1028"/>
                    <a:pt x="242" y="1034"/>
                    <a:pt x="248" y="1040"/>
                  </a:cubicBezTo>
                  <a:cubicBezTo>
                    <a:pt x="255" y="1045"/>
                    <a:pt x="261" y="1050"/>
                    <a:pt x="267" y="1055"/>
                  </a:cubicBezTo>
                  <a:cubicBezTo>
                    <a:pt x="280" y="1065"/>
                    <a:pt x="292" y="1074"/>
                    <a:pt x="304" y="1083"/>
                  </a:cubicBezTo>
                  <a:cubicBezTo>
                    <a:pt x="329" y="1102"/>
                    <a:pt x="354" y="1122"/>
                    <a:pt x="381" y="1151"/>
                  </a:cubicBezTo>
                  <a:cubicBezTo>
                    <a:pt x="400" y="1174"/>
                    <a:pt x="421" y="1200"/>
                    <a:pt x="443" y="1224"/>
                  </a:cubicBezTo>
                  <a:cubicBezTo>
                    <a:pt x="443" y="1224"/>
                    <a:pt x="443" y="1224"/>
                    <a:pt x="443" y="1224"/>
                  </a:cubicBezTo>
                  <a:cubicBezTo>
                    <a:pt x="443" y="1224"/>
                    <a:pt x="443" y="1224"/>
                    <a:pt x="443" y="1224"/>
                  </a:cubicBezTo>
                  <a:cubicBezTo>
                    <a:pt x="485" y="1260"/>
                    <a:pt x="485" y="1260"/>
                    <a:pt x="485" y="1260"/>
                  </a:cubicBezTo>
                  <a:cubicBezTo>
                    <a:pt x="527" y="1294"/>
                    <a:pt x="527" y="1294"/>
                    <a:pt x="527" y="1294"/>
                  </a:cubicBezTo>
                  <a:cubicBezTo>
                    <a:pt x="533" y="1299"/>
                    <a:pt x="540" y="1304"/>
                    <a:pt x="547" y="1308"/>
                  </a:cubicBezTo>
                  <a:cubicBezTo>
                    <a:pt x="553" y="1313"/>
                    <a:pt x="560" y="1318"/>
                    <a:pt x="567" y="1323"/>
                  </a:cubicBezTo>
                  <a:cubicBezTo>
                    <a:pt x="581" y="1332"/>
                    <a:pt x="595" y="1340"/>
                    <a:pt x="608" y="1348"/>
                  </a:cubicBezTo>
                  <a:cubicBezTo>
                    <a:pt x="608" y="1348"/>
                    <a:pt x="608" y="1348"/>
                    <a:pt x="608" y="1348"/>
                  </a:cubicBezTo>
                  <a:cubicBezTo>
                    <a:pt x="608" y="1348"/>
                    <a:pt x="608" y="1348"/>
                    <a:pt x="608" y="1348"/>
                  </a:cubicBezTo>
                  <a:cubicBezTo>
                    <a:pt x="634" y="1359"/>
                    <a:pt x="662" y="1372"/>
                    <a:pt x="701" y="1385"/>
                  </a:cubicBezTo>
                  <a:cubicBezTo>
                    <a:pt x="720" y="1392"/>
                    <a:pt x="742" y="1398"/>
                    <a:pt x="768" y="1404"/>
                  </a:cubicBezTo>
                  <a:cubicBezTo>
                    <a:pt x="794" y="1410"/>
                    <a:pt x="823" y="1416"/>
                    <a:pt x="857" y="1420"/>
                  </a:cubicBezTo>
                  <a:cubicBezTo>
                    <a:pt x="857" y="1420"/>
                    <a:pt x="857" y="1420"/>
                    <a:pt x="857" y="1420"/>
                  </a:cubicBezTo>
                  <a:cubicBezTo>
                    <a:pt x="858" y="1420"/>
                    <a:pt x="858" y="1420"/>
                    <a:pt x="858" y="1420"/>
                  </a:cubicBezTo>
                  <a:cubicBezTo>
                    <a:pt x="858" y="1420"/>
                    <a:pt x="858" y="1420"/>
                    <a:pt x="858" y="1420"/>
                  </a:cubicBezTo>
                  <a:cubicBezTo>
                    <a:pt x="859" y="1420"/>
                    <a:pt x="859" y="1420"/>
                    <a:pt x="860" y="1420"/>
                  </a:cubicBezTo>
                  <a:cubicBezTo>
                    <a:pt x="875" y="1423"/>
                    <a:pt x="889" y="1424"/>
                    <a:pt x="902" y="1424"/>
                  </a:cubicBezTo>
                  <a:cubicBezTo>
                    <a:pt x="902" y="1424"/>
                    <a:pt x="902" y="1424"/>
                    <a:pt x="902" y="1424"/>
                  </a:cubicBezTo>
                  <a:cubicBezTo>
                    <a:pt x="902" y="1424"/>
                    <a:pt x="902" y="1424"/>
                    <a:pt x="902" y="1424"/>
                  </a:cubicBezTo>
                  <a:cubicBezTo>
                    <a:pt x="918" y="1424"/>
                    <a:pt x="932" y="1422"/>
                    <a:pt x="947" y="1421"/>
                  </a:cubicBezTo>
                  <a:cubicBezTo>
                    <a:pt x="948" y="1421"/>
                    <a:pt x="949" y="1421"/>
                    <a:pt x="950" y="1421"/>
                  </a:cubicBezTo>
                  <a:cubicBezTo>
                    <a:pt x="950" y="1421"/>
                    <a:pt x="950" y="1421"/>
                    <a:pt x="950" y="1421"/>
                  </a:cubicBezTo>
                  <a:cubicBezTo>
                    <a:pt x="950" y="1421"/>
                    <a:pt x="950" y="1421"/>
                    <a:pt x="950" y="1421"/>
                  </a:cubicBezTo>
                  <a:cubicBezTo>
                    <a:pt x="951" y="1421"/>
                    <a:pt x="951" y="1421"/>
                    <a:pt x="951" y="1421"/>
                  </a:cubicBezTo>
                  <a:cubicBezTo>
                    <a:pt x="951" y="1421"/>
                    <a:pt x="951" y="1421"/>
                    <a:pt x="952" y="1421"/>
                  </a:cubicBezTo>
                  <a:cubicBezTo>
                    <a:pt x="952" y="1421"/>
                    <a:pt x="952" y="1421"/>
                    <a:pt x="952" y="1421"/>
                  </a:cubicBezTo>
                  <a:cubicBezTo>
                    <a:pt x="952" y="1421"/>
                    <a:pt x="952" y="1421"/>
                    <a:pt x="952" y="1421"/>
                  </a:cubicBezTo>
                  <a:cubicBezTo>
                    <a:pt x="952" y="1421"/>
                    <a:pt x="952" y="1421"/>
                    <a:pt x="953" y="1421"/>
                  </a:cubicBezTo>
                  <a:cubicBezTo>
                    <a:pt x="972" y="1419"/>
                    <a:pt x="991" y="1418"/>
                    <a:pt x="1015" y="1418"/>
                  </a:cubicBezTo>
                  <a:cubicBezTo>
                    <a:pt x="1015" y="1418"/>
                    <a:pt x="1015" y="1418"/>
                    <a:pt x="1015" y="1418"/>
                  </a:cubicBezTo>
                  <a:cubicBezTo>
                    <a:pt x="1015" y="1418"/>
                    <a:pt x="1015" y="1418"/>
                    <a:pt x="1015" y="1418"/>
                  </a:cubicBezTo>
                  <a:cubicBezTo>
                    <a:pt x="1015" y="1418"/>
                    <a:pt x="1015" y="1418"/>
                    <a:pt x="1015" y="1418"/>
                  </a:cubicBezTo>
                  <a:cubicBezTo>
                    <a:pt x="1015" y="1418"/>
                    <a:pt x="1015" y="1418"/>
                    <a:pt x="1015" y="1418"/>
                  </a:cubicBezTo>
                  <a:cubicBezTo>
                    <a:pt x="1026" y="1418"/>
                    <a:pt x="1037" y="1418"/>
                    <a:pt x="1050" y="1419"/>
                  </a:cubicBezTo>
                  <a:cubicBezTo>
                    <a:pt x="1050" y="1419"/>
                    <a:pt x="1050" y="1419"/>
                    <a:pt x="1050" y="1419"/>
                  </a:cubicBezTo>
                  <a:cubicBezTo>
                    <a:pt x="1050" y="1419"/>
                    <a:pt x="1050" y="1419"/>
                    <a:pt x="1050" y="1419"/>
                  </a:cubicBezTo>
                  <a:cubicBezTo>
                    <a:pt x="1072" y="1421"/>
                    <a:pt x="1093" y="1422"/>
                    <a:pt x="1115" y="1422"/>
                  </a:cubicBezTo>
                  <a:cubicBezTo>
                    <a:pt x="1115" y="1422"/>
                    <a:pt x="1115" y="1422"/>
                    <a:pt x="1115" y="1422"/>
                  </a:cubicBezTo>
                  <a:cubicBezTo>
                    <a:pt x="1115" y="1422"/>
                    <a:pt x="1115" y="1422"/>
                    <a:pt x="1116" y="1422"/>
                  </a:cubicBezTo>
                  <a:cubicBezTo>
                    <a:pt x="1118" y="1422"/>
                    <a:pt x="1120" y="1422"/>
                    <a:pt x="1122" y="1422"/>
                  </a:cubicBezTo>
                  <a:cubicBezTo>
                    <a:pt x="1122" y="1422"/>
                    <a:pt x="1122" y="1422"/>
                    <a:pt x="1122" y="1422"/>
                  </a:cubicBezTo>
                  <a:cubicBezTo>
                    <a:pt x="1122" y="1422"/>
                    <a:pt x="1122" y="1422"/>
                    <a:pt x="1122" y="1422"/>
                  </a:cubicBezTo>
                  <a:cubicBezTo>
                    <a:pt x="1130" y="1422"/>
                    <a:pt x="1139" y="1422"/>
                    <a:pt x="1148" y="1422"/>
                  </a:cubicBezTo>
                  <a:cubicBezTo>
                    <a:pt x="1148" y="1422"/>
                    <a:pt x="1148" y="1422"/>
                    <a:pt x="1148" y="1422"/>
                  </a:cubicBezTo>
                  <a:cubicBezTo>
                    <a:pt x="1153" y="1421"/>
                    <a:pt x="1159" y="1421"/>
                    <a:pt x="1165" y="1421"/>
                  </a:cubicBezTo>
                  <a:cubicBezTo>
                    <a:pt x="1170" y="1421"/>
                    <a:pt x="1176" y="1420"/>
                    <a:pt x="1182" y="1420"/>
                  </a:cubicBezTo>
                  <a:cubicBezTo>
                    <a:pt x="1182" y="1420"/>
                    <a:pt x="1182" y="1420"/>
                    <a:pt x="1182" y="1420"/>
                  </a:cubicBezTo>
                  <a:cubicBezTo>
                    <a:pt x="1182" y="1420"/>
                    <a:pt x="1182" y="1420"/>
                    <a:pt x="1182" y="1420"/>
                  </a:cubicBezTo>
                  <a:cubicBezTo>
                    <a:pt x="1182" y="1420"/>
                    <a:pt x="1182" y="1420"/>
                    <a:pt x="1182" y="1420"/>
                  </a:cubicBezTo>
                  <a:cubicBezTo>
                    <a:pt x="1182" y="1420"/>
                    <a:pt x="1182" y="1420"/>
                    <a:pt x="1182" y="1420"/>
                  </a:cubicBezTo>
                  <a:cubicBezTo>
                    <a:pt x="1189" y="1418"/>
                    <a:pt x="1195" y="1417"/>
                    <a:pt x="1201" y="1416"/>
                  </a:cubicBezTo>
                  <a:cubicBezTo>
                    <a:pt x="1207" y="1414"/>
                    <a:pt x="1213" y="1413"/>
                    <a:pt x="1219" y="1411"/>
                  </a:cubicBezTo>
                  <a:cubicBezTo>
                    <a:pt x="1225" y="1410"/>
                    <a:pt x="1231" y="1408"/>
                    <a:pt x="1237" y="1406"/>
                  </a:cubicBezTo>
                  <a:cubicBezTo>
                    <a:pt x="1238" y="1406"/>
                    <a:pt x="1240" y="1406"/>
                    <a:pt x="1241" y="1405"/>
                  </a:cubicBezTo>
                  <a:cubicBezTo>
                    <a:pt x="1253" y="1397"/>
                    <a:pt x="1265" y="1388"/>
                    <a:pt x="1277" y="1379"/>
                  </a:cubicBezTo>
                  <a:cubicBezTo>
                    <a:pt x="1299" y="1360"/>
                    <a:pt x="1318" y="1339"/>
                    <a:pt x="1333" y="1320"/>
                  </a:cubicBezTo>
                  <a:cubicBezTo>
                    <a:pt x="1342" y="1313"/>
                    <a:pt x="1350" y="1307"/>
                    <a:pt x="1356" y="1303"/>
                  </a:cubicBezTo>
                  <a:cubicBezTo>
                    <a:pt x="1364" y="1298"/>
                    <a:pt x="1370" y="1294"/>
                    <a:pt x="1377" y="1290"/>
                  </a:cubicBezTo>
                  <a:cubicBezTo>
                    <a:pt x="1380" y="1288"/>
                    <a:pt x="1384" y="1286"/>
                    <a:pt x="1387" y="1283"/>
                  </a:cubicBezTo>
                  <a:cubicBezTo>
                    <a:pt x="1391" y="1281"/>
                    <a:pt x="1394" y="1278"/>
                    <a:pt x="1398" y="1274"/>
                  </a:cubicBezTo>
                  <a:cubicBezTo>
                    <a:pt x="1402" y="1271"/>
                    <a:pt x="1406" y="1267"/>
                    <a:pt x="1410" y="1262"/>
                  </a:cubicBezTo>
                  <a:cubicBezTo>
                    <a:pt x="1414" y="1257"/>
                    <a:pt x="1419" y="1252"/>
                    <a:pt x="1424" y="1246"/>
                  </a:cubicBezTo>
                  <a:cubicBezTo>
                    <a:pt x="1435" y="1228"/>
                    <a:pt x="1445" y="1210"/>
                    <a:pt x="1457" y="1192"/>
                  </a:cubicBezTo>
                  <a:cubicBezTo>
                    <a:pt x="1468" y="1173"/>
                    <a:pt x="1479" y="1154"/>
                    <a:pt x="1489" y="1134"/>
                  </a:cubicBezTo>
                  <a:cubicBezTo>
                    <a:pt x="1500" y="1114"/>
                    <a:pt x="1510" y="1094"/>
                    <a:pt x="1520" y="1073"/>
                  </a:cubicBezTo>
                  <a:cubicBezTo>
                    <a:pt x="1526" y="1060"/>
                    <a:pt x="1532" y="1048"/>
                    <a:pt x="1537" y="1035"/>
                  </a:cubicBezTo>
                  <a:cubicBezTo>
                    <a:pt x="1539" y="1018"/>
                    <a:pt x="1540" y="1003"/>
                    <a:pt x="1540" y="988"/>
                  </a:cubicBezTo>
                  <a:cubicBezTo>
                    <a:pt x="1540" y="980"/>
                    <a:pt x="1540" y="980"/>
                    <a:pt x="1540" y="980"/>
                  </a:cubicBezTo>
                  <a:cubicBezTo>
                    <a:pt x="1540" y="979"/>
                    <a:pt x="1540" y="979"/>
                    <a:pt x="1540" y="979"/>
                  </a:cubicBezTo>
                  <a:cubicBezTo>
                    <a:pt x="1540" y="976"/>
                    <a:pt x="1540" y="974"/>
                    <a:pt x="1540" y="971"/>
                  </a:cubicBezTo>
                  <a:cubicBezTo>
                    <a:pt x="1539" y="956"/>
                    <a:pt x="1539" y="956"/>
                    <a:pt x="1539" y="956"/>
                  </a:cubicBezTo>
                  <a:cubicBezTo>
                    <a:pt x="1539" y="948"/>
                    <a:pt x="1539" y="948"/>
                    <a:pt x="1539" y="948"/>
                  </a:cubicBezTo>
                  <a:cubicBezTo>
                    <a:pt x="1538" y="940"/>
                    <a:pt x="1538" y="940"/>
                    <a:pt x="1538" y="940"/>
                  </a:cubicBezTo>
                  <a:cubicBezTo>
                    <a:pt x="1538" y="936"/>
                    <a:pt x="1537" y="931"/>
                    <a:pt x="1537" y="926"/>
                  </a:cubicBezTo>
                  <a:cubicBezTo>
                    <a:pt x="1536" y="921"/>
                    <a:pt x="1536" y="917"/>
                    <a:pt x="1535" y="912"/>
                  </a:cubicBezTo>
                  <a:cubicBezTo>
                    <a:pt x="1535" y="908"/>
                    <a:pt x="1534" y="903"/>
                    <a:pt x="1533" y="898"/>
                  </a:cubicBezTo>
                  <a:cubicBezTo>
                    <a:pt x="1533" y="894"/>
                    <a:pt x="1532" y="890"/>
                    <a:pt x="1531" y="886"/>
                  </a:cubicBezTo>
                  <a:cubicBezTo>
                    <a:pt x="1530" y="879"/>
                    <a:pt x="1530" y="879"/>
                    <a:pt x="1530" y="879"/>
                  </a:cubicBezTo>
                  <a:cubicBezTo>
                    <a:pt x="1529" y="873"/>
                    <a:pt x="1529" y="873"/>
                    <a:pt x="1529" y="873"/>
                  </a:cubicBezTo>
                  <a:cubicBezTo>
                    <a:pt x="1521" y="839"/>
                    <a:pt x="1512" y="811"/>
                    <a:pt x="1504" y="786"/>
                  </a:cubicBezTo>
                  <a:cubicBezTo>
                    <a:pt x="1498" y="769"/>
                    <a:pt x="1498" y="769"/>
                    <a:pt x="1498" y="769"/>
                  </a:cubicBezTo>
                  <a:cubicBezTo>
                    <a:pt x="1492" y="752"/>
                    <a:pt x="1492" y="752"/>
                    <a:pt x="1492" y="752"/>
                  </a:cubicBezTo>
                  <a:cubicBezTo>
                    <a:pt x="1489" y="743"/>
                    <a:pt x="1485" y="733"/>
                    <a:pt x="1482" y="724"/>
                  </a:cubicBezTo>
                  <a:cubicBezTo>
                    <a:pt x="1478" y="713"/>
                    <a:pt x="1478" y="713"/>
                    <a:pt x="1478" y="713"/>
                  </a:cubicBezTo>
                  <a:cubicBezTo>
                    <a:pt x="1475" y="703"/>
                    <a:pt x="1475" y="703"/>
                    <a:pt x="1475" y="703"/>
                  </a:cubicBezTo>
                  <a:cubicBezTo>
                    <a:pt x="1474" y="700"/>
                    <a:pt x="1474" y="700"/>
                    <a:pt x="1474" y="700"/>
                  </a:cubicBezTo>
                  <a:cubicBezTo>
                    <a:pt x="1473" y="698"/>
                    <a:pt x="1473" y="698"/>
                    <a:pt x="1473" y="698"/>
                  </a:cubicBezTo>
                  <a:cubicBezTo>
                    <a:pt x="1473" y="696"/>
                    <a:pt x="1473" y="696"/>
                    <a:pt x="1473" y="696"/>
                  </a:cubicBezTo>
                  <a:cubicBezTo>
                    <a:pt x="1472" y="692"/>
                    <a:pt x="1472" y="692"/>
                    <a:pt x="1472" y="692"/>
                  </a:cubicBezTo>
                  <a:cubicBezTo>
                    <a:pt x="1470" y="687"/>
                    <a:pt x="1470" y="687"/>
                    <a:pt x="1470" y="687"/>
                  </a:cubicBezTo>
                  <a:cubicBezTo>
                    <a:pt x="1469" y="681"/>
                    <a:pt x="1469" y="681"/>
                    <a:pt x="1469" y="681"/>
                  </a:cubicBezTo>
                  <a:cubicBezTo>
                    <a:pt x="1467" y="674"/>
                    <a:pt x="1467" y="674"/>
                    <a:pt x="1467" y="674"/>
                  </a:cubicBezTo>
                  <a:cubicBezTo>
                    <a:pt x="1465" y="666"/>
                    <a:pt x="1464" y="658"/>
                    <a:pt x="1462" y="650"/>
                  </a:cubicBezTo>
                  <a:cubicBezTo>
                    <a:pt x="1457" y="631"/>
                    <a:pt x="1453" y="612"/>
                    <a:pt x="1447" y="593"/>
                  </a:cubicBezTo>
                  <a:cubicBezTo>
                    <a:pt x="1419" y="562"/>
                    <a:pt x="1388" y="534"/>
                    <a:pt x="1352" y="506"/>
                  </a:cubicBezTo>
                  <a:moveTo>
                    <a:pt x="119" y="239"/>
                  </a:moveTo>
                  <a:cubicBezTo>
                    <a:pt x="119" y="239"/>
                    <a:pt x="119" y="239"/>
                    <a:pt x="119" y="239"/>
                  </a:cubicBezTo>
                  <a:cubicBezTo>
                    <a:pt x="118" y="240"/>
                    <a:pt x="118" y="240"/>
                    <a:pt x="117" y="241"/>
                  </a:cubicBezTo>
                  <a:cubicBezTo>
                    <a:pt x="116" y="242"/>
                    <a:pt x="114" y="244"/>
                    <a:pt x="112" y="246"/>
                  </a:cubicBezTo>
                  <a:cubicBezTo>
                    <a:pt x="110" y="247"/>
                    <a:pt x="107" y="249"/>
                    <a:pt x="105" y="251"/>
                  </a:cubicBezTo>
                  <a:cubicBezTo>
                    <a:pt x="103" y="253"/>
                    <a:pt x="101" y="256"/>
                    <a:pt x="99" y="258"/>
                  </a:cubicBezTo>
                  <a:cubicBezTo>
                    <a:pt x="98" y="259"/>
                    <a:pt x="97" y="260"/>
                    <a:pt x="96" y="261"/>
                  </a:cubicBezTo>
                  <a:cubicBezTo>
                    <a:pt x="95" y="261"/>
                    <a:pt x="94" y="262"/>
                    <a:pt x="93" y="263"/>
                  </a:cubicBezTo>
                  <a:cubicBezTo>
                    <a:pt x="91" y="265"/>
                    <a:pt x="89" y="267"/>
                    <a:pt x="87" y="268"/>
                  </a:cubicBezTo>
                  <a:cubicBezTo>
                    <a:pt x="72" y="284"/>
                    <a:pt x="59" y="304"/>
                    <a:pt x="45" y="329"/>
                  </a:cubicBezTo>
                  <a:cubicBezTo>
                    <a:pt x="43" y="332"/>
                    <a:pt x="42" y="334"/>
                    <a:pt x="41" y="337"/>
                  </a:cubicBezTo>
                  <a:cubicBezTo>
                    <a:pt x="39" y="340"/>
                    <a:pt x="38" y="343"/>
                    <a:pt x="37" y="346"/>
                  </a:cubicBezTo>
                  <a:cubicBezTo>
                    <a:pt x="34" y="353"/>
                    <a:pt x="31" y="359"/>
                    <a:pt x="29" y="365"/>
                  </a:cubicBezTo>
                  <a:cubicBezTo>
                    <a:pt x="26" y="372"/>
                    <a:pt x="23" y="379"/>
                    <a:pt x="21" y="386"/>
                  </a:cubicBezTo>
                  <a:cubicBezTo>
                    <a:pt x="19" y="389"/>
                    <a:pt x="18" y="393"/>
                    <a:pt x="17" y="397"/>
                  </a:cubicBezTo>
                  <a:cubicBezTo>
                    <a:pt x="16" y="400"/>
                    <a:pt x="14" y="404"/>
                    <a:pt x="13" y="407"/>
                  </a:cubicBezTo>
                  <a:cubicBezTo>
                    <a:pt x="12" y="405"/>
                    <a:pt x="10" y="404"/>
                    <a:pt x="7" y="404"/>
                  </a:cubicBezTo>
                  <a:cubicBezTo>
                    <a:pt x="7" y="404"/>
                    <a:pt x="6" y="404"/>
                    <a:pt x="6" y="404"/>
                  </a:cubicBezTo>
                  <a:cubicBezTo>
                    <a:pt x="2" y="431"/>
                    <a:pt x="0" y="459"/>
                    <a:pt x="0" y="486"/>
                  </a:cubicBezTo>
                  <a:cubicBezTo>
                    <a:pt x="0" y="519"/>
                    <a:pt x="3" y="550"/>
                    <a:pt x="8" y="581"/>
                  </a:cubicBezTo>
                  <a:cubicBezTo>
                    <a:pt x="9" y="588"/>
                    <a:pt x="10" y="595"/>
                    <a:pt x="12" y="601"/>
                  </a:cubicBezTo>
                  <a:cubicBezTo>
                    <a:pt x="14" y="608"/>
                    <a:pt x="15" y="614"/>
                    <a:pt x="17" y="621"/>
                  </a:cubicBezTo>
                  <a:cubicBezTo>
                    <a:pt x="18" y="627"/>
                    <a:pt x="19" y="633"/>
                    <a:pt x="21" y="639"/>
                  </a:cubicBezTo>
                  <a:cubicBezTo>
                    <a:pt x="22" y="644"/>
                    <a:pt x="24" y="650"/>
                    <a:pt x="25" y="655"/>
                  </a:cubicBezTo>
                  <a:cubicBezTo>
                    <a:pt x="28" y="666"/>
                    <a:pt x="31" y="676"/>
                    <a:pt x="33" y="686"/>
                  </a:cubicBezTo>
                  <a:cubicBezTo>
                    <a:pt x="36" y="695"/>
                    <a:pt x="38" y="704"/>
                    <a:pt x="41" y="713"/>
                  </a:cubicBezTo>
                  <a:cubicBezTo>
                    <a:pt x="42" y="717"/>
                    <a:pt x="43" y="721"/>
                    <a:pt x="44" y="725"/>
                  </a:cubicBezTo>
                  <a:cubicBezTo>
                    <a:pt x="45" y="729"/>
                    <a:pt x="46" y="733"/>
                    <a:pt x="47" y="737"/>
                  </a:cubicBezTo>
                  <a:cubicBezTo>
                    <a:pt x="49" y="745"/>
                    <a:pt x="51" y="752"/>
                    <a:pt x="53" y="760"/>
                  </a:cubicBezTo>
                  <a:cubicBezTo>
                    <a:pt x="57" y="775"/>
                    <a:pt x="61" y="788"/>
                    <a:pt x="65" y="803"/>
                  </a:cubicBezTo>
                  <a:cubicBezTo>
                    <a:pt x="74" y="815"/>
                    <a:pt x="83" y="827"/>
                    <a:pt x="92" y="839"/>
                  </a:cubicBezTo>
                  <a:cubicBezTo>
                    <a:pt x="97" y="844"/>
                    <a:pt x="101" y="850"/>
                    <a:pt x="106" y="856"/>
                  </a:cubicBezTo>
                  <a:cubicBezTo>
                    <a:pt x="108" y="857"/>
                    <a:pt x="109" y="859"/>
                    <a:pt x="111" y="861"/>
                  </a:cubicBezTo>
                  <a:cubicBezTo>
                    <a:pt x="110" y="858"/>
                    <a:pt x="110" y="855"/>
                    <a:pt x="109" y="852"/>
                  </a:cubicBezTo>
                  <a:cubicBezTo>
                    <a:pt x="101" y="802"/>
                    <a:pt x="95" y="757"/>
                    <a:pt x="91" y="712"/>
                  </a:cubicBezTo>
                  <a:cubicBezTo>
                    <a:pt x="91" y="712"/>
                    <a:pt x="91" y="712"/>
                    <a:pt x="91" y="712"/>
                  </a:cubicBezTo>
                  <a:cubicBezTo>
                    <a:pt x="90" y="710"/>
                    <a:pt x="89" y="707"/>
                    <a:pt x="88" y="705"/>
                  </a:cubicBezTo>
                  <a:cubicBezTo>
                    <a:pt x="75" y="668"/>
                    <a:pt x="64" y="628"/>
                    <a:pt x="58" y="586"/>
                  </a:cubicBezTo>
                  <a:cubicBezTo>
                    <a:pt x="52" y="544"/>
                    <a:pt x="51" y="501"/>
                    <a:pt x="54" y="459"/>
                  </a:cubicBezTo>
                  <a:cubicBezTo>
                    <a:pt x="55" y="448"/>
                    <a:pt x="56" y="438"/>
                    <a:pt x="58" y="427"/>
                  </a:cubicBezTo>
                  <a:cubicBezTo>
                    <a:pt x="59" y="419"/>
                    <a:pt x="59" y="419"/>
                    <a:pt x="59" y="419"/>
                  </a:cubicBezTo>
                  <a:cubicBezTo>
                    <a:pt x="60" y="412"/>
                    <a:pt x="60" y="412"/>
                    <a:pt x="60" y="412"/>
                  </a:cubicBezTo>
                  <a:cubicBezTo>
                    <a:pt x="63" y="396"/>
                    <a:pt x="63" y="396"/>
                    <a:pt x="63" y="396"/>
                  </a:cubicBezTo>
                  <a:cubicBezTo>
                    <a:pt x="67" y="376"/>
                    <a:pt x="73" y="357"/>
                    <a:pt x="79" y="337"/>
                  </a:cubicBezTo>
                  <a:cubicBezTo>
                    <a:pt x="82" y="327"/>
                    <a:pt x="85" y="318"/>
                    <a:pt x="88" y="309"/>
                  </a:cubicBezTo>
                  <a:cubicBezTo>
                    <a:pt x="92" y="300"/>
                    <a:pt x="95" y="291"/>
                    <a:pt x="99" y="282"/>
                  </a:cubicBezTo>
                  <a:cubicBezTo>
                    <a:pt x="106" y="268"/>
                    <a:pt x="112" y="253"/>
                    <a:pt x="119" y="239"/>
                  </a:cubicBezTo>
                  <a:moveTo>
                    <a:pt x="288" y="0"/>
                  </a:moveTo>
                  <a:cubicBezTo>
                    <a:pt x="276" y="8"/>
                    <a:pt x="276" y="8"/>
                    <a:pt x="276" y="8"/>
                  </a:cubicBezTo>
                  <a:cubicBezTo>
                    <a:pt x="272" y="10"/>
                    <a:pt x="268" y="13"/>
                    <a:pt x="265" y="15"/>
                  </a:cubicBezTo>
                  <a:cubicBezTo>
                    <a:pt x="257" y="21"/>
                    <a:pt x="250" y="26"/>
                    <a:pt x="242" y="32"/>
                  </a:cubicBezTo>
                  <a:cubicBezTo>
                    <a:pt x="239" y="35"/>
                    <a:pt x="235" y="38"/>
                    <a:pt x="231" y="40"/>
                  </a:cubicBezTo>
                  <a:cubicBezTo>
                    <a:pt x="221" y="49"/>
                    <a:pt x="221" y="49"/>
                    <a:pt x="221" y="49"/>
                  </a:cubicBezTo>
                  <a:cubicBezTo>
                    <a:pt x="214" y="56"/>
                    <a:pt x="207" y="62"/>
                    <a:pt x="200" y="68"/>
                  </a:cubicBezTo>
                  <a:cubicBezTo>
                    <a:pt x="197" y="71"/>
                    <a:pt x="193" y="74"/>
                    <a:pt x="190" y="77"/>
                  </a:cubicBezTo>
                  <a:cubicBezTo>
                    <a:pt x="187" y="81"/>
                    <a:pt x="184" y="84"/>
                    <a:pt x="181" y="87"/>
                  </a:cubicBezTo>
                  <a:cubicBezTo>
                    <a:pt x="175" y="94"/>
                    <a:pt x="168" y="100"/>
                    <a:pt x="162" y="107"/>
                  </a:cubicBezTo>
                  <a:cubicBezTo>
                    <a:pt x="151" y="120"/>
                    <a:pt x="140" y="134"/>
                    <a:pt x="130" y="147"/>
                  </a:cubicBezTo>
                  <a:cubicBezTo>
                    <a:pt x="95" y="188"/>
                    <a:pt x="68" y="231"/>
                    <a:pt x="46" y="269"/>
                  </a:cubicBezTo>
                  <a:cubicBezTo>
                    <a:pt x="46" y="269"/>
                    <a:pt x="46" y="269"/>
                    <a:pt x="46" y="269"/>
                  </a:cubicBezTo>
                  <a:cubicBezTo>
                    <a:pt x="45" y="271"/>
                    <a:pt x="44" y="273"/>
                    <a:pt x="44" y="275"/>
                  </a:cubicBezTo>
                  <a:cubicBezTo>
                    <a:pt x="45" y="273"/>
                    <a:pt x="46" y="271"/>
                    <a:pt x="47" y="269"/>
                  </a:cubicBezTo>
                  <a:cubicBezTo>
                    <a:pt x="58" y="268"/>
                    <a:pt x="70" y="265"/>
                    <a:pt x="81" y="263"/>
                  </a:cubicBezTo>
                  <a:cubicBezTo>
                    <a:pt x="82" y="260"/>
                    <a:pt x="84" y="258"/>
                    <a:pt x="85" y="255"/>
                  </a:cubicBezTo>
                  <a:cubicBezTo>
                    <a:pt x="86" y="253"/>
                    <a:pt x="87" y="251"/>
                    <a:pt x="89" y="249"/>
                  </a:cubicBezTo>
                  <a:cubicBezTo>
                    <a:pt x="91" y="246"/>
                    <a:pt x="93" y="242"/>
                    <a:pt x="95" y="239"/>
                  </a:cubicBezTo>
                  <a:cubicBezTo>
                    <a:pt x="97" y="236"/>
                    <a:pt x="98" y="233"/>
                    <a:pt x="100" y="229"/>
                  </a:cubicBezTo>
                  <a:cubicBezTo>
                    <a:pt x="101" y="227"/>
                    <a:pt x="102" y="225"/>
                    <a:pt x="103" y="223"/>
                  </a:cubicBezTo>
                  <a:cubicBezTo>
                    <a:pt x="103" y="222"/>
                    <a:pt x="104" y="220"/>
                    <a:pt x="105" y="219"/>
                  </a:cubicBezTo>
                  <a:cubicBezTo>
                    <a:pt x="105" y="218"/>
                    <a:pt x="106" y="216"/>
                    <a:pt x="107" y="215"/>
                  </a:cubicBezTo>
                  <a:cubicBezTo>
                    <a:pt x="114" y="209"/>
                    <a:pt x="121" y="204"/>
                    <a:pt x="128" y="198"/>
                  </a:cubicBezTo>
                  <a:cubicBezTo>
                    <a:pt x="136" y="193"/>
                    <a:pt x="143" y="187"/>
                    <a:pt x="151" y="182"/>
                  </a:cubicBezTo>
                  <a:cubicBezTo>
                    <a:pt x="152" y="181"/>
                    <a:pt x="153" y="180"/>
                    <a:pt x="155" y="180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58" y="175"/>
                    <a:pt x="161" y="171"/>
                    <a:pt x="164" y="167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9" y="147"/>
                    <a:pt x="185" y="139"/>
                    <a:pt x="191" y="131"/>
                  </a:cubicBezTo>
                  <a:cubicBezTo>
                    <a:pt x="198" y="123"/>
                    <a:pt x="205" y="116"/>
                    <a:pt x="212" y="109"/>
                  </a:cubicBezTo>
                  <a:cubicBezTo>
                    <a:pt x="212" y="108"/>
                    <a:pt x="213" y="108"/>
                    <a:pt x="213" y="107"/>
                  </a:cubicBezTo>
                  <a:cubicBezTo>
                    <a:pt x="212" y="108"/>
                    <a:pt x="210" y="110"/>
                    <a:pt x="208" y="111"/>
                  </a:cubicBezTo>
                  <a:cubicBezTo>
                    <a:pt x="205" y="113"/>
                    <a:pt x="199" y="116"/>
                    <a:pt x="194" y="120"/>
                  </a:cubicBezTo>
                  <a:cubicBezTo>
                    <a:pt x="192" y="120"/>
                    <a:pt x="191" y="120"/>
                    <a:pt x="190" y="120"/>
                  </a:cubicBezTo>
                  <a:cubicBezTo>
                    <a:pt x="179" y="120"/>
                    <a:pt x="169" y="121"/>
                    <a:pt x="159" y="122"/>
                  </a:cubicBezTo>
                  <a:cubicBezTo>
                    <a:pt x="185" y="100"/>
                    <a:pt x="214" y="82"/>
                    <a:pt x="244" y="67"/>
                  </a:cubicBezTo>
                  <a:cubicBezTo>
                    <a:pt x="254" y="62"/>
                    <a:pt x="263" y="57"/>
                    <a:pt x="273" y="53"/>
                  </a:cubicBezTo>
                  <a:cubicBezTo>
                    <a:pt x="275" y="52"/>
                    <a:pt x="277" y="50"/>
                    <a:pt x="278" y="49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0" y="38"/>
                    <a:pt x="282" y="26"/>
                    <a:pt x="284" y="17"/>
                  </a:cubicBezTo>
                  <a:cubicBezTo>
                    <a:pt x="285" y="12"/>
                    <a:pt x="286" y="9"/>
                    <a:pt x="28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xmlns="" id="{0029FCE5-8C7C-426E-B3E0-FCE4655E1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0" y="4303713"/>
              <a:ext cx="477838" cy="149225"/>
            </a:xfrm>
            <a:custGeom>
              <a:avLst/>
              <a:gdLst>
                <a:gd name="T0" fmla="*/ 0 w 327"/>
                <a:gd name="T1" fmla="*/ 0 h 101"/>
                <a:gd name="T2" fmla="*/ 0 w 327"/>
                <a:gd name="T3" fmla="*/ 0 h 101"/>
                <a:gd name="T4" fmla="*/ 50 w 327"/>
                <a:gd name="T5" fmla="*/ 42 h 101"/>
                <a:gd name="T6" fmla="*/ 123 w 327"/>
                <a:gd name="T7" fmla="*/ 70 h 101"/>
                <a:gd name="T8" fmla="*/ 197 w 327"/>
                <a:gd name="T9" fmla="*/ 92 h 101"/>
                <a:gd name="T10" fmla="*/ 246 w 327"/>
                <a:gd name="T11" fmla="*/ 101 h 101"/>
                <a:gd name="T12" fmla="*/ 269 w 327"/>
                <a:gd name="T13" fmla="*/ 98 h 101"/>
                <a:gd name="T14" fmla="*/ 270 w 327"/>
                <a:gd name="T15" fmla="*/ 98 h 101"/>
                <a:gd name="T16" fmla="*/ 274 w 327"/>
                <a:gd name="T17" fmla="*/ 98 h 101"/>
                <a:gd name="T18" fmla="*/ 308 w 327"/>
                <a:gd name="T19" fmla="*/ 101 h 101"/>
                <a:gd name="T20" fmla="*/ 324 w 327"/>
                <a:gd name="T21" fmla="*/ 98 h 101"/>
                <a:gd name="T22" fmla="*/ 324 w 327"/>
                <a:gd name="T23" fmla="*/ 98 h 101"/>
                <a:gd name="T24" fmla="*/ 324 w 327"/>
                <a:gd name="T25" fmla="*/ 98 h 101"/>
                <a:gd name="T26" fmla="*/ 327 w 327"/>
                <a:gd name="T27" fmla="*/ 96 h 101"/>
                <a:gd name="T28" fmla="*/ 303 w 327"/>
                <a:gd name="T29" fmla="*/ 88 h 101"/>
                <a:gd name="T30" fmla="*/ 274 w 327"/>
                <a:gd name="T31" fmla="*/ 81 h 101"/>
                <a:gd name="T32" fmla="*/ 249 w 327"/>
                <a:gd name="T33" fmla="*/ 72 h 101"/>
                <a:gd name="T34" fmla="*/ 249 w 327"/>
                <a:gd name="T35" fmla="*/ 72 h 101"/>
                <a:gd name="T36" fmla="*/ 160 w 327"/>
                <a:gd name="T37" fmla="*/ 56 h 101"/>
                <a:gd name="T38" fmla="*/ 93 w 327"/>
                <a:gd name="T39" fmla="*/ 37 h 101"/>
                <a:gd name="T40" fmla="*/ 0 w 327"/>
                <a:gd name="T4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7" h="10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14"/>
                    <a:pt x="30" y="28"/>
                    <a:pt x="50" y="42"/>
                  </a:cubicBezTo>
                  <a:cubicBezTo>
                    <a:pt x="73" y="52"/>
                    <a:pt x="98" y="61"/>
                    <a:pt x="123" y="70"/>
                  </a:cubicBezTo>
                  <a:cubicBezTo>
                    <a:pt x="147" y="79"/>
                    <a:pt x="172" y="86"/>
                    <a:pt x="197" y="92"/>
                  </a:cubicBezTo>
                  <a:cubicBezTo>
                    <a:pt x="214" y="96"/>
                    <a:pt x="230" y="99"/>
                    <a:pt x="246" y="101"/>
                  </a:cubicBezTo>
                  <a:cubicBezTo>
                    <a:pt x="253" y="99"/>
                    <a:pt x="260" y="98"/>
                    <a:pt x="269" y="98"/>
                  </a:cubicBezTo>
                  <a:cubicBezTo>
                    <a:pt x="270" y="98"/>
                    <a:pt x="270" y="98"/>
                    <a:pt x="270" y="98"/>
                  </a:cubicBezTo>
                  <a:cubicBezTo>
                    <a:pt x="271" y="98"/>
                    <a:pt x="272" y="98"/>
                    <a:pt x="274" y="98"/>
                  </a:cubicBezTo>
                  <a:cubicBezTo>
                    <a:pt x="283" y="98"/>
                    <a:pt x="294" y="99"/>
                    <a:pt x="308" y="101"/>
                  </a:cubicBezTo>
                  <a:cubicBezTo>
                    <a:pt x="314" y="101"/>
                    <a:pt x="319" y="99"/>
                    <a:pt x="324" y="98"/>
                  </a:cubicBezTo>
                  <a:cubicBezTo>
                    <a:pt x="324" y="98"/>
                    <a:pt x="324" y="98"/>
                    <a:pt x="324" y="98"/>
                  </a:cubicBezTo>
                  <a:cubicBezTo>
                    <a:pt x="324" y="98"/>
                    <a:pt x="324" y="98"/>
                    <a:pt x="324" y="98"/>
                  </a:cubicBezTo>
                  <a:cubicBezTo>
                    <a:pt x="326" y="98"/>
                    <a:pt x="327" y="97"/>
                    <a:pt x="327" y="96"/>
                  </a:cubicBezTo>
                  <a:cubicBezTo>
                    <a:pt x="327" y="94"/>
                    <a:pt x="316" y="91"/>
                    <a:pt x="303" y="88"/>
                  </a:cubicBezTo>
                  <a:cubicBezTo>
                    <a:pt x="294" y="86"/>
                    <a:pt x="284" y="83"/>
                    <a:pt x="274" y="81"/>
                  </a:cubicBezTo>
                  <a:cubicBezTo>
                    <a:pt x="265" y="78"/>
                    <a:pt x="256" y="75"/>
                    <a:pt x="249" y="72"/>
                  </a:cubicBezTo>
                  <a:cubicBezTo>
                    <a:pt x="249" y="72"/>
                    <a:pt x="249" y="72"/>
                    <a:pt x="249" y="72"/>
                  </a:cubicBezTo>
                  <a:cubicBezTo>
                    <a:pt x="215" y="68"/>
                    <a:pt x="186" y="62"/>
                    <a:pt x="160" y="56"/>
                  </a:cubicBezTo>
                  <a:cubicBezTo>
                    <a:pt x="134" y="50"/>
                    <a:pt x="112" y="44"/>
                    <a:pt x="93" y="37"/>
                  </a:cubicBezTo>
                  <a:cubicBezTo>
                    <a:pt x="54" y="24"/>
                    <a:pt x="26" y="11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xmlns="" id="{21C278A1-A432-470B-9652-1456EA75F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3673475"/>
              <a:ext cx="225425" cy="515938"/>
            </a:xfrm>
            <a:custGeom>
              <a:avLst/>
              <a:gdLst>
                <a:gd name="T0" fmla="*/ 135 w 154"/>
                <a:gd name="T1" fmla="*/ 0 h 351"/>
                <a:gd name="T2" fmla="*/ 138 w 154"/>
                <a:gd name="T3" fmla="*/ 59 h 351"/>
                <a:gd name="T4" fmla="*/ 130 w 154"/>
                <a:gd name="T5" fmla="*/ 130 h 351"/>
                <a:gd name="T6" fmla="*/ 100 w 154"/>
                <a:gd name="T7" fmla="*/ 211 h 351"/>
                <a:gd name="T8" fmla="*/ 44 w 154"/>
                <a:gd name="T9" fmla="*/ 281 h 351"/>
                <a:gd name="T10" fmla="*/ 40 w 154"/>
                <a:gd name="T11" fmla="*/ 285 h 351"/>
                <a:gd name="T12" fmla="*/ 36 w 154"/>
                <a:gd name="T13" fmla="*/ 289 h 351"/>
                <a:gd name="T14" fmla="*/ 30 w 154"/>
                <a:gd name="T15" fmla="*/ 295 h 351"/>
                <a:gd name="T16" fmla="*/ 21 w 154"/>
                <a:gd name="T17" fmla="*/ 306 h 351"/>
                <a:gd name="T18" fmla="*/ 12 w 154"/>
                <a:gd name="T19" fmla="*/ 321 h 351"/>
                <a:gd name="T20" fmla="*/ 8 w 154"/>
                <a:gd name="T21" fmla="*/ 334 h 351"/>
                <a:gd name="T22" fmla="*/ 0 w 154"/>
                <a:gd name="T23" fmla="*/ 351 h 351"/>
                <a:gd name="T24" fmla="*/ 38 w 154"/>
                <a:gd name="T25" fmla="*/ 326 h 351"/>
                <a:gd name="T26" fmla="*/ 58 w 154"/>
                <a:gd name="T27" fmla="*/ 309 h 351"/>
                <a:gd name="T28" fmla="*/ 78 w 154"/>
                <a:gd name="T29" fmla="*/ 290 h 351"/>
                <a:gd name="T30" fmla="*/ 113 w 154"/>
                <a:gd name="T31" fmla="*/ 242 h 351"/>
                <a:gd name="T32" fmla="*/ 117 w 154"/>
                <a:gd name="T33" fmla="*/ 235 h 351"/>
                <a:gd name="T34" fmla="*/ 121 w 154"/>
                <a:gd name="T35" fmla="*/ 229 h 351"/>
                <a:gd name="T36" fmla="*/ 127 w 154"/>
                <a:gd name="T37" fmla="*/ 215 h 351"/>
                <a:gd name="T38" fmla="*/ 130 w 154"/>
                <a:gd name="T39" fmla="*/ 208 h 351"/>
                <a:gd name="T40" fmla="*/ 133 w 154"/>
                <a:gd name="T41" fmla="*/ 201 h 351"/>
                <a:gd name="T42" fmla="*/ 138 w 154"/>
                <a:gd name="T43" fmla="*/ 187 h 351"/>
                <a:gd name="T44" fmla="*/ 152 w 154"/>
                <a:gd name="T45" fmla="*/ 82 h 351"/>
                <a:gd name="T46" fmla="*/ 135 w 154"/>
                <a:gd name="T4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351">
                  <a:moveTo>
                    <a:pt x="135" y="0"/>
                  </a:moveTo>
                  <a:cubicBezTo>
                    <a:pt x="137" y="18"/>
                    <a:pt x="138" y="38"/>
                    <a:pt x="138" y="59"/>
                  </a:cubicBezTo>
                  <a:cubicBezTo>
                    <a:pt x="137" y="81"/>
                    <a:pt x="135" y="105"/>
                    <a:pt x="130" y="130"/>
                  </a:cubicBezTo>
                  <a:cubicBezTo>
                    <a:pt x="125" y="156"/>
                    <a:pt x="115" y="184"/>
                    <a:pt x="100" y="211"/>
                  </a:cubicBezTo>
                  <a:cubicBezTo>
                    <a:pt x="86" y="237"/>
                    <a:pt x="66" y="262"/>
                    <a:pt x="44" y="281"/>
                  </a:cubicBezTo>
                  <a:cubicBezTo>
                    <a:pt x="43" y="282"/>
                    <a:pt x="41" y="284"/>
                    <a:pt x="40" y="285"/>
                  </a:cubicBezTo>
                  <a:cubicBezTo>
                    <a:pt x="39" y="286"/>
                    <a:pt x="38" y="288"/>
                    <a:pt x="36" y="289"/>
                  </a:cubicBezTo>
                  <a:cubicBezTo>
                    <a:pt x="34" y="291"/>
                    <a:pt x="32" y="293"/>
                    <a:pt x="30" y="295"/>
                  </a:cubicBezTo>
                  <a:cubicBezTo>
                    <a:pt x="26" y="300"/>
                    <a:pt x="23" y="303"/>
                    <a:pt x="21" y="306"/>
                  </a:cubicBezTo>
                  <a:cubicBezTo>
                    <a:pt x="16" y="312"/>
                    <a:pt x="13" y="317"/>
                    <a:pt x="12" y="321"/>
                  </a:cubicBezTo>
                  <a:cubicBezTo>
                    <a:pt x="10" y="325"/>
                    <a:pt x="10" y="330"/>
                    <a:pt x="8" y="334"/>
                  </a:cubicBezTo>
                  <a:cubicBezTo>
                    <a:pt x="7" y="339"/>
                    <a:pt x="5" y="344"/>
                    <a:pt x="0" y="351"/>
                  </a:cubicBezTo>
                  <a:cubicBezTo>
                    <a:pt x="12" y="344"/>
                    <a:pt x="25" y="335"/>
                    <a:pt x="38" y="326"/>
                  </a:cubicBezTo>
                  <a:cubicBezTo>
                    <a:pt x="45" y="320"/>
                    <a:pt x="51" y="315"/>
                    <a:pt x="58" y="309"/>
                  </a:cubicBezTo>
                  <a:cubicBezTo>
                    <a:pt x="65" y="303"/>
                    <a:pt x="71" y="296"/>
                    <a:pt x="78" y="290"/>
                  </a:cubicBezTo>
                  <a:cubicBezTo>
                    <a:pt x="91" y="276"/>
                    <a:pt x="103" y="260"/>
                    <a:pt x="113" y="242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21" y="229"/>
                    <a:pt x="121" y="229"/>
                    <a:pt x="121" y="229"/>
                  </a:cubicBezTo>
                  <a:cubicBezTo>
                    <a:pt x="123" y="224"/>
                    <a:pt x="125" y="220"/>
                    <a:pt x="127" y="215"/>
                  </a:cubicBezTo>
                  <a:cubicBezTo>
                    <a:pt x="128" y="213"/>
                    <a:pt x="129" y="210"/>
                    <a:pt x="130" y="208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5" y="197"/>
                    <a:pt x="136" y="192"/>
                    <a:pt x="138" y="187"/>
                  </a:cubicBezTo>
                  <a:cubicBezTo>
                    <a:pt x="151" y="149"/>
                    <a:pt x="154" y="113"/>
                    <a:pt x="152" y="82"/>
                  </a:cubicBezTo>
                  <a:cubicBezTo>
                    <a:pt x="150" y="50"/>
                    <a:pt x="144" y="23"/>
                    <a:pt x="13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xmlns="" id="{C5EFF3BF-4BB9-47C5-9C66-269AFC3701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8050" y="2682875"/>
              <a:ext cx="446088" cy="428625"/>
            </a:xfrm>
            <a:custGeom>
              <a:avLst/>
              <a:gdLst>
                <a:gd name="T0" fmla="*/ 289 w 306"/>
                <a:gd name="T1" fmla="*/ 258 h 292"/>
                <a:gd name="T2" fmla="*/ 306 w 306"/>
                <a:gd name="T3" fmla="*/ 292 h 292"/>
                <a:gd name="T4" fmla="*/ 303 w 306"/>
                <a:gd name="T5" fmla="*/ 274 h 292"/>
                <a:gd name="T6" fmla="*/ 289 w 306"/>
                <a:gd name="T7" fmla="*/ 258 h 292"/>
                <a:gd name="T8" fmla="*/ 2 w 306"/>
                <a:gd name="T9" fmla="*/ 0 h 292"/>
                <a:gd name="T10" fmla="*/ 0 w 306"/>
                <a:gd name="T11" fmla="*/ 0 h 292"/>
                <a:gd name="T12" fmla="*/ 0 w 306"/>
                <a:gd name="T13" fmla="*/ 1 h 292"/>
                <a:gd name="T14" fmla="*/ 25 w 306"/>
                <a:gd name="T15" fmla="*/ 20 h 292"/>
                <a:gd name="T16" fmla="*/ 90 w 306"/>
                <a:gd name="T17" fmla="*/ 55 h 292"/>
                <a:gd name="T18" fmla="*/ 163 w 306"/>
                <a:gd name="T19" fmla="*/ 106 h 292"/>
                <a:gd name="T20" fmla="*/ 179 w 306"/>
                <a:gd name="T21" fmla="*/ 120 h 292"/>
                <a:gd name="T22" fmla="*/ 194 w 306"/>
                <a:gd name="T23" fmla="*/ 134 h 292"/>
                <a:gd name="T24" fmla="*/ 216 w 306"/>
                <a:gd name="T25" fmla="*/ 159 h 292"/>
                <a:gd name="T26" fmla="*/ 225 w 306"/>
                <a:gd name="T27" fmla="*/ 169 h 292"/>
                <a:gd name="T28" fmla="*/ 228 w 306"/>
                <a:gd name="T29" fmla="*/ 171 h 292"/>
                <a:gd name="T30" fmla="*/ 241 w 306"/>
                <a:gd name="T31" fmla="*/ 184 h 292"/>
                <a:gd name="T32" fmla="*/ 291 w 306"/>
                <a:gd name="T33" fmla="*/ 232 h 292"/>
                <a:gd name="T34" fmla="*/ 284 w 306"/>
                <a:gd name="T35" fmla="*/ 214 h 292"/>
                <a:gd name="T36" fmla="*/ 274 w 306"/>
                <a:gd name="T37" fmla="*/ 193 h 292"/>
                <a:gd name="T38" fmla="*/ 262 w 306"/>
                <a:gd name="T39" fmla="*/ 171 h 292"/>
                <a:gd name="T40" fmla="*/ 246 w 306"/>
                <a:gd name="T41" fmla="*/ 148 h 292"/>
                <a:gd name="T42" fmla="*/ 237 w 306"/>
                <a:gd name="T43" fmla="*/ 136 h 292"/>
                <a:gd name="T44" fmla="*/ 227 w 306"/>
                <a:gd name="T45" fmla="*/ 124 h 292"/>
                <a:gd name="T46" fmla="*/ 185 w 306"/>
                <a:gd name="T47" fmla="*/ 86 h 292"/>
                <a:gd name="T48" fmla="*/ 128 w 306"/>
                <a:gd name="T49" fmla="*/ 43 h 292"/>
                <a:gd name="T50" fmla="*/ 63 w 306"/>
                <a:gd name="T51" fmla="*/ 11 h 292"/>
                <a:gd name="T52" fmla="*/ 2 w 306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6" h="292">
                  <a:moveTo>
                    <a:pt x="289" y="258"/>
                  </a:moveTo>
                  <a:cubicBezTo>
                    <a:pt x="295" y="269"/>
                    <a:pt x="301" y="280"/>
                    <a:pt x="306" y="292"/>
                  </a:cubicBezTo>
                  <a:cubicBezTo>
                    <a:pt x="305" y="285"/>
                    <a:pt x="304" y="279"/>
                    <a:pt x="303" y="274"/>
                  </a:cubicBezTo>
                  <a:cubicBezTo>
                    <a:pt x="298" y="268"/>
                    <a:pt x="294" y="263"/>
                    <a:pt x="289" y="258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10" y="12"/>
                    <a:pt x="25" y="20"/>
                  </a:cubicBezTo>
                  <a:cubicBezTo>
                    <a:pt x="42" y="29"/>
                    <a:pt x="66" y="41"/>
                    <a:pt x="90" y="55"/>
                  </a:cubicBezTo>
                  <a:cubicBezTo>
                    <a:pt x="115" y="70"/>
                    <a:pt x="141" y="87"/>
                    <a:pt x="163" y="106"/>
                  </a:cubicBezTo>
                  <a:cubicBezTo>
                    <a:pt x="169" y="111"/>
                    <a:pt x="174" y="115"/>
                    <a:pt x="179" y="120"/>
                  </a:cubicBezTo>
                  <a:cubicBezTo>
                    <a:pt x="184" y="125"/>
                    <a:pt x="189" y="129"/>
                    <a:pt x="194" y="134"/>
                  </a:cubicBezTo>
                  <a:cubicBezTo>
                    <a:pt x="203" y="143"/>
                    <a:pt x="210" y="152"/>
                    <a:pt x="216" y="159"/>
                  </a:cubicBezTo>
                  <a:cubicBezTo>
                    <a:pt x="219" y="162"/>
                    <a:pt x="222" y="165"/>
                    <a:pt x="225" y="169"/>
                  </a:cubicBezTo>
                  <a:cubicBezTo>
                    <a:pt x="228" y="171"/>
                    <a:pt x="228" y="171"/>
                    <a:pt x="228" y="171"/>
                  </a:cubicBezTo>
                  <a:cubicBezTo>
                    <a:pt x="233" y="176"/>
                    <a:pt x="237" y="180"/>
                    <a:pt x="241" y="184"/>
                  </a:cubicBezTo>
                  <a:cubicBezTo>
                    <a:pt x="259" y="200"/>
                    <a:pt x="275" y="216"/>
                    <a:pt x="291" y="232"/>
                  </a:cubicBezTo>
                  <a:cubicBezTo>
                    <a:pt x="289" y="226"/>
                    <a:pt x="287" y="220"/>
                    <a:pt x="284" y="214"/>
                  </a:cubicBezTo>
                  <a:cubicBezTo>
                    <a:pt x="281" y="207"/>
                    <a:pt x="278" y="200"/>
                    <a:pt x="274" y="193"/>
                  </a:cubicBezTo>
                  <a:cubicBezTo>
                    <a:pt x="271" y="186"/>
                    <a:pt x="267" y="178"/>
                    <a:pt x="262" y="171"/>
                  </a:cubicBezTo>
                  <a:cubicBezTo>
                    <a:pt x="257" y="163"/>
                    <a:pt x="252" y="156"/>
                    <a:pt x="246" y="148"/>
                  </a:cubicBezTo>
                  <a:cubicBezTo>
                    <a:pt x="243" y="144"/>
                    <a:pt x="241" y="140"/>
                    <a:pt x="237" y="136"/>
                  </a:cubicBezTo>
                  <a:cubicBezTo>
                    <a:pt x="234" y="132"/>
                    <a:pt x="230" y="128"/>
                    <a:pt x="227" y="124"/>
                  </a:cubicBezTo>
                  <a:cubicBezTo>
                    <a:pt x="216" y="114"/>
                    <a:pt x="202" y="100"/>
                    <a:pt x="185" y="86"/>
                  </a:cubicBezTo>
                  <a:cubicBezTo>
                    <a:pt x="169" y="71"/>
                    <a:pt x="149" y="56"/>
                    <a:pt x="128" y="43"/>
                  </a:cubicBezTo>
                  <a:cubicBezTo>
                    <a:pt x="107" y="30"/>
                    <a:pt x="85" y="19"/>
                    <a:pt x="63" y="11"/>
                  </a:cubicBezTo>
                  <a:cubicBezTo>
                    <a:pt x="41" y="3"/>
                    <a:pt x="20" y="0"/>
                    <a:pt x="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xmlns="" id="{E83D6DC3-9A98-476B-A560-7BE610E43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2812" y="2549525"/>
              <a:ext cx="1122363" cy="754063"/>
            </a:xfrm>
            <a:custGeom>
              <a:avLst/>
              <a:gdLst>
                <a:gd name="T0" fmla="*/ 561 w 768"/>
                <a:gd name="T1" fmla="*/ 32 h 512"/>
                <a:gd name="T2" fmla="*/ 566 w 768"/>
                <a:gd name="T3" fmla="*/ 33 h 512"/>
                <a:gd name="T4" fmla="*/ 563 w 768"/>
                <a:gd name="T5" fmla="*/ 32 h 512"/>
                <a:gd name="T6" fmla="*/ 498 w 768"/>
                <a:gd name="T7" fmla="*/ 0 h 512"/>
                <a:gd name="T8" fmla="*/ 428 w 768"/>
                <a:gd name="T9" fmla="*/ 3 h 512"/>
                <a:gd name="T10" fmla="*/ 377 w 768"/>
                <a:gd name="T11" fmla="*/ 11 h 512"/>
                <a:gd name="T12" fmla="*/ 443 w 768"/>
                <a:gd name="T13" fmla="*/ 11 h 512"/>
                <a:gd name="T14" fmla="*/ 383 w 768"/>
                <a:gd name="T15" fmla="*/ 23 h 512"/>
                <a:gd name="T16" fmla="*/ 331 w 768"/>
                <a:gd name="T17" fmla="*/ 31 h 512"/>
                <a:gd name="T18" fmla="*/ 284 w 768"/>
                <a:gd name="T19" fmla="*/ 44 h 512"/>
                <a:gd name="T20" fmla="*/ 243 w 768"/>
                <a:gd name="T21" fmla="*/ 65 h 512"/>
                <a:gd name="T22" fmla="*/ 210 w 768"/>
                <a:gd name="T23" fmla="*/ 85 h 512"/>
                <a:gd name="T24" fmla="*/ 198 w 768"/>
                <a:gd name="T25" fmla="*/ 94 h 512"/>
                <a:gd name="T26" fmla="*/ 177 w 768"/>
                <a:gd name="T27" fmla="*/ 110 h 512"/>
                <a:gd name="T28" fmla="*/ 168 w 768"/>
                <a:gd name="T29" fmla="*/ 118 h 512"/>
                <a:gd name="T30" fmla="*/ 161 w 768"/>
                <a:gd name="T31" fmla="*/ 124 h 512"/>
                <a:gd name="T32" fmla="*/ 154 w 768"/>
                <a:gd name="T33" fmla="*/ 130 h 512"/>
                <a:gd name="T34" fmla="*/ 128 w 768"/>
                <a:gd name="T35" fmla="*/ 155 h 512"/>
                <a:gd name="T36" fmla="*/ 96 w 768"/>
                <a:gd name="T37" fmla="*/ 193 h 512"/>
                <a:gd name="T38" fmla="*/ 68 w 768"/>
                <a:gd name="T39" fmla="*/ 235 h 512"/>
                <a:gd name="T40" fmla="*/ 40 w 768"/>
                <a:gd name="T41" fmla="*/ 288 h 512"/>
                <a:gd name="T42" fmla="*/ 35 w 768"/>
                <a:gd name="T43" fmla="*/ 339 h 512"/>
                <a:gd name="T44" fmla="*/ 33 w 768"/>
                <a:gd name="T45" fmla="*/ 356 h 512"/>
                <a:gd name="T46" fmla="*/ 29 w 768"/>
                <a:gd name="T47" fmla="*/ 388 h 512"/>
                <a:gd name="T48" fmla="*/ 25 w 768"/>
                <a:gd name="T49" fmla="*/ 397 h 512"/>
                <a:gd name="T50" fmla="*/ 16 w 768"/>
                <a:gd name="T51" fmla="*/ 374 h 512"/>
                <a:gd name="T52" fmla="*/ 14 w 768"/>
                <a:gd name="T53" fmla="*/ 363 h 512"/>
                <a:gd name="T54" fmla="*/ 4 w 768"/>
                <a:gd name="T55" fmla="*/ 415 h 512"/>
                <a:gd name="T56" fmla="*/ 11 w 768"/>
                <a:gd name="T57" fmla="*/ 512 h 512"/>
                <a:gd name="T58" fmla="*/ 11 w 768"/>
                <a:gd name="T59" fmla="*/ 512 h 512"/>
                <a:gd name="T60" fmla="*/ 27 w 768"/>
                <a:gd name="T61" fmla="*/ 402 h 512"/>
                <a:gd name="T62" fmla="*/ 43 w 768"/>
                <a:gd name="T63" fmla="*/ 417 h 512"/>
                <a:gd name="T64" fmla="*/ 43 w 768"/>
                <a:gd name="T65" fmla="*/ 415 h 512"/>
                <a:gd name="T66" fmla="*/ 45 w 768"/>
                <a:gd name="T67" fmla="*/ 401 h 512"/>
                <a:gd name="T68" fmla="*/ 51 w 768"/>
                <a:gd name="T69" fmla="*/ 371 h 512"/>
                <a:gd name="T70" fmla="*/ 67 w 768"/>
                <a:gd name="T71" fmla="*/ 324 h 512"/>
                <a:gd name="T72" fmla="*/ 86 w 768"/>
                <a:gd name="T73" fmla="*/ 280 h 512"/>
                <a:gd name="T74" fmla="*/ 106 w 768"/>
                <a:gd name="T75" fmla="*/ 245 h 512"/>
                <a:gd name="T76" fmla="*/ 145 w 768"/>
                <a:gd name="T77" fmla="*/ 185 h 512"/>
                <a:gd name="T78" fmla="*/ 158 w 768"/>
                <a:gd name="T79" fmla="*/ 170 h 512"/>
                <a:gd name="T80" fmla="*/ 180 w 768"/>
                <a:gd name="T81" fmla="*/ 148 h 512"/>
                <a:gd name="T82" fmla="*/ 188 w 768"/>
                <a:gd name="T83" fmla="*/ 140 h 512"/>
                <a:gd name="T84" fmla="*/ 197 w 768"/>
                <a:gd name="T85" fmla="*/ 132 h 512"/>
                <a:gd name="T86" fmla="*/ 208 w 768"/>
                <a:gd name="T87" fmla="*/ 124 h 512"/>
                <a:gd name="T88" fmla="*/ 239 w 768"/>
                <a:gd name="T89" fmla="*/ 101 h 512"/>
                <a:gd name="T90" fmla="*/ 416 w 768"/>
                <a:gd name="T91" fmla="*/ 30 h 512"/>
                <a:gd name="T92" fmla="*/ 417 w 768"/>
                <a:gd name="T93" fmla="*/ 30 h 512"/>
                <a:gd name="T94" fmla="*/ 478 w 768"/>
                <a:gd name="T95" fmla="*/ 26 h 512"/>
                <a:gd name="T96" fmla="*/ 478 w 768"/>
                <a:gd name="T97" fmla="*/ 26 h 512"/>
                <a:gd name="T98" fmla="*/ 478 w 768"/>
                <a:gd name="T99" fmla="*/ 26 h 512"/>
                <a:gd name="T100" fmla="*/ 496 w 768"/>
                <a:gd name="T101" fmla="*/ 26 h 512"/>
                <a:gd name="T102" fmla="*/ 443 w 768"/>
                <a:gd name="T103" fmla="*/ 11 h 512"/>
                <a:gd name="T104" fmla="*/ 484 w 768"/>
                <a:gd name="T105" fmla="*/ 6 h 512"/>
                <a:gd name="T106" fmla="*/ 503 w 768"/>
                <a:gd name="T107" fmla="*/ 7 h 512"/>
                <a:gd name="T108" fmla="*/ 543 w 768"/>
                <a:gd name="T109" fmla="*/ 12 h 512"/>
                <a:gd name="T110" fmla="*/ 618 w 768"/>
                <a:gd name="T111" fmla="*/ 36 h 512"/>
                <a:gd name="T112" fmla="*/ 678 w 768"/>
                <a:gd name="T113" fmla="*/ 42 h 512"/>
                <a:gd name="T114" fmla="*/ 732 w 768"/>
                <a:gd name="T115" fmla="*/ 40 h 512"/>
                <a:gd name="T116" fmla="*/ 676 w 768"/>
                <a:gd name="T117" fmla="*/ 19 h 512"/>
                <a:gd name="T118" fmla="*/ 583 w 768"/>
                <a:gd name="T119" fmla="*/ 7 h 512"/>
                <a:gd name="T120" fmla="*/ 522 w 768"/>
                <a:gd name="T121" fmla="*/ 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8" h="512">
                  <a:moveTo>
                    <a:pt x="563" y="32"/>
                  </a:moveTo>
                  <a:cubicBezTo>
                    <a:pt x="562" y="32"/>
                    <a:pt x="562" y="32"/>
                    <a:pt x="561" y="32"/>
                  </a:cubicBezTo>
                  <a:cubicBezTo>
                    <a:pt x="563" y="33"/>
                    <a:pt x="564" y="33"/>
                    <a:pt x="566" y="33"/>
                  </a:cubicBezTo>
                  <a:cubicBezTo>
                    <a:pt x="566" y="33"/>
                    <a:pt x="566" y="33"/>
                    <a:pt x="566" y="33"/>
                  </a:cubicBezTo>
                  <a:cubicBezTo>
                    <a:pt x="567" y="33"/>
                    <a:pt x="568" y="33"/>
                    <a:pt x="570" y="33"/>
                  </a:cubicBezTo>
                  <a:cubicBezTo>
                    <a:pt x="567" y="33"/>
                    <a:pt x="565" y="32"/>
                    <a:pt x="563" y="32"/>
                  </a:cubicBezTo>
                  <a:moveTo>
                    <a:pt x="512" y="0"/>
                  </a:moveTo>
                  <a:cubicBezTo>
                    <a:pt x="507" y="0"/>
                    <a:pt x="503" y="0"/>
                    <a:pt x="498" y="0"/>
                  </a:cubicBezTo>
                  <a:cubicBezTo>
                    <a:pt x="490" y="1"/>
                    <a:pt x="482" y="1"/>
                    <a:pt x="474" y="1"/>
                  </a:cubicBezTo>
                  <a:cubicBezTo>
                    <a:pt x="458" y="2"/>
                    <a:pt x="443" y="3"/>
                    <a:pt x="428" y="3"/>
                  </a:cubicBezTo>
                  <a:cubicBezTo>
                    <a:pt x="422" y="3"/>
                    <a:pt x="416" y="3"/>
                    <a:pt x="410" y="3"/>
                  </a:cubicBezTo>
                  <a:cubicBezTo>
                    <a:pt x="399" y="5"/>
                    <a:pt x="388" y="8"/>
                    <a:pt x="377" y="11"/>
                  </a:cubicBezTo>
                  <a:cubicBezTo>
                    <a:pt x="387" y="10"/>
                    <a:pt x="398" y="10"/>
                    <a:pt x="408" y="10"/>
                  </a:cubicBezTo>
                  <a:cubicBezTo>
                    <a:pt x="420" y="10"/>
                    <a:pt x="431" y="10"/>
                    <a:pt x="443" y="11"/>
                  </a:cubicBezTo>
                  <a:cubicBezTo>
                    <a:pt x="434" y="15"/>
                    <a:pt x="425" y="18"/>
                    <a:pt x="414" y="19"/>
                  </a:cubicBezTo>
                  <a:cubicBezTo>
                    <a:pt x="404" y="21"/>
                    <a:pt x="393" y="22"/>
                    <a:pt x="383" y="23"/>
                  </a:cubicBezTo>
                  <a:cubicBezTo>
                    <a:pt x="372" y="24"/>
                    <a:pt x="362" y="24"/>
                    <a:pt x="353" y="26"/>
                  </a:cubicBezTo>
                  <a:cubicBezTo>
                    <a:pt x="344" y="27"/>
                    <a:pt x="336" y="29"/>
                    <a:pt x="331" y="31"/>
                  </a:cubicBezTo>
                  <a:cubicBezTo>
                    <a:pt x="329" y="34"/>
                    <a:pt x="308" y="39"/>
                    <a:pt x="290" y="43"/>
                  </a:cubicBezTo>
                  <a:cubicBezTo>
                    <a:pt x="288" y="43"/>
                    <a:pt x="286" y="44"/>
                    <a:pt x="284" y="44"/>
                  </a:cubicBezTo>
                  <a:cubicBezTo>
                    <a:pt x="278" y="47"/>
                    <a:pt x="272" y="49"/>
                    <a:pt x="266" y="52"/>
                  </a:cubicBezTo>
                  <a:cubicBezTo>
                    <a:pt x="258" y="56"/>
                    <a:pt x="251" y="61"/>
                    <a:pt x="243" y="65"/>
                  </a:cubicBezTo>
                  <a:cubicBezTo>
                    <a:pt x="235" y="69"/>
                    <a:pt x="228" y="73"/>
                    <a:pt x="221" y="78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6"/>
                    <a:pt x="206" y="88"/>
                    <a:pt x="204" y="8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194" y="97"/>
                    <a:pt x="190" y="100"/>
                    <a:pt x="186" y="103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68" y="117"/>
                    <a:pt x="168" y="117"/>
                    <a:pt x="168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8"/>
                    <a:pt x="167" y="118"/>
                    <a:pt x="167" y="118"/>
                  </a:cubicBezTo>
                  <a:cubicBezTo>
                    <a:pt x="161" y="124"/>
                    <a:pt x="161" y="124"/>
                    <a:pt x="161" y="124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0" y="144"/>
                    <a:pt x="134" y="149"/>
                    <a:pt x="128" y="155"/>
                  </a:cubicBezTo>
                  <a:cubicBezTo>
                    <a:pt x="123" y="161"/>
                    <a:pt x="118" y="167"/>
                    <a:pt x="112" y="174"/>
                  </a:cubicBezTo>
                  <a:cubicBezTo>
                    <a:pt x="107" y="180"/>
                    <a:pt x="101" y="186"/>
                    <a:pt x="96" y="193"/>
                  </a:cubicBezTo>
                  <a:cubicBezTo>
                    <a:pt x="91" y="200"/>
                    <a:pt x="86" y="207"/>
                    <a:pt x="82" y="214"/>
                  </a:cubicBezTo>
                  <a:cubicBezTo>
                    <a:pt x="77" y="221"/>
                    <a:pt x="72" y="228"/>
                    <a:pt x="68" y="235"/>
                  </a:cubicBezTo>
                  <a:cubicBezTo>
                    <a:pt x="63" y="243"/>
                    <a:pt x="59" y="250"/>
                    <a:pt x="55" y="258"/>
                  </a:cubicBezTo>
                  <a:cubicBezTo>
                    <a:pt x="49" y="268"/>
                    <a:pt x="45" y="278"/>
                    <a:pt x="40" y="288"/>
                  </a:cubicBezTo>
                  <a:cubicBezTo>
                    <a:pt x="40" y="293"/>
                    <a:pt x="39" y="297"/>
                    <a:pt x="39" y="301"/>
                  </a:cubicBezTo>
                  <a:cubicBezTo>
                    <a:pt x="38" y="315"/>
                    <a:pt x="36" y="327"/>
                    <a:pt x="35" y="339"/>
                  </a:cubicBezTo>
                  <a:cubicBezTo>
                    <a:pt x="35" y="342"/>
                    <a:pt x="35" y="345"/>
                    <a:pt x="34" y="348"/>
                  </a:cubicBezTo>
                  <a:cubicBezTo>
                    <a:pt x="34" y="351"/>
                    <a:pt x="34" y="354"/>
                    <a:pt x="33" y="356"/>
                  </a:cubicBezTo>
                  <a:cubicBezTo>
                    <a:pt x="33" y="362"/>
                    <a:pt x="32" y="367"/>
                    <a:pt x="31" y="373"/>
                  </a:cubicBezTo>
                  <a:cubicBezTo>
                    <a:pt x="31" y="378"/>
                    <a:pt x="30" y="383"/>
                    <a:pt x="29" y="388"/>
                  </a:cubicBezTo>
                  <a:cubicBezTo>
                    <a:pt x="29" y="393"/>
                    <a:pt x="28" y="398"/>
                    <a:pt x="27" y="402"/>
                  </a:cubicBezTo>
                  <a:cubicBezTo>
                    <a:pt x="27" y="400"/>
                    <a:pt x="26" y="399"/>
                    <a:pt x="25" y="397"/>
                  </a:cubicBezTo>
                  <a:cubicBezTo>
                    <a:pt x="24" y="395"/>
                    <a:pt x="23" y="393"/>
                    <a:pt x="22" y="390"/>
                  </a:cubicBezTo>
                  <a:cubicBezTo>
                    <a:pt x="20" y="386"/>
                    <a:pt x="18" y="380"/>
                    <a:pt x="16" y="374"/>
                  </a:cubicBezTo>
                  <a:cubicBezTo>
                    <a:pt x="15" y="371"/>
                    <a:pt x="15" y="367"/>
                    <a:pt x="14" y="363"/>
                  </a:cubicBezTo>
                  <a:cubicBezTo>
                    <a:pt x="14" y="363"/>
                    <a:pt x="14" y="363"/>
                    <a:pt x="14" y="363"/>
                  </a:cubicBezTo>
                  <a:cubicBezTo>
                    <a:pt x="12" y="373"/>
                    <a:pt x="10" y="384"/>
                    <a:pt x="7" y="395"/>
                  </a:cubicBezTo>
                  <a:cubicBezTo>
                    <a:pt x="6" y="402"/>
                    <a:pt x="5" y="408"/>
                    <a:pt x="4" y="415"/>
                  </a:cubicBezTo>
                  <a:cubicBezTo>
                    <a:pt x="3" y="423"/>
                    <a:pt x="3" y="430"/>
                    <a:pt x="2" y="437"/>
                  </a:cubicBezTo>
                  <a:cubicBezTo>
                    <a:pt x="0" y="465"/>
                    <a:pt x="3" y="493"/>
                    <a:pt x="11" y="512"/>
                  </a:cubicBezTo>
                  <a:cubicBezTo>
                    <a:pt x="11" y="512"/>
                    <a:pt x="11" y="512"/>
                    <a:pt x="11" y="512"/>
                  </a:cubicBezTo>
                  <a:cubicBezTo>
                    <a:pt x="11" y="512"/>
                    <a:pt x="11" y="512"/>
                    <a:pt x="11" y="512"/>
                  </a:cubicBezTo>
                  <a:cubicBezTo>
                    <a:pt x="18" y="490"/>
                    <a:pt x="27" y="468"/>
                    <a:pt x="36" y="453"/>
                  </a:cubicBezTo>
                  <a:cubicBezTo>
                    <a:pt x="32" y="436"/>
                    <a:pt x="29" y="419"/>
                    <a:pt x="27" y="402"/>
                  </a:cubicBezTo>
                  <a:cubicBezTo>
                    <a:pt x="33" y="403"/>
                    <a:pt x="37" y="406"/>
                    <a:pt x="40" y="411"/>
                  </a:cubicBezTo>
                  <a:cubicBezTo>
                    <a:pt x="41" y="413"/>
                    <a:pt x="42" y="415"/>
                    <a:pt x="43" y="417"/>
                  </a:cubicBezTo>
                  <a:cubicBezTo>
                    <a:pt x="43" y="416"/>
                    <a:pt x="43" y="416"/>
                    <a:pt x="43" y="415"/>
                  </a:cubicBezTo>
                  <a:cubicBezTo>
                    <a:pt x="43" y="415"/>
                    <a:pt x="43" y="415"/>
                    <a:pt x="43" y="415"/>
                  </a:cubicBezTo>
                  <a:cubicBezTo>
                    <a:pt x="43" y="413"/>
                    <a:pt x="43" y="410"/>
                    <a:pt x="44" y="408"/>
                  </a:cubicBezTo>
                  <a:cubicBezTo>
                    <a:pt x="44" y="406"/>
                    <a:pt x="45" y="403"/>
                    <a:pt x="45" y="401"/>
                  </a:cubicBezTo>
                  <a:cubicBezTo>
                    <a:pt x="46" y="396"/>
                    <a:pt x="47" y="391"/>
                    <a:pt x="48" y="386"/>
                  </a:cubicBezTo>
                  <a:cubicBezTo>
                    <a:pt x="49" y="381"/>
                    <a:pt x="50" y="376"/>
                    <a:pt x="51" y="371"/>
                  </a:cubicBezTo>
                  <a:cubicBezTo>
                    <a:pt x="53" y="366"/>
                    <a:pt x="54" y="360"/>
                    <a:pt x="56" y="355"/>
                  </a:cubicBezTo>
                  <a:cubicBezTo>
                    <a:pt x="59" y="345"/>
                    <a:pt x="63" y="334"/>
                    <a:pt x="67" y="324"/>
                  </a:cubicBezTo>
                  <a:cubicBezTo>
                    <a:pt x="71" y="314"/>
                    <a:pt x="75" y="304"/>
                    <a:pt x="79" y="294"/>
                  </a:cubicBezTo>
                  <a:cubicBezTo>
                    <a:pt x="81" y="289"/>
                    <a:pt x="84" y="285"/>
                    <a:pt x="86" y="280"/>
                  </a:cubicBezTo>
                  <a:cubicBezTo>
                    <a:pt x="89" y="276"/>
                    <a:pt x="91" y="272"/>
                    <a:pt x="93" y="267"/>
                  </a:cubicBezTo>
                  <a:cubicBezTo>
                    <a:pt x="98" y="259"/>
                    <a:pt x="102" y="251"/>
                    <a:pt x="106" y="245"/>
                  </a:cubicBezTo>
                  <a:cubicBezTo>
                    <a:pt x="114" y="232"/>
                    <a:pt x="120" y="222"/>
                    <a:pt x="122" y="216"/>
                  </a:cubicBezTo>
                  <a:cubicBezTo>
                    <a:pt x="129" y="206"/>
                    <a:pt x="137" y="195"/>
                    <a:pt x="145" y="185"/>
                  </a:cubicBezTo>
                  <a:cubicBezTo>
                    <a:pt x="147" y="182"/>
                    <a:pt x="149" y="179"/>
                    <a:pt x="151" y="177"/>
                  </a:cubicBezTo>
                  <a:cubicBezTo>
                    <a:pt x="154" y="175"/>
                    <a:pt x="156" y="172"/>
                    <a:pt x="158" y="170"/>
                  </a:cubicBezTo>
                  <a:cubicBezTo>
                    <a:pt x="163" y="165"/>
                    <a:pt x="167" y="160"/>
                    <a:pt x="172" y="155"/>
                  </a:cubicBezTo>
                  <a:cubicBezTo>
                    <a:pt x="175" y="153"/>
                    <a:pt x="177" y="150"/>
                    <a:pt x="180" y="148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90" y="139"/>
                    <a:pt x="190" y="139"/>
                    <a:pt x="190" y="139"/>
                  </a:cubicBezTo>
                  <a:cubicBezTo>
                    <a:pt x="192" y="136"/>
                    <a:pt x="195" y="134"/>
                    <a:pt x="197" y="132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11" y="121"/>
                    <a:pt x="215" y="118"/>
                    <a:pt x="219" y="115"/>
                  </a:cubicBezTo>
                  <a:cubicBezTo>
                    <a:pt x="227" y="109"/>
                    <a:pt x="232" y="106"/>
                    <a:pt x="239" y="101"/>
                  </a:cubicBezTo>
                  <a:cubicBezTo>
                    <a:pt x="264" y="85"/>
                    <a:pt x="293" y="69"/>
                    <a:pt x="323" y="57"/>
                  </a:cubicBezTo>
                  <a:cubicBezTo>
                    <a:pt x="354" y="45"/>
                    <a:pt x="386" y="36"/>
                    <a:pt x="416" y="30"/>
                  </a:cubicBezTo>
                  <a:cubicBezTo>
                    <a:pt x="416" y="30"/>
                    <a:pt x="416" y="30"/>
                    <a:pt x="416" y="30"/>
                  </a:cubicBezTo>
                  <a:cubicBezTo>
                    <a:pt x="416" y="30"/>
                    <a:pt x="417" y="30"/>
                    <a:pt x="417" y="30"/>
                  </a:cubicBezTo>
                  <a:cubicBezTo>
                    <a:pt x="417" y="30"/>
                    <a:pt x="418" y="30"/>
                    <a:pt x="418" y="30"/>
                  </a:cubicBezTo>
                  <a:cubicBezTo>
                    <a:pt x="439" y="27"/>
                    <a:pt x="459" y="26"/>
                    <a:pt x="478" y="26"/>
                  </a:cubicBezTo>
                  <a:cubicBezTo>
                    <a:pt x="478" y="26"/>
                    <a:pt x="478" y="26"/>
                    <a:pt x="478" y="26"/>
                  </a:cubicBezTo>
                  <a:cubicBezTo>
                    <a:pt x="478" y="26"/>
                    <a:pt x="478" y="26"/>
                    <a:pt x="478" y="26"/>
                  </a:cubicBezTo>
                  <a:cubicBezTo>
                    <a:pt x="478" y="26"/>
                    <a:pt x="478" y="26"/>
                    <a:pt x="478" y="26"/>
                  </a:cubicBezTo>
                  <a:cubicBezTo>
                    <a:pt x="478" y="26"/>
                    <a:pt x="478" y="26"/>
                    <a:pt x="478" y="26"/>
                  </a:cubicBezTo>
                  <a:cubicBezTo>
                    <a:pt x="484" y="26"/>
                    <a:pt x="489" y="26"/>
                    <a:pt x="495" y="26"/>
                  </a:cubicBezTo>
                  <a:cubicBezTo>
                    <a:pt x="495" y="26"/>
                    <a:pt x="495" y="26"/>
                    <a:pt x="496" y="26"/>
                  </a:cubicBezTo>
                  <a:cubicBezTo>
                    <a:pt x="484" y="22"/>
                    <a:pt x="471" y="17"/>
                    <a:pt x="459" y="12"/>
                  </a:cubicBezTo>
                  <a:cubicBezTo>
                    <a:pt x="452" y="12"/>
                    <a:pt x="449" y="11"/>
                    <a:pt x="443" y="11"/>
                  </a:cubicBezTo>
                  <a:cubicBezTo>
                    <a:pt x="451" y="8"/>
                    <a:pt x="456" y="6"/>
                    <a:pt x="464" y="4"/>
                  </a:cubicBezTo>
                  <a:cubicBezTo>
                    <a:pt x="471" y="5"/>
                    <a:pt x="477" y="5"/>
                    <a:pt x="484" y="6"/>
                  </a:cubicBezTo>
                  <a:cubicBezTo>
                    <a:pt x="494" y="6"/>
                    <a:pt x="494" y="6"/>
                    <a:pt x="494" y="6"/>
                  </a:cubicBezTo>
                  <a:cubicBezTo>
                    <a:pt x="503" y="7"/>
                    <a:pt x="503" y="7"/>
                    <a:pt x="503" y="7"/>
                  </a:cubicBezTo>
                  <a:cubicBezTo>
                    <a:pt x="523" y="9"/>
                    <a:pt x="523" y="9"/>
                    <a:pt x="523" y="9"/>
                  </a:cubicBezTo>
                  <a:cubicBezTo>
                    <a:pt x="543" y="12"/>
                    <a:pt x="543" y="12"/>
                    <a:pt x="543" y="12"/>
                  </a:cubicBezTo>
                  <a:cubicBezTo>
                    <a:pt x="551" y="16"/>
                    <a:pt x="558" y="20"/>
                    <a:pt x="569" y="25"/>
                  </a:cubicBezTo>
                  <a:cubicBezTo>
                    <a:pt x="585" y="28"/>
                    <a:pt x="601" y="32"/>
                    <a:pt x="618" y="36"/>
                  </a:cubicBezTo>
                  <a:cubicBezTo>
                    <a:pt x="621" y="36"/>
                    <a:pt x="623" y="36"/>
                    <a:pt x="625" y="36"/>
                  </a:cubicBezTo>
                  <a:cubicBezTo>
                    <a:pt x="644" y="38"/>
                    <a:pt x="661" y="40"/>
                    <a:pt x="678" y="42"/>
                  </a:cubicBezTo>
                  <a:cubicBezTo>
                    <a:pt x="711" y="46"/>
                    <a:pt x="741" y="51"/>
                    <a:pt x="768" y="55"/>
                  </a:cubicBezTo>
                  <a:cubicBezTo>
                    <a:pt x="757" y="50"/>
                    <a:pt x="745" y="45"/>
                    <a:pt x="732" y="40"/>
                  </a:cubicBezTo>
                  <a:cubicBezTo>
                    <a:pt x="719" y="35"/>
                    <a:pt x="706" y="30"/>
                    <a:pt x="691" y="24"/>
                  </a:cubicBezTo>
                  <a:cubicBezTo>
                    <a:pt x="686" y="22"/>
                    <a:pt x="681" y="21"/>
                    <a:pt x="676" y="19"/>
                  </a:cubicBezTo>
                  <a:cubicBezTo>
                    <a:pt x="667" y="18"/>
                    <a:pt x="656" y="17"/>
                    <a:pt x="645" y="15"/>
                  </a:cubicBezTo>
                  <a:cubicBezTo>
                    <a:pt x="624" y="11"/>
                    <a:pt x="601" y="7"/>
                    <a:pt x="583" y="7"/>
                  </a:cubicBezTo>
                  <a:cubicBezTo>
                    <a:pt x="577" y="7"/>
                    <a:pt x="573" y="8"/>
                    <a:pt x="568" y="9"/>
                  </a:cubicBezTo>
                  <a:cubicBezTo>
                    <a:pt x="554" y="3"/>
                    <a:pt x="538" y="2"/>
                    <a:pt x="522" y="1"/>
                  </a:cubicBezTo>
                  <a:cubicBezTo>
                    <a:pt x="519" y="0"/>
                    <a:pt x="515" y="0"/>
                    <a:pt x="51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xmlns="" id="{C0D80DC2-8BF4-4C9F-8C79-20B331C09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513" y="2482850"/>
              <a:ext cx="592138" cy="166688"/>
            </a:xfrm>
            <a:custGeom>
              <a:avLst/>
              <a:gdLst>
                <a:gd name="T0" fmla="*/ 11 w 405"/>
                <a:gd name="T1" fmla="*/ 0 h 113"/>
                <a:gd name="T2" fmla="*/ 0 w 405"/>
                <a:gd name="T3" fmla="*/ 0 h 113"/>
                <a:gd name="T4" fmla="*/ 34 w 405"/>
                <a:gd name="T5" fmla="*/ 10 h 113"/>
                <a:gd name="T6" fmla="*/ 52 w 405"/>
                <a:gd name="T7" fmla="*/ 12 h 113"/>
                <a:gd name="T8" fmla="*/ 71 w 405"/>
                <a:gd name="T9" fmla="*/ 16 h 113"/>
                <a:gd name="T10" fmla="*/ 89 w 405"/>
                <a:gd name="T11" fmla="*/ 21 h 113"/>
                <a:gd name="T12" fmla="*/ 107 w 405"/>
                <a:gd name="T13" fmla="*/ 27 h 113"/>
                <a:gd name="T14" fmla="*/ 143 w 405"/>
                <a:gd name="T15" fmla="*/ 40 h 113"/>
                <a:gd name="T16" fmla="*/ 172 w 405"/>
                <a:gd name="T17" fmla="*/ 50 h 113"/>
                <a:gd name="T18" fmla="*/ 241 w 405"/>
                <a:gd name="T19" fmla="*/ 69 h 113"/>
                <a:gd name="T20" fmla="*/ 262 w 405"/>
                <a:gd name="T21" fmla="*/ 74 h 113"/>
                <a:gd name="T22" fmla="*/ 337 w 405"/>
                <a:gd name="T23" fmla="*/ 99 h 113"/>
                <a:gd name="T24" fmla="*/ 405 w 405"/>
                <a:gd name="T25" fmla="*/ 113 h 113"/>
                <a:gd name="T26" fmla="*/ 318 w 405"/>
                <a:gd name="T27" fmla="*/ 82 h 113"/>
                <a:gd name="T28" fmla="*/ 267 w 405"/>
                <a:gd name="T29" fmla="*/ 64 h 113"/>
                <a:gd name="T30" fmla="*/ 170 w 405"/>
                <a:gd name="T31" fmla="*/ 33 h 113"/>
                <a:gd name="T32" fmla="*/ 104 w 405"/>
                <a:gd name="T33" fmla="*/ 12 h 113"/>
                <a:gd name="T34" fmla="*/ 62 w 405"/>
                <a:gd name="T35" fmla="*/ 0 h 113"/>
                <a:gd name="T36" fmla="*/ 50 w 405"/>
                <a:gd name="T37" fmla="*/ 0 h 113"/>
                <a:gd name="T38" fmla="*/ 30 w 405"/>
                <a:gd name="T39" fmla="*/ 0 h 113"/>
                <a:gd name="T40" fmla="*/ 11 w 405"/>
                <a:gd name="T4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5" h="113">
                  <a:moveTo>
                    <a:pt x="11" y="0"/>
                  </a:moveTo>
                  <a:cubicBezTo>
                    <a:pt x="7" y="0"/>
                    <a:pt x="4" y="0"/>
                    <a:pt x="0" y="0"/>
                  </a:cubicBezTo>
                  <a:cubicBezTo>
                    <a:pt x="11" y="3"/>
                    <a:pt x="22" y="6"/>
                    <a:pt x="34" y="10"/>
                  </a:cubicBezTo>
                  <a:cubicBezTo>
                    <a:pt x="40" y="10"/>
                    <a:pt x="46" y="11"/>
                    <a:pt x="52" y="12"/>
                  </a:cubicBezTo>
                  <a:cubicBezTo>
                    <a:pt x="58" y="13"/>
                    <a:pt x="65" y="15"/>
                    <a:pt x="71" y="16"/>
                  </a:cubicBezTo>
                  <a:cubicBezTo>
                    <a:pt x="77" y="18"/>
                    <a:pt x="83" y="19"/>
                    <a:pt x="89" y="21"/>
                  </a:cubicBezTo>
                  <a:cubicBezTo>
                    <a:pt x="95" y="23"/>
                    <a:pt x="101" y="24"/>
                    <a:pt x="107" y="27"/>
                  </a:cubicBezTo>
                  <a:cubicBezTo>
                    <a:pt x="119" y="31"/>
                    <a:pt x="131" y="35"/>
                    <a:pt x="143" y="40"/>
                  </a:cubicBezTo>
                  <a:cubicBezTo>
                    <a:pt x="153" y="43"/>
                    <a:pt x="163" y="47"/>
                    <a:pt x="172" y="50"/>
                  </a:cubicBezTo>
                  <a:cubicBezTo>
                    <a:pt x="195" y="56"/>
                    <a:pt x="219" y="63"/>
                    <a:pt x="241" y="69"/>
                  </a:cubicBezTo>
                  <a:cubicBezTo>
                    <a:pt x="248" y="71"/>
                    <a:pt x="255" y="73"/>
                    <a:pt x="262" y="74"/>
                  </a:cubicBezTo>
                  <a:cubicBezTo>
                    <a:pt x="277" y="84"/>
                    <a:pt x="303" y="91"/>
                    <a:pt x="337" y="99"/>
                  </a:cubicBezTo>
                  <a:cubicBezTo>
                    <a:pt x="357" y="104"/>
                    <a:pt x="380" y="108"/>
                    <a:pt x="405" y="113"/>
                  </a:cubicBezTo>
                  <a:cubicBezTo>
                    <a:pt x="376" y="103"/>
                    <a:pt x="348" y="93"/>
                    <a:pt x="318" y="82"/>
                  </a:cubicBezTo>
                  <a:cubicBezTo>
                    <a:pt x="301" y="76"/>
                    <a:pt x="284" y="70"/>
                    <a:pt x="267" y="64"/>
                  </a:cubicBezTo>
                  <a:cubicBezTo>
                    <a:pt x="234" y="54"/>
                    <a:pt x="202" y="43"/>
                    <a:pt x="170" y="33"/>
                  </a:cubicBezTo>
                  <a:cubicBezTo>
                    <a:pt x="148" y="26"/>
                    <a:pt x="126" y="19"/>
                    <a:pt x="104" y="12"/>
                  </a:cubicBezTo>
                  <a:cubicBezTo>
                    <a:pt x="92" y="8"/>
                    <a:pt x="76" y="4"/>
                    <a:pt x="62" y="0"/>
                  </a:cubicBezTo>
                  <a:cubicBezTo>
                    <a:pt x="58" y="0"/>
                    <a:pt x="54" y="0"/>
                    <a:pt x="50" y="0"/>
                  </a:cubicBezTo>
                  <a:cubicBezTo>
                    <a:pt x="44" y="0"/>
                    <a:pt x="37" y="0"/>
                    <a:pt x="30" y="0"/>
                  </a:cubicBezTo>
                  <a:cubicBezTo>
                    <a:pt x="24" y="0"/>
                    <a:pt x="18" y="0"/>
                    <a:pt x="1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xmlns="" id="{CF5E26C1-5BA8-4AF4-B320-5AAF3B3B03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8137" y="2427287"/>
              <a:ext cx="2854326" cy="2454276"/>
            </a:xfrm>
            <a:custGeom>
              <a:avLst/>
              <a:gdLst>
                <a:gd name="T0" fmla="*/ 631 w 1952"/>
                <a:gd name="T1" fmla="*/ 39 h 1667"/>
                <a:gd name="T2" fmla="*/ 810 w 1952"/>
                <a:gd name="T3" fmla="*/ 20 h 1667"/>
                <a:gd name="T4" fmla="*/ 769 w 1952"/>
                <a:gd name="T5" fmla="*/ 61 h 1667"/>
                <a:gd name="T6" fmla="*/ 865 w 1952"/>
                <a:gd name="T7" fmla="*/ 76 h 1667"/>
                <a:gd name="T8" fmla="*/ 915 w 1952"/>
                <a:gd name="T9" fmla="*/ 84 h 1667"/>
                <a:gd name="T10" fmla="*/ 1016 w 1952"/>
                <a:gd name="T11" fmla="*/ 75 h 1667"/>
                <a:gd name="T12" fmla="*/ 942 w 1952"/>
                <a:gd name="T13" fmla="*/ 22 h 1667"/>
                <a:gd name="T14" fmla="*/ 463 w 1952"/>
                <a:gd name="T15" fmla="*/ 36 h 1667"/>
                <a:gd name="T16" fmla="*/ 280 w 1952"/>
                <a:gd name="T17" fmla="*/ 108 h 1667"/>
                <a:gd name="T18" fmla="*/ 218 w 1952"/>
                <a:gd name="T19" fmla="*/ 175 h 1667"/>
                <a:gd name="T20" fmla="*/ 157 w 1952"/>
                <a:gd name="T21" fmla="*/ 229 h 1667"/>
                <a:gd name="T22" fmla="*/ 107 w 1952"/>
                <a:gd name="T23" fmla="*/ 313 h 1667"/>
                <a:gd name="T24" fmla="*/ 5 w 1952"/>
                <a:gd name="T25" fmla="*/ 695 h 1667"/>
                <a:gd name="T26" fmla="*/ 16 w 1952"/>
                <a:gd name="T27" fmla="*/ 947 h 1667"/>
                <a:gd name="T28" fmla="*/ 35 w 1952"/>
                <a:gd name="T29" fmla="*/ 1020 h 1667"/>
                <a:gd name="T30" fmla="*/ 96 w 1952"/>
                <a:gd name="T31" fmla="*/ 1226 h 1667"/>
                <a:gd name="T32" fmla="*/ 177 w 1952"/>
                <a:gd name="T33" fmla="*/ 1350 h 1667"/>
                <a:gd name="T34" fmla="*/ 367 w 1952"/>
                <a:gd name="T35" fmla="*/ 1489 h 1667"/>
                <a:gd name="T36" fmla="*/ 654 w 1952"/>
                <a:gd name="T37" fmla="*/ 1622 h 1667"/>
                <a:gd name="T38" fmla="*/ 797 w 1952"/>
                <a:gd name="T39" fmla="*/ 1652 h 1667"/>
                <a:gd name="T40" fmla="*/ 897 w 1952"/>
                <a:gd name="T41" fmla="*/ 1665 h 1667"/>
                <a:gd name="T42" fmla="*/ 946 w 1952"/>
                <a:gd name="T43" fmla="*/ 1666 h 1667"/>
                <a:gd name="T44" fmla="*/ 976 w 1952"/>
                <a:gd name="T45" fmla="*/ 1664 h 1667"/>
                <a:gd name="T46" fmla="*/ 1067 w 1952"/>
                <a:gd name="T47" fmla="*/ 1644 h 1667"/>
                <a:gd name="T48" fmla="*/ 1311 w 1952"/>
                <a:gd name="T49" fmla="*/ 1593 h 1667"/>
                <a:gd name="T50" fmla="*/ 1448 w 1952"/>
                <a:gd name="T51" fmla="*/ 1555 h 1667"/>
                <a:gd name="T52" fmla="*/ 1725 w 1952"/>
                <a:gd name="T53" fmla="*/ 1366 h 1667"/>
                <a:gd name="T54" fmla="*/ 1833 w 1952"/>
                <a:gd name="T55" fmla="*/ 1243 h 1667"/>
                <a:gd name="T56" fmla="*/ 1935 w 1952"/>
                <a:gd name="T57" fmla="*/ 743 h 1667"/>
                <a:gd name="T58" fmla="*/ 1834 w 1952"/>
                <a:gd name="T59" fmla="*/ 443 h 1667"/>
                <a:gd name="T60" fmla="*/ 1717 w 1952"/>
                <a:gd name="T61" fmla="*/ 278 h 1667"/>
                <a:gd name="T62" fmla="*/ 1647 w 1952"/>
                <a:gd name="T63" fmla="*/ 226 h 1667"/>
                <a:gd name="T64" fmla="*/ 1613 w 1952"/>
                <a:gd name="T65" fmla="*/ 232 h 1667"/>
                <a:gd name="T66" fmla="*/ 1725 w 1952"/>
                <a:gd name="T67" fmla="*/ 319 h 1667"/>
                <a:gd name="T68" fmla="*/ 1764 w 1952"/>
                <a:gd name="T69" fmla="*/ 360 h 1667"/>
                <a:gd name="T70" fmla="*/ 1859 w 1952"/>
                <a:gd name="T71" fmla="*/ 552 h 1667"/>
                <a:gd name="T72" fmla="*/ 1916 w 1952"/>
                <a:gd name="T73" fmla="*/ 766 h 1667"/>
                <a:gd name="T74" fmla="*/ 1863 w 1952"/>
                <a:gd name="T75" fmla="*/ 1158 h 1667"/>
                <a:gd name="T76" fmla="*/ 1796 w 1952"/>
                <a:gd name="T77" fmla="*/ 1253 h 1667"/>
                <a:gd name="T78" fmla="*/ 1439 w 1952"/>
                <a:gd name="T79" fmla="*/ 1530 h 1667"/>
                <a:gd name="T80" fmla="*/ 1274 w 1952"/>
                <a:gd name="T81" fmla="*/ 1583 h 1667"/>
                <a:gd name="T82" fmla="*/ 1048 w 1952"/>
                <a:gd name="T83" fmla="*/ 1634 h 1667"/>
                <a:gd name="T84" fmla="*/ 928 w 1952"/>
                <a:gd name="T85" fmla="*/ 1638 h 1667"/>
                <a:gd name="T86" fmla="*/ 807 w 1952"/>
                <a:gd name="T87" fmla="*/ 1624 h 1667"/>
                <a:gd name="T88" fmla="*/ 748 w 1952"/>
                <a:gd name="T89" fmla="*/ 1629 h 1667"/>
                <a:gd name="T90" fmla="*/ 608 w 1952"/>
                <a:gd name="T91" fmla="*/ 1580 h 1667"/>
                <a:gd name="T92" fmla="*/ 359 w 1952"/>
                <a:gd name="T93" fmla="*/ 1460 h 1667"/>
                <a:gd name="T94" fmla="*/ 130 w 1952"/>
                <a:gd name="T95" fmla="*/ 1229 h 1667"/>
                <a:gd name="T96" fmla="*/ 109 w 1952"/>
                <a:gd name="T97" fmla="*/ 1191 h 1667"/>
                <a:gd name="T98" fmla="*/ 93 w 1952"/>
                <a:gd name="T99" fmla="*/ 1081 h 1667"/>
                <a:gd name="T100" fmla="*/ 75 w 1952"/>
                <a:gd name="T101" fmla="*/ 990 h 1667"/>
                <a:gd name="T102" fmla="*/ 38 w 1952"/>
                <a:gd name="T103" fmla="*/ 739 h 1667"/>
                <a:gd name="T104" fmla="*/ 53 w 1952"/>
                <a:gd name="T105" fmla="*/ 560 h 1667"/>
                <a:gd name="T106" fmla="*/ 75 w 1952"/>
                <a:gd name="T107" fmla="*/ 478 h 1667"/>
                <a:gd name="T108" fmla="*/ 135 w 1952"/>
                <a:gd name="T109" fmla="*/ 330 h 1667"/>
                <a:gd name="T110" fmla="*/ 170 w 1952"/>
                <a:gd name="T111" fmla="*/ 263 h 1667"/>
                <a:gd name="T112" fmla="*/ 241 w 1952"/>
                <a:gd name="T113" fmla="*/ 172 h 1667"/>
                <a:gd name="T114" fmla="*/ 264 w 1952"/>
                <a:gd name="T115" fmla="*/ 162 h 1667"/>
                <a:gd name="T116" fmla="*/ 473 w 1952"/>
                <a:gd name="T117" fmla="*/ 67 h 1667"/>
                <a:gd name="T118" fmla="*/ 792 w 1952"/>
                <a:gd name="T119" fmla="*/ 0 h 1667"/>
                <a:gd name="T120" fmla="*/ 879 w 1952"/>
                <a:gd name="T121" fmla="*/ 11 h 1667"/>
                <a:gd name="T122" fmla="*/ 850 w 1952"/>
                <a:gd name="T123" fmla="*/ 5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52" h="1667">
                  <a:moveTo>
                    <a:pt x="631" y="39"/>
                  </a:moveTo>
                  <a:cubicBezTo>
                    <a:pt x="628" y="39"/>
                    <a:pt x="625" y="40"/>
                    <a:pt x="621" y="40"/>
                  </a:cubicBezTo>
                  <a:cubicBezTo>
                    <a:pt x="617" y="41"/>
                    <a:pt x="612" y="42"/>
                    <a:pt x="607" y="44"/>
                  </a:cubicBezTo>
                  <a:cubicBezTo>
                    <a:pt x="607" y="44"/>
                    <a:pt x="607" y="44"/>
                    <a:pt x="607" y="44"/>
                  </a:cubicBezTo>
                  <a:cubicBezTo>
                    <a:pt x="614" y="43"/>
                    <a:pt x="621" y="42"/>
                    <a:pt x="628" y="41"/>
                  </a:cubicBezTo>
                  <a:cubicBezTo>
                    <a:pt x="629" y="41"/>
                    <a:pt x="631" y="41"/>
                    <a:pt x="632" y="41"/>
                  </a:cubicBezTo>
                  <a:cubicBezTo>
                    <a:pt x="631" y="40"/>
                    <a:pt x="631" y="40"/>
                    <a:pt x="631" y="39"/>
                  </a:cubicBezTo>
                  <a:cubicBezTo>
                    <a:pt x="631" y="39"/>
                    <a:pt x="631" y="39"/>
                    <a:pt x="631" y="39"/>
                  </a:cubicBezTo>
                  <a:moveTo>
                    <a:pt x="899" y="18"/>
                  </a:moveTo>
                  <a:cubicBezTo>
                    <a:pt x="898" y="18"/>
                    <a:pt x="897" y="18"/>
                    <a:pt x="895" y="18"/>
                  </a:cubicBezTo>
                  <a:cubicBezTo>
                    <a:pt x="867" y="18"/>
                    <a:pt x="867" y="18"/>
                    <a:pt x="867" y="18"/>
                  </a:cubicBezTo>
                  <a:cubicBezTo>
                    <a:pt x="853" y="18"/>
                    <a:pt x="853" y="18"/>
                    <a:pt x="853" y="18"/>
                  </a:cubicBezTo>
                  <a:cubicBezTo>
                    <a:pt x="839" y="19"/>
                    <a:pt x="839" y="19"/>
                    <a:pt x="839" y="19"/>
                  </a:cubicBezTo>
                  <a:cubicBezTo>
                    <a:pt x="810" y="20"/>
                    <a:pt x="810" y="20"/>
                    <a:pt x="810" y="20"/>
                  </a:cubicBezTo>
                  <a:cubicBezTo>
                    <a:pt x="801" y="20"/>
                    <a:pt x="791" y="21"/>
                    <a:pt x="782" y="21"/>
                  </a:cubicBezTo>
                  <a:cubicBezTo>
                    <a:pt x="751" y="23"/>
                    <a:pt x="719" y="26"/>
                    <a:pt x="688" y="30"/>
                  </a:cubicBezTo>
                  <a:cubicBezTo>
                    <a:pt x="691" y="31"/>
                    <a:pt x="694" y="33"/>
                    <a:pt x="695" y="36"/>
                  </a:cubicBezTo>
                  <a:cubicBezTo>
                    <a:pt x="695" y="36"/>
                    <a:pt x="695" y="37"/>
                    <a:pt x="695" y="37"/>
                  </a:cubicBezTo>
                  <a:cubicBezTo>
                    <a:pt x="695" y="37"/>
                    <a:pt x="695" y="37"/>
                    <a:pt x="695" y="37"/>
                  </a:cubicBezTo>
                  <a:cubicBezTo>
                    <a:pt x="697" y="37"/>
                    <a:pt x="700" y="37"/>
                    <a:pt x="702" y="37"/>
                  </a:cubicBezTo>
                  <a:cubicBezTo>
                    <a:pt x="707" y="51"/>
                    <a:pt x="735" y="51"/>
                    <a:pt x="769" y="61"/>
                  </a:cubicBezTo>
                  <a:cubicBezTo>
                    <a:pt x="769" y="64"/>
                    <a:pt x="768" y="68"/>
                    <a:pt x="768" y="72"/>
                  </a:cubicBezTo>
                  <a:cubicBezTo>
                    <a:pt x="799" y="65"/>
                    <a:pt x="828" y="61"/>
                    <a:pt x="854" y="60"/>
                  </a:cubicBezTo>
                  <a:cubicBezTo>
                    <a:pt x="860" y="60"/>
                    <a:pt x="866" y="60"/>
                    <a:pt x="872" y="60"/>
                  </a:cubicBezTo>
                  <a:cubicBezTo>
                    <a:pt x="894" y="60"/>
                    <a:pt x="914" y="62"/>
                    <a:pt x="931" y="65"/>
                  </a:cubicBezTo>
                  <a:cubicBezTo>
                    <a:pt x="952" y="68"/>
                    <a:pt x="968" y="73"/>
                    <a:pt x="980" y="78"/>
                  </a:cubicBezTo>
                  <a:cubicBezTo>
                    <a:pt x="959" y="76"/>
                    <a:pt x="937" y="74"/>
                    <a:pt x="913" y="74"/>
                  </a:cubicBezTo>
                  <a:cubicBezTo>
                    <a:pt x="898" y="74"/>
                    <a:pt x="882" y="75"/>
                    <a:pt x="865" y="76"/>
                  </a:cubicBezTo>
                  <a:cubicBezTo>
                    <a:pt x="845" y="78"/>
                    <a:pt x="824" y="81"/>
                    <a:pt x="803" y="86"/>
                  </a:cubicBezTo>
                  <a:cubicBezTo>
                    <a:pt x="803" y="86"/>
                    <a:pt x="803" y="86"/>
                    <a:pt x="803" y="86"/>
                  </a:cubicBezTo>
                  <a:cubicBezTo>
                    <a:pt x="809" y="86"/>
                    <a:pt x="815" y="86"/>
                    <a:pt x="821" y="86"/>
                  </a:cubicBezTo>
                  <a:cubicBezTo>
                    <a:pt x="836" y="86"/>
                    <a:pt x="851" y="85"/>
                    <a:pt x="867" y="84"/>
                  </a:cubicBezTo>
                  <a:cubicBezTo>
                    <a:pt x="875" y="84"/>
                    <a:pt x="883" y="84"/>
                    <a:pt x="891" y="83"/>
                  </a:cubicBezTo>
                  <a:cubicBezTo>
                    <a:pt x="896" y="83"/>
                    <a:pt x="900" y="83"/>
                    <a:pt x="905" y="83"/>
                  </a:cubicBezTo>
                  <a:cubicBezTo>
                    <a:pt x="908" y="83"/>
                    <a:pt x="912" y="83"/>
                    <a:pt x="915" y="84"/>
                  </a:cubicBezTo>
                  <a:cubicBezTo>
                    <a:pt x="931" y="85"/>
                    <a:pt x="947" y="86"/>
                    <a:pt x="961" y="92"/>
                  </a:cubicBezTo>
                  <a:cubicBezTo>
                    <a:pt x="966" y="91"/>
                    <a:pt x="970" y="90"/>
                    <a:pt x="976" y="90"/>
                  </a:cubicBezTo>
                  <a:cubicBezTo>
                    <a:pt x="994" y="90"/>
                    <a:pt x="1017" y="94"/>
                    <a:pt x="1038" y="98"/>
                  </a:cubicBezTo>
                  <a:cubicBezTo>
                    <a:pt x="1049" y="100"/>
                    <a:pt x="1060" y="101"/>
                    <a:pt x="1069" y="102"/>
                  </a:cubicBezTo>
                  <a:cubicBezTo>
                    <a:pt x="1071" y="102"/>
                    <a:pt x="1073" y="102"/>
                    <a:pt x="1076" y="102"/>
                  </a:cubicBezTo>
                  <a:cubicBezTo>
                    <a:pt x="1085" y="102"/>
                    <a:pt x="1091" y="100"/>
                    <a:pt x="1092" y="95"/>
                  </a:cubicBezTo>
                  <a:cubicBezTo>
                    <a:pt x="1078" y="83"/>
                    <a:pt x="1045" y="79"/>
                    <a:pt x="1016" y="75"/>
                  </a:cubicBezTo>
                  <a:cubicBezTo>
                    <a:pt x="1009" y="72"/>
                    <a:pt x="1002" y="70"/>
                    <a:pt x="995" y="67"/>
                  </a:cubicBezTo>
                  <a:cubicBezTo>
                    <a:pt x="987" y="65"/>
                    <a:pt x="980" y="63"/>
                    <a:pt x="973" y="60"/>
                  </a:cubicBezTo>
                  <a:cubicBezTo>
                    <a:pt x="966" y="58"/>
                    <a:pt x="958" y="55"/>
                    <a:pt x="951" y="53"/>
                  </a:cubicBezTo>
                  <a:cubicBezTo>
                    <a:pt x="944" y="51"/>
                    <a:pt x="937" y="49"/>
                    <a:pt x="930" y="47"/>
                  </a:cubicBezTo>
                  <a:cubicBezTo>
                    <a:pt x="931" y="39"/>
                    <a:pt x="932" y="32"/>
                    <a:pt x="934" y="24"/>
                  </a:cubicBezTo>
                  <a:cubicBezTo>
                    <a:pt x="937" y="23"/>
                    <a:pt x="940" y="22"/>
                    <a:pt x="942" y="22"/>
                  </a:cubicBezTo>
                  <a:cubicBezTo>
                    <a:pt x="942" y="22"/>
                    <a:pt x="942" y="22"/>
                    <a:pt x="942" y="22"/>
                  </a:cubicBezTo>
                  <a:cubicBezTo>
                    <a:pt x="937" y="21"/>
                    <a:pt x="932" y="20"/>
                    <a:pt x="927" y="19"/>
                  </a:cubicBezTo>
                  <a:cubicBezTo>
                    <a:pt x="924" y="19"/>
                    <a:pt x="924" y="19"/>
                    <a:pt x="924" y="19"/>
                  </a:cubicBezTo>
                  <a:cubicBezTo>
                    <a:pt x="915" y="18"/>
                    <a:pt x="907" y="18"/>
                    <a:pt x="899" y="18"/>
                  </a:cubicBezTo>
                  <a:moveTo>
                    <a:pt x="568" y="12"/>
                  </a:moveTo>
                  <a:cubicBezTo>
                    <a:pt x="567" y="12"/>
                    <a:pt x="566" y="12"/>
                    <a:pt x="564" y="12"/>
                  </a:cubicBezTo>
                  <a:cubicBezTo>
                    <a:pt x="532" y="14"/>
                    <a:pt x="497" y="17"/>
                    <a:pt x="465" y="35"/>
                  </a:cubicBezTo>
                  <a:cubicBezTo>
                    <a:pt x="464" y="35"/>
                    <a:pt x="464" y="35"/>
                    <a:pt x="463" y="36"/>
                  </a:cubicBezTo>
                  <a:cubicBezTo>
                    <a:pt x="439" y="41"/>
                    <a:pt x="418" y="46"/>
                    <a:pt x="399" y="50"/>
                  </a:cubicBezTo>
                  <a:cubicBezTo>
                    <a:pt x="388" y="53"/>
                    <a:pt x="378" y="56"/>
                    <a:pt x="369" y="59"/>
                  </a:cubicBezTo>
                  <a:cubicBezTo>
                    <a:pt x="343" y="67"/>
                    <a:pt x="323" y="76"/>
                    <a:pt x="308" y="91"/>
                  </a:cubicBezTo>
                  <a:cubicBezTo>
                    <a:pt x="303" y="94"/>
                    <a:pt x="298" y="97"/>
                    <a:pt x="294" y="99"/>
                  </a:cubicBezTo>
                  <a:cubicBezTo>
                    <a:pt x="291" y="101"/>
                    <a:pt x="289" y="102"/>
                    <a:pt x="287" y="104"/>
                  </a:cubicBezTo>
                  <a:cubicBezTo>
                    <a:pt x="286" y="104"/>
                    <a:pt x="285" y="105"/>
                    <a:pt x="284" y="106"/>
                  </a:cubicBezTo>
                  <a:cubicBezTo>
                    <a:pt x="282" y="106"/>
                    <a:pt x="281" y="107"/>
                    <a:pt x="280" y="108"/>
                  </a:cubicBezTo>
                  <a:cubicBezTo>
                    <a:pt x="272" y="113"/>
                    <a:pt x="265" y="119"/>
                    <a:pt x="257" y="124"/>
                  </a:cubicBezTo>
                  <a:cubicBezTo>
                    <a:pt x="250" y="130"/>
                    <a:pt x="243" y="135"/>
                    <a:pt x="236" y="141"/>
                  </a:cubicBezTo>
                  <a:cubicBezTo>
                    <a:pt x="235" y="142"/>
                    <a:pt x="234" y="144"/>
                    <a:pt x="234" y="145"/>
                  </a:cubicBezTo>
                  <a:cubicBezTo>
                    <a:pt x="233" y="146"/>
                    <a:pt x="232" y="148"/>
                    <a:pt x="232" y="149"/>
                  </a:cubicBezTo>
                  <a:cubicBezTo>
                    <a:pt x="231" y="151"/>
                    <a:pt x="230" y="153"/>
                    <a:pt x="229" y="155"/>
                  </a:cubicBezTo>
                  <a:cubicBezTo>
                    <a:pt x="227" y="159"/>
                    <a:pt x="226" y="162"/>
                    <a:pt x="224" y="165"/>
                  </a:cubicBezTo>
                  <a:cubicBezTo>
                    <a:pt x="222" y="168"/>
                    <a:pt x="220" y="172"/>
                    <a:pt x="218" y="175"/>
                  </a:cubicBezTo>
                  <a:cubicBezTo>
                    <a:pt x="216" y="177"/>
                    <a:pt x="215" y="179"/>
                    <a:pt x="214" y="181"/>
                  </a:cubicBezTo>
                  <a:cubicBezTo>
                    <a:pt x="213" y="184"/>
                    <a:pt x="211" y="186"/>
                    <a:pt x="210" y="189"/>
                  </a:cubicBezTo>
                  <a:cubicBezTo>
                    <a:pt x="199" y="191"/>
                    <a:pt x="187" y="194"/>
                    <a:pt x="176" y="195"/>
                  </a:cubicBezTo>
                  <a:cubicBezTo>
                    <a:pt x="175" y="197"/>
                    <a:pt x="174" y="199"/>
                    <a:pt x="173" y="201"/>
                  </a:cubicBezTo>
                  <a:cubicBezTo>
                    <a:pt x="172" y="203"/>
                    <a:pt x="171" y="204"/>
                    <a:pt x="170" y="206"/>
                  </a:cubicBezTo>
                  <a:cubicBezTo>
                    <a:pt x="163" y="217"/>
                    <a:pt x="163" y="217"/>
                    <a:pt x="163" y="217"/>
                  </a:cubicBezTo>
                  <a:cubicBezTo>
                    <a:pt x="157" y="229"/>
                    <a:pt x="157" y="229"/>
                    <a:pt x="157" y="229"/>
                  </a:cubicBezTo>
                  <a:cubicBezTo>
                    <a:pt x="155" y="233"/>
                    <a:pt x="152" y="236"/>
                    <a:pt x="150" y="241"/>
                  </a:cubicBezTo>
                  <a:cubicBezTo>
                    <a:pt x="146" y="247"/>
                    <a:pt x="143" y="252"/>
                    <a:pt x="139" y="256"/>
                  </a:cubicBezTo>
                  <a:cubicBezTo>
                    <a:pt x="136" y="261"/>
                    <a:pt x="133" y="266"/>
                    <a:pt x="130" y="271"/>
                  </a:cubicBezTo>
                  <a:cubicBezTo>
                    <a:pt x="128" y="274"/>
                    <a:pt x="126" y="278"/>
                    <a:pt x="124" y="281"/>
                  </a:cubicBezTo>
                  <a:cubicBezTo>
                    <a:pt x="121" y="286"/>
                    <a:pt x="119" y="290"/>
                    <a:pt x="117" y="295"/>
                  </a:cubicBezTo>
                  <a:cubicBezTo>
                    <a:pt x="115" y="298"/>
                    <a:pt x="113" y="301"/>
                    <a:pt x="111" y="304"/>
                  </a:cubicBezTo>
                  <a:cubicBezTo>
                    <a:pt x="110" y="308"/>
                    <a:pt x="109" y="311"/>
                    <a:pt x="107" y="313"/>
                  </a:cubicBezTo>
                  <a:cubicBezTo>
                    <a:pt x="104" y="319"/>
                    <a:pt x="102" y="324"/>
                    <a:pt x="99" y="329"/>
                  </a:cubicBezTo>
                  <a:cubicBezTo>
                    <a:pt x="84" y="364"/>
                    <a:pt x="70" y="398"/>
                    <a:pt x="55" y="438"/>
                  </a:cubicBezTo>
                  <a:cubicBezTo>
                    <a:pt x="52" y="461"/>
                    <a:pt x="46" y="488"/>
                    <a:pt x="39" y="516"/>
                  </a:cubicBezTo>
                  <a:cubicBezTo>
                    <a:pt x="38" y="522"/>
                    <a:pt x="36" y="527"/>
                    <a:pt x="35" y="533"/>
                  </a:cubicBezTo>
                  <a:cubicBezTo>
                    <a:pt x="34" y="538"/>
                    <a:pt x="32" y="543"/>
                    <a:pt x="31" y="549"/>
                  </a:cubicBezTo>
                  <a:cubicBezTo>
                    <a:pt x="29" y="560"/>
                    <a:pt x="26" y="570"/>
                    <a:pt x="24" y="582"/>
                  </a:cubicBezTo>
                  <a:cubicBezTo>
                    <a:pt x="15" y="625"/>
                    <a:pt x="9" y="668"/>
                    <a:pt x="5" y="695"/>
                  </a:cubicBezTo>
                  <a:cubicBezTo>
                    <a:pt x="1" y="702"/>
                    <a:pt x="0" y="716"/>
                    <a:pt x="0" y="730"/>
                  </a:cubicBezTo>
                  <a:cubicBezTo>
                    <a:pt x="0" y="740"/>
                    <a:pt x="0" y="751"/>
                    <a:pt x="0" y="760"/>
                  </a:cubicBezTo>
                  <a:cubicBezTo>
                    <a:pt x="7" y="769"/>
                    <a:pt x="9" y="778"/>
                    <a:pt x="9" y="786"/>
                  </a:cubicBezTo>
                  <a:cubicBezTo>
                    <a:pt x="9" y="792"/>
                    <a:pt x="8" y="798"/>
                    <a:pt x="6" y="803"/>
                  </a:cubicBezTo>
                  <a:cubicBezTo>
                    <a:pt x="4" y="813"/>
                    <a:pt x="1" y="824"/>
                    <a:pt x="1" y="836"/>
                  </a:cubicBezTo>
                  <a:cubicBezTo>
                    <a:pt x="1" y="841"/>
                    <a:pt x="2" y="847"/>
                    <a:pt x="3" y="852"/>
                  </a:cubicBezTo>
                  <a:cubicBezTo>
                    <a:pt x="6" y="884"/>
                    <a:pt x="10" y="916"/>
                    <a:pt x="16" y="947"/>
                  </a:cubicBezTo>
                  <a:cubicBezTo>
                    <a:pt x="18" y="955"/>
                    <a:pt x="20" y="963"/>
                    <a:pt x="22" y="971"/>
                  </a:cubicBezTo>
                  <a:cubicBezTo>
                    <a:pt x="23" y="974"/>
                    <a:pt x="23" y="974"/>
                    <a:pt x="23" y="974"/>
                  </a:cubicBezTo>
                  <a:cubicBezTo>
                    <a:pt x="24" y="978"/>
                    <a:pt x="24" y="978"/>
                    <a:pt x="24" y="978"/>
                  </a:cubicBezTo>
                  <a:cubicBezTo>
                    <a:pt x="26" y="987"/>
                    <a:pt x="26" y="987"/>
                    <a:pt x="26" y="987"/>
                  </a:cubicBezTo>
                  <a:cubicBezTo>
                    <a:pt x="28" y="992"/>
                    <a:pt x="29" y="998"/>
                    <a:pt x="31" y="1004"/>
                  </a:cubicBezTo>
                  <a:cubicBezTo>
                    <a:pt x="33" y="1012"/>
                    <a:pt x="33" y="1012"/>
                    <a:pt x="33" y="1012"/>
                  </a:cubicBezTo>
                  <a:cubicBezTo>
                    <a:pt x="35" y="1020"/>
                    <a:pt x="35" y="1020"/>
                    <a:pt x="35" y="1020"/>
                  </a:cubicBezTo>
                  <a:cubicBezTo>
                    <a:pt x="37" y="1026"/>
                    <a:pt x="38" y="1031"/>
                    <a:pt x="39" y="1037"/>
                  </a:cubicBezTo>
                  <a:cubicBezTo>
                    <a:pt x="42" y="1048"/>
                    <a:pt x="44" y="1058"/>
                    <a:pt x="47" y="1069"/>
                  </a:cubicBezTo>
                  <a:cubicBezTo>
                    <a:pt x="57" y="1110"/>
                    <a:pt x="66" y="1148"/>
                    <a:pt x="78" y="1182"/>
                  </a:cubicBezTo>
                  <a:cubicBezTo>
                    <a:pt x="81" y="1190"/>
                    <a:pt x="83" y="1198"/>
                    <a:pt x="87" y="1205"/>
                  </a:cubicBezTo>
                  <a:cubicBezTo>
                    <a:pt x="91" y="1217"/>
                    <a:pt x="91" y="1217"/>
                    <a:pt x="91" y="1217"/>
                  </a:cubicBezTo>
                  <a:cubicBezTo>
                    <a:pt x="93" y="1222"/>
                    <a:pt x="93" y="1222"/>
                    <a:pt x="93" y="1222"/>
                  </a:cubicBezTo>
                  <a:cubicBezTo>
                    <a:pt x="96" y="1226"/>
                    <a:pt x="96" y="1226"/>
                    <a:pt x="96" y="1226"/>
                  </a:cubicBezTo>
                  <a:cubicBezTo>
                    <a:pt x="99" y="1232"/>
                    <a:pt x="101" y="1237"/>
                    <a:pt x="105" y="1243"/>
                  </a:cubicBezTo>
                  <a:cubicBezTo>
                    <a:pt x="111" y="1252"/>
                    <a:pt x="111" y="1252"/>
                    <a:pt x="111" y="1252"/>
                  </a:cubicBezTo>
                  <a:cubicBezTo>
                    <a:pt x="113" y="1255"/>
                    <a:pt x="115" y="1258"/>
                    <a:pt x="117" y="1260"/>
                  </a:cubicBezTo>
                  <a:cubicBezTo>
                    <a:pt x="126" y="1276"/>
                    <a:pt x="138" y="1291"/>
                    <a:pt x="151" y="1307"/>
                  </a:cubicBezTo>
                  <a:cubicBezTo>
                    <a:pt x="152" y="1310"/>
                    <a:pt x="153" y="1313"/>
                    <a:pt x="155" y="1316"/>
                  </a:cubicBezTo>
                  <a:cubicBezTo>
                    <a:pt x="158" y="1323"/>
                    <a:pt x="161" y="1330"/>
                    <a:pt x="166" y="1336"/>
                  </a:cubicBezTo>
                  <a:cubicBezTo>
                    <a:pt x="169" y="1341"/>
                    <a:pt x="173" y="1346"/>
                    <a:pt x="177" y="1350"/>
                  </a:cubicBezTo>
                  <a:cubicBezTo>
                    <a:pt x="179" y="1353"/>
                    <a:pt x="182" y="1356"/>
                    <a:pt x="185" y="1359"/>
                  </a:cubicBezTo>
                  <a:cubicBezTo>
                    <a:pt x="186" y="1361"/>
                    <a:pt x="187" y="1363"/>
                    <a:pt x="189" y="1364"/>
                  </a:cubicBezTo>
                  <a:cubicBezTo>
                    <a:pt x="207" y="1383"/>
                    <a:pt x="228" y="1400"/>
                    <a:pt x="251" y="1417"/>
                  </a:cubicBezTo>
                  <a:cubicBezTo>
                    <a:pt x="274" y="1433"/>
                    <a:pt x="298" y="1448"/>
                    <a:pt x="322" y="1463"/>
                  </a:cubicBezTo>
                  <a:cubicBezTo>
                    <a:pt x="328" y="1466"/>
                    <a:pt x="334" y="1470"/>
                    <a:pt x="340" y="1473"/>
                  </a:cubicBezTo>
                  <a:cubicBezTo>
                    <a:pt x="346" y="1477"/>
                    <a:pt x="351" y="1480"/>
                    <a:pt x="357" y="1484"/>
                  </a:cubicBezTo>
                  <a:cubicBezTo>
                    <a:pt x="360" y="1486"/>
                    <a:pt x="363" y="1488"/>
                    <a:pt x="367" y="1489"/>
                  </a:cubicBezTo>
                  <a:cubicBezTo>
                    <a:pt x="370" y="1491"/>
                    <a:pt x="373" y="1493"/>
                    <a:pt x="376" y="1495"/>
                  </a:cubicBezTo>
                  <a:cubicBezTo>
                    <a:pt x="383" y="1499"/>
                    <a:pt x="389" y="1504"/>
                    <a:pt x="395" y="1508"/>
                  </a:cubicBezTo>
                  <a:cubicBezTo>
                    <a:pt x="411" y="1516"/>
                    <a:pt x="427" y="1523"/>
                    <a:pt x="443" y="1532"/>
                  </a:cubicBezTo>
                  <a:cubicBezTo>
                    <a:pt x="460" y="1540"/>
                    <a:pt x="476" y="1548"/>
                    <a:pt x="493" y="1556"/>
                  </a:cubicBezTo>
                  <a:cubicBezTo>
                    <a:pt x="527" y="1572"/>
                    <a:pt x="562" y="1589"/>
                    <a:pt x="599" y="1603"/>
                  </a:cubicBezTo>
                  <a:cubicBezTo>
                    <a:pt x="608" y="1606"/>
                    <a:pt x="617" y="1610"/>
                    <a:pt x="626" y="1613"/>
                  </a:cubicBezTo>
                  <a:cubicBezTo>
                    <a:pt x="635" y="1616"/>
                    <a:pt x="645" y="1619"/>
                    <a:pt x="654" y="1622"/>
                  </a:cubicBezTo>
                  <a:cubicBezTo>
                    <a:pt x="659" y="1624"/>
                    <a:pt x="663" y="1626"/>
                    <a:pt x="668" y="1627"/>
                  </a:cubicBezTo>
                  <a:cubicBezTo>
                    <a:pt x="673" y="1628"/>
                    <a:pt x="677" y="1630"/>
                    <a:pt x="682" y="1631"/>
                  </a:cubicBezTo>
                  <a:cubicBezTo>
                    <a:pt x="692" y="1633"/>
                    <a:pt x="701" y="1636"/>
                    <a:pt x="711" y="1638"/>
                  </a:cubicBezTo>
                  <a:cubicBezTo>
                    <a:pt x="720" y="1640"/>
                    <a:pt x="730" y="1642"/>
                    <a:pt x="739" y="1644"/>
                  </a:cubicBezTo>
                  <a:cubicBezTo>
                    <a:pt x="754" y="1647"/>
                    <a:pt x="754" y="1647"/>
                    <a:pt x="754" y="1647"/>
                  </a:cubicBezTo>
                  <a:cubicBezTo>
                    <a:pt x="758" y="1648"/>
                    <a:pt x="763" y="1648"/>
                    <a:pt x="768" y="1649"/>
                  </a:cubicBezTo>
                  <a:cubicBezTo>
                    <a:pt x="778" y="1650"/>
                    <a:pt x="787" y="1651"/>
                    <a:pt x="797" y="1652"/>
                  </a:cubicBezTo>
                  <a:cubicBezTo>
                    <a:pt x="807" y="1653"/>
                    <a:pt x="816" y="1653"/>
                    <a:pt x="826" y="1654"/>
                  </a:cubicBezTo>
                  <a:cubicBezTo>
                    <a:pt x="830" y="1654"/>
                    <a:pt x="833" y="1655"/>
                    <a:pt x="837" y="1656"/>
                  </a:cubicBezTo>
                  <a:cubicBezTo>
                    <a:pt x="839" y="1657"/>
                    <a:pt x="841" y="1657"/>
                    <a:pt x="843" y="1658"/>
                  </a:cubicBezTo>
                  <a:cubicBezTo>
                    <a:pt x="845" y="1658"/>
                    <a:pt x="846" y="1658"/>
                    <a:pt x="848" y="1659"/>
                  </a:cubicBezTo>
                  <a:cubicBezTo>
                    <a:pt x="856" y="1660"/>
                    <a:pt x="864" y="1661"/>
                    <a:pt x="872" y="1662"/>
                  </a:cubicBezTo>
                  <a:cubicBezTo>
                    <a:pt x="876" y="1663"/>
                    <a:pt x="880" y="1664"/>
                    <a:pt x="885" y="1664"/>
                  </a:cubicBezTo>
                  <a:cubicBezTo>
                    <a:pt x="889" y="1665"/>
                    <a:pt x="893" y="1665"/>
                    <a:pt x="897" y="1665"/>
                  </a:cubicBezTo>
                  <a:cubicBezTo>
                    <a:pt x="906" y="1666"/>
                    <a:pt x="914" y="1666"/>
                    <a:pt x="923" y="1666"/>
                  </a:cubicBezTo>
                  <a:cubicBezTo>
                    <a:pt x="923" y="1666"/>
                    <a:pt x="923" y="1666"/>
                    <a:pt x="923" y="1667"/>
                  </a:cubicBezTo>
                  <a:cubicBezTo>
                    <a:pt x="925" y="1667"/>
                    <a:pt x="928" y="1667"/>
                    <a:pt x="930" y="1667"/>
                  </a:cubicBezTo>
                  <a:cubicBezTo>
                    <a:pt x="930" y="1667"/>
                    <a:pt x="930" y="1667"/>
                    <a:pt x="930" y="1667"/>
                  </a:cubicBezTo>
                  <a:cubicBezTo>
                    <a:pt x="930" y="1667"/>
                    <a:pt x="930" y="1667"/>
                    <a:pt x="930" y="1667"/>
                  </a:cubicBezTo>
                  <a:cubicBezTo>
                    <a:pt x="930" y="1667"/>
                    <a:pt x="930" y="1667"/>
                    <a:pt x="930" y="1667"/>
                  </a:cubicBezTo>
                  <a:cubicBezTo>
                    <a:pt x="935" y="1667"/>
                    <a:pt x="940" y="1666"/>
                    <a:pt x="946" y="1666"/>
                  </a:cubicBezTo>
                  <a:cubicBezTo>
                    <a:pt x="946" y="1666"/>
                    <a:pt x="947" y="1666"/>
                    <a:pt x="947" y="1666"/>
                  </a:cubicBezTo>
                  <a:cubicBezTo>
                    <a:pt x="948" y="1666"/>
                    <a:pt x="948" y="1666"/>
                    <a:pt x="948" y="1666"/>
                  </a:cubicBezTo>
                  <a:cubicBezTo>
                    <a:pt x="948" y="1666"/>
                    <a:pt x="948" y="1666"/>
                    <a:pt x="948" y="1666"/>
                  </a:cubicBezTo>
                  <a:cubicBezTo>
                    <a:pt x="949" y="1666"/>
                    <a:pt x="949" y="1666"/>
                    <a:pt x="949" y="1666"/>
                  </a:cubicBezTo>
                  <a:cubicBezTo>
                    <a:pt x="949" y="1666"/>
                    <a:pt x="949" y="1666"/>
                    <a:pt x="949" y="1666"/>
                  </a:cubicBezTo>
                  <a:cubicBezTo>
                    <a:pt x="949" y="1666"/>
                    <a:pt x="949" y="1666"/>
                    <a:pt x="949" y="1666"/>
                  </a:cubicBezTo>
                  <a:cubicBezTo>
                    <a:pt x="958" y="1665"/>
                    <a:pt x="967" y="1665"/>
                    <a:pt x="976" y="1664"/>
                  </a:cubicBezTo>
                  <a:cubicBezTo>
                    <a:pt x="984" y="1663"/>
                    <a:pt x="993" y="1661"/>
                    <a:pt x="1002" y="1659"/>
                  </a:cubicBezTo>
                  <a:cubicBezTo>
                    <a:pt x="1006" y="1658"/>
                    <a:pt x="1010" y="1657"/>
                    <a:pt x="1014" y="1656"/>
                  </a:cubicBezTo>
                  <a:cubicBezTo>
                    <a:pt x="1021" y="1655"/>
                    <a:pt x="1021" y="1655"/>
                    <a:pt x="1021" y="1655"/>
                  </a:cubicBezTo>
                  <a:cubicBezTo>
                    <a:pt x="1027" y="1653"/>
                    <a:pt x="1027" y="1653"/>
                    <a:pt x="1027" y="1653"/>
                  </a:cubicBezTo>
                  <a:cubicBezTo>
                    <a:pt x="1050" y="1648"/>
                    <a:pt x="1050" y="1648"/>
                    <a:pt x="1050" y="1648"/>
                  </a:cubicBezTo>
                  <a:cubicBezTo>
                    <a:pt x="1061" y="1645"/>
                    <a:pt x="1061" y="1645"/>
                    <a:pt x="1061" y="1645"/>
                  </a:cubicBezTo>
                  <a:cubicBezTo>
                    <a:pt x="1067" y="1644"/>
                    <a:pt x="1067" y="1644"/>
                    <a:pt x="1067" y="1644"/>
                  </a:cubicBezTo>
                  <a:cubicBezTo>
                    <a:pt x="1074" y="1643"/>
                    <a:pt x="1074" y="1643"/>
                    <a:pt x="1074" y="1643"/>
                  </a:cubicBezTo>
                  <a:cubicBezTo>
                    <a:pt x="1083" y="1640"/>
                    <a:pt x="1092" y="1638"/>
                    <a:pt x="1102" y="1636"/>
                  </a:cubicBezTo>
                  <a:cubicBezTo>
                    <a:pt x="1111" y="1634"/>
                    <a:pt x="1120" y="1632"/>
                    <a:pt x="1129" y="1630"/>
                  </a:cubicBezTo>
                  <a:cubicBezTo>
                    <a:pt x="1148" y="1626"/>
                    <a:pt x="1166" y="1622"/>
                    <a:pt x="1184" y="1617"/>
                  </a:cubicBezTo>
                  <a:cubicBezTo>
                    <a:pt x="1202" y="1613"/>
                    <a:pt x="1221" y="1609"/>
                    <a:pt x="1238" y="1605"/>
                  </a:cubicBezTo>
                  <a:cubicBezTo>
                    <a:pt x="1251" y="1603"/>
                    <a:pt x="1263" y="1602"/>
                    <a:pt x="1275" y="1600"/>
                  </a:cubicBezTo>
                  <a:cubicBezTo>
                    <a:pt x="1287" y="1598"/>
                    <a:pt x="1299" y="1595"/>
                    <a:pt x="1311" y="1593"/>
                  </a:cubicBezTo>
                  <a:cubicBezTo>
                    <a:pt x="1318" y="1592"/>
                    <a:pt x="1323" y="1591"/>
                    <a:pt x="1329" y="1589"/>
                  </a:cubicBezTo>
                  <a:cubicBezTo>
                    <a:pt x="1347" y="1585"/>
                    <a:pt x="1347" y="1585"/>
                    <a:pt x="1347" y="1585"/>
                  </a:cubicBezTo>
                  <a:cubicBezTo>
                    <a:pt x="1365" y="1581"/>
                    <a:pt x="1365" y="1581"/>
                    <a:pt x="1365" y="1581"/>
                  </a:cubicBezTo>
                  <a:cubicBezTo>
                    <a:pt x="1382" y="1577"/>
                    <a:pt x="1382" y="1577"/>
                    <a:pt x="1382" y="1577"/>
                  </a:cubicBezTo>
                  <a:cubicBezTo>
                    <a:pt x="1399" y="1572"/>
                    <a:pt x="1399" y="1572"/>
                    <a:pt x="1399" y="1572"/>
                  </a:cubicBezTo>
                  <a:cubicBezTo>
                    <a:pt x="1404" y="1570"/>
                    <a:pt x="1410" y="1569"/>
                    <a:pt x="1415" y="1567"/>
                  </a:cubicBezTo>
                  <a:cubicBezTo>
                    <a:pt x="1426" y="1563"/>
                    <a:pt x="1437" y="1559"/>
                    <a:pt x="1448" y="1555"/>
                  </a:cubicBezTo>
                  <a:cubicBezTo>
                    <a:pt x="1454" y="1553"/>
                    <a:pt x="1458" y="1551"/>
                    <a:pt x="1463" y="1549"/>
                  </a:cubicBezTo>
                  <a:cubicBezTo>
                    <a:pt x="1468" y="1547"/>
                    <a:pt x="1473" y="1545"/>
                    <a:pt x="1478" y="1543"/>
                  </a:cubicBezTo>
                  <a:cubicBezTo>
                    <a:pt x="1488" y="1539"/>
                    <a:pt x="1498" y="1534"/>
                    <a:pt x="1507" y="1529"/>
                  </a:cubicBezTo>
                  <a:cubicBezTo>
                    <a:pt x="1545" y="1510"/>
                    <a:pt x="1581" y="1487"/>
                    <a:pt x="1613" y="1462"/>
                  </a:cubicBezTo>
                  <a:cubicBezTo>
                    <a:pt x="1624" y="1454"/>
                    <a:pt x="1634" y="1446"/>
                    <a:pt x="1644" y="1438"/>
                  </a:cubicBezTo>
                  <a:cubicBezTo>
                    <a:pt x="1669" y="1410"/>
                    <a:pt x="1688" y="1390"/>
                    <a:pt x="1701" y="1390"/>
                  </a:cubicBezTo>
                  <a:cubicBezTo>
                    <a:pt x="1709" y="1382"/>
                    <a:pt x="1717" y="1374"/>
                    <a:pt x="1725" y="1366"/>
                  </a:cubicBezTo>
                  <a:cubicBezTo>
                    <a:pt x="1725" y="1366"/>
                    <a:pt x="1725" y="1366"/>
                    <a:pt x="1725" y="1366"/>
                  </a:cubicBezTo>
                  <a:cubicBezTo>
                    <a:pt x="1747" y="1345"/>
                    <a:pt x="1768" y="1322"/>
                    <a:pt x="1789" y="1298"/>
                  </a:cubicBezTo>
                  <a:cubicBezTo>
                    <a:pt x="1794" y="1292"/>
                    <a:pt x="1799" y="1285"/>
                    <a:pt x="1805" y="1279"/>
                  </a:cubicBezTo>
                  <a:cubicBezTo>
                    <a:pt x="1806" y="1277"/>
                    <a:pt x="1808" y="1275"/>
                    <a:pt x="1809" y="1273"/>
                  </a:cubicBezTo>
                  <a:cubicBezTo>
                    <a:pt x="1812" y="1269"/>
                    <a:pt x="1816" y="1265"/>
                    <a:pt x="1819" y="1261"/>
                  </a:cubicBezTo>
                  <a:cubicBezTo>
                    <a:pt x="1828" y="1249"/>
                    <a:pt x="1828" y="1249"/>
                    <a:pt x="1828" y="1249"/>
                  </a:cubicBezTo>
                  <a:cubicBezTo>
                    <a:pt x="1833" y="1243"/>
                    <a:pt x="1833" y="1243"/>
                    <a:pt x="1833" y="1243"/>
                  </a:cubicBezTo>
                  <a:cubicBezTo>
                    <a:pt x="1837" y="1237"/>
                    <a:pt x="1837" y="1237"/>
                    <a:pt x="1837" y="1237"/>
                  </a:cubicBezTo>
                  <a:cubicBezTo>
                    <a:pt x="1846" y="1225"/>
                    <a:pt x="1846" y="1225"/>
                    <a:pt x="1846" y="1225"/>
                  </a:cubicBezTo>
                  <a:cubicBezTo>
                    <a:pt x="1852" y="1217"/>
                    <a:pt x="1857" y="1208"/>
                    <a:pt x="1863" y="1200"/>
                  </a:cubicBezTo>
                  <a:cubicBezTo>
                    <a:pt x="1893" y="1152"/>
                    <a:pt x="1917" y="1102"/>
                    <a:pt x="1932" y="1049"/>
                  </a:cubicBezTo>
                  <a:cubicBezTo>
                    <a:pt x="1938" y="1026"/>
                    <a:pt x="1943" y="1004"/>
                    <a:pt x="1946" y="981"/>
                  </a:cubicBezTo>
                  <a:cubicBezTo>
                    <a:pt x="1950" y="954"/>
                    <a:pt x="1952" y="926"/>
                    <a:pt x="1952" y="897"/>
                  </a:cubicBezTo>
                  <a:cubicBezTo>
                    <a:pt x="1952" y="846"/>
                    <a:pt x="1946" y="794"/>
                    <a:pt x="1935" y="743"/>
                  </a:cubicBezTo>
                  <a:cubicBezTo>
                    <a:pt x="1927" y="703"/>
                    <a:pt x="1916" y="663"/>
                    <a:pt x="1903" y="624"/>
                  </a:cubicBezTo>
                  <a:cubicBezTo>
                    <a:pt x="1900" y="614"/>
                    <a:pt x="1897" y="605"/>
                    <a:pt x="1894" y="595"/>
                  </a:cubicBezTo>
                  <a:cubicBezTo>
                    <a:pt x="1890" y="585"/>
                    <a:pt x="1887" y="576"/>
                    <a:pt x="1884" y="566"/>
                  </a:cubicBezTo>
                  <a:cubicBezTo>
                    <a:pt x="1877" y="547"/>
                    <a:pt x="1870" y="528"/>
                    <a:pt x="1862" y="510"/>
                  </a:cubicBezTo>
                  <a:cubicBezTo>
                    <a:pt x="1862" y="510"/>
                    <a:pt x="1862" y="510"/>
                    <a:pt x="1862" y="510"/>
                  </a:cubicBezTo>
                  <a:cubicBezTo>
                    <a:pt x="1862" y="510"/>
                    <a:pt x="1862" y="510"/>
                    <a:pt x="1862" y="509"/>
                  </a:cubicBezTo>
                  <a:cubicBezTo>
                    <a:pt x="1862" y="493"/>
                    <a:pt x="1844" y="464"/>
                    <a:pt x="1834" y="443"/>
                  </a:cubicBezTo>
                  <a:cubicBezTo>
                    <a:pt x="1827" y="440"/>
                    <a:pt x="1823" y="436"/>
                    <a:pt x="1820" y="431"/>
                  </a:cubicBezTo>
                  <a:cubicBezTo>
                    <a:pt x="1817" y="427"/>
                    <a:pt x="1815" y="421"/>
                    <a:pt x="1813" y="415"/>
                  </a:cubicBezTo>
                  <a:cubicBezTo>
                    <a:pt x="1811" y="409"/>
                    <a:pt x="1809" y="402"/>
                    <a:pt x="1806" y="394"/>
                  </a:cubicBezTo>
                  <a:cubicBezTo>
                    <a:pt x="1804" y="390"/>
                    <a:pt x="1802" y="386"/>
                    <a:pt x="1799" y="381"/>
                  </a:cubicBezTo>
                  <a:cubicBezTo>
                    <a:pt x="1797" y="377"/>
                    <a:pt x="1794" y="372"/>
                    <a:pt x="1790" y="367"/>
                  </a:cubicBezTo>
                  <a:cubicBezTo>
                    <a:pt x="1771" y="339"/>
                    <a:pt x="1749" y="312"/>
                    <a:pt x="1726" y="287"/>
                  </a:cubicBezTo>
                  <a:cubicBezTo>
                    <a:pt x="1717" y="278"/>
                    <a:pt x="1717" y="278"/>
                    <a:pt x="1717" y="278"/>
                  </a:cubicBezTo>
                  <a:cubicBezTo>
                    <a:pt x="1715" y="277"/>
                    <a:pt x="1714" y="275"/>
                    <a:pt x="1712" y="274"/>
                  </a:cubicBezTo>
                  <a:cubicBezTo>
                    <a:pt x="1707" y="270"/>
                    <a:pt x="1707" y="270"/>
                    <a:pt x="1707" y="270"/>
                  </a:cubicBezTo>
                  <a:cubicBezTo>
                    <a:pt x="1701" y="264"/>
                    <a:pt x="1695" y="258"/>
                    <a:pt x="1689" y="254"/>
                  </a:cubicBezTo>
                  <a:cubicBezTo>
                    <a:pt x="1679" y="246"/>
                    <a:pt x="1679" y="246"/>
                    <a:pt x="1679" y="246"/>
                  </a:cubicBezTo>
                  <a:cubicBezTo>
                    <a:pt x="1676" y="244"/>
                    <a:pt x="1673" y="242"/>
                    <a:pt x="1669" y="240"/>
                  </a:cubicBezTo>
                  <a:cubicBezTo>
                    <a:pt x="1660" y="233"/>
                    <a:pt x="1660" y="233"/>
                    <a:pt x="1660" y="233"/>
                  </a:cubicBezTo>
                  <a:cubicBezTo>
                    <a:pt x="1655" y="231"/>
                    <a:pt x="1651" y="229"/>
                    <a:pt x="1647" y="226"/>
                  </a:cubicBezTo>
                  <a:cubicBezTo>
                    <a:pt x="1631" y="217"/>
                    <a:pt x="1614" y="208"/>
                    <a:pt x="1598" y="199"/>
                  </a:cubicBezTo>
                  <a:cubicBezTo>
                    <a:pt x="1561" y="180"/>
                    <a:pt x="1525" y="163"/>
                    <a:pt x="1491" y="150"/>
                  </a:cubicBezTo>
                  <a:cubicBezTo>
                    <a:pt x="1479" y="145"/>
                    <a:pt x="1466" y="141"/>
                    <a:pt x="1455" y="137"/>
                  </a:cubicBezTo>
                  <a:cubicBezTo>
                    <a:pt x="1455" y="137"/>
                    <a:pt x="1455" y="137"/>
                    <a:pt x="1455" y="137"/>
                  </a:cubicBezTo>
                  <a:cubicBezTo>
                    <a:pt x="1504" y="162"/>
                    <a:pt x="1544" y="188"/>
                    <a:pt x="1588" y="216"/>
                  </a:cubicBezTo>
                  <a:cubicBezTo>
                    <a:pt x="1593" y="220"/>
                    <a:pt x="1599" y="223"/>
                    <a:pt x="1605" y="227"/>
                  </a:cubicBezTo>
                  <a:cubicBezTo>
                    <a:pt x="1607" y="229"/>
                    <a:pt x="1610" y="231"/>
                    <a:pt x="1613" y="232"/>
                  </a:cubicBezTo>
                  <a:cubicBezTo>
                    <a:pt x="1613" y="232"/>
                    <a:pt x="1613" y="232"/>
                    <a:pt x="1613" y="232"/>
                  </a:cubicBezTo>
                  <a:cubicBezTo>
                    <a:pt x="1616" y="234"/>
                    <a:pt x="1619" y="236"/>
                    <a:pt x="1622" y="238"/>
                  </a:cubicBezTo>
                  <a:cubicBezTo>
                    <a:pt x="1627" y="242"/>
                    <a:pt x="1633" y="245"/>
                    <a:pt x="1639" y="249"/>
                  </a:cubicBezTo>
                  <a:cubicBezTo>
                    <a:pt x="1642" y="251"/>
                    <a:pt x="1645" y="253"/>
                    <a:pt x="1648" y="255"/>
                  </a:cubicBezTo>
                  <a:cubicBezTo>
                    <a:pt x="1650" y="256"/>
                    <a:pt x="1652" y="258"/>
                    <a:pt x="1655" y="259"/>
                  </a:cubicBezTo>
                  <a:cubicBezTo>
                    <a:pt x="1672" y="271"/>
                    <a:pt x="1691" y="287"/>
                    <a:pt x="1713" y="307"/>
                  </a:cubicBezTo>
                  <a:cubicBezTo>
                    <a:pt x="1717" y="312"/>
                    <a:pt x="1721" y="316"/>
                    <a:pt x="1725" y="319"/>
                  </a:cubicBezTo>
                  <a:cubicBezTo>
                    <a:pt x="1725" y="320"/>
                    <a:pt x="1726" y="320"/>
                    <a:pt x="1727" y="321"/>
                  </a:cubicBezTo>
                  <a:cubicBezTo>
                    <a:pt x="1730" y="323"/>
                    <a:pt x="1732" y="325"/>
                    <a:pt x="1734" y="326"/>
                  </a:cubicBezTo>
                  <a:cubicBezTo>
                    <a:pt x="1737" y="328"/>
                    <a:pt x="1739" y="330"/>
                    <a:pt x="1742" y="332"/>
                  </a:cubicBezTo>
                  <a:cubicBezTo>
                    <a:pt x="1744" y="334"/>
                    <a:pt x="1747" y="336"/>
                    <a:pt x="1749" y="338"/>
                  </a:cubicBezTo>
                  <a:cubicBezTo>
                    <a:pt x="1752" y="340"/>
                    <a:pt x="1754" y="343"/>
                    <a:pt x="1756" y="345"/>
                  </a:cubicBezTo>
                  <a:cubicBezTo>
                    <a:pt x="1758" y="348"/>
                    <a:pt x="1760" y="351"/>
                    <a:pt x="1762" y="355"/>
                  </a:cubicBezTo>
                  <a:cubicBezTo>
                    <a:pt x="1763" y="357"/>
                    <a:pt x="1764" y="358"/>
                    <a:pt x="1764" y="360"/>
                  </a:cubicBezTo>
                  <a:cubicBezTo>
                    <a:pt x="1765" y="362"/>
                    <a:pt x="1766" y="365"/>
                    <a:pt x="1767" y="367"/>
                  </a:cubicBezTo>
                  <a:cubicBezTo>
                    <a:pt x="1773" y="377"/>
                    <a:pt x="1779" y="388"/>
                    <a:pt x="1785" y="399"/>
                  </a:cubicBezTo>
                  <a:cubicBezTo>
                    <a:pt x="1799" y="421"/>
                    <a:pt x="1813" y="444"/>
                    <a:pt x="1825" y="468"/>
                  </a:cubicBezTo>
                  <a:cubicBezTo>
                    <a:pt x="1823" y="467"/>
                    <a:pt x="1821" y="465"/>
                    <a:pt x="1819" y="464"/>
                  </a:cubicBezTo>
                  <a:cubicBezTo>
                    <a:pt x="1819" y="464"/>
                    <a:pt x="1819" y="464"/>
                    <a:pt x="1819" y="464"/>
                  </a:cubicBezTo>
                  <a:cubicBezTo>
                    <a:pt x="1827" y="479"/>
                    <a:pt x="1835" y="495"/>
                    <a:pt x="1842" y="512"/>
                  </a:cubicBezTo>
                  <a:cubicBezTo>
                    <a:pt x="1848" y="525"/>
                    <a:pt x="1854" y="538"/>
                    <a:pt x="1859" y="552"/>
                  </a:cubicBezTo>
                  <a:cubicBezTo>
                    <a:pt x="1862" y="559"/>
                    <a:pt x="1864" y="566"/>
                    <a:pt x="1867" y="573"/>
                  </a:cubicBezTo>
                  <a:cubicBezTo>
                    <a:pt x="1870" y="580"/>
                    <a:pt x="1872" y="587"/>
                    <a:pt x="1875" y="594"/>
                  </a:cubicBezTo>
                  <a:cubicBezTo>
                    <a:pt x="1878" y="605"/>
                    <a:pt x="1882" y="616"/>
                    <a:pt x="1885" y="627"/>
                  </a:cubicBezTo>
                  <a:cubicBezTo>
                    <a:pt x="1891" y="645"/>
                    <a:pt x="1896" y="664"/>
                    <a:pt x="1900" y="683"/>
                  </a:cubicBezTo>
                  <a:cubicBezTo>
                    <a:pt x="1902" y="697"/>
                    <a:pt x="1903" y="709"/>
                    <a:pt x="1905" y="720"/>
                  </a:cubicBezTo>
                  <a:cubicBezTo>
                    <a:pt x="1907" y="731"/>
                    <a:pt x="1910" y="742"/>
                    <a:pt x="1912" y="752"/>
                  </a:cubicBezTo>
                  <a:cubicBezTo>
                    <a:pt x="1913" y="757"/>
                    <a:pt x="1915" y="762"/>
                    <a:pt x="1916" y="766"/>
                  </a:cubicBezTo>
                  <a:cubicBezTo>
                    <a:pt x="1917" y="771"/>
                    <a:pt x="1918" y="776"/>
                    <a:pt x="1919" y="780"/>
                  </a:cubicBezTo>
                  <a:cubicBezTo>
                    <a:pt x="1922" y="789"/>
                    <a:pt x="1924" y="798"/>
                    <a:pt x="1927" y="807"/>
                  </a:cubicBezTo>
                  <a:cubicBezTo>
                    <a:pt x="1931" y="825"/>
                    <a:pt x="1935" y="843"/>
                    <a:pt x="1937" y="862"/>
                  </a:cubicBezTo>
                  <a:cubicBezTo>
                    <a:pt x="1938" y="872"/>
                    <a:pt x="1938" y="882"/>
                    <a:pt x="1937" y="893"/>
                  </a:cubicBezTo>
                  <a:cubicBezTo>
                    <a:pt x="1936" y="904"/>
                    <a:pt x="1935" y="915"/>
                    <a:pt x="1932" y="927"/>
                  </a:cubicBezTo>
                  <a:cubicBezTo>
                    <a:pt x="1930" y="963"/>
                    <a:pt x="1925" y="996"/>
                    <a:pt x="1917" y="1027"/>
                  </a:cubicBezTo>
                  <a:cubicBezTo>
                    <a:pt x="1905" y="1074"/>
                    <a:pt x="1886" y="1118"/>
                    <a:pt x="1863" y="1158"/>
                  </a:cubicBezTo>
                  <a:cubicBezTo>
                    <a:pt x="1861" y="1162"/>
                    <a:pt x="1858" y="1166"/>
                    <a:pt x="1856" y="1170"/>
                  </a:cubicBezTo>
                  <a:cubicBezTo>
                    <a:pt x="1853" y="1175"/>
                    <a:pt x="1850" y="1179"/>
                    <a:pt x="1848" y="1183"/>
                  </a:cubicBezTo>
                  <a:cubicBezTo>
                    <a:pt x="1843" y="1191"/>
                    <a:pt x="1837" y="1199"/>
                    <a:pt x="1832" y="1207"/>
                  </a:cubicBezTo>
                  <a:cubicBezTo>
                    <a:pt x="1826" y="1215"/>
                    <a:pt x="1820" y="1223"/>
                    <a:pt x="1814" y="1230"/>
                  </a:cubicBezTo>
                  <a:cubicBezTo>
                    <a:pt x="1811" y="1234"/>
                    <a:pt x="1808" y="1238"/>
                    <a:pt x="1805" y="1242"/>
                  </a:cubicBezTo>
                  <a:cubicBezTo>
                    <a:pt x="1803" y="1244"/>
                    <a:pt x="1801" y="1247"/>
                    <a:pt x="1799" y="1249"/>
                  </a:cubicBezTo>
                  <a:cubicBezTo>
                    <a:pt x="1798" y="1251"/>
                    <a:pt x="1797" y="1252"/>
                    <a:pt x="1796" y="1253"/>
                  </a:cubicBezTo>
                  <a:cubicBezTo>
                    <a:pt x="1769" y="1286"/>
                    <a:pt x="1742" y="1316"/>
                    <a:pt x="1714" y="1345"/>
                  </a:cubicBezTo>
                  <a:cubicBezTo>
                    <a:pt x="1658" y="1401"/>
                    <a:pt x="1598" y="1450"/>
                    <a:pt x="1534" y="1486"/>
                  </a:cubicBezTo>
                  <a:cubicBezTo>
                    <a:pt x="1526" y="1491"/>
                    <a:pt x="1518" y="1495"/>
                    <a:pt x="1510" y="1499"/>
                  </a:cubicBezTo>
                  <a:cubicBezTo>
                    <a:pt x="1501" y="1503"/>
                    <a:pt x="1493" y="1508"/>
                    <a:pt x="1485" y="1511"/>
                  </a:cubicBezTo>
                  <a:cubicBezTo>
                    <a:pt x="1476" y="1515"/>
                    <a:pt x="1468" y="1519"/>
                    <a:pt x="1459" y="1522"/>
                  </a:cubicBezTo>
                  <a:cubicBezTo>
                    <a:pt x="1455" y="1524"/>
                    <a:pt x="1451" y="1526"/>
                    <a:pt x="1446" y="1527"/>
                  </a:cubicBezTo>
                  <a:cubicBezTo>
                    <a:pt x="1444" y="1528"/>
                    <a:pt x="1442" y="1529"/>
                    <a:pt x="1439" y="1530"/>
                  </a:cubicBezTo>
                  <a:cubicBezTo>
                    <a:pt x="1432" y="1532"/>
                    <a:pt x="1432" y="1532"/>
                    <a:pt x="1432" y="1532"/>
                  </a:cubicBezTo>
                  <a:cubicBezTo>
                    <a:pt x="1423" y="1535"/>
                    <a:pt x="1413" y="1539"/>
                    <a:pt x="1404" y="1542"/>
                  </a:cubicBezTo>
                  <a:cubicBezTo>
                    <a:pt x="1394" y="1545"/>
                    <a:pt x="1384" y="1548"/>
                    <a:pt x="1373" y="1551"/>
                  </a:cubicBezTo>
                  <a:cubicBezTo>
                    <a:pt x="1368" y="1553"/>
                    <a:pt x="1363" y="1554"/>
                    <a:pt x="1358" y="1556"/>
                  </a:cubicBezTo>
                  <a:cubicBezTo>
                    <a:pt x="1353" y="1557"/>
                    <a:pt x="1348" y="1558"/>
                    <a:pt x="1342" y="1560"/>
                  </a:cubicBezTo>
                  <a:cubicBezTo>
                    <a:pt x="1331" y="1562"/>
                    <a:pt x="1321" y="1565"/>
                    <a:pt x="1310" y="1568"/>
                  </a:cubicBezTo>
                  <a:cubicBezTo>
                    <a:pt x="1298" y="1573"/>
                    <a:pt x="1286" y="1578"/>
                    <a:pt x="1274" y="1583"/>
                  </a:cubicBezTo>
                  <a:cubicBezTo>
                    <a:pt x="1268" y="1586"/>
                    <a:pt x="1262" y="1588"/>
                    <a:pt x="1256" y="1591"/>
                  </a:cubicBezTo>
                  <a:cubicBezTo>
                    <a:pt x="1238" y="1598"/>
                    <a:pt x="1238" y="1598"/>
                    <a:pt x="1238" y="1598"/>
                  </a:cubicBezTo>
                  <a:cubicBezTo>
                    <a:pt x="1201" y="1605"/>
                    <a:pt x="1164" y="1612"/>
                    <a:pt x="1128" y="1618"/>
                  </a:cubicBezTo>
                  <a:cubicBezTo>
                    <a:pt x="1114" y="1621"/>
                    <a:pt x="1114" y="1621"/>
                    <a:pt x="1114" y="1621"/>
                  </a:cubicBezTo>
                  <a:cubicBezTo>
                    <a:pt x="1100" y="1624"/>
                    <a:pt x="1100" y="1624"/>
                    <a:pt x="1100" y="1624"/>
                  </a:cubicBezTo>
                  <a:cubicBezTo>
                    <a:pt x="1091" y="1626"/>
                    <a:pt x="1082" y="1627"/>
                    <a:pt x="1073" y="1629"/>
                  </a:cubicBezTo>
                  <a:cubicBezTo>
                    <a:pt x="1063" y="1632"/>
                    <a:pt x="1056" y="1632"/>
                    <a:pt x="1048" y="1634"/>
                  </a:cubicBezTo>
                  <a:cubicBezTo>
                    <a:pt x="1026" y="1637"/>
                    <a:pt x="1026" y="1637"/>
                    <a:pt x="1026" y="1637"/>
                  </a:cubicBezTo>
                  <a:cubicBezTo>
                    <a:pt x="1020" y="1635"/>
                    <a:pt x="1011" y="1633"/>
                    <a:pt x="1000" y="1633"/>
                  </a:cubicBezTo>
                  <a:cubicBezTo>
                    <a:pt x="998" y="1633"/>
                    <a:pt x="996" y="1633"/>
                    <a:pt x="994" y="1633"/>
                  </a:cubicBezTo>
                  <a:cubicBezTo>
                    <a:pt x="987" y="1634"/>
                    <a:pt x="979" y="1634"/>
                    <a:pt x="971" y="1635"/>
                  </a:cubicBezTo>
                  <a:cubicBezTo>
                    <a:pt x="963" y="1635"/>
                    <a:pt x="955" y="1636"/>
                    <a:pt x="947" y="1637"/>
                  </a:cubicBezTo>
                  <a:cubicBezTo>
                    <a:pt x="943" y="1637"/>
                    <a:pt x="939" y="1637"/>
                    <a:pt x="934" y="1637"/>
                  </a:cubicBezTo>
                  <a:cubicBezTo>
                    <a:pt x="932" y="1638"/>
                    <a:pt x="930" y="1638"/>
                    <a:pt x="928" y="1638"/>
                  </a:cubicBezTo>
                  <a:cubicBezTo>
                    <a:pt x="926" y="1638"/>
                    <a:pt x="924" y="1638"/>
                    <a:pt x="922" y="1638"/>
                  </a:cubicBezTo>
                  <a:cubicBezTo>
                    <a:pt x="914" y="1638"/>
                    <a:pt x="907" y="1638"/>
                    <a:pt x="900" y="1637"/>
                  </a:cubicBezTo>
                  <a:cubicBezTo>
                    <a:pt x="886" y="1637"/>
                    <a:pt x="875" y="1634"/>
                    <a:pt x="869" y="1629"/>
                  </a:cubicBezTo>
                  <a:cubicBezTo>
                    <a:pt x="868" y="1630"/>
                    <a:pt x="867" y="1630"/>
                    <a:pt x="865" y="1630"/>
                  </a:cubicBezTo>
                  <a:cubicBezTo>
                    <a:pt x="862" y="1630"/>
                    <a:pt x="858" y="1629"/>
                    <a:pt x="855" y="1629"/>
                  </a:cubicBezTo>
                  <a:cubicBezTo>
                    <a:pt x="850" y="1629"/>
                    <a:pt x="844" y="1629"/>
                    <a:pt x="839" y="1628"/>
                  </a:cubicBezTo>
                  <a:cubicBezTo>
                    <a:pt x="828" y="1627"/>
                    <a:pt x="817" y="1625"/>
                    <a:pt x="807" y="1624"/>
                  </a:cubicBezTo>
                  <a:cubicBezTo>
                    <a:pt x="801" y="1624"/>
                    <a:pt x="796" y="1623"/>
                    <a:pt x="792" y="1622"/>
                  </a:cubicBezTo>
                  <a:cubicBezTo>
                    <a:pt x="787" y="1622"/>
                    <a:pt x="783" y="1621"/>
                    <a:pt x="780" y="1621"/>
                  </a:cubicBezTo>
                  <a:cubicBezTo>
                    <a:pt x="779" y="1621"/>
                    <a:pt x="779" y="1621"/>
                    <a:pt x="779" y="1621"/>
                  </a:cubicBezTo>
                  <a:cubicBezTo>
                    <a:pt x="772" y="1622"/>
                    <a:pt x="766" y="1623"/>
                    <a:pt x="764" y="1626"/>
                  </a:cubicBezTo>
                  <a:cubicBezTo>
                    <a:pt x="762" y="1627"/>
                    <a:pt x="760" y="1628"/>
                    <a:pt x="758" y="1628"/>
                  </a:cubicBezTo>
                  <a:cubicBezTo>
                    <a:pt x="756" y="1629"/>
                    <a:pt x="754" y="1629"/>
                    <a:pt x="752" y="1629"/>
                  </a:cubicBezTo>
                  <a:cubicBezTo>
                    <a:pt x="751" y="1629"/>
                    <a:pt x="749" y="1629"/>
                    <a:pt x="748" y="1629"/>
                  </a:cubicBezTo>
                  <a:cubicBezTo>
                    <a:pt x="745" y="1629"/>
                    <a:pt x="742" y="1629"/>
                    <a:pt x="740" y="1629"/>
                  </a:cubicBezTo>
                  <a:cubicBezTo>
                    <a:pt x="731" y="1628"/>
                    <a:pt x="722" y="1625"/>
                    <a:pt x="713" y="1621"/>
                  </a:cubicBezTo>
                  <a:cubicBezTo>
                    <a:pt x="704" y="1617"/>
                    <a:pt x="695" y="1613"/>
                    <a:pt x="685" y="1609"/>
                  </a:cubicBezTo>
                  <a:cubicBezTo>
                    <a:pt x="681" y="1607"/>
                    <a:pt x="676" y="1606"/>
                    <a:pt x="671" y="1604"/>
                  </a:cubicBezTo>
                  <a:cubicBezTo>
                    <a:pt x="666" y="1602"/>
                    <a:pt x="661" y="1601"/>
                    <a:pt x="656" y="1600"/>
                  </a:cubicBezTo>
                  <a:cubicBezTo>
                    <a:pt x="647" y="1597"/>
                    <a:pt x="639" y="1593"/>
                    <a:pt x="631" y="1590"/>
                  </a:cubicBezTo>
                  <a:cubicBezTo>
                    <a:pt x="623" y="1587"/>
                    <a:pt x="615" y="1584"/>
                    <a:pt x="608" y="1580"/>
                  </a:cubicBezTo>
                  <a:cubicBezTo>
                    <a:pt x="600" y="1577"/>
                    <a:pt x="592" y="1574"/>
                    <a:pt x="584" y="1571"/>
                  </a:cubicBezTo>
                  <a:cubicBezTo>
                    <a:pt x="577" y="1567"/>
                    <a:pt x="569" y="1564"/>
                    <a:pt x="561" y="1560"/>
                  </a:cubicBezTo>
                  <a:cubicBezTo>
                    <a:pt x="530" y="1547"/>
                    <a:pt x="498" y="1531"/>
                    <a:pt x="463" y="1511"/>
                  </a:cubicBezTo>
                  <a:cubicBezTo>
                    <a:pt x="455" y="1506"/>
                    <a:pt x="447" y="1500"/>
                    <a:pt x="437" y="1495"/>
                  </a:cubicBezTo>
                  <a:cubicBezTo>
                    <a:pt x="427" y="1490"/>
                    <a:pt x="417" y="1485"/>
                    <a:pt x="406" y="1480"/>
                  </a:cubicBezTo>
                  <a:cubicBezTo>
                    <a:pt x="395" y="1475"/>
                    <a:pt x="384" y="1470"/>
                    <a:pt x="373" y="1466"/>
                  </a:cubicBezTo>
                  <a:cubicBezTo>
                    <a:pt x="368" y="1464"/>
                    <a:pt x="364" y="1462"/>
                    <a:pt x="359" y="1460"/>
                  </a:cubicBezTo>
                  <a:cubicBezTo>
                    <a:pt x="355" y="1459"/>
                    <a:pt x="350" y="1457"/>
                    <a:pt x="346" y="1455"/>
                  </a:cubicBezTo>
                  <a:cubicBezTo>
                    <a:pt x="342" y="1443"/>
                    <a:pt x="316" y="1428"/>
                    <a:pt x="291" y="1411"/>
                  </a:cubicBezTo>
                  <a:cubicBezTo>
                    <a:pt x="266" y="1393"/>
                    <a:pt x="242" y="1374"/>
                    <a:pt x="241" y="1361"/>
                  </a:cubicBezTo>
                  <a:cubicBezTo>
                    <a:pt x="219" y="1343"/>
                    <a:pt x="199" y="1324"/>
                    <a:pt x="182" y="1305"/>
                  </a:cubicBezTo>
                  <a:cubicBezTo>
                    <a:pt x="173" y="1296"/>
                    <a:pt x="165" y="1287"/>
                    <a:pt x="158" y="1279"/>
                  </a:cubicBezTo>
                  <a:cubicBezTo>
                    <a:pt x="150" y="1269"/>
                    <a:pt x="143" y="1259"/>
                    <a:pt x="137" y="1250"/>
                  </a:cubicBezTo>
                  <a:cubicBezTo>
                    <a:pt x="130" y="1241"/>
                    <a:pt x="130" y="1235"/>
                    <a:pt x="130" y="1229"/>
                  </a:cubicBezTo>
                  <a:cubicBezTo>
                    <a:pt x="130" y="1228"/>
                    <a:pt x="130" y="1227"/>
                    <a:pt x="130" y="1227"/>
                  </a:cubicBezTo>
                  <a:cubicBezTo>
                    <a:pt x="129" y="1225"/>
                    <a:pt x="129" y="1224"/>
                    <a:pt x="129" y="1222"/>
                  </a:cubicBezTo>
                  <a:cubicBezTo>
                    <a:pt x="129" y="1220"/>
                    <a:pt x="129" y="1219"/>
                    <a:pt x="128" y="1217"/>
                  </a:cubicBezTo>
                  <a:cubicBezTo>
                    <a:pt x="128" y="1216"/>
                    <a:pt x="128" y="1214"/>
                    <a:pt x="127" y="1212"/>
                  </a:cubicBezTo>
                  <a:cubicBezTo>
                    <a:pt x="126" y="1211"/>
                    <a:pt x="125" y="1209"/>
                    <a:pt x="123" y="1206"/>
                  </a:cubicBezTo>
                  <a:cubicBezTo>
                    <a:pt x="118" y="1201"/>
                    <a:pt x="114" y="1196"/>
                    <a:pt x="110" y="1192"/>
                  </a:cubicBezTo>
                  <a:cubicBezTo>
                    <a:pt x="109" y="1192"/>
                    <a:pt x="109" y="1191"/>
                    <a:pt x="109" y="1191"/>
                  </a:cubicBezTo>
                  <a:cubicBezTo>
                    <a:pt x="105" y="1185"/>
                    <a:pt x="101" y="1180"/>
                    <a:pt x="99" y="1175"/>
                  </a:cubicBezTo>
                  <a:cubicBezTo>
                    <a:pt x="93" y="1166"/>
                    <a:pt x="90" y="1156"/>
                    <a:pt x="88" y="1148"/>
                  </a:cubicBezTo>
                  <a:cubicBezTo>
                    <a:pt x="88" y="1147"/>
                    <a:pt x="88" y="1146"/>
                    <a:pt x="88" y="1146"/>
                  </a:cubicBezTo>
                  <a:cubicBezTo>
                    <a:pt x="87" y="1143"/>
                    <a:pt x="87" y="1139"/>
                    <a:pt x="87" y="1136"/>
                  </a:cubicBezTo>
                  <a:cubicBezTo>
                    <a:pt x="86" y="1132"/>
                    <a:pt x="86" y="1129"/>
                    <a:pt x="87" y="1125"/>
                  </a:cubicBezTo>
                  <a:cubicBezTo>
                    <a:pt x="87" y="1118"/>
                    <a:pt x="89" y="1111"/>
                    <a:pt x="90" y="1104"/>
                  </a:cubicBezTo>
                  <a:cubicBezTo>
                    <a:pt x="91" y="1097"/>
                    <a:pt x="93" y="1089"/>
                    <a:pt x="93" y="1081"/>
                  </a:cubicBezTo>
                  <a:cubicBezTo>
                    <a:pt x="94" y="1076"/>
                    <a:pt x="94" y="1072"/>
                    <a:pt x="94" y="1067"/>
                  </a:cubicBezTo>
                  <a:cubicBezTo>
                    <a:pt x="93" y="1061"/>
                    <a:pt x="93" y="1056"/>
                    <a:pt x="92" y="1050"/>
                  </a:cubicBezTo>
                  <a:cubicBezTo>
                    <a:pt x="91" y="1047"/>
                    <a:pt x="91" y="1043"/>
                    <a:pt x="90" y="1040"/>
                  </a:cubicBezTo>
                  <a:cubicBezTo>
                    <a:pt x="90" y="1037"/>
                    <a:pt x="89" y="1033"/>
                    <a:pt x="88" y="1029"/>
                  </a:cubicBezTo>
                  <a:cubicBezTo>
                    <a:pt x="86" y="1022"/>
                    <a:pt x="83" y="1014"/>
                    <a:pt x="80" y="1005"/>
                  </a:cubicBezTo>
                  <a:cubicBezTo>
                    <a:pt x="79" y="1002"/>
                    <a:pt x="78" y="1000"/>
                    <a:pt x="78" y="998"/>
                  </a:cubicBezTo>
                  <a:cubicBezTo>
                    <a:pt x="77" y="995"/>
                    <a:pt x="76" y="993"/>
                    <a:pt x="75" y="990"/>
                  </a:cubicBezTo>
                  <a:cubicBezTo>
                    <a:pt x="73" y="985"/>
                    <a:pt x="70" y="980"/>
                    <a:pt x="68" y="974"/>
                  </a:cubicBezTo>
                  <a:cubicBezTo>
                    <a:pt x="67" y="971"/>
                    <a:pt x="65" y="968"/>
                    <a:pt x="64" y="965"/>
                  </a:cubicBezTo>
                  <a:cubicBezTo>
                    <a:pt x="63" y="964"/>
                    <a:pt x="63" y="963"/>
                    <a:pt x="62" y="961"/>
                  </a:cubicBezTo>
                  <a:cubicBezTo>
                    <a:pt x="62" y="960"/>
                    <a:pt x="61" y="959"/>
                    <a:pt x="61" y="958"/>
                  </a:cubicBezTo>
                  <a:cubicBezTo>
                    <a:pt x="58" y="955"/>
                    <a:pt x="56" y="951"/>
                    <a:pt x="54" y="947"/>
                  </a:cubicBezTo>
                  <a:cubicBezTo>
                    <a:pt x="37" y="909"/>
                    <a:pt x="31" y="870"/>
                    <a:pt x="30" y="835"/>
                  </a:cubicBezTo>
                  <a:cubicBezTo>
                    <a:pt x="30" y="800"/>
                    <a:pt x="34" y="768"/>
                    <a:pt x="38" y="739"/>
                  </a:cubicBezTo>
                  <a:cubicBezTo>
                    <a:pt x="47" y="701"/>
                    <a:pt x="45" y="678"/>
                    <a:pt x="41" y="656"/>
                  </a:cubicBezTo>
                  <a:cubicBezTo>
                    <a:pt x="40" y="650"/>
                    <a:pt x="39" y="645"/>
                    <a:pt x="38" y="639"/>
                  </a:cubicBezTo>
                  <a:cubicBezTo>
                    <a:pt x="38" y="637"/>
                    <a:pt x="38" y="634"/>
                    <a:pt x="37" y="631"/>
                  </a:cubicBezTo>
                  <a:cubicBezTo>
                    <a:pt x="37" y="628"/>
                    <a:pt x="36" y="626"/>
                    <a:pt x="36" y="623"/>
                  </a:cubicBezTo>
                  <a:cubicBezTo>
                    <a:pt x="36" y="617"/>
                    <a:pt x="35" y="611"/>
                    <a:pt x="36" y="605"/>
                  </a:cubicBezTo>
                  <a:cubicBezTo>
                    <a:pt x="36" y="599"/>
                    <a:pt x="37" y="592"/>
                    <a:pt x="38" y="585"/>
                  </a:cubicBezTo>
                  <a:cubicBezTo>
                    <a:pt x="45" y="584"/>
                    <a:pt x="48" y="568"/>
                    <a:pt x="53" y="560"/>
                  </a:cubicBezTo>
                  <a:cubicBezTo>
                    <a:pt x="55" y="557"/>
                    <a:pt x="57" y="555"/>
                    <a:pt x="59" y="555"/>
                  </a:cubicBezTo>
                  <a:cubicBezTo>
                    <a:pt x="59" y="555"/>
                    <a:pt x="60" y="555"/>
                    <a:pt x="61" y="556"/>
                  </a:cubicBezTo>
                  <a:cubicBezTo>
                    <a:pt x="61" y="551"/>
                    <a:pt x="63" y="546"/>
                    <a:pt x="64" y="541"/>
                  </a:cubicBezTo>
                  <a:cubicBezTo>
                    <a:pt x="66" y="536"/>
                    <a:pt x="68" y="530"/>
                    <a:pt x="69" y="525"/>
                  </a:cubicBezTo>
                  <a:cubicBezTo>
                    <a:pt x="73" y="512"/>
                    <a:pt x="76" y="501"/>
                    <a:pt x="72" y="501"/>
                  </a:cubicBezTo>
                  <a:cubicBezTo>
                    <a:pt x="72" y="501"/>
                    <a:pt x="72" y="501"/>
                    <a:pt x="72" y="501"/>
                  </a:cubicBezTo>
                  <a:cubicBezTo>
                    <a:pt x="73" y="493"/>
                    <a:pt x="74" y="485"/>
                    <a:pt x="75" y="478"/>
                  </a:cubicBezTo>
                  <a:cubicBezTo>
                    <a:pt x="77" y="471"/>
                    <a:pt x="78" y="465"/>
                    <a:pt x="80" y="459"/>
                  </a:cubicBezTo>
                  <a:cubicBezTo>
                    <a:pt x="80" y="458"/>
                    <a:pt x="80" y="457"/>
                    <a:pt x="81" y="456"/>
                  </a:cubicBezTo>
                  <a:cubicBezTo>
                    <a:pt x="84" y="445"/>
                    <a:pt x="88" y="436"/>
                    <a:pt x="92" y="426"/>
                  </a:cubicBezTo>
                  <a:cubicBezTo>
                    <a:pt x="96" y="417"/>
                    <a:pt x="101" y="407"/>
                    <a:pt x="105" y="397"/>
                  </a:cubicBezTo>
                  <a:cubicBezTo>
                    <a:pt x="109" y="387"/>
                    <a:pt x="113" y="377"/>
                    <a:pt x="116" y="365"/>
                  </a:cubicBezTo>
                  <a:cubicBezTo>
                    <a:pt x="120" y="346"/>
                    <a:pt x="125" y="336"/>
                    <a:pt x="130" y="332"/>
                  </a:cubicBezTo>
                  <a:cubicBezTo>
                    <a:pt x="132" y="331"/>
                    <a:pt x="133" y="330"/>
                    <a:pt x="135" y="330"/>
                  </a:cubicBezTo>
                  <a:cubicBezTo>
                    <a:pt x="135" y="330"/>
                    <a:pt x="136" y="330"/>
                    <a:pt x="136" y="330"/>
                  </a:cubicBezTo>
                  <a:cubicBezTo>
                    <a:pt x="139" y="330"/>
                    <a:pt x="141" y="331"/>
                    <a:pt x="142" y="333"/>
                  </a:cubicBezTo>
                  <a:cubicBezTo>
                    <a:pt x="143" y="330"/>
                    <a:pt x="145" y="326"/>
                    <a:pt x="146" y="323"/>
                  </a:cubicBezTo>
                  <a:cubicBezTo>
                    <a:pt x="147" y="319"/>
                    <a:pt x="148" y="315"/>
                    <a:pt x="150" y="312"/>
                  </a:cubicBezTo>
                  <a:cubicBezTo>
                    <a:pt x="152" y="305"/>
                    <a:pt x="155" y="298"/>
                    <a:pt x="158" y="291"/>
                  </a:cubicBezTo>
                  <a:cubicBezTo>
                    <a:pt x="160" y="285"/>
                    <a:pt x="163" y="279"/>
                    <a:pt x="166" y="272"/>
                  </a:cubicBezTo>
                  <a:cubicBezTo>
                    <a:pt x="167" y="269"/>
                    <a:pt x="168" y="266"/>
                    <a:pt x="170" y="263"/>
                  </a:cubicBezTo>
                  <a:cubicBezTo>
                    <a:pt x="171" y="260"/>
                    <a:pt x="172" y="258"/>
                    <a:pt x="174" y="255"/>
                  </a:cubicBezTo>
                  <a:cubicBezTo>
                    <a:pt x="188" y="230"/>
                    <a:pt x="201" y="210"/>
                    <a:pt x="216" y="194"/>
                  </a:cubicBezTo>
                  <a:cubicBezTo>
                    <a:pt x="218" y="193"/>
                    <a:pt x="220" y="191"/>
                    <a:pt x="222" y="189"/>
                  </a:cubicBezTo>
                  <a:cubicBezTo>
                    <a:pt x="223" y="188"/>
                    <a:pt x="224" y="187"/>
                    <a:pt x="225" y="187"/>
                  </a:cubicBezTo>
                  <a:cubicBezTo>
                    <a:pt x="226" y="186"/>
                    <a:pt x="227" y="185"/>
                    <a:pt x="228" y="184"/>
                  </a:cubicBezTo>
                  <a:cubicBezTo>
                    <a:pt x="230" y="182"/>
                    <a:pt x="232" y="179"/>
                    <a:pt x="234" y="177"/>
                  </a:cubicBezTo>
                  <a:cubicBezTo>
                    <a:pt x="236" y="175"/>
                    <a:pt x="239" y="173"/>
                    <a:pt x="241" y="172"/>
                  </a:cubicBezTo>
                  <a:cubicBezTo>
                    <a:pt x="243" y="170"/>
                    <a:pt x="245" y="168"/>
                    <a:pt x="246" y="167"/>
                  </a:cubicBezTo>
                  <a:cubicBezTo>
                    <a:pt x="247" y="166"/>
                    <a:pt x="247" y="166"/>
                    <a:pt x="248" y="165"/>
                  </a:cubicBezTo>
                  <a:cubicBezTo>
                    <a:pt x="248" y="165"/>
                    <a:pt x="248" y="165"/>
                    <a:pt x="248" y="165"/>
                  </a:cubicBezTo>
                  <a:cubicBezTo>
                    <a:pt x="249" y="165"/>
                    <a:pt x="249" y="165"/>
                    <a:pt x="250" y="164"/>
                  </a:cubicBezTo>
                  <a:cubicBezTo>
                    <a:pt x="251" y="163"/>
                    <a:pt x="252" y="163"/>
                    <a:pt x="253" y="162"/>
                  </a:cubicBezTo>
                  <a:cubicBezTo>
                    <a:pt x="256" y="161"/>
                    <a:pt x="258" y="160"/>
                    <a:pt x="260" y="160"/>
                  </a:cubicBezTo>
                  <a:cubicBezTo>
                    <a:pt x="261" y="160"/>
                    <a:pt x="263" y="161"/>
                    <a:pt x="264" y="162"/>
                  </a:cubicBezTo>
                  <a:cubicBezTo>
                    <a:pt x="277" y="152"/>
                    <a:pt x="289" y="143"/>
                    <a:pt x="306" y="132"/>
                  </a:cubicBezTo>
                  <a:cubicBezTo>
                    <a:pt x="316" y="126"/>
                    <a:pt x="328" y="119"/>
                    <a:pt x="341" y="111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58" y="103"/>
                    <a:pt x="375" y="96"/>
                    <a:pt x="393" y="90"/>
                  </a:cubicBezTo>
                  <a:cubicBezTo>
                    <a:pt x="398" y="88"/>
                    <a:pt x="403" y="86"/>
                    <a:pt x="408" y="84"/>
                  </a:cubicBezTo>
                  <a:cubicBezTo>
                    <a:pt x="421" y="80"/>
                    <a:pt x="435" y="76"/>
                    <a:pt x="449" y="72"/>
                  </a:cubicBezTo>
                  <a:cubicBezTo>
                    <a:pt x="457" y="70"/>
                    <a:pt x="465" y="69"/>
                    <a:pt x="473" y="67"/>
                  </a:cubicBezTo>
                  <a:cubicBezTo>
                    <a:pt x="474" y="66"/>
                    <a:pt x="476" y="65"/>
                    <a:pt x="478" y="63"/>
                  </a:cubicBezTo>
                  <a:cubicBezTo>
                    <a:pt x="485" y="59"/>
                    <a:pt x="492" y="55"/>
                    <a:pt x="499" y="51"/>
                  </a:cubicBezTo>
                  <a:cubicBezTo>
                    <a:pt x="507" y="47"/>
                    <a:pt x="514" y="42"/>
                    <a:pt x="522" y="39"/>
                  </a:cubicBezTo>
                  <a:cubicBezTo>
                    <a:pt x="530" y="34"/>
                    <a:pt x="537" y="29"/>
                    <a:pt x="545" y="25"/>
                  </a:cubicBezTo>
                  <a:cubicBezTo>
                    <a:pt x="552" y="21"/>
                    <a:pt x="560" y="17"/>
                    <a:pt x="567" y="13"/>
                  </a:cubicBezTo>
                  <a:cubicBezTo>
                    <a:pt x="568" y="13"/>
                    <a:pt x="568" y="12"/>
                    <a:pt x="568" y="12"/>
                  </a:cubicBezTo>
                  <a:moveTo>
                    <a:pt x="792" y="0"/>
                  </a:moveTo>
                  <a:cubicBezTo>
                    <a:pt x="762" y="5"/>
                    <a:pt x="729" y="12"/>
                    <a:pt x="699" y="22"/>
                  </a:cubicBezTo>
                  <a:cubicBezTo>
                    <a:pt x="720" y="19"/>
                    <a:pt x="741" y="17"/>
                    <a:pt x="762" y="16"/>
                  </a:cubicBezTo>
                  <a:cubicBezTo>
                    <a:pt x="771" y="15"/>
                    <a:pt x="781" y="14"/>
                    <a:pt x="790" y="14"/>
                  </a:cubicBezTo>
                  <a:cubicBezTo>
                    <a:pt x="795" y="13"/>
                    <a:pt x="800" y="13"/>
                    <a:pt x="805" y="13"/>
                  </a:cubicBezTo>
                  <a:cubicBezTo>
                    <a:pt x="809" y="12"/>
                    <a:pt x="814" y="12"/>
                    <a:pt x="819" y="12"/>
                  </a:cubicBezTo>
                  <a:cubicBezTo>
                    <a:pt x="829" y="12"/>
                    <a:pt x="839" y="11"/>
                    <a:pt x="849" y="11"/>
                  </a:cubicBezTo>
                  <a:cubicBezTo>
                    <a:pt x="859" y="11"/>
                    <a:pt x="869" y="11"/>
                    <a:pt x="879" y="11"/>
                  </a:cubicBezTo>
                  <a:cubicBezTo>
                    <a:pt x="883" y="11"/>
                    <a:pt x="888" y="11"/>
                    <a:pt x="892" y="11"/>
                  </a:cubicBezTo>
                  <a:cubicBezTo>
                    <a:pt x="893" y="11"/>
                    <a:pt x="894" y="11"/>
                    <a:pt x="896" y="11"/>
                  </a:cubicBezTo>
                  <a:cubicBezTo>
                    <a:pt x="893" y="9"/>
                    <a:pt x="890" y="8"/>
                    <a:pt x="887" y="7"/>
                  </a:cubicBezTo>
                  <a:cubicBezTo>
                    <a:pt x="882" y="7"/>
                    <a:pt x="876" y="7"/>
                    <a:pt x="871" y="6"/>
                  </a:cubicBezTo>
                  <a:cubicBezTo>
                    <a:pt x="869" y="6"/>
                    <a:pt x="867" y="6"/>
                    <a:pt x="866" y="6"/>
                  </a:cubicBezTo>
                  <a:cubicBezTo>
                    <a:pt x="864" y="6"/>
                    <a:pt x="862" y="6"/>
                    <a:pt x="861" y="6"/>
                  </a:cubicBezTo>
                  <a:cubicBezTo>
                    <a:pt x="857" y="6"/>
                    <a:pt x="854" y="5"/>
                    <a:pt x="850" y="5"/>
                  </a:cubicBezTo>
                  <a:cubicBezTo>
                    <a:pt x="844" y="5"/>
                    <a:pt x="838" y="4"/>
                    <a:pt x="832" y="4"/>
                  </a:cubicBezTo>
                  <a:cubicBezTo>
                    <a:pt x="820" y="3"/>
                    <a:pt x="809" y="2"/>
                    <a:pt x="800" y="1"/>
                  </a:cubicBezTo>
                  <a:cubicBezTo>
                    <a:pt x="797" y="1"/>
                    <a:pt x="795" y="0"/>
                    <a:pt x="79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xmlns="" id="{BF779888-68F2-4514-9219-0795BAF57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2550" y="2170112"/>
              <a:ext cx="3370263" cy="2952751"/>
            </a:xfrm>
            <a:custGeom>
              <a:avLst/>
              <a:gdLst>
                <a:gd name="T0" fmla="*/ 934 w 2306"/>
                <a:gd name="T1" fmla="*/ 45 h 2006"/>
                <a:gd name="T2" fmla="*/ 1034 w 2306"/>
                <a:gd name="T3" fmla="*/ 40 h 2006"/>
                <a:gd name="T4" fmla="*/ 1157 w 2306"/>
                <a:gd name="T5" fmla="*/ 0 h 2006"/>
                <a:gd name="T6" fmla="*/ 1526 w 2306"/>
                <a:gd name="T7" fmla="*/ 117 h 2006"/>
                <a:gd name="T8" fmla="*/ 1601 w 2306"/>
                <a:gd name="T9" fmla="*/ 147 h 2006"/>
                <a:gd name="T10" fmla="*/ 1602 w 2306"/>
                <a:gd name="T11" fmla="*/ 147 h 2006"/>
                <a:gd name="T12" fmla="*/ 1615 w 2306"/>
                <a:gd name="T13" fmla="*/ 148 h 2006"/>
                <a:gd name="T14" fmla="*/ 1941 w 2306"/>
                <a:gd name="T15" fmla="*/ 344 h 2006"/>
                <a:gd name="T16" fmla="*/ 2154 w 2306"/>
                <a:gd name="T17" fmla="*/ 620 h 2006"/>
                <a:gd name="T18" fmla="*/ 2238 w 2306"/>
                <a:gd name="T19" fmla="*/ 883 h 2006"/>
                <a:gd name="T20" fmla="*/ 2201 w 2306"/>
                <a:gd name="T21" fmla="*/ 1341 h 2006"/>
                <a:gd name="T22" fmla="*/ 2034 w 2306"/>
                <a:gd name="T23" fmla="*/ 1592 h 2006"/>
                <a:gd name="T24" fmla="*/ 1888 w 2306"/>
                <a:gd name="T25" fmla="*/ 1738 h 2006"/>
                <a:gd name="T26" fmla="*/ 1808 w 2306"/>
                <a:gd name="T27" fmla="*/ 1803 h 2006"/>
                <a:gd name="T28" fmla="*/ 1676 w 2306"/>
                <a:gd name="T29" fmla="*/ 1854 h 2006"/>
                <a:gd name="T30" fmla="*/ 1489 w 2306"/>
                <a:gd name="T31" fmla="*/ 1915 h 2006"/>
                <a:gd name="T32" fmla="*/ 1444 w 2306"/>
                <a:gd name="T33" fmla="*/ 1921 h 2006"/>
                <a:gd name="T34" fmla="*/ 1443 w 2306"/>
                <a:gd name="T35" fmla="*/ 1921 h 2006"/>
                <a:gd name="T36" fmla="*/ 1412 w 2306"/>
                <a:gd name="T37" fmla="*/ 1929 h 2006"/>
                <a:gd name="T38" fmla="*/ 1209 w 2306"/>
                <a:gd name="T39" fmla="*/ 1965 h 2006"/>
                <a:gd name="T40" fmla="*/ 1073 w 2306"/>
                <a:gd name="T41" fmla="*/ 1977 h 2006"/>
                <a:gd name="T42" fmla="*/ 983 w 2306"/>
                <a:gd name="T43" fmla="*/ 1971 h 2006"/>
                <a:gd name="T44" fmla="*/ 831 w 2306"/>
                <a:gd name="T45" fmla="*/ 1945 h 2006"/>
                <a:gd name="T46" fmla="*/ 658 w 2306"/>
                <a:gd name="T47" fmla="*/ 1891 h 2006"/>
                <a:gd name="T48" fmla="*/ 463 w 2306"/>
                <a:gd name="T49" fmla="*/ 1793 h 2006"/>
                <a:gd name="T50" fmla="*/ 318 w 2306"/>
                <a:gd name="T51" fmla="*/ 1692 h 2006"/>
                <a:gd name="T52" fmla="*/ 241 w 2306"/>
                <a:gd name="T53" fmla="*/ 1616 h 2006"/>
                <a:gd name="T54" fmla="*/ 162 w 2306"/>
                <a:gd name="T55" fmla="*/ 1488 h 2006"/>
                <a:gd name="T56" fmla="*/ 92 w 2306"/>
                <a:gd name="T57" fmla="*/ 1258 h 2006"/>
                <a:gd name="T58" fmla="*/ 28 w 2306"/>
                <a:gd name="T59" fmla="*/ 907 h 2006"/>
                <a:gd name="T60" fmla="*/ 69 w 2306"/>
                <a:gd name="T61" fmla="*/ 1324 h 2006"/>
                <a:gd name="T62" fmla="*/ 214 w 2306"/>
                <a:gd name="T63" fmla="*/ 1627 h 2006"/>
                <a:gd name="T64" fmla="*/ 315 w 2306"/>
                <a:gd name="T65" fmla="*/ 1710 h 2006"/>
                <a:gd name="T66" fmla="*/ 399 w 2306"/>
                <a:gd name="T67" fmla="*/ 1788 h 2006"/>
                <a:gd name="T68" fmla="*/ 652 w 2306"/>
                <a:gd name="T69" fmla="*/ 1915 h 2006"/>
                <a:gd name="T70" fmla="*/ 797 w 2306"/>
                <a:gd name="T71" fmla="*/ 1968 h 2006"/>
                <a:gd name="T72" fmla="*/ 879 w 2306"/>
                <a:gd name="T73" fmla="*/ 1991 h 2006"/>
                <a:gd name="T74" fmla="*/ 890 w 2306"/>
                <a:gd name="T75" fmla="*/ 1990 h 2006"/>
                <a:gd name="T76" fmla="*/ 940 w 2306"/>
                <a:gd name="T77" fmla="*/ 1994 h 2006"/>
                <a:gd name="T78" fmla="*/ 1014 w 2306"/>
                <a:gd name="T79" fmla="*/ 2002 h 2006"/>
                <a:gd name="T80" fmla="*/ 1256 w 2306"/>
                <a:gd name="T81" fmla="*/ 1992 h 2006"/>
                <a:gd name="T82" fmla="*/ 1434 w 2306"/>
                <a:gd name="T83" fmla="*/ 1957 h 2006"/>
                <a:gd name="T84" fmla="*/ 1756 w 2306"/>
                <a:gd name="T85" fmla="*/ 1851 h 2006"/>
                <a:gd name="T86" fmla="*/ 1848 w 2306"/>
                <a:gd name="T87" fmla="*/ 1796 h 2006"/>
                <a:gd name="T88" fmla="*/ 2039 w 2306"/>
                <a:gd name="T89" fmla="*/ 1630 h 2006"/>
                <a:gd name="T90" fmla="*/ 2160 w 2306"/>
                <a:gd name="T91" fmla="*/ 1475 h 2006"/>
                <a:gd name="T92" fmla="*/ 2210 w 2306"/>
                <a:gd name="T93" fmla="*/ 1393 h 2006"/>
                <a:gd name="T94" fmla="*/ 2289 w 2306"/>
                <a:gd name="T95" fmla="*/ 1179 h 2006"/>
                <a:gd name="T96" fmla="*/ 2250 w 2306"/>
                <a:gd name="T97" fmla="*/ 764 h 2006"/>
                <a:gd name="T98" fmla="*/ 2150 w 2306"/>
                <a:gd name="T99" fmla="*/ 534 h 2006"/>
                <a:gd name="T100" fmla="*/ 1917 w 2306"/>
                <a:gd name="T101" fmla="*/ 268 h 2006"/>
                <a:gd name="T102" fmla="*/ 1769 w 2306"/>
                <a:gd name="T103" fmla="*/ 188 h 2006"/>
                <a:gd name="T104" fmla="*/ 1590 w 2306"/>
                <a:gd name="T105" fmla="*/ 103 h 2006"/>
                <a:gd name="T106" fmla="*/ 1191 w 2306"/>
                <a:gd name="T107" fmla="*/ 0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06" h="2006">
                  <a:moveTo>
                    <a:pt x="997" y="26"/>
                  </a:moveTo>
                  <a:cubicBezTo>
                    <a:pt x="986" y="26"/>
                    <a:pt x="974" y="26"/>
                    <a:pt x="962" y="26"/>
                  </a:cubicBezTo>
                  <a:cubicBezTo>
                    <a:pt x="962" y="26"/>
                    <a:pt x="962" y="26"/>
                    <a:pt x="962" y="26"/>
                  </a:cubicBezTo>
                  <a:cubicBezTo>
                    <a:pt x="962" y="26"/>
                    <a:pt x="962" y="26"/>
                    <a:pt x="962" y="26"/>
                  </a:cubicBezTo>
                  <a:cubicBezTo>
                    <a:pt x="954" y="29"/>
                    <a:pt x="946" y="32"/>
                    <a:pt x="935" y="34"/>
                  </a:cubicBezTo>
                  <a:cubicBezTo>
                    <a:pt x="935" y="37"/>
                    <a:pt x="934" y="41"/>
                    <a:pt x="934" y="45"/>
                  </a:cubicBezTo>
                  <a:cubicBezTo>
                    <a:pt x="934" y="45"/>
                    <a:pt x="934" y="45"/>
                    <a:pt x="934" y="46"/>
                  </a:cubicBezTo>
                  <a:cubicBezTo>
                    <a:pt x="934" y="46"/>
                    <a:pt x="934" y="46"/>
                    <a:pt x="934" y="46"/>
                  </a:cubicBezTo>
                  <a:cubicBezTo>
                    <a:pt x="934" y="46"/>
                    <a:pt x="934" y="46"/>
                    <a:pt x="934" y="46"/>
                  </a:cubicBezTo>
                  <a:cubicBezTo>
                    <a:pt x="965" y="43"/>
                    <a:pt x="999" y="41"/>
                    <a:pt x="1034" y="40"/>
                  </a:cubicBezTo>
                  <a:cubicBezTo>
                    <a:pt x="1034" y="40"/>
                    <a:pt x="1034" y="40"/>
                    <a:pt x="1034" y="40"/>
                  </a:cubicBezTo>
                  <a:cubicBezTo>
                    <a:pt x="1034" y="40"/>
                    <a:pt x="1034" y="40"/>
                    <a:pt x="1034" y="40"/>
                  </a:cubicBezTo>
                  <a:cubicBezTo>
                    <a:pt x="1044" y="35"/>
                    <a:pt x="1055" y="31"/>
                    <a:pt x="1065" y="27"/>
                  </a:cubicBezTo>
                  <a:cubicBezTo>
                    <a:pt x="1044" y="26"/>
                    <a:pt x="1022" y="26"/>
                    <a:pt x="997" y="26"/>
                  </a:cubicBezTo>
                  <a:moveTo>
                    <a:pt x="1179" y="0"/>
                  </a:moveTo>
                  <a:cubicBezTo>
                    <a:pt x="1179" y="0"/>
                    <a:pt x="1179" y="0"/>
                    <a:pt x="1179" y="0"/>
                  </a:cubicBezTo>
                  <a:cubicBezTo>
                    <a:pt x="1175" y="0"/>
                    <a:pt x="1170" y="0"/>
                    <a:pt x="1165" y="0"/>
                  </a:cubicBezTo>
                  <a:cubicBezTo>
                    <a:pt x="1162" y="0"/>
                    <a:pt x="1160" y="0"/>
                    <a:pt x="1157" y="0"/>
                  </a:cubicBezTo>
                  <a:cubicBezTo>
                    <a:pt x="1157" y="0"/>
                    <a:pt x="1157" y="0"/>
                    <a:pt x="1157" y="0"/>
                  </a:cubicBezTo>
                  <a:cubicBezTo>
                    <a:pt x="1156" y="0"/>
                    <a:pt x="1155" y="0"/>
                    <a:pt x="1154" y="0"/>
                  </a:cubicBezTo>
                  <a:cubicBezTo>
                    <a:pt x="1209" y="10"/>
                    <a:pt x="1262" y="24"/>
                    <a:pt x="1311" y="40"/>
                  </a:cubicBezTo>
                  <a:cubicBezTo>
                    <a:pt x="1363" y="54"/>
                    <a:pt x="1416" y="69"/>
                    <a:pt x="1463" y="87"/>
                  </a:cubicBezTo>
                  <a:cubicBezTo>
                    <a:pt x="1475" y="92"/>
                    <a:pt x="1486" y="97"/>
                    <a:pt x="1497" y="102"/>
                  </a:cubicBezTo>
                  <a:cubicBezTo>
                    <a:pt x="1507" y="107"/>
                    <a:pt x="1517" y="112"/>
                    <a:pt x="1526" y="117"/>
                  </a:cubicBezTo>
                  <a:cubicBezTo>
                    <a:pt x="1529" y="119"/>
                    <a:pt x="1532" y="120"/>
                    <a:pt x="1535" y="122"/>
                  </a:cubicBezTo>
                  <a:cubicBezTo>
                    <a:pt x="1540" y="124"/>
                    <a:pt x="1540" y="124"/>
                    <a:pt x="1540" y="124"/>
                  </a:cubicBezTo>
                  <a:cubicBezTo>
                    <a:pt x="1546" y="126"/>
                    <a:pt x="1553" y="129"/>
                    <a:pt x="1560" y="131"/>
                  </a:cubicBezTo>
                  <a:cubicBezTo>
                    <a:pt x="1574" y="136"/>
                    <a:pt x="1587" y="142"/>
                    <a:pt x="1601" y="147"/>
                  </a:cubicBezTo>
                  <a:cubicBezTo>
                    <a:pt x="1601" y="147"/>
                    <a:pt x="1601" y="147"/>
                    <a:pt x="1601" y="147"/>
                  </a:cubicBezTo>
                  <a:cubicBezTo>
                    <a:pt x="1601" y="147"/>
                    <a:pt x="1601" y="147"/>
                    <a:pt x="1601" y="147"/>
                  </a:cubicBezTo>
                  <a:cubicBezTo>
                    <a:pt x="1601" y="147"/>
                    <a:pt x="1601" y="147"/>
                    <a:pt x="1601" y="147"/>
                  </a:cubicBezTo>
                  <a:cubicBezTo>
                    <a:pt x="1601" y="147"/>
                    <a:pt x="1601" y="147"/>
                    <a:pt x="1601" y="147"/>
                  </a:cubicBezTo>
                  <a:cubicBezTo>
                    <a:pt x="1601" y="147"/>
                    <a:pt x="1601" y="147"/>
                    <a:pt x="1602" y="147"/>
                  </a:cubicBezTo>
                  <a:cubicBezTo>
                    <a:pt x="1602" y="147"/>
                    <a:pt x="1602" y="147"/>
                    <a:pt x="1602" y="147"/>
                  </a:cubicBezTo>
                  <a:cubicBezTo>
                    <a:pt x="1602" y="147"/>
                    <a:pt x="1602" y="147"/>
                    <a:pt x="1602" y="147"/>
                  </a:cubicBezTo>
                  <a:cubicBezTo>
                    <a:pt x="1602" y="147"/>
                    <a:pt x="1602" y="147"/>
                    <a:pt x="1602" y="147"/>
                  </a:cubicBezTo>
                  <a:cubicBezTo>
                    <a:pt x="1602" y="147"/>
                    <a:pt x="1603" y="147"/>
                    <a:pt x="1603" y="147"/>
                  </a:cubicBezTo>
                  <a:cubicBezTo>
                    <a:pt x="1606" y="148"/>
                    <a:pt x="1609" y="148"/>
                    <a:pt x="1612" y="148"/>
                  </a:cubicBezTo>
                  <a:cubicBezTo>
                    <a:pt x="1613" y="148"/>
                    <a:pt x="1613" y="148"/>
                    <a:pt x="1613" y="148"/>
                  </a:cubicBezTo>
                  <a:cubicBezTo>
                    <a:pt x="1613" y="148"/>
                    <a:pt x="1614" y="148"/>
                    <a:pt x="1614" y="148"/>
                  </a:cubicBezTo>
                  <a:cubicBezTo>
                    <a:pt x="1614" y="148"/>
                    <a:pt x="1614" y="148"/>
                    <a:pt x="1614" y="148"/>
                  </a:cubicBezTo>
                  <a:cubicBezTo>
                    <a:pt x="1615" y="148"/>
                    <a:pt x="1615" y="148"/>
                    <a:pt x="1615" y="148"/>
                  </a:cubicBezTo>
                  <a:cubicBezTo>
                    <a:pt x="1615" y="148"/>
                    <a:pt x="1615" y="148"/>
                    <a:pt x="1615" y="148"/>
                  </a:cubicBezTo>
                  <a:cubicBezTo>
                    <a:pt x="1632" y="154"/>
                    <a:pt x="1648" y="159"/>
                    <a:pt x="1664" y="165"/>
                  </a:cubicBezTo>
                  <a:cubicBezTo>
                    <a:pt x="1735" y="206"/>
                    <a:pt x="1803" y="250"/>
                    <a:pt x="1868" y="296"/>
                  </a:cubicBezTo>
                  <a:cubicBezTo>
                    <a:pt x="1876" y="301"/>
                    <a:pt x="1884" y="306"/>
                    <a:pt x="1892" y="310"/>
                  </a:cubicBezTo>
                  <a:cubicBezTo>
                    <a:pt x="1917" y="326"/>
                    <a:pt x="1917" y="326"/>
                    <a:pt x="1917" y="326"/>
                  </a:cubicBezTo>
                  <a:cubicBezTo>
                    <a:pt x="1925" y="332"/>
                    <a:pt x="1933" y="338"/>
                    <a:pt x="1941" y="344"/>
                  </a:cubicBezTo>
                  <a:cubicBezTo>
                    <a:pt x="1948" y="350"/>
                    <a:pt x="1955" y="357"/>
                    <a:pt x="1963" y="363"/>
                  </a:cubicBezTo>
                  <a:cubicBezTo>
                    <a:pt x="1990" y="386"/>
                    <a:pt x="2014" y="411"/>
                    <a:pt x="2036" y="436"/>
                  </a:cubicBezTo>
                  <a:cubicBezTo>
                    <a:pt x="2059" y="462"/>
                    <a:pt x="2078" y="489"/>
                    <a:pt x="2097" y="517"/>
                  </a:cubicBezTo>
                  <a:cubicBezTo>
                    <a:pt x="2103" y="527"/>
                    <a:pt x="2109" y="528"/>
                    <a:pt x="2118" y="539"/>
                  </a:cubicBezTo>
                  <a:cubicBezTo>
                    <a:pt x="2122" y="545"/>
                    <a:pt x="2128" y="553"/>
                    <a:pt x="2134" y="565"/>
                  </a:cubicBezTo>
                  <a:cubicBezTo>
                    <a:pt x="2140" y="578"/>
                    <a:pt x="2147" y="595"/>
                    <a:pt x="2154" y="620"/>
                  </a:cubicBezTo>
                  <a:cubicBezTo>
                    <a:pt x="2154" y="623"/>
                    <a:pt x="2156" y="629"/>
                    <a:pt x="2156" y="632"/>
                  </a:cubicBezTo>
                  <a:cubicBezTo>
                    <a:pt x="2156" y="633"/>
                    <a:pt x="2156" y="633"/>
                    <a:pt x="2156" y="633"/>
                  </a:cubicBezTo>
                  <a:cubicBezTo>
                    <a:pt x="2165" y="654"/>
                    <a:pt x="2173" y="674"/>
                    <a:pt x="2181" y="695"/>
                  </a:cubicBezTo>
                  <a:cubicBezTo>
                    <a:pt x="2185" y="705"/>
                    <a:pt x="2188" y="716"/>
                    <a:pt x="2192" y="726"/>
                  </a:cubicBezTo>
                  <a:cubicBezTo>
                    <a:pt x="2196" y="736"/>
                    <a:pt x="2200" y="747"/>
                    <a:pt x="2203" y="757"/>
                  </a:cubicBezTo>
                  <a:cubicBezTo>
                    <a:pt x="2217" y="799"/>
                    <a:pt x="2229" y="841"/>
                    <a:pt x="2238" y="883"/>
                  </a:cubicBezTo>
                  <a:cubicBezTo>
                    <a:pt x="2239" y="903"/>
                    <a:pt x="2243" y="927"/>
                    <a:pt x="2248" y="951"/>
                  </a:cubicBezTo>
                  <a:cubicBezTo>
                    <a:pt x="2250" y="963"/>
                    <a:pt x="2252" y="975"/>
                    <a:pt x="2255" y="986"/>
                  </a:cubicBezTo>
                  <a:cubicBezTo>
                    <a:pt x="2257" y="997"/>
                    <a:pt x="2260" y="1008"/>
                    <a:pt x="2262" y="1016"/>
                  </a:cubicBezTo>
                  <a:cubicBezTo>
                    <a:pt x="2264" y="1040"/>
                    <a:pt x="2265" y="1064"/>
                    <a:pt x="2266" y="1089"/>
                  </a:cubicBezTo>
                  <a:cubicBezTo>
                    <a:pt x="2266" y="1121"/>
                    <a:pt x="2263" y="1153"/>
                    <a:pt x="2259" y="1185"/>
                  </a:cubicBezTo>
                  <a:cubicBezTo>
                    <a:pt x="2246" y="1240"/>
                    <a:pt x="2227" y="1293"/>
                    <a:pt x="2201" y="1341"/>
                  </a:cubicBezTo>
                  <a:cubicBezTo>
                    <a:pt x="2197" y="1351"/>
                    <a:pt x="2193" y="1361"/>
                    <a:pt x="2188" y="1371"/>
                  </a:cubicBezTo>
                  <a:cubicBezTo>
                    <a:pt x="2183" y="1381"/>
                    <a:pt x="2178" y="1391"/>
                    <a:pt x="2173" y="1400"/>
                  </a:cubicBezTo>
                  <a:cubicBezTo>
                    <a:pt x="2158" y="1428"/>
                    <a:pt x="2140" y="1457"/>
                    <a:pt x="2120" y="1485"/>
                  </a:cubicBezTo>
                  <a:cubicBezTo>
                    <a:pt x="2106" y="1504"/>
                    <a:pt x="2092" y="1522"/>
                    <a:pt x="2078" y="1540"/>
                  </a:cubicBezTo>
                  <a:cubicBezTo>
                    <a:pt x="2071" y="1549"/>
                    <a:pt x="2063" y="1557"/>
                    <a:pt x="2056" y="1566"/>
                  </a:cubicBezTo>
                  <a:cubicBezTo>
                    <a:pt x="2049" y="1575"/>
                    <a:pt x="2041" y="1583"/>
                    <a:pt x="2034" y="1592"/>
                  </a:cubicBezTo>
                  <a:cubicBezTo>
                    <a:pt x="2004" y="1626"/>
                    <a:pt x="1972" y="1659"/>
                    <a:pt x="1938" y="1690"/>
                  </a:cubicBezTo>
                  <a:cubicBezTo>
                    <a:pt x="1938" y="1690"/>
                    <a:pt x="1938" y="1690"/>
                    <a:pt x="1938" y="1690"/>
                  </a:cubicBezTo>
                  <a:cubicBezTo>
                    <a:pt x="1932" y="1696"/>
                    <a:pt x="1927" y="1701"/>
                    <a:pt x="1921" y="1707"/>
                  </a:cubicBezTo>
                  <a:cubicBezTo>
                    <a:pt x="1919" y="1709"/>
                    <a:pt x="1916" y="1712"/>
                    <a:pt x="1913" y="1715"/>
                  </a:cubicBezTo>
                  <a:cubicBezTo>
                    <a:pt x="1905" y="1723"/>
                    <a:pt x="1905" y="1723"/>
                    <a:pt x="1905" y="1723"/>
                  </a:cubicBezTo>
                  <a:cubicBezTo>
                    <a:pt x="1900" y="1728"/>
                    <a:pt x="1894" y="1733"/>
                    <a:pt x="1888" y="1738"/>
                  </a:cubicBezTo>
                  <a:cubicBezTo>
                    <a:pt x="1883" y="1743"/>
                    <a:pt x="1877" y="1748"/>
                    <a:pt x="1871" y="1753"/>
                  </a:cubicBezTo>
                  <a:cubicBezTo>
                    <a:pt x="1863" y="1761"/>
                    <a:pt x="1863" y="1761"/>
                    <a:pt x="1863" y="1761"/>
                  </a:cubicBezTo>
                  <a:cubicBezTo>
                    <a:pt x="1854" y="1768"/>
                    <a:pt x="1854" y="1768"/>
                    <a:pt x="1854" y="1768"/>
                  </a:cubicBezTo>
                  <a:cubicBezTo>
                    <a:pt x="1848" y="1773"/>
                    <a:pt x="1842" y="1778"/>
                    <a:pt x="1836" y="1782"/>
                  </a:cubicBezTo>
                  <a:cubicBezTo>
                    <a:pt x="1830" y="1787"/>
                    <a:pt x="1824" y="1792"/>
                    <a:pt x="1818" y="1796"/>
                  </a:cubicBezTo>
                  <a:cubicBezTo>
                    <a:pt x="1814" y="1799"/>
                    <a:pt x="1811" y="1801"/>
                    <a:pt x="1808" y="1803"/>
                  </a:cubicBezTo>
                  <a:cubicBezTo>
                    <a:pt x="1805" y="1806"/>
                    <a:pt x="1802" y="1808"/>
                    <a:pt x="1798" y="1810"/>
                  </a:cubicBezTo>
                  <a:cubicBezTo>
                    <a:pt x="1788" y="1812"/>
                    <a:pt x="1778" y="1814"/>
                    <a:pt x="1764" y="1816"/>
                  </a:cubicBezTo>
                  <a:cubicBezTo>
                    <a:pt x="1757" y="1820"/>
                    <a:pt x="1750" y="1823"/>
                    <a:pt x="1743" y="1827"/>
                  </a:cubicBezTo>
                  <a:cubicBezTo>
                    <a:pt x="1736" y="1830"/>
                    <a:pt x="1728" y="1833"/>
                    <a:pt x="1721" y="1836"/>
                  </a:cubicBezTo>
                  <a:cubicBezTo>
                    <a:pt x="1714" y="1840"/>
                    <a:pt x="1706" y="1843"/>
                    <a:pt x="1699" y="1845"/>
                  </a:cubicBezTo>
                  <a:cubicBezTo>
                    <a:pt x="1691" y="1848"/>
                    <a:pt x="1684" y="1851"/>
                    <a:pt x="1676" y="1854"/>
                  </a:cubicBezTo>
                  <a:cubicBezTo>
                    <a:pt x="1661" y="1861"/>
                    <a:pt x="1645" y="1868"/>
                    <a:pt x="1630" y="1874"/>
                  </a:cubicBezTo>
                  <a:cubicBezTo>
                    <a:pt x="1614" y="1880"/>
                    <a:pt x="1598" y="1885"/>
                    <a:pt x="1582" y="1890"/>
                  </a:cubicBezTo>
                  <a:cubicBezTo>
                    <a:pt x="1566" y="1894"/>
                    <a:pt x="1550" y="1899"/>
                    <a:pt x="1535" y="1903"/>
                  </a:cubicBezTo>
                  <a:cubicBezTo>
                    <a:pt x="1520" y="1907"/>
                    <a:pt x="1505" y="1910"/>
                    <a:pt x="1490" y="1914"/>
                  </a:cubicBezTo>
                  <a:cubicBezTo>
                    <a:pt x="1490" y="1914"/>
                    <a:pt x="1490" y="1914"/>
                    <a:pt x="1490" y="1914"/>
                  </a:cubicBezTo>
                  <a:cubicBezTo>
                    <a:pt x="1489" y="1915"/>
                    <a:pt x="1489" y="1915"/>
                    <a:pt x="1489" y="1915"/>
                  </a:cubicBezTo>
                  <a:cubicBezTo>
                    <a:pt x="1474" y="1921"/>
                    <a:pt x="1463" y="1922"/>
                    <a:pt x="1456" y="1922"/>
                  </a:cubicBezTo>
                  <a:cubicBezTo>
                    <a:pt x="1456" y="1922"/>
                    <a:pt x="1456" y="1922"/>
                    <a:pt x="1456" y="1922"/>
                  </a:cubicBezTo>
                  <a:cubicBezTo>
                    <a:pt x="1456" y="1922"/>
                    <a:pt x="1456" y="1922"/>
                    <a:pt x="1456" y="1922"/>
                  </a:cubicBezTo>
                  <a:cubicBezTo>
                    <a:pt x="1456" y="1922"/>
                    <a:pt x="1456" y="1922"/>
                    <a:pt x="1456" y="1922"/>
                  </a:cubicBezTo>
                  <a:cubicBezTo>
                    <a:pt x="1456" y="1922"/>
                    <a:pt x="1456" y="1922"/>
                    <a:pt x="1456" y="1922"/>
                  </a:cubicBezTo>
                  <a:cubicBezTo>
                    <a:pt x="1451" y="1922"/>
                    <a:pt x="1447" y="1922"/>
                    <a:pt x="1444" y="1921"/>
                  </a:cubicBezTo>
                  <a:cubicBezTo>
                    <a:pt x="1444" y="1921"/>
                    <a:pt x="1444" y="1921"/>
                    <a:pt x="1444" y="1921"/>
                  </a:cubicBezTo>
                  <a:cubicBezTo>
                    <a:pt x="1444" y="1921"/>
                    <a:pt x="1444" y="1921"/>
                    <a:pt x="1444" y="1921"/>
                  </a:cubicBezTo>
                  <a:cubicBezTo>
                    <a:pt x="1444" y="1921"/>
                    <a:pt x="1444" y="1921"/>
                    <a:pt x="1443" y="1921"/>
                  </a:cubicBezTo>
                  <a:cubicBezTo>
                    <a:pt x="1443" y="1921"/>
                    <a:pt x="1443" y="1921"/>
                    <a:pt x="1443" y="1921"/>
                  </a:cubicBezTo>
                  <a:cubicBezTo>
                    <a:pt x="1443" y="1921"/>
                    <a:pt x="1443" y="1921"/>
                    <a:pt x="1443" y="1921"/>
                  </a:cubicBezTo>
                  <a:cubicBezTo>
                    <a:pt x="1443" y="1921"/>
                    <a:pt x="1443" y="1921"/>
                    <a:pt x="1443" y="1921"/>
                  </a:cubicBezTo>
                  <a:cubicBezTo>
                    <a:pt x="1440" y="1921"/>
                    <a:pt x="1438" y="1920"/>
                    <a:pt x="1435" y="1920"/>
                  </a:cubicBezTo>
                  <a:cubicBezTo>
                    <a:pt x="1435" y="1920"/>
                    <a:pt x="1435" y="1920"/>
                    <a:pt x="1435" y="1920"/>
                  </a:cubicBezTo>
                  <a:cubicBezTo>
                    <a:pt x="1435" y="1920"/>
                    <a:pt x="1435" y="1920"/>
                    <a:pt x="1435" y="1920"/>
                  </a:cubicBezTo>
                  <a:cubicBezTo>
                    <a:pt x="1429" y="1920"/>
                    <a:pt x="1423" y="1922"/>
                    <a:pt x="1412" y="1929"/>
                  </a:cubicBezTo>
                  <a:cubicBezTo>
                    <a:pt x="1412" y="1929"/>
                    <a:pt x="1412" y="1929"/>
                    <a:pt x="1412" y="1929"/>
                  </a:cubicBezTo>
                  <a:cubicBezTo>
                    <a:pt x="1412" y="1929"/>
                    <a:pt x="1412" y="1929"/>
                    <a:pt x="1412" y="1929"/>
                  </a:cubicBezTo>
                  <a:cubicBezTo>
                    <a:pt x="1401" y="1935"/>
                    <a:pt x="1385" y="1939"/>
                    <a:pt x="1363" y="1943"/>
                  </a:cubicBezTo>
                  <a:cubicBezTo>
                    <a:pt x="1352" y="1944"/>
                    <a:pt x="1339" y="1946"/>
                    <a:pt x="1324" y="1948"/>
                  </a:cubicBezTo>
                  <a:cubicBezTo>
                    <a:pt x="1309" y="1949"/>
                    <a:pt x="1292" y="1951"/>
                    <a:pt x="1272" y="1953"/>
                  </a:cubicBezTo>
                  <a:cubicBezTo>
                    <a:pt x="1260" y="1956"/>
                    <a:pt x="1250" y="1958"/>
                    <a:pt x="1239" y="1960"/>
                  </a:cubicBezTo>
                  <a:cubicBezTo>
                    <a:pt x="1234" y="1961"/>
                    <a:pt x="1229" y="1962"/>
                    <a:pt x="1224" y="1963"/>
                  </a:cubicBezTo>
                  <a:cubicBezTo>
                    <a:pt x="1219" y="1964"/>
                    <a:pt x="1214" y="1965"/>
                    <a:pt x="1209" y="1965"/>
                  </a:cubicBezTo>
                  <a:cubicBezTo>
                    <a:pt x="1209" y="1965"/>
                    <a:pt x="1209" y="1965"/>
                    <a:pt x="1209" y="1965"/>
                  </a:cubicBezTo>
                  <a:cubicBezTo>
                    <a:pt x="1209" y="1966"/>
                    <a:pt x="1208" y="1966"/>
                    <a:pt x="1208" y="1966"/>
                  </a:cubicBezTo>
                  <a:cubicBezTo>
                    <a:pt x="1162" y="1973"/>
                    <a:pt x="1117" y="1977"/>
                    <a:pt x="1073" y="1977"/>
                  </a:cubicBezTo>
                  <a:cubicBezTo>
                    <a:pt x="1073" y="1977"/>
                    <a:pt x="1073" y="1977"/>
                    <a:pt x="1073" y="1977"/>
                  </a:cubicBezTo>
                  <a:cubicBezTo>
                    <a:pt x="1073" y="1977"/>
                    <a:pt x="1073" y="1977"/>
                    <a:pt x="1073" y="1977"/>
                  </a:cubicBezTo>
                  <a:cubicBezTo>
                    <a:pt x="1073" y="1977"/>
                    <a:pt x="1073" y="1977"/>
                    <a:pt x="1073" y="1977"/>
                  </a:cubicBezTo>
                  <a:cubicBezTo>
                    <a:pt x="1073" y="1977"/>
                    <a:pt x="1073" y="1977"/>
                    <a:pt x="1073" y="1977"/>
                  </a:cubicBezTo>
                  <a:cubicBezTo>
                    <a:pt x="1054" y="1977"/>
                    <a:pt x="1035" y="1976"/>
                    <a:pt x="1017" y="1975"/>
                  </a:cubicBezTo>
                  <a:cubicBezTo>
                    <a:pt x="1016" y="1975"/>
                    <a:pt x="1016" y="1975"/>
                    <a:pt x="1016" y="1975"/>
                  </a:cubicBezTo>
                  <a:cubicBezTo>
                    <a:pt x="1013" y="1975"/>
                    <a:pt x="1010" y="1974"/>
                    <a:pt x="1007" y="1974"/>
                  </a:cubicBezTo>
                  <a:cubicBezTo>
                    <a:pt x="999" y="1973"/>
                    <a:pt x="999" y="1973"/>
                    <a:pt x="999" y="1973"/>
                  </a:cubicBezTo>
                  <a:cubicBezTo>
                    <a:pt x="994" y="1972"/>
                    <a:pt x="989" y="1972"/>
                    <a:pt x="983" y="1971"/>
                  </a:cubicBezTo>
                  <a:cubicBezTo>
                    <a:pt x="978" y="1970"/>
                    <a:pt x="973" y="1970"/>
                    <a:pt x="967" y="1969"/>
                  </a:cubicBezTo>
                  <a:cubicBezTo>
                    <a:pt x="962" y="1968"/>
                    <a:pt x="957" y="1968"/>
                    <a:pt x="952" y="1967"/>
                  </a:cubicBezTo>
                  <a:cubicBezTo>
                    <a:pt x="941" y="1965"/>
                    <a:pt x="931" y="1963"/>
                    <a:pt x="921" y="1961"/>
                  </a:cubicBezTo>
                  <a:cubicBezTo>
                    <a:pt x="916" y="1960"/>
                    <a:pt x="911" y="1959"/>
                    <a:pt x="906" y="1958"/>
                  </a:cubicBezTo>
                  <a:cubicBezTo>
                    <a:pt x="901" y="1957"/>
                    <a:pt x="896" y="1955"/>
                    <a:pt x="891" y="1954"/>
                  </a:cubicBezTo>
                  <a:cubicBezTo>
                    <a:pt x="874" y="1953"/>
                    <a:pt x="855" y="1952"/>
                    <a:pt x="831" y="1945"/>
                  </a:cubicBezTo>
                  <a:cubicBezTo>
                    <a:pt x="819" y="1941"/>
                    <a:pt x="805" y="1937"/>
                    <a:pt x="790" y="1931"/>
                  </a:cubicBezTo>
                  <a:cubicBezTo>
                    <a:pt x="775" y="1925"/>
                    <a:pt x="758" y="1918"/>
                    <a:pt x="739" y="1909"/>
                  </a:cubicBezTo>
                  <a:cubicBezTo>
                    <a:pt x="731" y="1907"/>
                    <a:pt x="724" y="1906"/>
                    <a:pt x="717" y="1904"/>
                  </a:cubicBezTo>
                  <a:cubicBezTo>
                    <a:pt x="714" y="1904"/>
                    <a:pt x="711" y="1903"/>
                    <a:pt x="707" y="1902"/>
                  </a:cubicBezTo>
                  <a:cubicBezTo>
                    <a:pt x="704" y="1902"/>
                    <a:pt x="701" y="1901"/>
                    <a:pt x="697" y="1900"/>
                  </a:cubicBezTo>
                  <a:cubicBezTo>
                    <a:pt x="684" y="1897"/>
                    <a:pt x="672" y="1894"/>
                    <a:pt x="658" y="1891"/>
                  </a:cubicBezTo>
                  <a:cubicBezTo>
                    <a:pt x="649" y="1885"/>
                    <a:pt x="640" y="1878"/>
                    <a:pt x="632" y="1872"/>
                  </a:cubicBezTo>
                  <a:cubicBezTo>
                    <a:pt x="623" y="1865"/>
                    <a:pt x="614" y="1859"/>
                    <a:pt x="605" y="1852"/>
                  </a:cubicBezTo>
                  <a:cubicBezTo>
                    <a:pt x="605" y="1852"/>
                    <a:pt x="605" y="1852"/>
                    <a:pt x="605" y="1852"/>
                  </a:cubicBezTo>
                  <a:cubicBezTo>
                    <a:pt x="591" y="1847"/>
                    <a:pt x="575" y="1842"/>
                    <a:pt x="560" y="1837"/>
                  </a:cubicBezTo>
                  <a:cubicBezTo>
                    <a:pt x="545" y="1832"/>
                    <a:pt x="530" y="1826"/>
                    <a:pt x="515" y="1821"/>
                  </a:cubicBezTo>
                  <a:cubicBezTo>
                    <a:pt x="497" y="1813"/>
                    <a:pt x="478" y="1803"/>
                    <a:pt x="463" y="1793"/>
                  </a:cubicBezTo>
                  <a:cubicBezTo>
                    <a:pt x="455" y="1788"/>
                    <a:pt x="449" y="1784"/>
                    <a:pt x="444" y="1780"/>
                  </a:cubicBezTo>
                  <a:cubicBezTo>
                    <a:pt x="442" y="1778"/>
                    <a:pt x="441" y="1777"/>
                    <a:pt x="439" y="1775"/>
                  </a:cubicBezTo>
                  <a:cubicBezTo>
                    <a:pt x="415" y="1760"/>
                    <a:pt x="392" y="1744"/>
                    <a:pt x="365" y="1727"/>
                  </a:cubicBezTo>
                  <a:cubicBezTo>
                    <a:pt x="361" y="1725"/>
                    <a:pt x="357" y="1722"/>
                    <a:pt x="353" y="1719"/>
                  </a:cubicBezTo>
                  <a:cubicBezTo>
                    <a:pt x="353" y="1719"/>
                    <a:pt x="353" y="1719"/>
                    <a:pt x="353" y="1719"/>
                  </a:cubicBezTo>
                  <a:cubicBezTo>
                    <a:pt x="341" y="1710"/>
                    <a:pt x="329" y="1701"/>
                    <a:pt x="318" y="1692"/>
                  </a:cubicBezTo>
                  <a:cubicBezTo>
                    <a:pt x="313" y="1687"/>
                    <a:pt x="307" y="1682"/>
                    <a:pt x="302" y="1677"/>
                  </a:cubicBezTo>
                  <a:cubicBezTo>
                    <a:pt x="296" y="1672"/>
                    <a:pt x="291" y="1668"/>
                    <a:pt x="286" y="1663"/>
                  </a:cubicBezTo>
                  <a:cubicBezTo>
                    <a:pt x="270" y="1648"/>
                    <a:pt x="270" y="1648"/>
                    <a:pt x="270" y="1648"/>
                  </a:cubicBezTo>
                  <a:cubicBezTo>
                    <a:pt x="265" y="1642"/>
                    <a:pt x="260" y="1637"/>
                    <a:pt x="255" y="1632"/>
                  </a:cubicBezTo>
                  <a:cubicBezTo>
                    <a:pt x="248" y="1624"/>
                    <a:pt x="248" y="1624"/>
                    <a:pt x="248" y="1624"/>
                  </a:cubicBezTo>
                  <a:cubicBezTo>
                    <a:pt x="245" y="1622"/>
                    <a:pt x="243" y="1619"/>
                    <a:pt x="241" y="1616"/>
                  </a:cubicBezTo>
                  <a:cubicBezTo>
                    <a:pt x="236" y="1611"/>
                    <a:pt x="231" y="1605"/>
                    <a:pt x="226" y="1600"/>
                  </a:cubicBezTo>
                  <a:cubicBezTo>
                    <a:pt x="220" y="1582"/>
                    <a:pt x="204" y="1561"/>
                    <a:pt x="185" y="1529"/>
                  </a:cubicBezTo>
                  <a:cubicBezTo>
                    <a:pt x="184" y="1527"/>
                    <a:pt x="182" y="1525"/>
                    <a:pt x="181" y="1523"/>
                  </a:cubicBezTo>
                  <a:cubicBezTo>
                    <a:pt x="180" y="1521"/>
                    <a:pt x="179" y="1518"/>
                    <a:pt x="177" y="1516"/>
                  </a:cubicBezTo>
                  <a:cubicBezTo>
                    <a:pt x="175" y="1512"/>
                    <a:pt x="172" y="1507"/>
                    <a:pt x="170" y="1503"/>
                  </a:cubicBezTo>
                  <a:cubicBezTo>
                    <a:pt x="167" y="1498"/>
                    <a:pt x="165" y="1493"/>
                    <a:pt x="162" y="1488"/>
                  </a:cubicBezTo>
                  <a:cubicBezTo>
                    <a:pt x="160" y="1483"/>
                    <a:pt x="157" y="1478"/>
                    <a:pt x="155" y="1472"/>
                  </a:cubicBezTo>
                  <a:cubicBezTo>
                    <a:pt x="150" y="1461"/>
                    <a:pt x="145" y="1450"/>
                    <a:pt x="141" y="1436"/>
                  </a:cubicBezTo>
                  <a:cubicBezTo>
                    <a:pt x="139" y="1430"/>
                    <a:pt x="137" y="1423"/>
                    <a:pt x="135" y="1416"/>
                  </a:cubicBezTo>
                  <a:cubicBezTo>
                    <a:pt x="133" y="1409"/>
                    <a:pt x="131" y="1401"/>
                    <a:pt x="129" y="1394"/>
                  </a:cubicBezTo>
                  <a:cubicBezTo>
                    <a:pt x="122" y="1369"/>
                    <a:pt x="109" y="1362"/>
                    <a:pt x="103" y="1289"/>
                  </a:cubicBezTo>
                  <a:cubicBezTo>
                    <a:pt x="99" y="1279"/>
                    <a:pt x="96" y="1268"/>
                    <a:pt x="92" y="1258"/>
                  </a:cubicBezTo>
                  <a:cubicBezTo>
                    <a:pt x="89" y="1248"/>
                    <a:pt x="85" y="1237"/>
                    <a:pt x="82" y="1227"/>
                  </a:cubicBezTo>
                  <a:cubicBezTo>
                    <a:pt x="72" y="1195"/>
                    <a:pt x="72" y="1195"/>
                    <a:pt x="72" y="1195"/>
                  </a:cubicBezTo>
                  <a:cubicBezTo>
                    <a:pt x="67" y="1180"/>
                    <a:pt x="67" y="1180"/>
                    <a:pt x="67" y="1180"/>
                  </a:cubicBezTo>
                  <a:cubicBezTo>
                    <a:pt x="62" y="1165"/>
                    <a:pt x="62" y="1165"/>
                    <a:pt x="62" y="1165"/>
                  </a:cubicBezTo>
                  <a:cubicBezTo>
                    <a:pt x="51" y="1125"/>
                    <a:pt x="43" y="1083"/>
                    <a:pt x="38" y="1040"/>
                  </a:cubicBezTo>
                  <a:cubicBezTo>
                    <a:pt x="32" y="997"/>
                    <a:pt x="29" y="953"/>
                    <a:pt x="28" y="907"/>
                  </a:cubicBezTo>
                  <a:cubicBezTo>
                    <a:pt x="27" y="880"/>
                    <a:pt x="26" y="851"/>
                    <a:pt x="26" y="822"/>
                  </a:cubicBezTo>
                  <a:cubicBezTo>
                    <a:pt x="26" y="803"/>
                    <a:pt x="26" y="783"/>
                    <a:pt x="27" y="762"/>
                  </a:cubicBezTo>
                  <a:cubicBezTo>
                    <a:pt x="5" y="849"/>
                    <a:pt x="0" y="948"/>
                    <a:pt x="10" y="1045"/>
                  </a:cubicBezTo>
                  <a:cubicBezTo>
                    <a:pt x="16" y="1094"/>
                    <a:pt x="25" y="1142"/>
                    <a:pt x="37" y="1188"/>
                  </a:cubicBezTo>
                  <a:cubicBezTo>
                    <a:pt x="44" y="1211"/>
                    <a:pt x="50" y="1234"/>
                    <a:pt x="55" y="1257"/>
                  </a:cubicBezTo>
                  <a:cubicBezTo>
                    <a:pt x="60" y="1279"/>
                    <a:pt x="65" y="1302"/>
                    <a:pt x="69" y="1324"/>
                  </a:cubicBezTo>
                  <a:cubicBezTo>
                    <a:pt x="71" y="1347"/>
                    <a:pt x="81" y="1388"/>
                    <a:pt x="96" y="1428"/>
                  </a:cubicBezTo>
                  <a:cubicBezTo>
                    <a:pt x="103" y="1448"/>
                    <a:pt x="111" y="1467"/>
                    <a:pt x="118" y="1484"/>
                  </a:cubicBezTo>
                  <a:cubicBezTo>
                    <a:pt x="122" y="1493"/>
                    <a:pt x="126" y="1500"/>
                    <a:pt x="129" y="1507"/>
                  </a:cubicBezTo>
                  <a:cubicBezTo>
                    <a:pt x="132" y="1514"/>
                    <a:pt x="134" y="1520"/>
                    <a:pt x="136" y="1524"/>
                  </a:cubicBezTo>
                  <a:cubicBezTo>
                    <a:pt x="156" y="1557"/>
                    <a:pt x="179" y="1587"/>
                    <a:pt x="204" y="1615"/>
                  </a:cubicBezTo>
                  <a:cubicBezTo>
                    <a:pt x="207" y="1619"/>
                    <a:pt x="210" y="1623"/>
                    <a:pt x="214" y="1627"/>
                  </a:cubicBezTo>
                  <a:cubicBezTo>
                    <a:pt x="218" y="1631"/>
                    <a:pt x="222" y="1635"/>
                    <a:pt x="225" y="1639"/>
                  </a:cubicBezTo>
                  <a:cubicBezTo>
                    <a:pt x="233" y="1647"/>
                    <a:pt x="241" y="1654"/>
                    <a:pt x="248" y="1661"/>
                  </a:cubicBezTo>
                  <a:cubicBezTo>
                    <a:pt x="248" y="1661"/>
                    <a:pt x="248" y="1661"/>
                    <a:pt x="248" y="1661"/>
                  </a:cubicBezTo>
                  <a:cubicBezTo>
                    <a:pt x="254" y="1666"/>
                    <a:pt x="259" y="1670"/>
                    <a:pt x="265" y="1674"/>
                  </a:cubicBezTo>
                  <a:cubicBezTo>
                    <a:pt x="270" y="1678"/>
                    <a:pt x="276" y="1683"/>
                    <a:pt x="281" y="1687"/>
                  </a:cubicBezTo>
                  <a:cubicBezTo>
                    <a:pt x="292" y="1694"/>
                    <a:pt x="304" y="1702"/>
                    <a:pt x="315" y="1710"/>
                  </a:cubicBezTo>
                  <a:cubicBezTo>
                    <a:pt x="322" y="1722"/>
                    <a:pt x="326" y="1732"/>
                    <a:pt x="331" y="1742"/>
                  </a:cubicBezTo>
                  <a:cubicBezTo>
                    <a:pt x="331" y="1742"/>
                    <a:pt x="331" y="1742"/>
                    <a:pt x="331" y="1742"/>
                  </a:cubicBezTo>
                  <a:cubicBezTo>
                    <a:pt x="331" y="1742"/>
                    <a:pt x="331" y="1742"/>
                    <a:pt x="331" y="1742"/>
                  </a:cubicBezTo>
                  <a:cubicBezTo>
                    <a:pt x="347" y="1754"/>
                    <a:pt x="347" y="1754"/>
                    <a:pt x="347" y="1754"/>
                  </a:cubicBezTo>
                  <a:cubicBezTo>
                    <a:pt x="364" y="1765"/>
                    <a:pt x="364" y="1765"/>
                    <a:pt x="364" y="1765"/>
                  </a:cubicBezTo>
                  <a:cubicBezTo>
                    <a:pt x="375" y="1773"/>
                    <a:pt x="387" y="1781"/>
                    <a:pt x="399" y="1788"/>
                  </a:cubicBezTo>
                  <a:cubicBezTo>
                    <a:pt x="404" y="1792"/>
                    <a:pt x="410" y="1795"/>
                    <a:pt x="416" y="1799"/>
                  </a:cubicBezTo>
                  <a:cubicBezTo>
                    <a:pt x="422" y="1802"/>
                    <a:pt x="428" y="1806"/>
                    <a:pt x="434" y="1809"/>
                  </a:cubicBezTo>
                  <a:cubicBezTo>
                    <a:pt x="452" y="1819"/>
                    <a:pt x="452" y="1819"/>
                    <a:pt x="452" y="1819"/>
                  </a:cubicBezTo>
                  <a:cubicBezTo>
                    <a:pt x="470" y="1828"/>
                    <a:pt x="470" y="1828"/>
                    <a:pt x="470" y="1828"/>
                  </a:cubicBezTo>
                  <a:cubicBezTo>
                    <a:pt x="517" y="1853"/>
                    <a:pt x="566" y="1877"/>
                    <a:pt x="616" y="1898"/>
                  </a:cubicBezTo>
                  <a:cubicBezTo>
                    <a:pt x="628" y="1904"/>
                    <a:pt x="640" y="1910"/>
                    <a:pt x="652" y="1915"/>
                  </a:cubicBezTo>
                  <a:cubicBezTo>
                    <a:pt x="665" y="1921"/>
                    <a:pt x="677" y="1926"/>
                    <a:pt x="690" y="1932"/>
                  </a:cubicBezTo>
                  <a:cubicBezTo>
                    <a:pt x="690" y="1932"/>
                    <a:pt x="690" y="1932"/>
                    <a:pt x="690" y="1932"/>
                  </a:cubicBezTo>
                  <a:cubicBezTo>
                    <a:pt x="690" y="1932"/>
                    <a:pt x="690" y="1932"/>
                    <a:pt x="690" y="1932"/>
                  </a:cubicBezTo>
                  <a:cubicBezTo>
                    <a:pt x="701" y="1935"/>
                    <a:pt x="714" y="1938"/>
                    <a:pt x="734" y="1945"/>
                  </a:cubicBezTo>
                  <a:cubicBezTo>
                    <a:pt x="744" y="1949"/>
                    <a:pt x="757" y="1953"/>
                    <a:pt x="772" y="1959"/>
                  </a:cubicBezTo>
                  <a:cubicBezTo>
                    <a:pt x="780" y="1962"/>
                    <a:pt x="788" y="1965"/>
                    <a:pt x="797" y="1968"/>
                  </a:cubicBezTo>
                  <a:cubicBezTo>
                    <a:pt x="807" y="1971"/>
                    <a:pt x="817" y="1975"/>
                    <a:pt x="828" y="1979"/>
                  </a:cubicBezTo>
                  <a:cubicBezTo>
                    <a:pt x="828" y="1979"/>
                    <a:pt x="828" y="1979"/>
                    <a:pt x="828" y="1979"/>
                  </a:cubicBezTo>
                  <a:cubicBezTo>
                    <a:pt x="828" y="1979"/>
                    <a:pt x="828" y="1979"/>
                    <a:pt x="828" y="1979"/>
                  </a:cubicBezTo>
                  <a:cubicBezTo>
                    <a:pt x="841" y="1982"/>
                    <a:pt x="841" y="1982"/>
                    <a:pt x="841" y="1982"/>
                  </a:cubicBezTo>
                  <a:cubicBezTo>
                    <a:pt x="845" y="1983"/>
                    <a:pt x="849" y="1984"/>
                    <a:pt x="853" y="1985"/>
                  </a:cubicBezTo>
                  <a:cubicBezTo>
                    <a:pt x="862" y="1987"/>
                    <a:pt x="870" y="1989"/>
                    <a:pt x="879" y="1991"/>
                  </a:cubicBezTo>
                  <a:cubicBezTo>
                    <a:pt x="879" y="1991"/>
                    <a:pt x="879" y="1990"/>
                    <a:pt x="879" y="1990"/>
                  </a:cubicBezTo>
                  <a:cubicBezTo>
                    <a:pt x="879" y="1990"/>
                    <a:pt x="879" y="1990"/>
                    <a:pt x="879" y="1990"/>
                  </a:cubicBezTo>
                  <a:cubicBezTo>
                    <a:pt x="883" y="1990"/>
                    <a:pt x="886" y="1990"/>
                    <a:pt x="890" y="1990"/>
                  </a:cubicBezTo>
                  <a:cubicBezTo>
                    <a:pt x="890" y="1990"/>
                    <a:pt x="890" y="1990"/>
                    <a:pt x="890" y="1990"/>
                  </a:cubicBezTo>
                  <a:cubicBezTo>
                    <a:pt x="890" y="1990"/>
                    <a:pt x="890" y="1990"/>
                    <a:pt x="890" y="1990"/>
                  </a:cubicBezTo>
                  <a:cubicBezTo>
                    <a:pt x="890" y="1990"/>
                    <a:pt x="890" y="1990"/>
                    <a:pt x="890" y="1990"/>
                  </a:cubicBezTo>
                  <a:cubicBezTo>
                    <a:pt x="890" y="1990"/>
                    <a:pt x="891" y="1990"/>
                    <a:pt x="891" y="1990"/>
                  </a:cubicBezTo>
                  <a:cubicBezTo>
                    <a:pt x="891" y="1990"/>
                    <a:pt x="891" y="1990"/>
                    <a:pt x="891" y="1990"/>
                  </a:cubicBezTo>
                  <a:cubicBezTo>
                    <a:pt x="892" y="1990"/>
                    <a:pt x="892" y="1990"/>
                    <a:pt x="892" y="1990"/>
                  </a:cubicBezTo>
                  <a:cubicBezTo>
                    <a:pt x="892" y="1990"/>
                    <a:pt x="892" y="1990"/>
                    <a:pt x="892" y="1990"/>
                  </a:cubicBezTo>
                  <a:cubicBezTo>
                    <a:pt x="897" y="1990"/>
                    <a:pt x="902" y="1990"/>
                    <a:pt x="907" y="1991"/>
                  </a:cubicBezTo>
                  <a:cubicBezTo>
                    <a:pt x="917" y="1991"/>
                    <a:pt x="929" y="1992"/>
                    <a:pt x="940" y="1994"/>
                  </a:cubicBezTo>
                  <a:cubicBezTo>
                    <a:pt x="946" y="1995"/>
                    <a:pt x="952" y="1996"/>
                    <a:pt x="958" y="1996"/>
                  </a:cubicBezTo>
                  <a:cubicBezTo>
                    <a:pt x="963" y="1997"/>
                    <a:pt x="969" y="1998"/>
                    <a:pt x="975" y="1998"/>
                  </a:cubicBezTo>
                  <a:cubicBezTo>
                    <a:pt x="987" y="1999"/>
                    <a:pt x="999" y="2001"/>
                    <a:pt x="1010" y="2001"/>
                  </a:cubicBezTo>
                  <a:cubicBezTo>
                    <a:pt x="1010" y="2001"/>
                    <a:pt x="1011" y="2002"/>
                    <a:pt x="1011" y="2002"/>
                  </a:cubicBezTo>
                  <a:cubicBezTo>
                    <a:pt x="1012" y="2002"/>
                    <a:pt x="1012" y="2002"/>
                    <a:pt x="1012" y="2002"/>
                  </a:cubicBezTo>
                  <a:cubicBezTo>
                    <a:pt x="1013" y="2002"/>
                    <a:pt x="1014" y="2002"/>
                    <a:pt x="1014" y="2002"/>
                  </a:cubicBezTo>
                  <a:cubicBezTo>
                    <a:pt x="1042" y="2004"/>
                    <a:pt x="1070" y="2006"/>
                    <a:pt x="1097" y="2006"/>
                  </a:cubicBezTo>
                  <a:cubicBezTo>
                    <a:pt x="1097" y="2006"/>
                    <a:pt x="1097" y="2006"/>
                    <a:pt x="1097" y="2006"/>
                  </a:cubicBezTo>
                  <a:cubicBezTo>
                    <a:pt x="1097" y="2006"/>
                    <a:pt x="1097" y="2006"/>
                    <a:pt x="1097" y="2006"/>
                  </a:cubicBezTo>
                  <a:cubicBezTo>
                    <a:pt x="1097" y="2006"/>
                    <a:pt x="1097" y="2006"/>
                    <a:pt x="1097" y="2006"/>
                  </a:cubicBezTo>
                  <a:cubicBezTo>
                    <a:pt x="1150" y="2006"/>
                    <a:pt x="1203" y="2001"/>
                    <a:pt x="1256" y="1992"/>
                  </a:cubicBezTo>
                  <a:cubicBezTo>
                    <a:pt x="1256" y="1992"/>
                    <a:pt x="1256" y="1992"/>
                    <a:pt x="1256" y="1992"/>
                  </a:cubicBezTo>
                  <a:cubicBezTo>
                    <a:pt x="1256" y="1992"/>
                    <a:pt x="1257" y="1991"/>
                    <a:pt x="1258" y="1991"/>
                  </a:cubicBezTo>
                  <a:cubicBezTo>
                    <a:pt x="1273" y="1989"/>
                    <a:pt x="1273" y="1989"/>
                    <a:pt x="1273" y="1989"/>
                  </a:cubicBezTo>
                  <a:cubicBezTo>
                    <a:pt x="1279" y="1988"/>
                    <a:pt x="1284" y="1987"/>
                    <a:pt x="1289" y="1986"/>
                  </a:cubicBezTo>
                  <a:cubicBezTo>
                    <a:pt x="1317" y="1980"/>
                    <a:pt x="1317" y="1980"/>
                    <a:pt x="1317" y="1980"/>
                  </a:cubicBezTo>
                  <a:cubicBezTo>
                    <a:pt x="1337" y="1976"/>
                    <a:pt x="1356" y="1972"/>
                    <a:pt x="1376" y="1969"/>
                  </a:cubicBezTo>
                  <a:cubicBezTo>
                    <a:pt x="1434" y="1957"/>
                    <a:pt x="1434" y="1957"/>
                    <a:pt x="1434" y="1957"/>
                  </a:cubicBezTo>
                  <a:cubicBezTo>
                    <a:pt x="1454" y="1953"/>
                    <a:pt x="1474" y="1950"/>
                    <a:pt x="1494" y="1945"/>
                  </a:cubicBezTo>
                  <a:cubicBezTo>
                    <a:pt x="1547" y="1936"/>
                    <a:pt x="1605" y="1921"/>
                    <a:pt x="1660" y="1899"/>
                  </a:cubicBezTo>
                  <a:cubicBezTo>
                    <a:pt x="1667" y="1896"/>
                    <a:pt x="1673" y="1894"/>
                    <a:pt x="1680" y="1891"/>
                  </a:cubicBezTo>
                  <a:cubicBezTo>
                    <a:pt x="1687" y="1888"/>
                    <a:pt x="1693" y="1885"/>
                    <a:pt x="1700" y="1882"/>
                  </a:cubicBezTo>
                  <a:cubicBezTo>
                    <a:pt x="1713" y="1875"/>
                    <a:pt x="1726" y="1869"/>
                    <a:pt x="1738" y="1862"/>
                  </a:cubicBezTo>
                  <a:cubicBezTo>
                    <a:pt x="1744" y="1858"/>
                    <a:pt x="1750" y="1854"/>
                    <a:pt x="1756" y="1851"/>
                  </a:cubicBezTo>
                  <a:cubicBezTo>
                    <a:pt x="1761" y="1847"/>
                    <a:pt x="1767" y="1843"/>
                    <a:pt x="1772" y="1840"/>
                  </a:cubicBezTo>
                  <a:cubicBezTo>
                    <a:pt x="1777" y="1836"/>
                    <a:pt x="1782" y="1832"/>
                    <a:pt x="1787" y="1828"/>
                  </a:cubicBezTo>
                  <a:cubicBezTo>
                    <a:pt x="1792" y="1824"/>
                    <a:pt x="1797" y="1820"/>
                    <a:pt x="1801" y="1817"/>
                  </a:cubicBezTo>
                  <a:cubicBezTo>
                    <a:pt x="1805" y="1815"/>
                    <a:pt x="1809" y="1813"/>
                    <a:pt x="1813" y="1812"/>
                  </a:cubicBezTo>
                  <a:cubicBezTo>
                    <a:pt x="1817" y="1810"/>
                    <a:pt x="1821" y="1808"/>
                    <a:pt x="1825" y="1807"/>
                  </a:cubicBezTo>
                  <a:cubicBezTo>
                    <a:pt x="1833" y="1803"/>
                    <a:pt x="1840" y="1800"/>
                    <a:pt x="1848" y="1796"/>
                  </a:cubicBezTo>
                  <a:cubicBezTo>
                    <a:pt x="1862" y="1789"/>
                    <a:pt x="1877" y="1782"/>
                    <a:pt x="1893" y="1773"/>
                  </a:cubicBezTo>
                  <a:cubicBezTo>
                    <a:pt x="1906" y="1763"/>
                    <a:pt x="1919" y="1751"/>
                    <a:pt x="1932" y="1740"/>
                  </a:cubicBezTo>
                  <a:cubicBezTo>
                    <a:pt x="1939" y="1734"/>
                    <a:pt x="1945" y="1728"/>
                    <a:pt x="1951" y="1722"/>
                  </a:cubicBezTo>
                  <a:cubicBezTo>
                    <a:pt x="1960" y="1713"/>
                    <a:pt x="1960" y="1713"/>
                    <a:pt x="1960" y="1713"/>
                  </a:cubicBezTo>
                  <a:cubicBezTo>
                    <a:pt x="1969" y="1704"/>
                    <a:pt x="1969" y="1704"/>
                    <a:pt x="1969" y="1704"/>
                  </a:cubicBezTo>
                  <a:cubicBezTo>
                    <a:pt x="1994" y="1680"/>
                    <a:pt x="2017" y="1655"/>
                    <a:pt x="2039" y="1630"/>
                  </a:cubicBezTo>
                  <a:cubicBezTo>
                    <a:pt x="2061" y="1605"/>
                    <a:pt x="2081" y="1579"/>
                    <a:pt x="2101" y="1554"/>
                  </a:cubicBezTo>
                  <a:cubicBezTo>
                    <a:pt x="2106" y="1548"/>
                    <a:pt x="2111" y="1541"/>
                    <a:pt x="2116" y="1535"/>
                  </a:cubicBezTo>
                  <a:cubicBezTo>
                    <a:pt x="2121" y="1528"/>
                    <a:pt x="2126" y="1522"/>
                    <a:pt x="2131" y="1515"/>
                  </a:cubicBezTo>
                  <a:cubicBezTo>
                    <a:pt x="2136" y="1508"/>
                    <a:pt x="2141" y="1502"/>
                    <a:pt x="2146" y="1495"/>
                  </a:cubicBezTo>
                  <a:cubicBezTo>
                    <a:pt x="2153" y="1485"/>
                    <a:pt x="2153" y="1485"/>
                    <a:pt x="2153" y="1485"/>
                  </a:cubicBezTo>
                  <a:cubicBezTo>
                    <a:pt x="2160" y="1475"/>
                    <a:pt x="2160" y="1475"/>
                    <a:pt x="2160" y="1475"/>
                  </a:cubicBezTo>
                  <a:cubicBezTo>
                    <a:pt x="2163" y="1469"/>
                    <a:pt x="2167" y="1464"/>
                    <a:pt x="2170" y="1459"/>
                  </a:cubicBezTo>
                  <a:cubicBezTo>
                    <a:pt x="2174" y="1454"/>
                    <a:pt x="2177" y="1448"/>
                    <a:pt x="2181" y="1443"/>
                  </a:cubicBezTo>
                  <a:cubicBezTo>
                    <a:pt x="2186" y="1435"/>
                    <a:pt x="2186" y="1435"/>
                    <a:pt x="2186" y="1435"/>
                  </a:cubicBezTo>
                  <a:cubicBezTo>
                    <a:pt x="2191" y="1427"/>
                    <a:pt x="2191" y="1427"/>
                    <a:pt x="2191" y="1427"/>
                  </a:cubicBezTo>
                  <a:cubicBezTo>
                    <a:pt x="2194" y="1421"/>
                    <a:pt x="2197" y="1416"/>
                    <a:pt x="2201" y="1410"/>
                  </a:cubicBezTo>
                  <a:cubicBezTo>
                    <a:pt x="2204" y="1404"/>
                    <a:pt x="2207" y="1399"/>
                    <a:pt x="2210" y="1393"/>
                  </a:cubicBezTo>
                  <a:cubicBezTo>
                    <a:pt x="2214" y="1384"/>
                    <a:pt x="2214" y="1384"/>
                    <a:pt x="2214" y="1384"/>
                  </a:cubicBezTo>
                  <a:cubicBezTo>
                    <a:pt x="2216" y="1381"/>
                    <a:pt x="2217" y="1378"/>
                    <a:pt x="2219" y="1376"/>
                  </a:cubicBezTo>
                  <a:cubicBezTo>
                    <a:pt x="2222" y="1370"/>
                    <a:pt x="2224" y="1364"/>
                    <a:pt x="2227" y="1358"/>
                  </a:cubicBezTo>
                  <a:cubicBezTo>
                    <a:pt x="2230" y="1353"/>
                    <a:pt x="2232" y="1347"/>
                    <a:pt x="2235" y="1341"/>
                  </a:cubicBezTo>
                  <a:cubicBezTo>
                    <a:pt x="2250" y="1314"/>
                    <a:pt x="2261" y="1286"/>
                    <a:pt x="2270" y="1259"/>
                  </a:cubicBezTo>
                  <a:cubicBezTo>
                    <a:pt x="2279" y="1232"/>
                    <a:pt x="2285" y="1205"/>
                    <a:pt x="2289" y="1179"/>
                  </a:cubicBezTo>
                  <a:cubicBezTo>
                    <a:pt x="2297" y="1128"/>
                    <a:pt x="2299" y="1085"/>
                    <a:pt x="2306" y="1052"/>
                  </a:cubicBezTo>
                  <a:cubicBezTo>
                    <a:pt x="2306" y="1052"/>
                    <a:pt x="2306" y="1051"/>
                    <a:pt x="2306" y="1050"/>
                  </a:cubicBezTo>
                  <a:cubicBezTo>
                    <a:pt x="2306" y="1011"/>
                    <a:pt x="2297" y="982"/>
                    <a:pt x="2289" y="947"/>
                  </a:cubicBezTo>
                  <a:cubicBezTo>
                    <a:pt x="2287" y="918"/>
                    <a:pt x="2282" y="890"/>
                    <a:pt x="2277" y="862"/>
                  </a:cubicBezTo>
                  <a:cubicBezTo>
                    <a:pt x="2271" y="834"/>
                    <a:pt x="2264" y="808"/>
                    <a:pt x="2256" y="783"/>
                  </a:cubicBezTo>
                  <a:cubicBezTo>
                    <a:pt x="2254" y="776"/>
                    <a:pt x="2252" y="770"/>
                    <a:pt x="2250" y="764"/>
                  </a:cubicBezTo>
                  <a:cubicBezTo>
                    <a:pt x="2248" y="758"/>
                    <a:pt x="2246" y="752"/>
                    <a:pt x="2244" y="746"/>
                  </a:cubicBezTo>
                  <a:cubicBezTo>
                    <a:pt x="2240" y="735"/>
                    <a:pt x="2236" y="724"/>
                    <a:pt x="2231" y="713"/>
                  </a:cubicBezTo>
                  <a:cubicBezTo>
                    <a:pt x="2227" y="702"/>
                    <a:pt x="2223" y="692"/>
                    <a:pt x="2219" y="682"/>
                  </a:cubicBezTo>
                  <a:cubicBezTo>
                    <a:pt x="2214" y="673"/>
                    <a:pt x="2210" y="664"/>
                    <a:pt x="2206" y="655"/>
                  </a:cubicBezTo>
                  <a:cubicBezTo>
                    <a:pt x="2206" y="655"/>
                    <a:pt x="2206" y="655"/>
                    <a:pt x="2206" y="655"/>
                  </a:cubicBezTo>
                  <a:cubicBezTo>
                    <a:pt x="2189" y="613"/>
                    <a:pt x="2171" y="575"/>
                    <a:pt x="2150" y="534"/>
                  </a:cubicBezTo>
                  <a:cubicBezTo>
                    <a:pt x="2150" y="534"/>
                    <a:pt x="2150" y="534"/>
                    <a:pt x="2150" y="534"/>
                  </a:cubicBezTo>
                  <a:cubicBezTo>
                    <a:pt x="2126" y="490"/>
                    <a:pt x="2100" y="448"/>
                    <a:pt x="2069" y="408"/>
                  </a:cubicBezTo>
                  <a:cubicBezTo>
                    <a:pt x="2039" y="367"/>
                    <a:pt x="2003" y="329"/>
                    <a:pt x="1959" y="296"/>
                  </a:cubicBezTo>
                  <a:cubicBezTo>
                    <a:pt x="1954" y="292"/>
                    <a:pt x="1949" y="288"/>
                    <a:pt x="1943" y="284"/>
                  </a:cubicBezTo>
                  <a:cubicBezTo>
                    <a:pt x="1925" y="273"/>
                    <a:pt x="1925" y="273"/>
                    <a:pt x="1925" y="273"/>
                  </a:cubicBezTo>
                  <a:cubicBezTo>
                    <a:pt x="1917" y="268"/>
                    <a:pt x="1917" y="268"/>
                    <a:pt x="1917" y="268"/>
                  </a:cubicBezTo>
                  <a:cubicBezTo>
                    <a:pt x="1909" y="263"/>
                    <a:pt x="1909" y="263"/>
                    <a:pt x="1909" y="263"/>
                  </a:cubicBezTo>
                  <a:cubicBezTo>
                    <a:pt x="1894" y="255"/>
                    <a:pt x="1894" y="255"/>
                    <a:pt x="1894" y="255"/>
                  </a:cubicBezTo>
                  <a:cubicBezTo>
                    <a:pt x="1883" y="249"/>
                    <a:pt x="1873" y="243"/>
                    <a:pt x="1863" y="237"/>
                  </a:cubicBezTo>
                  <a:cubicBezTo>
                    <a:pt x="1832" y="221"/>
                    <a:pt x="1832" y="221"/>
                    <a:pt x="1832" y="221"/>
                  </a:cubicBezTo>
                  <a:cubicBezTo>
                    <a:pt x="1822" y="215"/>
                    <a:pt x="1811" y="210"/>
                    <a:pt x="1801" y="204"/>
                  </a:cubicBezTo>
                  <a:cubicBezTo>
                    <a:pt x="1790" y="199"/>
                    <a:pt x="1780" y="194"/>
                    <a:pt x="1769" y="188"/>
                  </a:cubicBezTo>
                  <a:cubicBezTo>
                    <a:pt x="1758" y="183"/>
                    <a:pt x="1748" y="178"/>
                    <a:pt x="1737" y="173"/>
                  </a:cubicBezTo>
                  <a:cubicBezTo>
                    <a:pt x="1726" y="168"/>
                    <a:pt x="1716" y="163"/>
                    <a:pt x="1705" y="158"/>
                  </a:cubicBezTo>
                  <a:cubicBezTo>
                    <a:pt x="1692" y="152"/>
                    <a:pt x="1681" y="146"/>
                    <a:pt x="1670" y="140"/>
                  </a:cubicBezTo>
                  <a:cubicBezTo>
                    <a:pt x="1660" y="135"/>
                    <a:pt x="1649" y="130"/>
                    <a:pt x="1640" y="126"/>
                  </a:cubicBezTo>
                  <a:cubicBezTo>
                    <a:pt x="1631" y="121"/>
                    <a:pt x="1622" y="117"/>
                    <a:pt x="1614" y="113"/>
                  </a:cubicBezTo>
                  <a:cubicBezTo>
                    <a:pt x="1605" y="110"/>
                    <a:pt x="1598" y="106"/>
                    <a:pt x="1590" y="103"/>
                  </a:cubicBezTo>
                  <a:cubicBezTo>
                    <a:pt x="1562" y="91"/>
                    <a:pt x="1541" y="85"/>
                    <a:pt x="1522" y="82"/>
                  </a:cubicBezTo>
                  <a:cubicBezTo>
                    <a:pt x="1517" y="81"/>
                    <a:pt x="1512" y="79"/>
                    <a:pt x="1507" y="77"/>
                  </a:cubicBezTo>
                  <a:cubicBezTo>
                    <a:pt x="1501" y="75"/>
                    <a:pt x="1496" y="74"/>
                    <a:pt x="1490" y="72"/>
                  </a:cubicBezTo>
                  <a:cubicBezTo>
                    <a:pt x="1479" y="69"/>
                    <a:pt x="1468" y="65"/>
                    <a:pt x="1457" y="62"/>
                  </a:cubicBezTo>
                  <a:cubicBezTo>
                    <a:pt x="1412" y="51"/>
                    <a:pt x="1367" y="40"/>
                    <a:pt x="1321" y="34"/>
                  </a:cubicBezTo>
                  <a:cubicBezTo>
                    <a:pt x="1277" y="20"/>
                    <a:pt x="1236" y="10"/>
                    <a:pt x="1191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187" y="0"/>
                    <a:pt x="1183" y="0"/>
                    <a:pt x="1180" y="0"/>
                  </a:cubicBezTo>
                  <a:cubicBezTo>
                    <a:pt x="1180" y="0"/>
                    <a:pt x="1179" y="0"/>
                    <a:pt x="117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xmlns="" id="{8D8D9781-642E-4B21-8080-FABDFFE01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4614863"/>
              <a:ext cx="131763" cy="120650"/>
            </a:xfrm>
            <a:custGeom>
              <a:avLst/>
              <a:gdLst>
                <a:gd name="T0" fmla="*/ 7 w 90"/>
                <a:gd name="T1" fmla="*/ 0 h 81"/>
                <a:gd name="T2" fmla="*/ 7 w 90"/>
                <a:gd name="T3" fmla="*/ 0 h 81"/>
                <a:gd name="T4" fmla="*/ 32 w 90"/>
                <a:gd name="T5" fmla="*/ 43 h 81"/>
                <a:gd name="T6" fmla="*/ 63 w 90"/>
                <a:gd name="T7" fmla="*/ 66 h 81"/>
                <a:gd name="T8" fmla="*/ 78 w 90"/>
                <a:gd name="T9" fmla="*/ 75 h 81"/>
                <a:gd name="T10" fmla="*/ 90 w 90"/>
                <a:gd name="T11" fmla="*/ 81 h 81"/>
                <a:gd name="T12" fmla="*/ 90 w 90"/>
                <a:gd name="T13" fmla="*/ 81 h 81"/>
                <a:gd name="T14" fmla="*/ 74 w 90"/>
                <a:gd name="T15" fmla="*/ 49 h 81"/>
                <a:gd name="T16" fmla="*/ 40 w 90"/>
                <a:gd name="T17" fmla="*/ 26 h 81"/>
                <a:gd name="T18" fmla="*/ 24 w 90"/>
                <a:gd name="T19" fmla="*/ 13 h 81"/>
                <a:gd name="T20" fmla="*/ 7 w 90"/>
                <a:gd name="T2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81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8"/>
                    <a:pt x="14" y="26"/>
                    <a:pt x="32" y="43"/>
                  </a:cubicBezTo>
                  <a:cubicBezTo>
                    <a:pt x="42" y="51"/>
                    <a:pt x="53" y="60"/>
                    <a:pt x="63" y="66"/>
                  </a:cubicBezTo>
                  <a:cubicBezTo>
                    <a:pt x="68" y="70"/>
                    <a:pt x="73" y="73"/>
                    <a:pt x="78" y="75"/>
                  </a:cubicBezTo>
                  <a:cubicBezTo>
                    <a:pt x="82" y="77"/>
                    <a:pt x="87" y="79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85" y="71"/>
                    <a:pt x="81" y="61"/>
                    <a:pt x="74" y="49"/>
                  </a:cubicBezTo>
                  <a:cubicBezTo>
                    <a:pt x="63" y="41"/>
                    <a:pt x="51" y="33"/>
                    <a:pt x="40" y="26"/>
                  </a:cubicBezTo>
                  <a:cubicBezTo>
                    <a:pt x="35" y="22"/>
                    <a:pt x="29" y="17"/>
                    <a:pt x="24" y="13"/>
                  </a:cubicBezTo>
                  <a:cubicBezTo>
                    <a:pt x="18" y="9"/>
                    <a:pt x="13" y="5"/>
                    <a:pt x="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xmlns="" id="{F39A1520-A0AB-4CA1-A273-C951496B6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425" y="5014913"/>
              <a:ext cx="735013" cy="261938"/>
            </a:xfrm>
            <a:custGeom>
              <a:avLst/>
              <a:gdLst>
                <a:gd name="T0" fmla="*/ 11 w 503"/>
                <a:gd name="T1" fmla="*/ 0 h 178"/>
                <a:gd name="T2" fmla="*/ 2 w 503"/>
                <a:gd name="T3" fmla="*/ 13 h 178"/>
                <a:gd name="T4" fmla="*/ 0 w 503"/>
                <a:gd name="T5" fmla="*/ 16 h 178"/>
                <a:gd name="T6" fmla="*/ 45 w 503"/>
                <a:gd name="T7" fmla="*/ 42 h 178"/>
                <a:gd name="T8" fmla="*/ 84 w 503"/>
                <a:gd name="T9" fmla="*/ 61 h 178"/>
                <a:gd name="T10" fmla="*/ 104 w 503"/>
                <a:gd name="T11" fmla="*/ 69 h 178"/>
                <a:gd name="T12" fmla="*/ 124 w 503"/>
                <a:gd name="T13" fmla="*/ 78 h 178"/>
                <a:gd name="T14" fmla="*/ 146 w 503"/>
                <a:gd name="T15" fmla="*/ 83 h 178"/>
                <a:gd name="T16" fmla="*/ 155 w 503"/>
                <a:gd name="T17" fmla="*/ 81 h 178"/>
                <a:gd name="T18" fmla="*/ 174 w 503"/>
                <a:gd name="T19" fmla="*/ 77 h 178"/>
                <a:gd name="T20" fmla="*/ 182 w 503"/>
                <a:gd name="T21" fmla="*/ 77 h 178"/>
                <a:gd name="T22" fmla="*/ 203 w 503"/>
                <a:gd name="T23" fmla="*/ 92 h 178"/>
                <a:gd name="T24" fmla="*/ 222 w 503"/>
                <a:gd name="T25" fmla="*/ 109 h 178"/>
                <a:gd name="T26" fmla="*/ 247 w 503"/>
                <a:gd name="T27" fmla="*/ 125 h 178"/>
                <a:gd name="T28" fmla="*/ 265 w 503"/>
                <a:gd name="T29" fmla="*/ 133 h 178"/>
                <a:gd name="T30" fmla="*/ 289 w 503"/>
                <a:gd name="T31" fmla="*/ 139 h 178"/>
                <a:gd name="T32" fmla="*/ 340 w 503"/>
                <a:gd name="T33" fmla="*/ 152 h 178"/>
                <a:gd name="T34" fmla="*/ 396 w 503"/>
                <a:gd name="T35" fmla="*/ 163 h 178"/>
                <a:gd name="T36" fmla="*/ 422 w 503"/>
                <a:gd name="T37" fmla="*/ 168 h 178"/>
                <a:gd name="T38" fmla="*/ 435 w 503"/>
                <a:gd name="T39" fmla="*/ 170 h 178"/>
                <a:gd name="T40" fmla="*/ 448 w 503"/>
                <a:gd name="T41" fmla="*/ 172 h 178"/>
                <a:gd name="T42" fmla="*/ 476 w 503"/>
                <a:gd name="T43" fmla="*/ 175 h 178"/>
                <a:gd name="T44" fmla="*/ 502 w 503"/>
                <a:gd name="T45" fmla="*/ 178 h 178"/>
                <a:gd name="T46" fmla="*/ 503 w 503"/>
                <a:gd name="T47" fmla="*/ 174 h 178"/>
                <a:gd name="T48" fmla="*/ 485 w 503"/>
                <a:gd name="T49" fmla="*/ 170 h 178"/>
                <a:gd name="T50" fmla="*/ 468 w 503"/>
                <a:gd name="T51" fmla="*/ 166 h 178"/>
                <a:gd name="T52" fmla="*/ 433 w 503"/>
                <a:gd name="T53" fmla="*/ 158 h 178"/>
                <a:gd name="T54" fmla="*/ 400 w 503"/>
                <a:gd name="T55" fmla="*/ 148 h 178"/>
                <a:gd name="T56" fmla="*/ 383 w 503"/>
                <a:gd name="T57" fmla="*/ 143 h 178"/>
                <a:gd name="T58" fmla="*/ 366 w 503"/>
                <a:gd name="T59" fmla="*/ 137 h 178"/>
                <a:gd name="T60" fmla="*/ 341 w 503"/>
                <a:gd name="T61" fmla="*/ 127 h 178"/>
                <a:gd name="T62" fmla="*/ 330 w 503"/>
                <a:gd name="T63" fmla="*/ 122 h 178"/>
                <a:gd name="T64" fmla="*/ 319 w 503"/>
                <a:gd name="T65" fmla="*/ 117 h 178"/>
                <a:gd name="T66" fmla="*/ 319 w 503"/>
                <a:gd name="T67" fmla="*/ 117 h 178"/>
                <a:gd name="T68" fmla="*/ 319 w 503"/>
                <a:gd name="T69" fmla="*/ 117 h 178"/>
                <a:gd name="T70" fmla="*/ 95 w 503"/>
                <a:gd name="T71" fmla="*/ 24 h 178"/>
                <a:gd name="T72" fmla="*/ 95 w 503"/>
                <a:gd name="T73" fmla="*/ 24 h 178"/>
                <a:gd name="T74" fmla="*/ 95 w 503"/>
                <a:gd name="T75" fmla="*/ 24 h 178"/>
                <a:gd name="T76" fmla="*/ 11 w 503"/>
                <a:gd name="T77" fmla="*/ 0 h 178"/>
                <a:gd name="T78" fmla="*/ 11 w 503"/>
                <a:gd name="T7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3" h="178">
                  <a:moveTo>
                    <a:pt x="11" y="0"/>
                  </a:moveTo>
                  <a:cubicBezTo>
                    <a:pt x="8" y="4"/>
                    <a:pt x="5" y="8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15" y="25"/>
                    <a:pt x="30" y="34"/>
                    <a:pt x="45" y="42"/>
                  </a:cubicBezTo>
                  <a:cubicBezTo>
                    <a:pt x="58" y="49"/>
                    <a:pt x="71" y="54"/>
                    <a:pt x="84" y="6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10" y="72"/>
                    <a:pt x="117" y="75"/>
                    <a:pt x="124" y="78"/>
                  </a:cubicBezTo>
                  <a:cubicBezTo>
                    <a:pt x="134" y="82"/>
                    <a:pt x="141" y="83"/>
                    <a:pt x="146" y="83"/>
                  </a:cubicBezTo>
                  <a:cubicBezTo>
                    <a:pt x="150" y="83"/>
                    <a:pt x="153" y="82"/>
                    <a:pt x="155" y="81"/>
                  </a:cubicBezTo>
                  <a:cubicBezTo>
                    <a:pt x="160" y="79"/>
                    <a:pt x="165" y="77"/>
                    <a:pt x="174" y="77"/>
                  </a:cubicBezTo>
                  <a:cubicBezTo>
                    <a:pt x="176" y="77"/>
                    <a:pt x="179" y="77"/>
                    <a:pt x="182" y="77"/>
                  </a:cubicBezTo>
                  <a:cubicBezTo>
                    <a:pt x="191" y="82"/>
                    <a:pt x="197" y="87"/>
                    <a:pt x="203" y="92"/>
                  </a:cubicBezTo>
                  <a:cubicBezTo>
                    <a:pt x="210" y="98"/>
                    <a:pt x="215" y="103"/>
                    <a:pt x="222" y="109"/>
                  </a:cubicBezTo>
                  <a:cubicBezTo>
                    <a:pt x="229" y="114"/>
                    <a:pt x="237" y="120"/>
                    <a:pt x="247" y="125"/>
                  </a:cubicBezTo>
                  <a:cubicBezTo>
                    <a:pt x="253" y="128"/>
                    <a:pt x="259" y="130"/>
                    <a:pt x="265" y="133"/>
                  </a:cubicBezTo>
                  <a:cubicBezTo>
                    <a:pt x="272" y="135"/>
                    <a:pt x="280" y="137"/>
                    <a:pt x="289" y="139"/>
                  </a:cubicBezTo>
                  <a:cubicBezTo>
                    <a:pt x="305" y="144"/>
                    <a:pt x="322" y="149"/>
                    <a:pt x="340" y="152"/>
                  </a:cubicBezTo>
                  <a:cubicBezTo>
                    <a:pt x="358" y="156"/>
                    <a:pt x="377" y="160"/>
                    <a:pt x="396" y="163"/>
                  </a:cubicBezTo>
                  <a:cubicBezTo>
                    <a:pt x="404" y="165"/>
                    <a:pt x="413" y="166"/>
                    <a:pt x="422" y="168"/>
                  </a:cubicBezTo>
                  <a:cubicBezTo>
                    <a:pt x="426" y="169"/>
                    <a:pt x="430" y="169"/>
                    <a:pt x="435" y="170"/>
                  </a:cubicBezTo>
                  <a:cubicBezTo>
                    <a:pt x="439" y="171"/>
                    <a:pt x="444" y="171"/>
                    <a:pt x="448" y="172"/>
                  </a:cubicBezTo>
                  <a:cubicBezTo>
                    <a:pt x="457" y="173"/>
                    <a:pt x="467" y="174"/>
                    <a:pt x="476" y="175"/>
                  </a:cubicBezTo>
                  <a:cubicBezTo>
                    <a:pt x="485" y="176"/>
                    <a:pt x="493" y="178"/>
                    <a:pt x="502" y="178"/>
                  </a:cubicBezTo>
                  <a:cubicBezTo>
                    <a:pt x="502" y="177"/>
                    <a:pt x="503" y="175"/>
                    <a:pt x="503" y="174"/>
                  </a:cubicBezTo>
                  <a:cubicBezTo>
                    <a:pt x="497" y="173"/>
                    <a:pt x="491" y="172"/>
                    <a:pt x="485" y="170"/>
                  </a:cubicBezTo>
                  <a:cubicBezTo>
                    <a:pt x="479" y="169"/>
                    <a:pt x="474" y="168"/>
                    <a:pt x="468" y="166"/>
                  </a:cubicBezTo>
                  <a:cubicBezTo>
                    <a:pt x="456" y="163"/>
                    <a:pt x="445" y="161"/>
                    <a:pt x="433" y="158"/>
                  </a:cubicBezTo>
                  <a:cubicBezTo>
                    <a:pt x="422" y="154"/>
                    <a:pt x="411" y="151"/>
                    <a:pt x="400" y="148"/>
                  </a:cubicBezTo>
                  <a:cubicBezTo>
                    <a:pt x="394" y="146"/>
                    <a:pt x="389" y="144"/>
                    <a:pt x="383" y="143"/>
                  </a:cubicBezTo>
                  <a:cubicBezTo>
                    <a:pt x="377" y="141"/>
                    <a:pt x="372" y="139"/>
                    <a:pt x="366" y="137"/>
                  </a:cubicBezTo>
                  <a:cubicBezTo>
                    <a:pt x="358" y="133"/>
                    <a:pt x="349" y="130"/>
                    <a:pt x="341" y="127"/>
                  </a:cubicBezTo>
                  <a:cubicBezTo>
                    <a:pt x="337" y="125"/>
                    <a:pt x="333" y="123"/>
                    <a:pt x="330" y="122"/>
                  </a:cubicBezTo>
                  <a:cubicBezTo>
                    <a:pt x="326" y="120"/>
                    <a:pt x="322" y="119"/>
                    <a:pt x="319" y="117"/>
                  </a:cubicBezTo>
                  <a:cubicBezTo>
                    <a:pt x="319" y="117"/>
                    <a:pt x="319" y="117"/>
                    <a:pt x="319" y="117"/>
                  </a:cubicBezTo>
                  <a:cubicBezTo>
                    <a:pt x="319" y="117"/>
                    <a:pt x="319" y="117"/>
                    <a:pt x="319" y="117"/>
                  </a:cubicBezTo>
                  <a:cubicBezTo>
                    <a:pt x="239" y="91"/>
                    <a:pt x="167" y="60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66" y="17"/>
                    <a:pt x="39" y="8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xmlns="" id="{529DF7DE-3456-4504-90DB-3A73DA345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5014913"/>
              <a:ext cx="201613" cy="68263"/>
            </a:xfrm>
            <a:custGeom>
              <a:avLst/>
              <a:gdLst>
                <a:gd name="T0" fmla="*/ 0 w 138"/>
                <a:gd name="T1" fmla="*/ 0 h 47"/>
                <a:gd name="T2" fmla="*/ 0 w 138"/>
                <a:gd name="T3" fmla="*/ 0 h 47"/>
                <a:gd name="T4" fmla="*/ 5 w 138"/>
                <a:gd name="T5" fmla="*/ 7 h 47"/>
                <a:gd name="T6" fmla="*/ 18 w 138"/>
                <a:gd name="T7" fmla="*/ 15 h 47"/>
                <a:gd name="T8" fmla="*/ 55 w 138"/>
                <a:gd name="T9" fmla="*/ 31 h 47"/>
                <a:gd name="T10" fmla="*/ 100 w 138"/>
                <a:gd name="T11" fmla="*/ 43 h 47"/>
                <a:gd name="T12" fmla="*/ 138 w 138"/>
                <a:gd name="T13" fmla="*/ 47 h 47"/>
                <a:gd name="T14" fmla="*/ 138 w 138"/>
                <a:gd name="T15" fmla="*/ 47 h 47"/>
                <a:gd name="T16" fmla="*/ 107 w 138"/>
                <a:gd name="T17" fmla="*/ 36 h 47"/>
                <a:gd name="T18" fmla="*/ 82 w 138"/>
                <a:gd name="T19" fmla="*/ 27 h 47"/>
                <a:gd name="T20" fmla="*/ 44 w 138"/>
                <a:gd name="T21" fmla="*/ 13 h 47"/>
                <a:gd name="T22" fmla="*/ 0 w 138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4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5"/>
                    <a:pt x="5" y="7"/>
                  </a:cubicBezTo>
                  <a:cubicBezTo>
                    <a:pt x="8" y="10"/>
                    <a:pt x="12" y="13"/>
                    <a:pt x="18" y="15"/>
                  </a:cubicBezTo>
                  <a:cubicBezTo>
                    <a:pt x="28" y="21"/>
                    <a:pt x="41" y="26"/>
                    <a:pt x="55" y="31"/>
                  </a:cubicBezTo>
                  <a:cubicBezTo>
                    <a:pt x="70" y="36"/>
                    <a:pt x="86" y="40"/>
                    <a:pt x="100" y="43"/>
                  </a:cubicBezTo>
                  <a:cubicBezTo>
                    <a:pt x="115" y="45"/>
                    <a:pt x="128" y="47"/>
                    <a:pt x="138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27" y="43"/>
                    <a:pt x="117" y="39"/>
                    <a:pt x="107" y="36"/>
                  </a:cubicBezTo>
                  <a:cubicBezTo>
                    <a:pt x="98" y="33"/>
                    <a:pt x="90" y="30"/>
                    <a:pt x="82" y="27"/>
                  </a:cubicBezTo>
                  <a:cubicBezTo>
                    <a:pt x="67" y="21"/>
                    <a:pt x="54" y="17"/>
                    <a:pt x="44" y="13"/>
                  </a:cubicBezTo>
                  <a:cubicBezTo>
                    <a:pt x="24" y="6"/>
                    <a:pt x="11" y="3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xmlns="" id="{E6B029B8-33F8-45B1-A1EC-F1BC71EC4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5275" y="1985962"/>
              <a:ext cx="1479550" cy="439738"/>
            </a:xfrm>
            <a:custGeom>
              <a:avLst/>
              <a:gdLst>
                <a:gd name="T0" fmla="*/ 0 w 1012"/>
                <a:gd name="T1" fmla="*/ 20 h 299"/>
                <a:gd name="T2" fmla="*/ 17 w 1012"/>
                <a:gd name="T3" fmla="*/ 32 h 299"/>
                <a:gd name="T4" fmla="*/ 37 w 1012"/>
                <a:gd name="T5" fmla="*/ 31 h 299"/>
                <a:gd name="T6" fmla="*/ 40 w 1012"/>
                <a:gd name="T7" fmla="*/ 31 h 299"/>
                <a:gd name="T8" fmla="*/ 45 w 1012"/>
                <a:gd name="T9" fmla="*/ 31 h 299"/>
                <a:gd name="T10" fmla="*/ 63 w 1012"/>
                <a:gd name="T11" fmla="*/ 31 h 299"/>
                <a:gd name="T12" fmla="*/ 63 w 1012"/>
                <a:gd name="T13" fmla="*/ 31 h 299"/>
                <a:gd name="T14" fmla="*/ 66 w 1012"/>
                <a:gd name="T15" fmla="*/ 31 h 299"/>
                <a:gd name="T16" fmla="*/ 97 w 1012"/>
                <a:gd name="T17" fmla="*/ 31 h 299"/>
                <a:gd name="T18" fmla="*/ 99 w 1012"/>
                <a:gd name="T19" fmla="*/ 31 h 299"/>
                <a:gd name="T20" fmla="*/ 99 w 1012"/>
                <a:gd name="T21" fmla="*/ 31 h 299"/>
                <a:gd name="T22" fmla="*/ 155 w 1012"/>
                <a:gd name="T23" fmla="*/ 33 h 299"/>
                <a:gd name="T24" fmla="*/ 156 w 1012"/>
                <a:gd name="T25" fmla="*/ 33 h 299"/>
                <a:gd name="T26" fmla="*/ 158 w 1012"/>
                <a:gd name="T27" fmla="*/ 33 h 299"/>
                <a:gd name="T28" fmla="*/ 159 w 1012"/>
                <a:gd name="T29" fmla="*/ 33 h 299"/>
                <a:gd name="T30" fmla="*/ 201 w 1012"/>
                <a:gd name="T31" fmla="*/ 36 h 299"/>
                <a:gd name="T32" fmla="*/ 321 w 1012"/>
                <a:gd name="T33" fmla="*/ 53 h 299"/>
                <a:gd name="T34" fmla="*/ 397 w 1012"/>
                <a:gd name="T35" fmla="*/ 68 h 299"/>
                <a:gd name="T36" fmla="*/ 472 w 1012"/>
                <a:gd name="T37" fmla="*/ 87 h 299"/>
                <a:gd name="T38" fmla="*/ 520 w 1012"/>
                <a:gd name="T39" fmla="*/ 103 h 299"/>
                <a:gd name="T40" fmla="*/ 532 w 1012"/>
                <a:gd name="T41" fmla="*/ 107 h 299"/>
                <a:gd name="T42" fmla="*/ 556 w 1012"/>
                <a:gd name="T43" fmla="*/ 116 h 299"/>
                <a:gd name="T44" fmla="*/ 588 w 1012"/>
                <a:gd name="T45" fmla="*/ 126 h 299"/>
                <a:gd name="T46" fmla="*/ 638 w 1012"/>
                <a:gd name="T47" fmla="*/ 137 h 299"/>
                <a:gd name="T48" fmla="*/ 822 w 1012"/>
                <a:gd name="T49" fmla="*/ 236 h 299"/>
                <a:gd name="T50" fmla="*/ 867 w 1012"/>
                <a:gd name="T51" fmla="*/ 256 h 299"/>
                <a:gd name="T52" fmla="*/ 952 w 1012"/>
                <a:gd name="T53" fmla="*/ 294 h 299"/>
                <a:gd name="T54" fmla="*/ 955 w 1012"/>
                <a:gd name="T55" fmla="*/ 295 h 299"/>
                <a:gd name="T56" fmla="*/ 958 w 1012"/>
                <a:gd name="T57" fmla="*/ 296 h 299"/>
                <a:gd name="T58" fmla="*/ 965 w 1012"/>
                <a:gd name="T59" fmla="*/ 298 h 299"/>
                <a:gd name="T60" fmla="*/ 973 w 1012"/>
                <a:gd name="T61" fmla="*/ 299 h 299"/>
                <a:gd name="T62" fmla="*/ 989 w 1012"/>
                <a:gd name="T63" fmla="*/ 289 h 299"/>
                <a:gd name="T64" fmla="*/ 989 w 1012"/>
                <a:gd name="T65" fmla="*/ 276 h 299"/>
                <a:gd name="T66" fmla="*/ 978 w 1012"/>
                <a:gd name="T67" fmla="*/ 269 h 299"/>
                <a:gd name="T68" fmla="*/ 974 w 1012"/>
                <a:gd name="T69" fmla="*/ 266 h 299"/>
                <a:gd name="T70" fmla="*/ 914 w 1012"/>
                <a:gd name="T71" fmla="*/ 232 h 299"/>
                <a:gd name="T72" fmla="*/ 826 w 1012"/>
                <a:gd name="T73" fmla="*/ 205 h 299"/>
                <a:gd name="T74" fmla="*/ 779 w 1012"/>
                <a:gd name="T75" fmla="*/ 161 h 299"/>
                <a:gd name="T76" fmla="*/ 716 w 1012"/>
                <a:gd name="T77" fmla="*/ 137 h 299"/>
                <a:gd name="T78" fmla="*/ 649 w 1012"/>
                <a:gd name="T79" fmla="*/ 113 h 299"/>
                <a:gd name="T80" fmla="*/ 606 w 1012"/>
                <a:gd name="T81" fmla="*/ 89 h 299"/>
                <a:gd name="T82" fmla="*/ 552 w 1012"/>
                <a:gd name="T83" fmla="*/ 69 h 299"/>
                <a:gd name="T84" fmla="*/ 532 w 1012"/>
                <a:gd name="T85" fmla="*/ 62 h 299"/>
                <a:gd name="T86" fmla="*/ 462 w 1012"/>
                <a:gd name="T87" fmla="*/ 50 h 299"/>
                <a:gd name="T88" fmla="*/ 222 w 1012"/>
                <a:gd name="T89" fmla="*/ 1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2" h="299">
                  <a:moveTo>
                    <a:pt x="93" y="0"/>
                  </a:moveTo>
                  <a:cubicBezTo>
                    <a:pt x="61" y="6"/>
                    <a:pt x="30" y="13"/>
                    <a:pt x="0" y="20"/>
                  </a:cubicBezTo>
                  <a:cubicBezTo>
                    <a:pt x="15" y="25"/>
                    <a:pt x="17" y="28"/>
                    <a:pt x="17" y="30"/>
                  </a:cubicBezTo>
                  <a:cubicBezTo>
                    <a:pt x="17" y="31"/>
                    <a:pt x="17" y="31"/>
                    <a:pt x="17" y="32"/>
                  </a:cubicBezTo>
                  <a:cubicBezTo>
                    <a:pt x="21" y="31"/>
                    <a:pt x="28" y="31"/>
                    <a:pt x="35" y="31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2" y="31"/>
                    <a:pt x="44" y="31"/>
                    <a:pt x="45" y="31"/>
                  </a:cubicBezTo>
                  <a:cubicBezTo>
                    <a:pt x="51" y="31"/>
                    <a:pt x="57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1"/>
                    <a:pt x="65" y="31"/>
                    <a:pt x="6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8" y="31"/>
                    <a:pt x="98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117" y="31"/>
                    <a:pt x="136" y="32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3"/>
                    <a:pt x="157" y="33"/>
                    <a:pt x="158" y="33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6" y="33"/>
                    <a:pt x="173" y="34"/>
                    <a:pt x="180" y="34"/>
                  </a:cubicBezTo>
                  <a:cubicBezTo>
                    <a:pt x="187" y="35"/>
                    <a:pt x="194" y="36"/>
                    <a:pt x="201" y="36"/>
                  </a:cubicBezTo>
                  <a:cubicBezTo>
                    <a:pt x="214" y="38"/>
                    <a:pt x="228" y="39"/>
                    <a:pt x="241" y="41"/>
                  </a:cubicBezTo>
                  <a:cubicBezTo>
                    <a:pt x="268" y="44"/>
                    <a:pt x="294" y="48"/>
                    <a:pt x="321" y="53"/>
                  </a:cubicBezTo>
                  <a:cubicBezTo>
                    <a:pt x="338" y="56"/>
                    <a:pt x="355" y="59"/>
                    <a:pt x="372" y="63"/>
                  </a:cubicBezTo>
                  <a:cubicBezTo>
                    <a:pt x="380" y="64"/>
                    <a:pt x="388" y="66"/>
                    <a:pt x="397" y="68"/>
                  </a:cubicBezTo>
                  <a:cubicBezTo>
                    <a:pt x="405" y="70"/>
                    <a:pt x="414" y="72"/>
                    <a:pt x="422" y="74"/>
                  </a:cubicBezTo>
                  <a:cubicBezTo>
                    <a:pt x="439" y="79"/>
                    <a:pt x="455" y="83"/>
                    <a:pt x="472" y="87"/>
                  </a:cubicBezTo>
                  <a:cubicBezTo>
                    <a:pt x="488" y="92"/>
                    <a:pt x="504" y="98"/>
                    <a:pt x="520" y="103"/>
                  </a:cubicBezTo>
                  <a:cubicBezTo>
                    <a:pt x="520" y="103"/>
                    <a:pt x="520" y="103"/>
                    <a:pt x="520" y="103"/>
                  </a:cubicBezTo>
                  <a:cubicBezTo>
                    <a:pt x="521" y="103"/>
                    <a:pt x="523" y="103"/>
                    <a:pt x="524" y="104"/>
                  </a:cubicBezTo>
                  <a:cubicBezTo>
                    <a:pt x="527" y="105"/>
                    <a:pt x="529" y="106"/>
                    <a:pt x="532" y="107"/>
                  </a:cubicBezTo>
                  <a:cubicBezTo>
                    <a:pt x="535" y="108"/>
                    <a:pt x="538" y="109"/>
                    <a:pt x="540" y="110"/>
                  </a:cubicBezTo>
                  <a:cubicBezTo>
                    <a:pt x="546" y="112"/>
                    <a:pt x="551" y="114"/>
                    <a:pt x="556" y="116"/>
                  </a:cubicBezTo>
                  <a:cubicBezTo>
                    <a:pt x="563" y="118"/>
                    <a:pt x="569" y="121"/>
                    <a:pt x="575" y="124"/>
                  </a:cubicBezTo>
                  <a:cubicBezTo>
                    <a:pt x="579" y="125"/>
                    <a:pt x="584" y="126"/>
                    <a:pt x="588" y="126"/>
                  </a:cubicBezTo>
                  <a:cubicBezTo>
                    <a:pt x="598" y="128"/>
                    <a:pt x="609" y="130"/>
                    <a:pt x="620" y="132"/>
                  </a:cubicBezTo>
                  <a:cubicBezTo>
                    <a:pt x="626" y="134"/>
                    <a:pt x="632" y="135"/>
                    <a:pt x="638" y="137"/>
                  </a:cubicBezTo>
                  <a:cubicBezTo>
                    <a:pt x="645" y="139"/>
                    <a:pt x="651" y="142"/>
                    <a:pt x="658" y="145"/>
                  </a:cubicBezTo>
                  <a:cubicBezTo>
                    <a:pt x="714" y="172"/>
                    <a:pt x="770" y="205"/>
                    <a:pt x="822" y="236"/>
                  </a:cubicBezTo>
                  <a:cubicBezTo>
                    <a:pt x="828" y="239"/>
                    <a:pt x="835" y="243"/>
                    <a:pt x="838" y="244"/>
                  </a:cubicBezTo>
                  <a:cubicBezTo>
                    <a:pt x="848" y="248"/>
                    <a:pt x="857" y="252"/>
                    <a:pt x="867" y="256"/>
                  </a:cubicBezTo>
                  <a:cubicBezTo>
                    <a:pt x="876" y="260"/>
                    <a:pt x="886" y="264"/>
                    <a:pt x="896" y="268"/>
                  </a:cubicBezTo>
                  <a:cubicBezTo>
                    <a:pt x="915" y="277"/>
                    <a:pt x="934" y="286"/>
                    <a:pt x="952" y="294"/>
                  </a:cubicBezTo>
                  <a:cubicBezTo>
                    <a:pt x="952" y="294"/>
                    <a:pt x="952" y="294"/>
                    <a:pt x="952" y="294"/>
                  </a:cubicBezTo>
                  <a:cubicBezTo>
                    <a:pt x="953" y="294"/>
                    <a:pt x="954" y="295"/>
                    <a:pt x="955" y="295"/>
                  </a:cubicBezTo>
                  <a:cubicBezTo>
                    <a:pt x="956" y="295"/>
                    <a:pt x="956" y="295"/>
                    <a:pt x="957" y="295"/>
                  </a:cubicBezTo>
                  <a:cubicBezTo>
                    <a:pt x="958" y="296"/>
                    <a:pt x="958" y="296"/>
                    <a:pt x="958" y="296"/>
                  </a:cubicBezTo>
                  <a:cubicBezTo>
                    <a:pt x="958" y="296"/>
                    <a:pt x="958" y="296"/>
                    <a:pt x="958" y="296"/>
                  </a:cubicBezTo>
                  <a:cubicBezTo>
                    <a:pt x="961" y="297"/>
                    <a:pt x="963" y="298"/>
                    <a:pt x="965" y="298"/>
                  </a:cubicBezTo>
                  <a:cubicBezTo>
                    <a:pt x="968" y="299"/>
                    <a:pt x="970" y="299"/>
                    <a:pt x="972" y="299"/>
                  </a:cubicBezTo>
                  <a:cubicBezTo>
                    <a:pt x="972" y="299"/>
                    <a:pt x="973" y="299"/>
                    <a:pt x="973" y="299"/>
                  </a:cubicBezTo>
                  <a:cubicBezTo>
                    <a:pt x="977" y="299"/>
                    <a:pt x="979" y="297"/>
                    <a:pt x="980" y="294"/>
                  </a:cubicBezTo>
                  <a:cubicBezTo>
                    <a:pt x="982" y="292"/>
                    <a:pt x="983" y="289"/>
                    <a:pt x="989" y="289"/>
                  </a:cubicBezTo>
                  <a:cubicBezTo>
                    <a:pt x="994" y="289"/>
                    <a:pt x="1001" y="290"/>
                    <a:pt x="1012" y="295"/>
                  </a:cubicBezTo>
                  <a:cubicBezTo>
                    <a:pt x="1007" y="290"/>
                    <a:pt x="999" y="283"/>
                    <a:pt x="989" y="276"/>
                  </a:cubicBezTo>
                  <a:cubicBezTo>
                    <a:pt x="987" y="275"/>
                    <a:pt x="984" y="273"/>
                    <a:pt x="982" y="271"/>
                  </a:cubicBezTo>
                  <a:cubicBezTo>
                    <a:pt x="980" y="270"/>
                    <a:pt x="979" y="269"/>
                    <a:pt x="978" y="269"/>
                  </a:cubicBezTo>
                  <a:cubicBezTo>
                    <a:pt x="976" y="267"/>
                    <a:pt x="976" y="267"/>
                    <a:pt x="976" y="267"/>
                  </a:cubicBezTo>
                  <a:cubicBezTo>
                    <a:pt x="974" y="266"/>
                    <a:pt x="974" y="266"/>
                    <a:pt x="974" y="266"/>
                  </a:cubicBezTo>
                  <a:cubicBezTo>
                    <a:pt x="970" y="264"/>
                    <a:pt x="966" y="262"/>
                    <a:pt x="962" y="259"/>
                  </a:cubicBezTo>
                  <a:cubicBezTo>
                    <a:pt x="946" y="250"/>
                    <a:pt x="928" y="241"/>
                    <a:pt x="914" y="232"/>
                  </a:cubicBezTo>
                  <a:cubicBezTo>
                    <a:pt x="888" y="225"/>
                    <a:pt x="866" y="218"/>
                    <a:pt x="840" y="211"/>
                  </a:cubicBezTo>
                  <a:cubicBezTo>
                    <a:pt x="836" y="210"/>
                    <a:pt x="830" y="206"/>
                    <a:pt x="826" y="205"/>
                  </a:cubicBezTo>
                  <a:cubicBezTo>
                    <a:pt x="843" y="200"/>
                    <a:pt x="819" y="184"/>
                    <a:pt x="804" y="173"/>
                  </a:cubicBezTo>
                  <a:cubicBezTo>
                    <a:pt x="796" y="169"/>
                    <a:pt x="788" y="165"/>
                    <a:pt x="779" y="161"/>
                  </a:cubicBezTo>
                  <a:cubicBezTo>
                    <a:pt x="771" y="157"/>
                    <a:pt x="762" y="153"/>
                    <a:pt x="751" y="149"/>
                  </a:cubicBezTo>
                  <a:cubicBezTo>
                    <a:pt x="741" y="145"/>
                    <a:pt x="730" y="142"/>
                    <a:pt x="716" y="137"/>
                  </a:cubicBezTo>
                  <a:cubicBezTo>
                    <a:pt x="703" y="133"/>
                    <a:pt x="688" y="129"/>
                    <a:pt x="670" y="125"/>
                  </a:cubicBezTo>
                  <a:cubicBezTo>
                    <a:pt x="662" y="121"/>
                    <a:pt x="655" y="117"/>
                    <a:pt x="649" y="113"/>
                  </a:cubicBezTo>
                  <a:cubicBezTo>
                    <a:pt x="643" y="110"/>
                    <a:pt x="637" y="107"/>
                    <a:pt x="632" y="104"/>
                  </a:cubicBezTo>
                  <a:cubicBezTo>
                    <a:pt x="622" y="98"/>
                    <a:pt x="614" y="93"/>
                    <a:pt x="606" y="89"/>
                  </a:cubicBezTo>
                  <a:cubicBezTo>
                    <a:pt x="596" y="85"/>
                    <a:pt x="583" y="81"/>
                    <a:pt x="571" y="76"/>
                  </a:cubicBezTo>
                  <a:cubicBezTo>
                    <a:pt x="564" y="74"/>
                    <a:pt x="558" y="71"/>
                    <a:pt x="552" y="69"/>
                  </a:cubicBezTo>
                  <a:cubicBezTo>
                    <a:pt x="548" y="68"/>
                    <a:pt x="545" y="67"/>
                    <a:pt x="542" y="65"/>
                  </a:cubicBezTo>
                  <a:cubicBezTo>
                    <a:pt x="539" y="64"/>
                    <a:pt x="535" y="63"/>
                    <a:pt x="532" y="62"/>
                  </a:cubicBezTo>
                  <a:cubicBezTo>
                    <a:pt x="509" y="55"/>
                    <a:pt x="488" y="49"/>
                    <a:pt x="472" y="49"/>
                  </a:cubicBezTo>
                  <a:cubicBezTo>
                    <a:pt x="468" y="49"/>
                    <a:pt x="465" y="50"/>
                    <a:pt x="462" y="50"/>
                  </a:cubicBezTo>
                  <a:cubicBezTo>
                    <a:pt x="423" y="42"/>
                    <a:pt x="388" y="35"/>
                    <a:pt x="348" y="30"/>
                  </a:cubicBezTo>
                  <a:cubicBezTo>
                    <a:pt x="306" y="21"/>
                    <a:pt x="264" y="15"/>
                    <a:pt x="222" y="10"/>
                  </a:cubicBezTo>
                  <a:cubicBezTo>
                    <a:pt x="193" y="0"/>
                    <a:pt x="134" y="1"/>
                    <a:pt x="9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xmlns="" id="{BF425122-846E-46A5-A959-2A0DD76740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9850" y="2443162"/>
              <a:ext cx="1085850" cy="169863"/>
            </a:xfrm>
            <a:custGeom>
              <a:avLst/>
              <a:gdLst>
                <a:gd name="T0" fmla="*/ 467 w 743"/>
                <a:gd name="T1" fmla="*/ 22 h 115"/>
                <a:gd name="T2" fmla="*/ 500 w 743"/>
                <a:gd name="T3" fmla="*/ 38 h 115"/>
                <a:gd name="T4" fmla="*/ 507 w 743"/>
                <a:gd name="T5" fmla="*/ 39 h 115"/>
                <a:gd name="T6" fmla="*/ 530 w 743"/>
                <a:gd name="T7" fmla="*/ 44 h 115"/>
                <a:gd name="T8" fmla="*/ 588 w 743"/>
                <a:gd name="T9" fmla="*/ 62 h 115"/>
                <a:gd name="T10" fmla="*/ 613 w 743"/>
                <a:gd name="T11" fmla="*/ 71 h 115"/>
                <a:gd name="T12" fmla="*/ 638 w 743"/>
                <a:gd name="T13" fmla="*/ 80 h 115"/>
                <a:gd name="T14" fmla="*/ 687 w 743"/>
                <a:gd name="T15" fmla="*/ 97 h 115"/>
                <a:gd name="T16" fmla="*/ 743 w 743"/>
                <a:gd name="T17" fmla="*/ 115 h 115"/>
                <a:gd name="T18" fmla="*/ 710 w 743"/>
                <a:gd name="T19" fmla="*/ 96 h 115"/>
                <a:gd name="T20" fmla="*/ 694 w 743"/>
                <a:gd name="T21" fmla="*/ 87 h 115"/>
                <a:gd name="T22" fmla="*/ 676 w 743"/>
                <a:gd name="T23" fmla="*/ 79 h 115"/>
                <a:gd name="T24" fmla="*/ 671 w 743"/>
                <a:gd name="T25" fmla="*/ 77 h 115"/>
                <a:gd name="T26" fmla="*/ 671 w 743"/>
                <a:gd name="T27" fmla="*/ 77 h 115"/>
                <a:gd name="T28" fmla="*/ 642 w 743"/>
                <a:gd name="T29" fmla="*/ 67 h 115"/>
                <a:gd name="T30" fmla="*/ 606 w 743"/>
                <a:gd name="T31" fmla="*/ 54 h 115"/>
                <a:gd name="T32" fmla="*/ 588 w 743"/>
                <a:gd name="T33" fmla="*/ 48 h 115"/>
                <a:gd name="T34" fmla="*/ 570 w 743"/>
                <a:gd name="T35" fmla="*/ 43 h 115"/>
                <a:gd name="T36" fmla="*/ 551 w 743"/>
                <a:gd name="T37" fmla="*/ 39 h 115"/>
                <a:gd name="T38" fmla="*/ 533 w 743"/>
                <a:gd name="T39" fmla="*/ 37 h 115"/>
                <a:gd name="T40" fmla="*/ 533 w 743"/>
                <a:gd name="T41" fmla="*/ 37 h 115"/>
                <a:gd name="T42" fmla="*/ 532 w 743"/>
                <a:gd name="T43" fmla="*/ 37 h 115"/>
                <a:gd name="T44" fmla="*/ 510 w 743"/>
                <a:gd name="T45" fmla="*/ 31 h 115"/>
                <a:gd name="T46" fmla="*/ 488 w 743"/>
                <a:gd name="T47" fmla="*/ 26 h 115"/>
                <a:gd name="T48" fmla="*/ 467 w 743"/>
                <a:gd name="T49" fmla="*/ 22 h 115"/>
                <a:gd name="T50" fmla="*/ 207 w 743"/>
                <a:gd name="T51" fmla="*/ 0 h 115"/>
                <a:gd name="T52" fmla="*/ 194 w 743"/>
                <a:gd name="T53" fmla="*/ 0 h 115"/>
                <a:gd name="T54" fmla="*/ 164 w 743"/>
                <a:gd name="T55" fmla="*/ 0 h 115"/>
                <a:gd name="T56" fmla="*/ 134 w 743"/>
                <a:gd name="T57" fmla="*/ 1 h 115"/>
                <a:gd name="T58" fmla="*/ 120 w 743"/>
                <a:gd name="T59" fmla="*/ 2 h 115"/>
                <a:gd name="T60" fmla="*/ 105 w 743"/>
                <a:gd name="T61" fmla="*/ 3 h 115"/>
                <a:gd name="T62" fmla="*/ 77 w 743"/>
                <a:gd name="T63" fmla="*/ 5 h 115"/>
                <a:gd name="T64" fmla="*/ 14 w 743"/>
                <a:gd name="T65" fmla="*/ 11 h 115"/>
                <a:gd name="T66" fmla="*/ 0 w 743"/>
                <a:gd name="T67" fmla="*/ 16 h 115"/>
                <a:gd name="T68" fmla="*/ 3 w 743"/>
                <a:gd name="T69" fmla="*/ 19 h 115"/>
                <a:gd name="T70" fmla="*/ 97 w 743"/>
                <a:gd name="T71" fmla="*/ 10 h 115"/>
                <a:gd name="T72" fmla="*/ 125 w 743"/>
                <a:gd name="T73" fmla="*/ 9 h 115"/>
                <a:gd name="T74" fmla="*/ 154 w 743"/>
                <a:gd name="T75" fmla="*/ 8 h 115"/>
                <a:gd name="T76" fmla="*/ 168 w 743"/>
                <a:gd name="T77" fmla="*/ 7 h 115"/>
                <a:gd name="T78" fmla="*/ 182 w 743"/>
                <a:gd name="T79" fmla="*/ 7 h 115"/>
                <a:gd name="T80" fmla="*/ 210 w 743"/>
                <a:gd name="T81" fmla="*/ 7 h 115"/>
                <a:gd name="T82" fmla="*/ 214 w 743"/>
                <a:gd name="T83" fmla="*/ 7 h 115"/>
                <a:gd name="T84" fmla="*/ 239 w 743"/>
                <a:gd name="T85" fmla="*/ 8 h 115"/>
                <a:gd name="T86" fmla="*/ 242 w 743"/>
                <a:gd name="T87" fmla="*/ 8 h 115"/>
                <a:gd name="T88" fmla="*/ 211 w 743"/>
                <a:gd name="T89" fmla="*/ 0 h 115"/>
                <a:gd name="T90" fmla="*/ 207 w 743"/>
                <a:gd name="T9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3" h="115">
                  <a:moveTo>
                    <a:pt x="467" y="22"/>
                  </a:moveTo>
                  <a:cubicBezTo>
                    <a:pt x="479" y="27"/>
                    <a:pt x="490" y="32"/>
                    <a:pt x="500" y="38"/>
                  </a:cubicBezTo>
                  <a:cubicBezTo>
                    <a:pt x="502" y="38"/>
                    <a:pt x="505" y="39"/>
                    <a:pt x="507" y="39"/>
                  </a:cubicBezTo>
                  <a:cubicBezTo>
                    <a:pt x="515" y="41"/>
                    <a:pt x="522" y="42"/>
                    <a:pt x="530" y="44"/>
                  </a:cubicBezTo>
                  <a:cubicBezTo>
                    <a:pt x="552" y="50"/>
                    <a:pt x="570" y="57"/>
                    <a:pt x="588" y="62"/>
                  </a:cubicBezTo>
                  <a:cubicBezTo>
                    <a:pt x="596" y="65"/>
                    <a:pt x="605" y="69"/>
                    <a:pt x="613" y="71"/>
                  </a:cubicBezTo>
                  <a:cubicBezTo>
                    <a:pt x="621" y="75"/>
                    <a:pt x="629" y="77"/>
                    <a:pt x="638" y="80"/>
                  </a:cubicBezTo>
                  <a:cubicBezTo>
                    <a:pt x="654" y="86"/>
                    <a:pt x="670" y="92"/>
                    <a:pt x="687" y="97"/>
                  </a:cubicBezTo>
                  <a:cubicBezTo>
                    <a:pt x="704" y="103"/>
                    <a:pt x="722" y="109"/>
                    <a:pt x="743" y="115"/>
                  </a:cubicBezTo>
                  <a:cubicBezTo>
                    <a:pt x="733" y="108"/>
                    <a:pt x="721" y="102"/>
                    <a:pt x="710" y="96"/>
                  </a:cubicBezTo>
                  <a:cubicBezTo>
                    <a:pt x="705" y="93"/>
                    <a:pt x="699" y="90"/>
                    <a:pt x="694" y="87"/>
                  </a:cubicBezTo>
                  <a:cubicBezTo>
                    <a:pt x="688" y="85"/>
                    <a:pt x="682" y="82"/>
                    <a:pt x="676" y="79"/>
                  </a:cubicBezTo>
                  <a:cubicBezTo>
                    <a:pt x="675" y="78"/>
                    <a:pt x="673" y="78"/>
                    <a:pt x="671" y="77"/>
                  </a:cubicBezTo>
                  <a:cubicBezTo>
                    <a:pt x="671" y="77"/>
                    <a:pt x="671" y="77"/>
                    <a:pt x="671" y="77"/>
                  </a:cubicBezTo>
                  <a:cubicBezTo>
                    <a:pt x="662" y="74"/>
                    <a:pt x="652" y="70"/>
                    <a:pt x="642" y="67"/>
                  </a:cubicBezTo>
                  <a:cubicBezTo>
                    <a:pt x="630" y="62"/>
                    <a:pt x="618" y="58"/>
                    <a:pt x="606" y="54"/>
                  </a:cubicBezTo>
                  <a:cubicBezTo>
                    <a:pt x="600" y="51"/>
                    <a:pt x="594" y="50"/>
                    <a:pt x="588" y="48"/>
                  </a:cubicBezTo>
                  <a:cubicBezTo>
                    <a:pt x="582" y="46"/>
                    <a:pt x="576" y="45"/>
                    <a:pt x="570" y="43"/>
                  </a:cubicBezTo>
                  <a:cubicBezTo>
                    <a:pt x="564" y="42"/>
                    <a:pt x="557" y="40"/>
                    <a:pt x="551" y="39"/>
                  </a:cubicBezTo>
                  <a:cubicBezTo>
                    <a:pt x="545" y="38"/>
                    <a:pt x="539" y="37"/>
                    <a:pt x="533" y="37"/>
                  </a:cubicBezTo>
                  <a:cubicBezTo>
                    <a:pt x="533" y="37"/>
                    <a:pt x="533" y="37"/>
                    <a:pt x="533" y="37"/>
                  </a:cubicBezTo>
                  <a:cubicBezTo>
                    <a:pt x="533" y="37"/>
                    <a:pt x="533" y="37"/>
                    <a:pt x="532" y="37"/>
                  </a:cubicBezTo>
                  <a:cubicBezTo>
                    <a:pt x="525" y="35"/>
                    <a:pt x="518" y="33"/>
                    <a:pt x="510" y="31"/>
                  </a:cubicBezTo>
                  <a:cubicBezTo>
                    <a:pt x="503" y="29"/>
                    <a:pt x="495" y="28"/>
                    <a:pt x="488" y="26"/>
                  </a:cubicBezTo>
                  <a:cubicBezTo>
                    <a:pt x="481" y="25"/>
                    <a:pt x="474" y="24"/>
                    <a:pt x="467" y="22"/>
                  </a:cubicBezTo>
                  <a:moveTo>
                    <a:pt x="207" y="0"/>
                  </a:moveTo>
                  <a:cubicBezTo>
                    <a:pt x="203" y="0"/>
                    <a:pt x="198" y="0"/>
                    <a:pt x="194" y="0"/>
                  </a:cubicBezTo>
                  <a:cubicBezTo>
                    <a:pt x="184" y="0"/>
                    <a:pt x="174" y="0"/>
                    <a:pt x="164" y="0"/>
                  </a:cubicBezTo>
                  <a:cubicBezTo>
                    <a:pt x="154" y="0"/>
                    <a:pt x="144" y="1"/>
                    <a:pt x="134" y="1"/>
                  </a:cubicBezTo>
                  <a:cubicBezTo>
                    <a:pt x="129" y="1"/>
                    <a:pt x="124" y="1"/>
                    <a:pt x="120" y="2"/>
                  </a:cubicBezTo>
                  <a:cubicBezTo>
                    <a:pt x="115" y="2"/>
                    <a:pt x="110" y="2"/>
                    <a:pt x="105" y="3"/>
                  </a:cubicBezTo>
                  <a:cubicBezTo>
                    <a:pt x="96" y="3"/>
                    <a:pt x="86" y="4"/>
                    <a:pt x="77" y="5"/>
                  </a:cubicBezTo>
                  <a:cubicBezTo>
                    <a:pt x="56" y="6"/>
                    <a:pt x="35" y="8"/>
                    <a:pt x="14" y="11"/>
                  </a:cubicBezTo>
                  <a:cubicBezTo>
                    <a:pt x="9" y="13"/>
                    <a:pt x="4" y="14"/>
                    <a:pt x="0" y="16"/>
                  </a:cubicBezTo>
                  <a:cubicBezTo>
                    <a:pt x="0" y="17"/>
                    <a:pt x="2" y="18"/>
                    <a:pt x="3" y="19"/>
                  </a:cubicBezTo>
                  <a:cubicBezTo>
                    <a:pt x="34" y="15"/>
                    <a:pt x="66" y="12"/>
                    <a:pt x="97" y="10"/>
                  </a:cubicBezTo>
                  <a:cubicBezTo>
                    <a:pt x="106" y="10"/>
                    <a:pt x="116" y="9"/>
                    <a:pt x="125" y="9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68" y="7"/>
                    <a:pt x="168" y="7"/>
                    <a:pt x="168" y="7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210" y="7"/>
                    <a:pt x="210" y="7"/>
                    <a:pt x="210" y="7"/>
                  </a:cubicBezTo>
                  <a:cubicBezTo>
                    <a:pt x="212" y="7"/>
                    <a:pt x="213" y="7"/>
                    <a:pt x="214" y="7"/>
                  </a:cubicBezTo>
                  <a:cubicBezTo>
                    <a:pt x="222" y="7"/>
                    <a:pt x="230" y="7"/>
                    <a:pt x="239" y="8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31" y="5"/>
                    <a:pt x="220" y="3"/>
                    <a:pt x="211" y="0"/>
                  </a:cubicBezTo>
                  <a:cubicBezTo>
                    <a:pt x="209" y="0"/>
                    <a:pt x="208" y="0"/>
                    <a:pt x="20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xmlns="" id="{E5AE607E-9808-4E0C-9B7C-FE68F79B0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87" y="2533650"/>
              <a:ext cx="293688" cy="274638"/>
            </a:xfrm>
            <a:custGeom>
              <a:avLst/>
              <a:gdLst>
                <a:gd name="T0" fmla="*/ 200 w 200"/>
                <a:gd name="T1" fmla="*/ 0 h 187"/>
                <a:gd name="T2" fmla="*/ 181 w 200"/>
                <a:gd name="T3" fmla="*/ 7 h 187"/>
                <a:gd name="T4" fmla="*/ 138 w 200"/>
                <a:gd name="T5" fmla="*/ 28 h 187"/>
                <a:gd name="T6" fmla="*/ 129 w 200"/>
                <a:gd name="T7" fmla="*/ 33 h 187"/>
                <a:gd name="T8" fmla="*/ 120 w 200"/>
                <a:gd name="T9" fmla="*/ 38 h 187"/>
                <a:gd name="T10" fmla="*/ 120 w 200"/>
                <a:gd name="T11" fmla="*/ 38 h 187"/>
                <a:gd name="T12" fmla="*/ 104 w 200"/>
                <a:gd name="T13" fmla="*/ 48 h 187"/>
                <a:gd name="T14" fmla="*/ 51 w 200"/>
                <a:gd name="T15" fmla="*/ 85 h 187"/>
                <a:gd name="T16" fmla="*/ 25 w 200"/>
                <a:gd name="T17" fmla="*/ 112 h 187"/>
                <a:gd name="T18" fmla="*/ 25 w 200"/>
                <a:gd name="T19" fmla="*/ 112 h 187"/>
                <a:gd name="T20" fmla="*/ 15 w 200"/>
                <a:gd name="T21" fmla="*/ 127 h 187"/>
                <a:gd name="T22" fmla="*/ 6 w 200"/>
                <a:gd name="T23" fmla="*/ 147 h 187"/>
                <a:gd name="T24" fmla="*/ 6 w 200"/>
                <a:gd name="T25" fmla="*/ 147 h 187"/>
                <a:gd name="T26" fmla="*/ 0 w 200"/>
                <a:gd name="T27" fmla="*/ 180 h 187"/>
                <a:gd name="T28" fmla="*/ 8 w 200"/>
                <a:gd name="T29" fmla="*/ 187 h 187"/>
                <a:gd name="T30" fmla="*/ 12 w 200"/>
                <a:gd name="T31" fmla="*/ 185 h 187"/>
                <a:gd name="T32" fmla="*/ 14 w 200"/>
                <a:gd name="T33" fmla="*/ 183 h 187"/>
                <a:gd name="T34" fmla="*/ 28 w 200"/>
                <a:gd name="T35" fmla="*/ 155 h 187"/>
                <a:gd name="T36" fmla="*/ 47 w 200"/>
                <a:gd name="T37" fmla="*/ 119 h 187"/>
                <a:gd name="T38" fmla="*/ 59 w 200"/>
                <a:gd name="T39" fmla="*/ 104 h 187"/>
                <a:gd name="T40" fmla="*/ 72 w 200"/>
                <a:gd name="T41" fmla="*/ 96 h 187"/>
                <a:gd name="T42" fmla="*/ 76 w 200"/>
                <a:gd name="T43" fmla="*/ 92 h 187"/>
                <a:gd name="T44" fmla="*/ 79 w 200"/>
                <a:gd name="T45" fmla="*/ 89 h 187"/>
                <a:gd name="T46" fmla="*/ 82 w 200"/>
                <a:gd name="T47" fmla="*/ 86 h 187"/>
                <a:gd name="T48" fmla="*/ 84 w 200"/>
                <a:gd name="T49" fmla="*/ 85 h 187"/>
                <a:gd name="T50" fmla="*/ 87 w 200"/>
                <a:gd name="T51" fmla="*/ 82 h 187"/>
                <a:gd name="T52" fmla="*/ 97 w 200"/>
                <a:gd name="T53" fmla="*/ 68 h 187"/>
                <a:gd name="T54" fmla="*/ 110 w 200"/>
                <a:gd name="T55" fmla="*/ 51 h 187"/>
                <a:gd name="T56" fmla="*/ 120 w 200"/>
                <a:gd name="T57" fmla="*/ 38 h 187"/>
                <a:gd name="T58" fmla="*/ 120 w 200"/>
                <a:gd name="T59" fmla="*/ 38 h 187"/>
                <a:gd name="T60" fmla="*/ 110 w 200"/>
                <a:gd name="T61" fmla="*/ 51 h 187"/>
                <a:gd name="T62" fmla="*/ 97 w 200"/>
                <a:gd name="T63" fmla="*/ 68 h 187"/>
                <a:gd name="T64" fmla="*/ 87 w 200"/>
                <a:gd name="T65" fmla="*/ 82 h 187"/>
                <a:gd name="T66" fmla="*/ 94 w 200"/>
                <a:gd name="T67" fmla="*/ 78 h 187"/>
                <a:gd name="T68" fmla="*/ 111 w 200"/>
                <a:gd name="T69" fmla="*/ 72 h 187"/>
                <a:gd name="T70" fmla="*/ 119 w 200"/>
                <a:gd name="T71" fmla="*/ 69 h 187"/>
                <a:gd name="T72" fmla="*/ 124 w 200"/>
                <a:gd name="T73" fmla="*/ 67 h 187"/>
                <a:gd name="T74" fmla="*/ 125 w 200"/>
                <a:gd name="T75" fmla="*/ 67 h 187"/>
                <a:gd name="T76" fmla="*/ 126 w 200"/>
                <a:gd name="T77" fmla="*/ 66 h 187"/>
                <a:gd name="T78" fmla="*/ 136 w 200"/>
                <a:gd name="T79" fmla="*/ 57 h 187"/>
                <a:gd name="T80" fmla="*/ 148 w 200"/>
                <a:gd name="T81" fmla="*/ 46 h 187"/>
                <a:gd name="T82" fmla="*/ 174 w 200"/>
                <a:gd name="T83" fmla="*/ 20 h 187"/>
                <a:gd name="T84" fmla="*/ 193 w 200"/>
                <a:gd name="T85" fmla="*/ 5 h 187"/>
                <a:gd name="T86" fmla="*/ 200 w 200"/>
                <a:gd name="T8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" h="187">
                  <a:moveTo>
                    <a:pt x="200" y="0"/>
                  </a:moveTo>
                  <a:cubicBezTo>
                    <a:pt x="194" y="2"/>
                    <a:pt x="187" y="5"/>
                    <a:pt x="181" y="7"/>
                  </a:cubicBezTo>
                  <a:cubicBezTo>
                    <a:pt x="165" y="15"/>
                    <a:pt x="151" y="21"/>
                    <a:pt x="138" y="28"/>
                  </a:cubicBezTo>
                  <a:cubicBezTo>
                    <a:pt x="135" y="30"/>
                    <a:pt x="132" y="32"/>
                    <a:pt x="129" y="33"/>
                  </a:cubicBezTo>
                  <a:cubicBezTo>
                    <a:pt x="126" y="35"/>
                    <a:pt x="123" y="37"/>
                    <a:pt x="120" y="38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5" y="42"/>
                    <a:pt x="109" y="45"/>
                    <a:pt x="104" y="48"/>
                  </a:cubicBezTo>
                  <a:cubicBezTo>
                    <a:pt x="83" y="61"/>
                    <a:pt x="65" y="73"/>
                    <a:pt x="51" y="85"/>
                  </a:cubicBezTo>
                  <a:cubicBezTo>
                    <a:pt x="41" y="94"/>
                    <a:pt x="32" y="102"/>
                    <a:pt x="25" y="112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1" y="117"/>
                    <a:pt x="18" y="121"/>
                    <a:pt x="15" y="127"/>
                  </a:cubicBezTo>
                  <a:cubicBezTo>
                    <a:pt x="12" y="133"/>
                    <a:pt x="8" y="140"/>
                    <a:pt x="6" y="147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3" y="157"/>
                    <a:pt x="0" y="168"/>
                    <a:pt x="0" y="180"/>
                  </a:cubicBezTo>
                  <a:cubicBezTo>
                    <a:pt x="3" y="185"/>
                    <a:pt x="5" y="187"/>
                    <a:pt x="8" y="187"/>
                  </a:cubicBezTo>
                  <a:cubicBezTo>
                    <a:pt x="9" y="187"/>
                    <a:pt x="11" y="186"/>
                    <a:pt x="12" y="185"/>
                  </a:cubicBezTo>
                  <a:cubicBezTo>
                    <a:pt x="13" y="184"/>
                    <a:pt x="14" y="184"/>
                    <a:pt x="14" y="183"/>
                  </a:cubicBezTo>
                  <a:cubicBezTo>
                    <a:pt x="18" y="177"/>
                    <a:pt x="23" y="167"/>
                    <a:pt x="28" y="155"/>
                  </a:cubicBezTo>
                  <a:cubicBezTo>
                    <a:pt x="33" y="143"/>
                    <a:pt x="39" y="130"/>
                    <a:pt x="47" y="119"/>
                  </a:cubicBezTo>
                  <a:cubicBezTo>
                    <a:pt x="51" y="113"/>
                    <a:pt x="55" y="108"/>
                    <a:pt x="59" y="104"/>
                  </a:cubicBezTo>
                  <a:cubicBezTo>
                    <a:pt x="64" y="100"/>
                    <a:pt x="68" y="97"/>
                    <a:pt x="72" y="96"/>
                  </a:cubicBezTo>
                  <a:cubicBezTo>
                    <a:pt x="74" y="95"/>
                    <a:pt x="75" y="93"/>
                    <a:pt x="76" y="92"/>
                  </a:cubicBezTo>
                  <a:cubicBezTo>
                    <a:pt x="77" y="91"/>
                    <a:pt x="78" y="90"/>
                    <a:pt x="79" y="89"/>
                  </a:cubicBezTo>
                  <a:cubicBezTo>
                    <a:pt x="80" y="88"/>
                    <a:pt x="81" y="87"/>
                    <a:pt x="82" y="86"/>
                  </a:cubicBezTo>
                  <a:cubicBezTo>
                    <a:pt x="83" y="86"/>
                    <a:pt x="84" y="85"/>
                    <a:pt x="84" y="85"/>
                  </a:cubicBezTo>
                  <a:cubicBezTo>
                    <a:pt x="85" y="84"/>
                    <a:pt x="86" y="83"/>
                    <a:pt x="87" y="82"/>
                  </a:cubicBezTo>
                  <a:cubicBezTo>
                    <a:pt x="90" y="78"/>
                    <a:pt x="94" y="73"/>
                    <a:pt x="97" y="68"/>
                  </a:cubicBezTo>
                  <a:cubicBezTo>
                    <a:pt x="102" y="63"/>
                    <a:pt x="106" y="57"/>
                    <a:pt x="110" y="51"/>
                  </a:cubicBezTo>
                  <a:cubicBezTo>
                    <a:pt x="114" y="47"/>
                    <a:pt x="117" y="42"/>
                    <a:pt x="120" y="38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7" y="42"/>
                    <a:pt x="114" y="47"/>
                    <a:pt x="110" y="51"/>
                  </a:cubicBezTo>
                  <a:cubicBezTo>
                    <a:pt x="106" y="57"/>
                    <a:pt x="102" y="63"/>
                    <a:pt x="97" y="68"/>
                  </a:cubicBezTo>
                  <a:cubicBezTo>
                    <a:pt x="94" y="73"/>
                    <a:pt x="90" y="78"/>
                    <a:pt x="87" y="82"/>
                  </a:cubicBezTo>
                  <a:cubicBezTo>
                    <a:pt x="90" y="81"/>
                    <a:pt x="92" y="79"/>
                    <a:pt x="94" y="78"/>
                  </a:cubicBezTo>
                  <a:cubicBezTo>
                    <a:pt x="100" y="75"/>
                    <a:pt x="106" y="73"/>
                    <a:pt x="111" y="72"/>
                  </a:cubicBezTo>
                  <a:cubicBezTo>
                    <a:pt x="114" y="71"/>
                    <a:pt x="117" y="70"/>
                    <a:pt x="119" y="69"/>
                  </a:cubicBezTo>
                  <a:cubicBezTo>
                    <a:pt x="121" y="69"/>
                    <a:pt x="122" y="68"/>
                    <a:pt x="124" y="67"/>
                  </a:cubicBezTo>
                  <a:cubicBezTo>
                    <a:pt x="124" y="67"/>
                    <a:pt x="124" y="67"/>
                    <a:pt x="125" y="67"/>
                  </a:cubicBezTo>
                  <a:cubicBezTo>
                    <a:pt x="125" y="67"/>
                    <a:pt x="126" y="66"/>
                    <a:pt x="126" y="66"/>
                  </a:cubicBezTo>
                  <a:cubicBezTo>
                    <a:pt x="129" y="63"/>
                    <a:pt x="133" y="60"/>
                    <a:pt x="136" y="57"/>
                  </a:cubicBezTo>
                  <a:cubicBezTo>
                    <a:pt x="140" y="53"/>
                    <a:pt x="144" y="50"/>
                    <a:pt x="148" y="46"/>
                  </a:cubicBezTo>
                  <a:cubicBezTo>
                    <a:pt x="156" y="38"/>
                    <a:pt x="164" y="29"/>
                    <a:pt x="174" y="20"/>
                  </a:cubicBezTo>
                  <a:cubicBezTo>
                    <a:pt x="181" y="15"/>
                    <a:pt x="187" y="9"/>
                    <a:pt x="193" y="5"/>
                  </a:cubicBezTo>
                  <a:cubicBezTo>
                    <a:pt x="196" y="3"/>
                    <a:pt x="198" y="2"/>
                    <a:pt x="20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xmlns="" id="{90DCA20B-4A98-4D18-8867-2F277BBD59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2462" y="2952750"/>
              <a:ext cx="166688" cy="990600"/>
            </a:xfrm>
            <a:custGeom>
              <a:avLst/>
              <a:gdLst>
                <a:gd name="T0" fmla="*/ 65 w 114"/>
                <a:gd name="T1" fmla="*/ 598 h 672"/>
                <a:gd name="T2" fmla="*/ 69 w 114"/>
                <a:gd name="T3" fmla="*/ 616 h 672"/>
                <a:gd name="T4" fmla="*/ 78 w 114"/>
                <a:gd name="T5" fmla="*/ 644 h 672"/>
                <a:gd name="T6" fmla="*/ 83 w 114"/>
                <a:gd name="T7" fmla="*/ 658 h 672"/>
                <a:gd name="T8" fmla="*/ 88 w 114"/>
                <a:gd name="T9" fmla="*/ 672 h 672"/>
                <a:gd name="T10" fmla="*/ 114 w 114"/>
                <a:gd name="T11" fmla="*/ 665 h 672"/>
                <a:gd name="T12" fmla="*/ 112 w 114"/>
                <a:gd name="T13" fmla="*/ 649 h 672"/>
                <a:gd name="T14" fmla="*/ 111 w 114"/>
                <a:gd name="T15" fmla="*/ 644 h 672"/>
                <a:gd name="T16" fmla="*/ 65 w 114"/>
                <a:gd name="T17" fmla="*/ 598 h 672"/>
                <a:gd name="T18" fmla="*/ 25 w 114"/>
                <a:gd name="T19" fmla="*/ 430 h 672"/>
                <a:gd name="T20" fmla="*/ 40 w 114"/>
                <a:gd name="T21" fmla="*/ 500 h 672"/>
                <a:gd name="T22" fmla="*/ 54 w 114"/>
                <a:gd name="T23" fmla="*/ 519 h 672"/>
                <a:gd name="T24" fmla="*/ 74 w 114"/>
                <a:gd name="T25" fmla="*/ 545 h 672"/>
                <a:gd name="T26" fmla="*/ 94 w 114"/>
                <a:gd name="T27" fmla="*/ 570 h 672"/>
                <a:gd name="T28" fmla="*/ 98 w 114"/>
                <a:gd name="T29" fmla="*/ 575 h 672"/>
                <a:gd name="T30" fmla="*/ 82 w 114"/>
                <a:gd name="T31" fmla="*/ 540 h 672"/>
                <a:gd name="T32" fmla="*/ 77 w 114"/>
                <a:gd name="T33" fmla="*/ 504 h 672"/>
                <a:gd name="T34" fmla="*/ 62 w 114"/>
                <a:gd name="T35" fmla="*/ 483 h 672"/>
                <a:gd name="T36" fmla="*/ 34 w 114"/>
                <a:gd name="T37" fmla="*/ 441 h 672"/>
                <a:gd name="T38" fmla="*/ 25 w 114"/>
                <a:gd name="T39" fmla="*/ 430 h 672"/>
                <a:gd name="T40" fmla="*/ 22 w 114"/>
                <a:gd name="T41" fmla="*/ 175 h 672"/>
                <a:gd name="T42" fmla="*/ 22 w 114"/>
                <a:gd name="T43" fmla="*/ 175 h 672"/>
                <a:gd name="T44" fmla="*/ 11 w 114"/>
                <a:gd name="T45" fmla="*/ 68 h 672"/>
                <a:gd name="T46" fmla="*/ 22 w 114"/>
                <a:gd name="T47" fmla="*/ 175 h 672"/>
                <a:gd name="T48" fmla="*/ 22 w 114"/>
                <a:gd name="T49" fmla="*/ 175 h 672"/>
                <a:gd name="T50" fmla="*/ 19 w 114"/>
                <a:gd name="T51" fmla="*/ 0 h 672"/>
                <a:gd name="T52" fmla="*/ 12 w 114"/>
                <a:gd name="T53" fmla="*/ 33 h 672"/>
                <a:gd name="T54" fmla="*/ 12 w 114"/>
                <a:gd name="T55" fmla="*/ 33 h 672"/>
                <a:gd name="T56" fmla="*/ 2 w 114"/>
                <a:gd name="T57" fmla="*/ 113 h 672"/>
                <a:gd name="T58" fmla="*/ 0 w 114"/>
                <a:gd name="T59" fmla="*/ 165 h 672"/>
                <a:gd name="T60" fmla="*/ 0 w 114"/>
                <a:gd name="T61" fmla="*/ 174 h 672"/>
                <a:gd name="T62" fmla="*/ 1 w 114"/>
                <a:gd name="T63" fmla="*/ 216 h 672"/>
                <a:gd name="T64" fmla="*/ 5 w 114"/>
                <a:gd name="T65" fmla="*/ 281 h 672"/>
                <a:gd name="T66" fmla="*/ 23 w 114"/>
                <a:gd name="T67" fmla="*/ 421 h 672"/>
                <a:gd name="T68" fmla="*/ 25 w 114"/>
                <a:gd name="T69" fmla="*/ 430 h 672"/>
                <a:gd name="T70" fmla="*/ 34 w 114"/>
                <a:gd name="T71" fmla="*/ 441 h 672"/>
                <a:gd name="T72" fmla="*/ 62 w 114"/>
                <a:gd name="T73" fmla="*/ 483 h 672"/>
                <a:gd name="T74" fmla="*/ 77 w 114"/>
                <a:gd name="T75" fmla="*/ 504 h 672"/>
                <a:gd name="T76" fmla="*/ 60 w 114"/>
                <a:gd name="T77" fmla="*/ 392 h 672"/>
                <a:gd name="T78" fmla="*/ 46 w 114"/>
                <a:gd name="T79" fmla="*/ 303 h 672"/>
                <a:gd name="T80" fmla="*/ 39 w 114"/>
                <a:gd name="T81" fmla="*/ 250 h 672"/>
                <a:gd name="T82" fmla="*/ 30 w 114"/>
                <a:gd name="T83" fmla="*/ 190 h 672"/>
                <a:gd name="T84" fmla="*/ 17 w 114"/>
                <a:gd name="T85" fmla="*/ 103 h 672"/>
                <a:gd name="T86" fmla="*/ 16 w 114"/>
                <a:gd name="T87" fmla="*/ 51 h 672"/>
                <a:gd name="T88" fmla="*/ 19 w 114"/>
                <a:gd name="T8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" h="672">
                  <a:moveTo>
                    <a:pt x="65" y="598"/>
                  </a:moveTo>
                  <a:cubicBezTo>
                    <a:pt x="66" y="604"/>
                    <a:pt x="68" y="610"/>
                    <a:pt x="69" y="616"/>
                  </a:cubicBezTo>
                  <a:cubicBezTo>
                    <a:pt x="78" y="644"/>
                    <a:pt x="78" y="644"/>
                    <a:pt x="78" y="644"/>
                  </a:cubicBezTo>
                  <a:cubicBezTo>
                    <a:pt x="79" y="649"/>
                    <a:pt x="81" y="654"/>
                    <a:pt x="83" y="658"/>
                  </a:cubicBezTo>
                  <a:cubicBezTo>
                    <a:pt x="88" y="672"/>
                    <a:pt x="88" y="672"/>
                    <a:pt x="88" y="672"/>
                  </a:cubicBezTo>
                  <a:cubicBezTo>
                    <a:pt x="96" y="670"/>
                    <a:pt x="106" y="668"/>
                    <a:pt x="114" y="665"/>
                  </a:cubicBezTo>
                  <a:cubicBezTo>
                    <a:pt x="112" y="649"/>
                    <a:pt x="112" y="649"/>
                    <a:pt x="112" y="649"/>
                  </a:cubicBezTo>
                  <a:cubicBezTo>
                    <a:pt x="111" y="648"/>
                    <a:pt x="111" y="646"/>
                    <a:pt x="111" y="644"/>
                  </a:cubicBezTo>
                  <a:cubicBezTo>
                    <a:pt x="93" y="629"/>
                    <a:pt x="78" y="613"/>
                    <a:pt x="65" y="598"/>
                  </a:cubicBezTo>
                  <a:moveTo>
                    <a:pt x="25" y="430"/>
                  </a:moveTo>
                  <a:cubicBezTo>
                    <a:pt x="30" y="453"/>
                    <a:pt x="35" y="476"/>
                    <a:pt x="40" y="500"/>
                  </a:cubicBezTo>
                  <a:cubicBezTo>
                    <a:pt x="45" y="506"/>
                    <a:pt x="50" y="513"/>
                    <a:pt x="54" y="519"/>
                  </a:cubicBezTo>
                  <a:cubicBezTo>
                    <a:pt x="61" y="528"/>
                    <a:pt x="68" y="537"/>
                    <a:pt x="74" y="545"/>
                  </a:cubicBezTo>
                  <a:cubicBezTo>
                    <a:pt x="81" y="554"/>
                    <a:pt x="88" y="562"/>
                    <a:pt x="94" y="570"/>
                  </a:cubicBezTo>
                  <a:cubicBezTo>
                    <a:pt x="96" y="572"/>
                    <a:pt x="97" y="573"/>
                    <a:pt x="98" y="575"/>
                  </a:cubicBezTo>
                  <a:cubicBezTo>
                    <a:pt x="93" y="560"/>
                    <a:pt x="89" y="548"/>
                    <a:pt x="82" y="540"/>
                  </a:cubicBezTo>
                  <a:cubicBezTo>
                    <a:pt x="80" y="528"/>
                    <a:pt x="79" y="516"/>
                    <a:pt x="77" y="504"/>
                  </a:cubicBezTo>
                  <a:cubicBezTo>
                    <a:pt x="72" y="497"/>
                    <a:pt x="67" y="490"/>
                    <a:pt x="62" y="483"/>
                  </a:cubicBezTo>
                  <a:cubicBezTo>
                    <a:pt x="52" y="469"/>
                    <a:pt x="42" y="454"/>
                    <a:pt x="34" y="441"/>
                  </a:cubicBezTo>
                  <a:cubicBezTo>
                    <a:pt x="31" y="437"/>
                    <a:pt x="28" y="434"/>
                    <a:pt x="25" y="430"/>
                  </a:cubicBezTo>
                  <a:moveTo>
                    <a:pt x="22" y="175"/>
                  </a:moveTo>
                  <a:cubicBezTo>
                    <a:pt x="22" y="175"/>
                    <a:pt x="22" y="175"/>
                    <a:pt x="22" y="175"/>
                  </a:cubicBezTo>
                  <a:cubicBezTo>
                    <a:pt x="15" y="140"/>
                    <a:pt x="11" y="104"/>
                    <a:pt x="11" y="68"/>
                  </a:cubicBezTo>
                  <a:cubicBezTo>
                    <a:pt x="11" y="104"/>
                    <a:pt x="15" y="140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moveTo>
                    <a:pt x="19" y="0"/>
                  </a:moveTo>
                  <a:cubicBezTo>
                    <a:pt x="17" y="11"/>
                    <a:pt x="14" y="2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7" y="60"/>
                    <a:pt x="4" y="87"/>
                    <a:pt x="2" y="113"/>
                  </a:cubicBezTo>
                  <a:cubicBezTo>
                    <a:pt x="1" y="131"/>
                    <a:pt x="0" y="148"/>
                    <a:pt x="0" y="165"/>
                  </a:cubicBezTo>
                  <a:cubicBezTo>
                    <a:pt x="0" y="168"/>
                    <a:pt x="0" y="171"/>
                    <a:pt x="0" y="174"/>
                  </a:cubicBezTo>
                  <a:cubicBezTo>
                    <a:pt x="0" y="188"/>
                    <a:pt x="0" y="202"/>
                    <a:pt x="1" y="216"/>
                  </a:cubicBezTo>
                  <a:cubicBezTo>
                    <a:pt x="2" y="238"/>
                    <a:pt x="3" y="260"/>
                    <a:pt x="5" y="281"/>
                  </a:cubicBezTo>
                  <a:cubicBezTo>
                    <a:pt x="9" y="326"/>
                    <a:pt x="15" y="371"/>
                    <a:pt x="23" y="421"/>
                  </a:cubicBezTo>
                  <a:cubicBezTo>
                    <a:pt x="24" y="424"/>
                    <a:pt x="24" y="427"/>
                    <a:pt x="25" y="430"/>
                  </a:cubicBezTo>
                  <a:cubicBezTo>
                    <a:pt x="28" y="434"/>
                    <a:pt x="31" y="437"/>
                    <a:pt x="34" y="441"/>
                  </a:cubicBezTo>
                  <a:cubicBezTo>
                    <a:pt x="42" y="454"/>
                    <a:pt x="52" y="469"/>
                    <a:pt x="62" y="483"/>
                  </a:cubicBezTo>
                  <a:cubicBezTo>
                    <a:pt x="67" y="490"/>
                    <a:pt x="72" y="497"/>
                    <a:pt x="77" y="504"/>
                  </a:cubicBezTo>
                  <a:cubicBezTo>
                    <a:pt x="72" y="469"/>
                    <a:pt x="66" y="430"/>
                    <a:pt x="60" y="392"/>
                  </a:cubicBezTo>
                  <a:cubicBezTo>
                    <a:pt x="55" y="362"/>
                    <a:pt x="51" y="332"/>
                    <a:pt x="46" y="303"/>
                  </a:cubicBezTo>
                  <a:cubicBezTo>
                    <a:pt x="44" y="285"/>
                    <a:pt x="41" y="267"/>
                    <a:pt x="39" y="250"/>
                  </a:cubicBezTo>
                  <a:cubicBezTo>
                    <a:pt x="35" y="229"/>
                    <a:pt x="33" y="209"/>
                    <a:pt x="30" y="190"/>
                  </a:cubicBezTo>
                  <a:cubicBezTo>
                    <a:pt x="25" y="156"/>
                    <a:pt x="21" y="126"/>
                    <a:pt x="17" y="103"/>
                  </a:cubicBezTo>
                  <a:cubicBezTo>
                    <a:pt x="16" y="86"/>
                    <a:pt x="16" y="68"/>
                    <a:pt x="16" y="51"/>
                  </a:cubicBezTo>
                  <a:cubicBezTo>
                    <a:pt x="16" y="33"/>
                    <a:pt x="18" y="16"/>
                    <a:pt x="1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xmlns="" id="{6E517B3D-8C3D-4F7B-916B-06DBA33FC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362" y="4129088"/>
              <a:ext cx="687388" cy="403225"/>
            </a:xfrm>
            <a:custGeom>
              <a:avLst/>
              <a:gdLst>
                <a:gd name="T0" fmla="*/ 3 w 471"/>
                <a:gd name="T1" fmla="*/ 0 h 273"/>
                <a:gd name="T2" fmla="*/ 3 w 471"/>
                <a:gd name="T3" fmla="*/ 0 h 273"/>
                <a:gd name="T4" fmla="*/ 3 w 471"/>
                <a:gd name="T5" fmla="*/ 0 h 273"/>
                <a:gd name="T6" fmla="*/ 0 w 471"/>
                <a:gd name="T7" fmla="*/ 19 h 273"/>
                <a:gd name="T8" fmla="*/ 7 w 471"/>
                <a:gd name="T9" fmla="*/ 30 h 273"/>
                <a:gd name="T10" fmla="*/ 14 w 471"/>
                <a:gd name="T11" fmla="*/ 41 h 273"/>
                <a:gd name="T12" fmla="*/ 31 w 471"/>
                <a:gd name="T13" fmla="*/ 62 h 273"/>
                <a:gd name="T14" fmla="*/ 39 w 471"/>
                <a:gd name="T15" fmla="*/ 73 h 273"/>
                <a:gd name="T16" fmla="*/ 48 w 471"/>
                <a:gd name="T17" fmla="*/ 83 h 273"/>
                <a:gd name="T18" fmla="*/ 57 w 471"/>
                <a:gd name="T19" fmla="*/ 93 h 273"/>
                <a:gd name="T20" fmla="*/ 66 w 471"/>
                <a:gd name="T21" fmla="*/ 103 h 273"/>
                <a:gd name="T22" fmla="*/ 171 w 471"/>
                <a:gd name="T23" fmla="*/ 169 h 273"/>
                <a:gd name="T24" fmla="*/ 203 w 471"/>
                <a:gd name="T25" fmla="*/ 189 h 273"/>
                <a:gd name="T26" fmla="*/ 236 w 471"/>
                <a:gd name="T27" fmla="*/ 205 h 273"/>
                <a:gd name="T28" fmla="*/ 251 w 471"/>
                <a:gd name="T29" fmla="*/ 211 h 273"/>
                <a:gd name="T30" fmla="*/ 265 w 471"/>
                <a:gd name="T31" fmla="*/ 216 h 273"/>
                <a:gd name="T32" fmla="*/ 289 w 471"/>
                <a:gd name="T33" fmla="*/ 222 h 273"/>
                <a:gd name="T34" fmla="*/ 323 w 471"/>
                <a:gd name="T35" fmla="*/ 236 h 273"/>
                <a:gd name="T36" fmla="*/ 343 w 471"/>
                <a:gd name="T37" fmla="*/ 248 h 273"/>
                <a:gd name="T38" fmla="*/ 363 w 471"/>
                <a:gd name="T39" fmla="*/ 260 h 273"/>
                <a:gd name="T40" fmla="*/ 400 w 471"/>
                <a:gd name="T41" fmla="*/ 267 h 273"/>
                <a:gd name="T42" fmla="*/ 442 w 471"/>
                <a:gd name="T43" fmla="*/ 273 h 273"/>
                <a:gd name="T44" fmla="*/ 442 w 471"/>
                <a:gd name="T45" fmla="*/ 273 h 273"/>
                <a:gd name="T46" fmla="*/ 455 w 471"/>
                <a:gd name="T47" fmla="*/ 273 h 273"/>
                <a:gd name="T48" fmla="*/ 455 w 471"/>
                <a:gd name="T49" fmla="*/ 273 h 273"/>
                <a:gd name="T50" fmla="*/ 455 w 471"/>
                <a:gd name="T51" fmla="*/ 273 h 273"/>
                <a:gd name="T52" fmla="*/ 455 w 471"/>
                <a:gd name="T53" fmla="*/ 273 h 273"/>
                <a:gd name="T54" fmla="*/ 471 w 471"/>
                <a:gd name="T55" fmla="*/ 270 h 273"/>
                <a:gd name="T56" fmla="*/ 471 w 471"/>
                <a:gd name="T57" fmla="*/ 270 h 273"/>
                <a:gd name="T58" fmla="*/ 471 w 471"/>
                <a:gd name="T59" fmla="*/ 270 h 273"/>
                <a:gd name="T60" fmla="*/ 471 w 471"/>
                <a:gd name="T61" fmla="*/ 270 h 273"/>
                <a:gd name="T62" fmla="*/ 471 w 471"/>
                <a:gd name="T63" fmla="*/ 270 h 273"/>
                <a:gd name="T64" fmla="*/ 345 w 471"/>
                <a:gd name="T65" fmla="*/ 230 h 273"/>
                <a:gd name="T66" fmla="*/ 220 w 471"/>
                <a:gd name="T67" fmla="*/ 172 h 273"/>
                <a:gd name="T68" fmla="*/ 19 w 471"/>
                <a:gd name="T69" fmla="*/ 7 h 273"/>
                <a:gd name="T70" fmla="*/ 3 w 471"/>
                <a:gd name="T7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1" h="27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7"/>
                    <a:pt x="2" y="14"/>
                    <a:pt x="0" y="19"/>
                  </a:cubicBezTo>
                  <a:cubicBezTo>
                    <a:pt x="2" y="23"/>
                    <a:pt x="5" y="27"/>
                    <a:pt x="7" y="30"/>
                  </a:cubicBezTo>
                  <a:cubicBezTo>
                    <a:pt x="9" y="34"/>
                    <a:pt x="12" y="38"/>
                    <a:pt x="14" y="41"/>
                  </a:cubicBezTo>
                  <a:cubicBezTo>
                    <a:pt x="20" y="48"/>
                    <a:pt x="25" y="55"/>
                    <a:pt x="31" y="62"/>
                  </a:cubicBezTo>
                  <a:cubicBezTo>
                    <a:pt x="33" y="66"/>
                    <a:pt x="36" y="70"/>
                    <a:pt x="39" y="73"/>
                  </a:cubicBezTo>
                  <a:cubicBezTo>
                    <a:pt x="42" y="76"/>
                    <a:pt x="45" y="80"/>
                    <a:pt x="48" y="83"/>
                  </a:cubicBezTo>
                  <a:cubicBezTo>
                    <a:pt x="51" y="87"/>
                    <a:pt x="54" y="90"/>
                    <a:pt x="57" y="93"/>
                  </a:cubicBezTo>
                  <a:cubicBezTo>
                    <a:pt x="60" y="97"/>
                    <a:pt x="63" y="100"/>
                    <a:pt x="66" y="103"/>
                  </a:cubicBezTo>
                  <a:cubicBezTo>
                    <a:pt x="88" y="112"/>
                    <a:pt x="127" y="143"/>
                    <a:pt x="171" y="169"/>
                  </a:cubicBezTo>
                  <a:cubicBezTo>
                    <a:pt x="181" y="176"/>
                    <a:pt x="193" y="182"/>
                    <a:pt x="203" y="189"/>
                  </a:cubicBezTo>
                  <a:cubicBezTo>
                    <a:pt x="214" y="195"/>
                    <a:pt x="225" y="200"/>
                    <a:pt x="236" y="205"/>
                  </a:cubicBezTo>
                  <a:cubicBezTo>
                    <a:pt x="241" y="207"/>
                    <a:pt x="246" y="209"/>
                    <a:pt x="251" y="211"/>
                  </a:cubicBezTo>
                  <a:cubicBezTo>
                    <a:pt x="256" y="213"/>
                    <a:pt x="260" y="215"/>
                    <a:pt x="265" y="216"/>
                  </a:cubicBezTo>
                  <a:cubicBezTo>
                    <a:pt x="274" y="219"/>
                    <a:pt x="282" y="221"/>
                    <a:pt x="289" y="222"/>
                  </a:cubicBezTo>
                  <a:cubicBezTo>
                    <a:pt x="304" y="227"/>
                    <a:pt x="315" y="231"/>
                    <a:pt x="323" y="236"/>
                  </a:cubicBezTo>
                  <a:cubicBezTo>
                    <a:pt x="331" y="240"/>
                    <a:pt x="337" y="244"/>
                    <a:pt x="343" y="248"/>
                  </a:cubicBezTo>
                  <a:cubicBezTo>
                    <a:pt x="348" y="252"/>
                    <a:pt x="354" y="256"/>
                    <a:pt x="363" y="260"/>
                  </a:cubicBezTo>
                  <a:cubicBezTo>
                    <a:pt x="372" y="263"/>
                    <a:pt x="383" y="265"/>
                    <a:pt x="400" y="267"/>
                  </a:cubicBezTo>
                  <a:cubicBezTo>
                    <a:pt x="412" y="269"/>
                    <a:pt x="428" y="272"/>
                    <a:pt x="442" y="273"/>
                  </a:cubicBezTo>
                  <a:cubicBezTo>
                    <a:pt x="442" y="273"/>
                    <a:pt x="442" y="273"/>
                    <a:pt x="442" y="273"/>
                  </a:cubicBezTo>
                  <a:cubicBezTo>
                    <a:pt x="447" y="273"/>
                    <a:pt x="451" y="273"/>
                    <a:pt x="455" y="273"/>
                  </a:cubicBezTo>
                  <a:cubicBezTo>
                    <a:pt x="455" y="273"/>
                    <a:pt x="455" y="273"/>
                    <a:pt x="455" y="273"/>
                  </a:cubicBezTo>
                  <a:cubicBezTo>
                    <a:pt x="455" y="273"/>
                    <a:pt x="455" y="273"/>
                    <a:pt x="455" y="273"/>
                  </a:cubicBezTo>
                  <a:cubicBezTo>
                    <a:pt x="455" y="273"/>
                    <a:pt x="455" y="273"/>
                    <a:pt x="455" y="273"/>
                  </a:cubicBezTo>
                  <a:cubicBezTo>
                    <a:pt x="463" y="273"/>
                    <a:pt x="469" y="273"/>
                    <a:pt x="471" y="270"/>
                  </a:cubicBezTo>
                  <a:cubicBezTo>
                    <a:pt x="471" y="270"/>
                    <a:pt x="471" y="270"/>
                    <a:pt x="471" y="270"/>
                  </a:cubicBezTo>
                  <a:cubicBezTo>
                    <a:pt x="471" y="270"/>
                    <a:pt x="471" y="270"/>
                    <a:pt x="471" y="270"/>
                  </a:cubicBezTo>
                  <a:cubicBezTo>
                    <a:pt x="471" y="270"/>
                    <a:pt x="471" y="270"/>
                    <a:pt x="471" y="270"/>
                  </a:cubicBezTo>
                  <a:cubicBezTo>
                    <a:pt x="471" y="270"/>
                    <a:pt x="471" y="270"/>
                    <a:pt x="471" y="270"/>
                  </a:cubicBezTo>
                  <a:cubicBezTo>
                    <a:pt x="430" y="260"/>
                    <a:pt x="387" y="247"/>
                    <a:pt x="345" y="230"/>
                  </a:cubicBezTo>
                  <a:cubicBezTo>
                    <a:pt x="302" y="214"/>
                    <a:pt x="260" y="195"/>
                    <a:pt x="220" y="172"/>
                  </a:cubicBezTo>
                  <a:cubicBezTo>
                    <a:pt x="140" y="128"/>
                    <a:pt x="69" y="70"/>
                    <a:pt x="19" y="7"/>
                  </a:cubicBezTo>
                  <a:cubicBezTo>
                    <a:pt x="15" y="6"/>
                    <a:pt x="9" y="3"/>
                    <a:pt x="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48">
              <a:extLst>
                <a:ext uri="{FF2B5EF4-FFF2-40B4-BE49-F238E27FC236}">
                  <a16:creationId xmlns:a16="http://schemas.microsoft.com/office/drawing/2014/main" xmlns="" id="{CFAB73C7-0176-4898-836B-DD803929A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387" y="2930525"/>
              <a:ext cx="1157288" cy="1620838"/>
            </a:xfrm>
            <a:custGeom>
              <a:avLst/>
              <a:gdLst>
                <a:gd name="T0" fmla="*/ 652 w 792"/>
                <a:gd name="T1" fmla="*/ 776 h 1100"/>
                <a:gd name="T2" fmla="*/ 582 w 792"/>
                <a:gd name="T3" fmla="*/ 867 h 1100"/>
                <a:gd name="T4" fmla="*/ 472 w 792"/>
                <a:gd name="T5" fmla="*/ 963 h 1100"/>
                <a:gd name="T6" fmla="*/ 377 w 792"/>
                <a:gd name="T7" fmla="*/ 1020 h 1100"/>
                <a:gd name="T8" fmla="*/ 327 w 792"/>
                <a:gd name="T9" fmla="*/ 1033 h 1100"/>
                <a:gd name="T10" fmla="*/ 294 w 792"/>
                <a:gd name="T11" fmla="*/ 1038 h 1100"/>
                <a:gd name="T12" fmla="*/ 238 w 792"/>
                <a:gd name="T13" fmla="*/ 1040 h 1100"/>
                <a:gd name="T14" fmla="*/ 200 w 792"/>
                <a:gd name="T15" fmla="*/ 1034 h 1100"/>
                <a:gd name="T16" fmla="*/ 147 w 792"/>
                <a:gd name="T17" fmla="*/ 1035 h 1100"/>
                <a:gd name="T18" fmla="*/ 77 w 792"/>
                <a:gd name="T19" fmla="*/ 1030 h 1100"/>
                <a:gd name="T20" fmla="*/ 48 w 792"/>
                <a:gd name="T21" fmla="*/ 1033 h 1100"/>
                <a:gd name="T22" fmla="*/ 0 w 792"/>
                <a:gd name="T23" fmla="*/ 1088 h 1100"/>
                <a:gd name="T24" fmla="*/ 86 w 792"/>
                <a:gd name="T25" fmla="*/ 1093 h 1100"/>
                <a:gd name="T26" fmla="*/ 224 w 792"/>
                <a:gd name="T27" fmla="*/ 1094 h 1100"/>
                <a:gd name="T28" fmla="*/ 269 w 792"/>
                <a:gd name="T29" fmla="*/ 1085 h 1100"/>
                <a:gd name="T30" fmla="*/ 347 w 792"/>
                <a:gd name="T31" fmla="*/ 1065 h 1100"/>
                <a:gd name="T32" fmla="*/ 411 w 792"/>
                <a:gd name="T33" fmla="*/ 1046 h 1100"/>
                <a:gd name="T34" fmla="*/ 545 w 792"/>
                <a:gd name="T35" fmla="*/ 958 h 1100"/>
                <a:gd name="T36" fmla="*/ 522 w 792"/>
                <a:gd name="T37" fmla="*/ 967 h 1100"/>
                <a:gd name="T38" fmla="*/ 495 w 792"/>
                <a:gd name="T39" fmla="*/ 975 h 1100"/>
                <a:gd name="T40" fmla="*/ 495 w 792"/>
                <a:gd name="T41" fmla="*/ 975 h 1100"/>
                <a:gd name="T42" fmla="*/ 489 w 792"/>
                <a:gd name="T43" fmla="*/ 977 h 1100"/>
                <a:gd name="T44" fmla="*/ 474 w 792"/>
                <a:gd name="T45" fmla="*/ 978 h 1100"/>
                <a:gd name="T46" fmla="*/ 454 w 792"/>
                <a:gd name="T47" fmla="*/ 984 h 1100"/>
                <a:gd name="T48" fmla="*/ 466 w 792"/>
                <a:gd name="T49" fmla="*/ 977 h 1100"/>
                <a:gd name="T50" fmla="*/ 482 w 792"/>
                <a:gd name="T51" fmla="*/ 964 h 1100"/>
                <a:gd name="T52" fmla="*/ 484 w 792"/>
                <a:gd name="T53" fmla="*/ 963 h 1100"/>
                <a:gd name="T54" fmla="*/ 490 w 792"/>
                <a:gd name="T55" fmla="*/ 961 h 1100"/>
                <a:gd name="T56" fmla="*/ 489 w 792"/>
                <a:gd name="T57" fmla="*/ 961 h 1100"/>
                <a:gd name="T58" fmla="*/ 489 w 792"/>
                <a:gd name="T59" fmla="*/ 961 h 1100"/>
                <a:gd name="T60" fmla="*/ 546 w 792"/>
                <a:gd name="T61" fmla="*/ 923 h 1100"/>
                <a:gd name="T62" fmla="*/ 581 w 792"/>
                <a:gd name="T63" fmla="*/ 896 h 1100"/>
                <a:gd name="T64" fmla="*/ 618 w 792"/>
                <a:gd name="T65" fmla="*/ 860 h 1100"/>
                <a:gd name="T66" fmla="*/ 714 w 792"/>
                <a:gd name="T67" fmla="*/ 704 h 1100"/>
                <a:gd name="T68" fmla="*/ 549 w 792"/>
                <a:gd name="T69" fmla="*/ 0 h 1100"/>
                <a:gd name="T70" fmla="*/ 684 w 792"/>
                <a:gd name="T71" fmla="*/ 180 h 1100"/>
                <a:gd name="T72" fmla="*/ 745 w 792"/>
                <a:gd name="T73" fmla="*/ 282 h 1100"/>
                <a:gd name="T74" fmla="*/ 757 w 792"/>
                <a:gd name="T75" fmla="*/ 329 h 1100"/>
                <a:gd name="T76" fmla="*/ 764 w 792"/>
                <a:gd name="T77" fmla="*/ 383 h 1100"/>
                <a:gd name="T78" fmla="*/ 765 w 792"/>
                <a:gd name="T79" fmla="*/ 421 h 1100"/>
                <a:gd name="T80" fmla="*/ 762 w 792"/>
                <a:gd name="T81" fmla="*/ 481 h 1100"/>
                <a:gd name="T82" fmla="*/ 752 w 792"/>
                <a:gd name="T83" fmla="*/ 546 h 1100"/>
                <a:gd name="T84" fmla="*/ 754 w 792"/>
                <a:gd name="T85" fmla="*/ 575 h 1100"/>
                <a:gd name="T86" fmla="*/ 754 w 792"/>
                <a:gd name="T87" fmla="*/ 575 h 1100"/>
                <a:gd name="T88" fmla="*/ 774 w 792"/>
                <a:gd name="T89" fmla="*/ 553 h 1100"/>
                <a:gd name="T90" fmla="*/ 788 w 792"/>
                <a:gd name="T91" fmla="*/ 474 h 1100"/>
                <a:gd name="T92" fmla="*/ 791 w 792"/>
                <a:gd name="T93" fmla="*/ 439 h 1100"/>
                <a:gd name="T94" fmla="*/ 783 w 792"/>
                <a:gd name="T95" fmla="*/ 341 h 1100"/>
                <a:gd name="T96" fmla="*/ 716 w 792"/>
                <a:gd name="T97" fmla="*/ 191 h 1100"/>
                <a:gd name="T98" fmla="*/ 661 w 792"/>
                <a:gd name="T99" fmla="*/ 122 h 1100"/>
                <a:gd name="T100" fmla="*/ 615 w 792"/>
                <a:gd name="T101" fmla="*/ 63 h 1100"/>
                <a:gd name="T102" fmla="*/ 549 w 792"/>
                <a:gd name="T103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92" h="1100">
                  <a:moveTo>
                    <a:pt x="732" y="619"/>
                  </a:moveTo>
                  <a:cubicBezTo>
                    <a:pt x="727" y="632"/>
                    <a:pt x="721" y="644"/>
                    <a:pt x="715" y="657"/>
                  </a:cubicBezTo>
                  <a:cubicBezTo>
                    <a:pt x="705" y="678"/>
                    <a:pt x="695" y="698"/>
                    <a:pt x="684" y="718"/>
                  </a:cubicBezTo>
                  <a:cubicBezTo>
                    <a:pt x="674" y="738"/>
                    <a:pt x="663" y="757"/>
                    <a:pt x="652" y="776"/>
                  </a:cubicBezTo>
                  <a:cubicBezTo>
                    <a:pt x="640" y="794"/>
                    <a:pt x="630" y="812"/>
                    <a:pt x="619" y="830"/>
                  </a:cubicBezTo>
                  <a:cubicBezTo>
                    <a:pt x="614" y="836"/>
                    <a:pt x="609" y="841"/>
                    <a:pt x="605" y="846"/>
                  </a:cubicBezTo>
                  <a:cubicBezTo>
                    <a:pt x="601" y="851"/>
                    <a:pt x="597" y="855"/>
                    <a:pt x="593" y="858"/>
                  </a:cubicBezTo>
                  <a:cubicBezTo>
                    <a:pt x="589" y="862"/>
                    <a:pt x="586" y="865"/>
                    <a:pt x="582" y="867"/>
                  </a:cubicBezTo>
                  <a:cubicBezTo>
                    <a:pt x="579" y="870"/>
                    <a:pt x="575" y="872"/>
                    <a:pt x="572" y="874"/>
                  </a:cubicBezTo>
                  <a:cubicBezTo>
                    <a:pt x="565" y="878"/>
                    <a:pt x="559" y="882"/>
                    <a:pt x="551" y="887"/>
                  </a:cubicBezTo>
                  <a:cubicBezTo>
                    <a:pt x="545" y="891"/>
                    <a:pt x="537" y="897"/>
                    <a:pt x="528" y="904"/>
                  </a:cubicBezTo>
                  <a:cubicBezTo>
                    <a:pt x="513" y="923"/>
                    <a:pt x="494" y="944"/>
                    <a:pt x="472" y="963"/>
                  </a:cubicBezTo>
                  <a:cubicBezTo>
                    <a:pt x="460" y="972"/>
                    <a:pt x="448" y="981"/>
                    <a:pt x="436" y="989"/>
                  </a:cubicBezTo>
                  <a:cubicBezTo>
                    <a:pt x="423" y="997"/>
                    <a:pt x="410" y="1005"/>
                    <a:pt x="397" y="1011"/>
                  </a:cubicBezTo>
                  <a:cubicBezTo>
                    <a:pt x="393" y="1013"/>
                    <a:pt x="390" y="1014"/>
                    <a:pt x="387" y="1016"/>
                  </a:cubicBezTo>
                  <a:cubicBezTo>
                    <a:pt x="383" y="1017"/>
                    <a:pt x="380" y="1018"/>
                    <a:pt x="377" y="1020"/>
                  </a:cubicBezTo>
                  <a:cubicBezTo>
                    <a:pt x="373" y="1021"/>
                    <a:pt x="370" y="1022"/>
                    <a:pt x="367" y="1023"/>
                  </a:cubicBezTo>
                  <a:cubicBezTo>
                    <a:pt x="363" y="1024"/>
                    <a:pt x="360" y="1026"/>
                    <a:pt x="356" y="1027"/>
                  </a:cubicBezTo>
                  <a:cubicBezTo>
                    <a:pt x="350" y="1028"/>
                    <a:pt x="343" y="1030"/>
                    <a:pt x="337" y="1031"/>
                  </a:cubicBezTo>
                  <a:cubicBezTo>
                    <a:pt x="333" y="1032"/>
                    <a:pt x="330" y="1033"/>
                    <a:pt x="327" y="1033"/>
                  </a:cubicBezTo>
                  <a:cubicBezTo>
                    <a:pt x="324" y="1034"/>
                    <a:pt x="324" y="1034"/>
                    <a:pt x="324" y="1034"/>
                  </a:cubicBezTo>
                  <a:cubicBezTo>
                    <a:pt x="322" y="1034"/>
                    <a:pt x="322" y="1034"/>
                    <a:pt x="322" y="1034"/>
                  </a:cubicBezTo>
                  <a:cubicBezTo>
                    <a:pt x="320" y="1035"/>
                    <a:pt x="318" y="1035"/>
                    <a:pt x="316" y="1035"/>
                  </a:cubicBezTo>
                  <a:cubicBezTo>
                    <a:pt x="309" y="1036"/>
                    <a:pt x="301" y="1037"/>
                    <a:pt x="294" y="1038"/>
                  </a:cubicBezTo>
                  <a:cubicBezTo>
                    <a:pt x="287" y="1039"/>
                    <a:pt x="280" y="1039"/>
                    <a:pt x="274" y="1040"/>
                  </a:cubicBezTo>
                  <a:cubicBezTo>
                    <a:pt x="267" y="1040"/>
                    <a:pt x="261" y="1040"/>
                    <a:pt x="255" y="1041"/>
                  </a:cubicBezTo>
                  <a:cubicBezTo>
                    <a:pt x="255" y="1041"/>
                    <a:pt x="255" y="1041"/>
                    <a:pt x="255" y="1041"/>
                  </a:cubicBezTo>
                  <a:cubicBezTo>
                    <a:pt x="249" y="1041"/>
                    <a:pt x="243" y="1041"/>
                    <a:pt x="238" y="1040"/>
                  </a:cubicBezTo>
                  <a:cubicBezTo>
                    <a:pt x="233" y="1041"/>
                    <a:pt x="227" y="1042"/>
                    <a:pt x="222" y="1042"/>
                  </a:cubicBezTo>
                  <a:cubicBezTo>
                    <a:pt x="221" y="1042"/>
                    <a:pt x="219" y="1042"/>
                    <a:pt x="218" y="1042"/>
                  </a:cubicBezTo>
                  <a:cubicBezTo>
                    <a:pt x="214" y="1042"/>
                    <a:pt x="211" y="1042"/>
                    <a:pt x="208" y="1042"/>
                  </a:cubicBezTo>
                  <a:cubicBezTo>
                    <a:pt x="200" y="1040"/>
                    <a:pt x="196" y="1038"/>
                    <a:pt x="200" y="1034"/>
                  </a:cubicBezTo>
                  <a:cubicBezTo>
                    <a:pt x="193" y="1035"/>
                    <a:pt x="186" y="1035"/>
                    <a:pt x="180" y="1035"/>
                  </a:cubicBezTo>
                  <a:cubicBezTo>
                    <a:pt x="179" y="1035"/>
                    <a:pt x="179" y="1035"/>
                    <a:pt x="179" y="1035"/>
                  </a:cubicBezTo>
                  <a:cubicBezTo>
                    <a:pt x="171" y="1035"/>
                    <a:pt x="164" y="1035"/>
                    <a:pt x="157" y="1035"/>
                  </a:cubicBezTo>
                  <a:cubicBezTo>
                    <a:pt x="154" y="1035"/>
                    <a:pt x="150" y="1035"/>
                    <a:pt x="147" y="1035"/>
                  </a:cubicBezTo>
                  <a:cubicBezTo>
                    <a:pt x="143" y="1035"/>
                    <a:pt x="140" y="1035"/>
                    <a:pt x="136" y="1035"/>
                  </a:cubicBezTo>
                  <a:cubicBezTo>
                    <a:pt x="129" y="1034"/>
                    <a:pt x="122" y="1034"/>
                    <a:pt x="114" y="1034"/>
                  </a:cubicBezTo>
                  <a:cubicBezTo>
                    <a:pt x="113" y="1034"/>
                    <a:pt x="112" y="1034"/>
                    <a:pt x="111" y="1033"/>
                  </a:cubicBezTo>
                  <a:cubicBezTo>
                    <a:pt x="97" y="1031"/>
                    <a:pt x="86" y="1030"/>
                    <a:pt x="77" y="1030"/>
                  </a:cubicBezTo>
                  <a:cubicBezTo>
                    <a:pt x="75" y="1030"/>
                    <a:pt x="74" y="1030"/>
                    <a:pt x="73" y="1030"/>
                  </a:cubicBezTo>
                  <a:cubicBezTo>
                    <a:pt x="73" y="1030"/>
                    <a:pt x="73" y="1030"/>
                    <a:pt x="72" y="1030"/>
                  </a:cubicBezTo>
                  <a:cubicBezTo>
                    <a:pt x="63" y="1030"/>
                    <a:pt x="56" y="1031"/>
                    <a:pt x="49" y="1033"/>
                  </a:cubicBezTo>
                  <a:cubicBezTo>
                    <a:pt x="49" y="1033"/>
                    <a:pt x="48" y="1033"/>
                    <a:pt x="48" y="1033"/>
                  </a:cubicBezTo>
                  <a:cubicBezTo>
                    <a:pt x="35" y="1038"/>
                    <a:pt x="27" y="1044"/>
                    <a:pt x="13" y="1047"/>
                  </a:cubicBezTo>
                  <a:cubicBezTo>
                    <a:pt x="19" y="1051"/>
                    <a:pt x="24" y="1055"/>
                    <a:pt x="30" y="1059"/>
                  </a:cubicBezTo>
                  <a:cubicBezTo>
                    <a:pt x="35" y="1063"/>
                    <a:pt x="41" y="1067"/>
                    <a:pt x="46" y="1071"/>
                  </a:cubicBezTo>
                  <a:cubicBezTo>
                    <a:pt x="29" y="1077"/>
                    <a:pt x="15" y="1082"/>
                    <a:pt x="0" y="1088"/>
                  </a:cubicBezTo>
                  <a:cubicBezTo>
                    <a:pt x="10" y="1090"/>
                    <a:pt x="20" y="1091"/>
                    <a:pt x="28" y="1092"/>
                  </a:cubicBezTo>
                  <a:cubicBezTo>
                    <a:pt x="36" y="1092"/>
                    <a:pt x="44" y="1093"/>
                    <a:pt x="51" y="1093"/>
                  </a:cubicBezTo>
                  <a:cubicBezTo>
                    <a:pt x="58" y="1094"/>
                    <a:pt x="64" y="1094"/>
                    <a:pt x="70" y="1094"/>
                  </a:cubicBezTo>
                  <a:cubicBezTo>
                    <a:pt x="75" y="1094"/>
                    <a:pt x="81" y="1094"/>
                    <a:pt x="86" y="1093"/>
                  </a:cubicBezTo>
                  <a:cubicBezTo>
                    <a:pt x="95" y="1093"/>
                    <a:pt x="104" y="1093"/>
                    <a:pt x="113" y="1092"/>
                  </a:cubicBezTo>
                  <a:cubicBezTo>
                    <a:pt x="122" y="1091"/>
                    <a:pt x="131" y="1090"/>
                    <a:pt x="142" y="1089"/>
                  </a:cubicBezTo>
                  <a:cubicBezTo>
                    <a:pt x="165" y="1093"/>
                    <a:pt x="188" y="1097"/>
                    <a:pt x="211" y="1100"/>
                  </a:cubicBezTo>
                  <a:cubicBezTo>
                    <a:pt x="215" y="1098"/>
                    <a:pt x="219" y="1096"/>
                    <a:pt x="224" y="1094"/>
                  </a:cubicBezTo>
                  <a:cubicBezTo>
                    <a:pt x="228" y="1093"/>
                    <a:pt x="233" y="1091"/>
                    <a:pt x="238" y="1090"/>
                  </a:cubicBezTo>
                  <a:cubicBezTo>
                    <a:pt x="243" y="1089"/>
                    <a:pt x="248" y="1088"/>
                    <a:pt x="253" y="1087"/>
                  </a:cubicBezTo>
                  <a:cubicBezTo>
                    <a:pt x="256" y="1087"/>
                    <a:pt x="259" y="1087"/>
                    <a:pt x="261" y="1086"/>
                  </a:cubicBezTo>
                  <a:cubicBezTo>
                    <a:pt x="269" y="1085"/>
                    <a:pt x="269" y="1085"/>
                    <a:pt x="269" y="1085"/>
                  </a:cubicBezTo>
                  <a:cubicBezTo>
                    <a:pt x="280" y="1083"/>
                    <a:pt x="291" y="1082"/>
                    <a:pt x="300" y="1080"/>
                  </a:cubicBezTo>
                  <a:cubicBezTo>
                    <a:pt x="309" y="1078"/>
                    <a:pt x="318" y="1076"/>
                    <a:pt x="324" y="1073"/>
                  </a:cubicBezTo>
                  <a:cubicBezTo>
                    <a:pt x="327" y="1072"/>
                    <a:pt x="331" y="1070"/>
                    <a:pt x="334" y="1069"/>
                  </a:cubicBezTo>
                  <a:cubicBezTo>
                    <a:pt x="338" y="1068"/>
                    <a:pt x="342" y="1067"/>
                    <a:pt x="347" y="1065"/>
                  </a:cubicBezTo>
                  <a:cubicBezTo>
                    <a:pt x="351" y="1064"/>
                    <a:pt x="356" y="1063"/>
                    <a:pt x="361" y="1061"/>
                  </a:cubicBezTo>
                  <a:cubicBezTo>
                    <a:pt x="367" y="1060"/>
                    <a:pt x="372" y="1059"/>
                    <a:pt x="377" y="1057"/>
                  </a:cubicBezTo>
                  <a:cubicBezTo>
                    <a:pt x="383" y="1055"/>
                    <a:pt x="389" y="1054"/>
                    <a:pt x="394" y="1052"/>
                  </a:cubicBezTo>
                  <a:cubicBezTo>
                    <a:pt x="400" y="1050"/>
                    <a:pt x="405" y="1048"/>
                    <a:pt x="411" y="1046"/>
                  </a:cubicBezTo>
                  <a:cubicBezTo>
                    <a:pt x="416" y="1044"/>
                    <a:pt x="422" y="1042"/>
                    <a:pt x="427" y="1040"/>
                  </a:cubicBezTo>
                  <a:cubicBezTo>
                    <a:pt x="432" y="1038"/>
                    <a:pt x="437" y="1036"/>
                    <a:pt x="442" y="1034"/>
                  </a:cubicBezTo>
                  <a:cubicBezTo>
                    <a:pt x="462" y="1023"/>
                    <a:pt x="482" y="1010"/>
                    <a:pt x="502" y="995"/>
                  </a:cubicBezTo>
                  <a:cubicBezTo>
                    <a:pt x="517" y="984"/>
                    <a:pt x="531" y="971"/>
                    <a:pt x="545" y="958"/>
                  </a:cubicBezTo>
                  <a:cubicBezTo>
                    <a:pt x="542" y="960"/>
                    <a:pt x="538" y="961"/>
                    <a:pt x="535" y="962"/>
                  </a:cubicBezTo>
                  <a:cubicBezTo>
                    <a:pt x="534" y="963"/>
                    <a:pt x="533" y="963"/>
                    <a:pt x="532" y="964"/>
                  </a:cubicBezTo>
                  <a:cubicBezTo>
                    <a:pt x="530" y="964"/>
                    <a:pt x="529" y="964"/>
                    <a:pt x="528" y="965"/>
                  </a:cubicBezTo>
                  <a:cubicBezTo>
                    <a:pt x="526" y="965"/>
                    <a:pt x="524" y="966"/>
                    <a:pt x="522" y="967"/>
                  </a:cubicBezTo>
                  <a:cubicBezTo>
                    <a:pt x="518" y="968"/>
                    <a:pt x="514" y="969"/>
                    <a:pt x="510" y="970"/>
                  </a:cubicBezTo>
                  <a:cubicBezTo>
                    <a:pt x="506" y="971"/>
                    <a:pt x="502" y="973"/>
                    <a:pt x="498" y="974"/>
                  </a:cubicBezTo>
                  <a:cubicBezTo>
                    <a:pt x="495" y="974"/>
                    <a:pt x="495" y="974"/>
                    <a:pt x="495" y="974"/>
                  </a:cubicBezTo>
                  <a:cubicBezTo>
                    <a:pt x="495" y="975"/>
                    <a:pt x="495" y="975"/>
                    <a:pt x="495" y="975"/>
                  </a:cubicBezTo>
                  <a:cubicBezTo>
                    <a:pt x="495" y="975"/>
                    <a:pt x="495" y="975"/>
                    <a:pt x="495" y="975"/>
                  </a:cubicBezTo>
                  <a:cubicBezTo>
                    <a:pt x="495" y="975"/>
                    <a:pt x="495" y="975"/>
                    <a:pt x="495" y="975"/>
                  </a:cubicBezTo>
                  <a:cubicBezTo>
                    <a:pt x="494" y="975"/>
                    <a:pt x="494" y="975"/>
                    <a:pt x="494" y="975"/>
                  </a:cubicBezTo>
                  <a:cubicBezTo>
                    <a:pt x="494" y="975"/>
                    <a:pt x="494" y="975"/>
                    <a:pt x="495" y="975"/>
                  </a:cubicBezTo>
                  <a:cubicBezTo>
                    <a:pt x="495" y="974"/>
                    <a:pt x="495" y="974"/>
                    <a:pt x="495" y="974"/>
                  </a:cubicBezTo>
                  <a:cubicBezTo>
                    <a:pt x="495" y="974"/>
                    <a:pt x="494" y="975"/>
                    <a:pt x="489" y="977"/>
                  </a:cubicBezTo>
                  <a:cubicBezTo>
                    <a:pt x="489" y="977"/>
                    <a:pt x="489" y="977"/>
                    <a:pt x="489" y="977"/>
                  </a:cubicBezTo>
                  <a:cubicBezTo>
                    <a:pt x="489" y="977"/>
                    <a:pt x="489" y="977"/>
                    <a:pt x="489" y="977"/>
                  </a:cubicBezTo>
                  <a:cubicBezTo>
                    <a:pt x="488" y="977"/>
                    <a:pt x="488" y="977"/>
                    <a:pt x="488" y="977"/>
                  </a:cubicBezTo>
                  <a:cubicBezTo>
                    <a:pt x="485" y="977"/>
                    <a:pt x="485" y="977"/>
                    <a:pt x="485" y="977"/>
                  </a:cubicBezTo>
                  <a:cubicBezTo>
                    <a:pt x="482" y="977"/>
                    <a:pt x="479" y="977"/>
                    <a:pt x="475" y="978"/>
                  </a:cubicBezTo>
                  <a:cubicBezTo>
                    <a:pt x="474" y="978"/>
                    <a:pt x="474" y="978"/>
                    <a:pt x="474" y="978"/>
                  </a:cubicBezTo>
                  <a:cubicBezTo>
                    <a:pt x="473" y="978"/>
                    <a:pt x="472" y="978"/>
                    <a:pt x="471" y="979"/>
                  </a:cubicBezTo>
                  <a:cubicBezTo>
                    <a:pt x="469" y="979"/>
                    <a:pt x="467" y="980"/>
                    <a:pt x="465" y="980"/>
                  </a:cubicBezTo>
                  <a:cubicBezTo>
                    <a:pt x="462" y="981"/>
                    <a:pt x="458" y="982"/>
                    <a:pt x="454" y="984"/>
                  </a:cubicBezTo>
                  <a:cubicBezTo>
                    <a:pt x="454" y="984"/>
                    <a:pt x="454" y="984"/>
                    <a:pt x="454" y="984"/>
                  </a:cubicBezTo>
                  <a:cubicBezTo>
                    <a:pt x="454" y="984"/>
                    <a:pt x="454" y="984"/>
                    <a:pt x="454" y="984"/>
                  </a:cubicBezTo>
                  <a:cubicBezTo>
                    <a:pt x="454" y="984"/>
                    <a:pt x="454" y="984"/>
                    <a:pt x="454" y="984"/>
                  </a:cubicBezTo>
                  <a:cubicBezTo>
                    <a:pt x="454" y="984"/>
                    <a:pt x="454" y="984"/>
                    <a:pt x="454" y="984"/>
                  </a:cubicBezTo>
                  <a:cubicBezTo>
                    <a:pt x="458" y="981"/>
                    <a:pt x="462" y="979"/>
                    <a:pt x="466" y="977"/>
                  </a:cubicBezTo>
                  <a:cubicBezTo>
                    <a:pt x="468" y="976"/>
                    <a:pt x="470" y="975"/>
                    <a:pt x="472" y="974"/>
                  </a:cubicBezTo>
                  <a:cubicBezTo>
                    <a:pt x="473" y="973"/>
                    <a:pt x="474" y="972"/>
                    <a:pt x="474" y="971"/>
                  </a:cubicBezTo>
                  <a:cubicBezTo>
                    <a:pt x="476" y="970"/>
                    <a:pt x="478" y="968"/>
                    <a:pt x="480" y="967"/>
                  </a:cubicBezTo>
                  <a:cubicBezTo>
                    <a:pt x="482" y="964"/>
                    <a:pt x="482" y="964"/>
                    <a:pt x="482" y="964"/>
                  </a:cubicBezTo>
                  <a:cubicBezTo>
                    <a:pt x="483" y="964"/>
                    <a:pt x="483" y="964"/>
                    <a:pt x="483" y="964"/>
                  </a:cubicBezTo>
                  <a:cubicBezTo>
                    <a:pt x="483" y="964"/>
                    <a:pt x="483" y="964"/>
                    <a:pt x="483" y="964"/>
                  </a:cubicBezTo>
                  <a:cubicBezTo>
                    <a:pt x="484" y="963"/>
                    <a:pt x="484" y="963"/>
                    <a:pt x="484" y="963"/>
                  </a:cubicBezTo>
                  <a:cubicBezTo>
                    <a:pt x="484" y="963"/>
                    <a:pt x="484" y="963"/>
                    <a:pt x="484" y="963"/>
                  </a:cubicBezTo>
                  <a:cubicBezTo>
                    <a:pt x="484" y="963"/>
                    <a:pt x="484" y="963"/>
                    <a:pt x="484" y="963"/>
                  </a:cubicBezTo>
                  <a:cubicBezTo>
                    <a:pt x="484" y="963"/>
                    <a:pt x="484" y="963"/>
                    <a:pt x="484" y="963"/>
                  </a:cubicBezTo>
                  <a:cubicBezTo>
                    <a:pt x="488" y="961"/>
                    <a:pt x="490" y="961"/>
                    <a:pt x="490" y="961"/>
                  </a:cubicBezTo>
                  <a:cubicBezTo>
                    <a:pt x="490" y="961"/>
                    <a:pt x="490" y="961"/>
                    <a:pt x="490" y="961"/>
                  </a:cubicBezTo>
                  <a:cubicBezTo>
                    <a:pt x="490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89" y="961"/>
                    <a:pt x="489" y="961"/>
                    <a:pt x="489" y="961"/>
                  </a:cubicBezTo>
                  <a:cubicBezTo>
                    <a:pt x="493" y="959"/>
                    <a:pt x="493" y="959"/>
                    <a:pt x="493" y="959"/>
                  </a:cubicBezTo>
                  <a:cubicBezTo>
                    <a:pt x="503" y="953"/>
                    <a:pt x="512" y="947"/>
                    <a:pt x="522" y="940"/>
                  </a:cubicBezTo>
                  <a:cubicBezTo>
                    <a:pt x="527" y="937"/>
                    <a:pt x="533" y="933"/>
                    <a:pt x="538" y="929"/>
                  </a:cubicBezTo>
                  <a:cubicBezTo>
                    <a:pt x="541" y="927"/>
                    <a:pt x="543" y="925"/>
                    <a:pt x="546" y="923"/>
                  </a:cubicBezTo>
                  <a:cubicBezTo>
                    <a:pt x="550" y="920"/>
                    <a:pt x="550" y="920"/>
                    <a:pt x="550" y="920"/>
                  </a:cubicBezTo>
                  <a:cubicBezTo>
                    <a:pt x="555" y="917"/>
                    <a:pt x="555" y="917"/>
                    <a:pt x="555" y="917"/>
                  </a:cubicBezTo>
                  <a:cubicBezTo>
                    <a:pt x="560" y="913"/>
                    <a:pt x="566" y="908"/>
                    <a:pt x="572" y="903"/>
                  </a:cubicBezTo>
                  <a:cubicBezTo>
                    <a:pt x="575" y="901"/>
                    <a:pt x="578" y="898"/>
                    <a:pt x="581" y="896"/>
                  </a:cubicBezTo>
                  <a:cubicBezTo>
                    <a:pt x="584" y="893"/>
                    <a:pt x="587" y="890"/>
                    <a:pt x="591" y="887"/>
                  </a:cubicBezTo>
                  <a:cubicBezTo>
                    <a:pt x="597" y="882"/>
                    <a:pt x="603" y="876"/>
                    <a:pt x="610" y="869"/>
                  </a:cubicBezTo>
                  <a:cubicBezTo>
                    <a:pt x="612" y="867"/>
                    <a:pt x="614" y="865"/>
                    <a:pt x="616" y="863"/>
                  </a:cubicBezTo>
                  <a:cubicBezTo>
                    <a:pt x="617" y="862"/>
                    <a:pt x="617" y="861"/>
                    <a:pt x="618" y="860"/>
                  </a:cubicBezTo>
                  <a:cubicBezTo>
                    <a:pt x="628" y="846"/>
                    <a:pt x="639" y="833"/>
                    <a:pt x="646" y="823"/>
                  </a:cubicBezTo>
                  <a:cubicBezTo>
                    <a:pt x="669" y="791"/>
                    <a:pt x="689" y="757"/>
                    <a:pt x="707" y="722"/>
                  </a:cubicBezTo>
                  <a:cubicBezTo>
                    <a:pt x="708" y="720"/>
                    <a:pt x="709" y="718"/>
                    <a:pt x="710" y="716"/>
                  </a:cubicBezTo>
                  <a:cubicBezTo>
                    <a:pt x="711" y="712"/>
                    <a:pt x="713" y="708"/>
                    <a:pt x="714" y="704"/>
                  </a:cubicBezTo>
                  <a:cubicBezTo>
                    <a:pt x="715" y="700"/>
                    <a:pt x="716" y="697"/>
                    <a:pt x="717" y="693"/>
                  </a:cubicBezTo>
                  <a:cubicBezTo>
                    <a:pt x="722" y="677"/>
                    <a:pt x="725" y="663"/>
                    <a:pt x="728" y="649"/>
                  </a:cubicBezTo>
                  <a:cubicBezTo>
                    <a:pt x="729" y="638"/>
                    <a:pt x="731" y="628"/>
                    <a:pt x="732" y="619"/>
                  </a:cubicBezTo>
                  <a:moveTo>
                    <a:pt x="549" y="0"/>
                  </a:moveTo>
                  <a:cubicBezTo>
                    <a:pt x="574" y="27"/>
                    <a:pt x="595" y="57"/>
                    <a:pt x="613" y="89"/>
                  </a:cubicBezTo>
                  <a:cubicBezTo>
                    <a:pt x="618" y="94"/>
                    <a:pt x="622" y="99"/>
                    <a:pt x="627" y="105"/>
                  </a:cubicBezTo>
                  <a:cubicBezTo>
                    <a:pt x="627" y="105"/>
                    <a:pt x="628" y="106"/>
                    <a:pt x="628" y="106"/>
                  </a:cubicBezTo>
                  <a:cubicBezTo>
                    <a:pt x="648" y="127"/>
                    <a:pt x="666" y="153"/>
                    <a:pt x="684" y="180"/>
                  </a:cubicBezTo>
                  <a:cubicBezTo>
                    <a:pt x="702" y="206"/>
                    <a:pt x="718" y="232"/>
                    <a:pt x="735" y="254"/>
                  </a:cubicBezTo>
                  <a:cubicBezTo>
                    <a:pt x="735" y="256"/>
                    <a:pt x="736" y="258"/>
                    <a:pt x="737" y="260"/>
                  </a:cubicBezTo>
                  <a:cubicBezTo>
                    <a:pt x="738" y="262"/>
                    <a:pt x="739" y="264"/>
                    <a:pt x="740" y="266"/>
                  </a:cubicBezTo>
                  <a:cubicBezTo>
                    <a:pt x="741" y="271"/>
                    <a:pt x="743" y="276"/>
                    <a:pt x="745" y="282"/>
                  </a:cubicBezTo>
                  <a:cubicBezTo>
                    <a:pt x="746" y="284"/>
                    <a:pt x="747" y="287"/>
                    <a:pt x="748" y="289"/>
                  </a:cubicBezTo>
                  <a:cubicBezTo>
                    <a:pt x="748" y="292"/>
                    <a:pt x="749" y="294"/>
                    <a:pt x="750" y="297"/>
                  </a:cubicBezTo>
                  <a:cubicBezTo>
                    <a:pt x="751" y="302"/>
                    <a:pt x="753" y="307"/>
                    <a:pt x="754" y="313"/>
                  </a:cubicBezTo>
                  <a:cubicBezTo>
                    <a:pt x="755" y="318"/>
                    <a:pt x="756" y="324"/>
                    <a:pt x="757" y="329"/>
                  </a:cubicBezTo>
                  <a:cubicBezTo>
                    <a:pt x="758" y="332"/>
                    <a:pt x="759" y="335"/>
                    <a:pt x="759" y="338"/>
                  </a:cubicBezTo>
                  <a:cubicBezTo>
                    <a:pt x="760" y="341"/>
                    <a:pt x="760" y="344"/>
                    <a:pt x="760" y="347"/>
                  </a:cubicBezTo>
                  <a:cubicBezTo>
                    <a:pt x="761" y="352"/>
                    <a:pt x="762" y="358"/>
                    <a:pt x="763" y="364"/>
                  </a:cubicBezTo>
                  <a:cubicBezTo>
                    <a:pt x="763" y="370"/>
                    <a:pt x="764" y="377"/>
                    <a:pt x="764" y="383"/>
                  </a:cubicBezTo>
                  <a:cubicBezTo>
                    <a:pt x="765" y="389"/>
                    <a:pt x="765" y="395"/>
                    <a:pt x="765" y="402"/>
                  </a:cubicBezTo>
                  <a:cubicBezTo>
                    <a:pt x="765" y="405"/>
                    <a:pt x="765" y="408"/>
                    <a:pt x="765" y="411"/>
                  </a:cubicBezTo>
                  <a:cubicBezTo>
                    <a:pt x="765" y="416"/>
                    <a:pt x="765" y="416"/>
                    <a:pt x="765" y="416"/>
                  </a:cubicBezTo>
                  <a:cubicBezTo>
                    <a:pt x="765" y="421"/>
                    <a:pt x="765" y="421"/>
                    <a:pt x="765" y="421"/>
                  </a:cubicBezTo>
                  <a:cubicBezTo>
                    <a:pt x="765" y="427"/>
                    <a:pt x="765" y="434"/>
                    <a:pt x="765" y="441"/>
                  </a:cubicBezTo>
                  <a:cubicBezTo>
                    <a:pt x="765" y="447"/>
                    <a:pt x="764" y="454"/>
                    <a:pt x="763" y="461"/>
                  </a:cubicBezTo>
                  <a:cubicBezTo>
                    <a:pt x="763" y="464"/>
                    <a:pt x="763" y="468"/>
                    <a:pt x="763" y="471"/>
                  </a:cubicBezTo>
                  <a:cubicBezTo>
                    <a:pt x="762" y="475"/>
                    <a:pt x="762" y="478"/>
                    <a:pt x="762" y="481"/>
                  </a:cubicBezTo>
                  <a:cubicBezTo>
                    <a:pt x="761" y="488"/>
                    <a:pt x="760" y="495"/>
                    <a:pt x="759" y="502"/>
                  </a:cubicBezTo>
                  <a:cubicBezTo>
                    <a:pt x="758" y="510"/>
                    <a:pt x="757" y="517"/>
                    <a:pt x="756" y="524"/>
                  </a:cubicBezTo>
                  <a:cubicBezTo>
                    <a:pt x="755" y="528"/>
                    <a:pt x="755" y="531"/>
                    <a:pt x="754" y="535"/>
                  </a:cubicBezTo>
                  <a:cubicBezTo>
                    <a:pt x="753" y="538"/>
                    <a:pt x="752" y="542"/>
                    <a:pt x="752" y="546"/>
                  </a:cubicBezTo>
                  <a:cubicBezTo>
                    <a:pt x="752" y="546"/>
                    <a:pt x="752" y="546"/>
                    <a:pt x="751" y="547"/>
                  </a:cubicBezTo>
                  <a:cubicBezTo>
                    <a:pt x="752" y="549"/>
                    <a:pt x="752" y="551"/>
                    <a:pt x="753" y="552"/>
                  </a:cubicBezTo>
                  <a:cubicBezTo>
                    <a:pt x="753" y="555"/>
                    <a:pt x="754" y="558"/>
                    <a:pt x="754" y="561"/>
                  </a:cubicBezTo>
                  <a:cubicBezTo>
                    <a:pt x="754" y="566"/>
                    <a:pt x="754" y="570"/>
                    <a:pt x="754" y="575"/>
                  </a:cubicBezTo>
                  <a:cubicBezTo>
                    <a:pt x="754" y="582"/>
                    <a:pt x="754" y="582"/>
                    <a:pt x="754" y="582"/>
                  </a:cubicBezTo>
                  <a:cubicBezTo>
                    <a:pt x="754" y="586"/>
                    <a:pt x="754" y="586"/>
                    <a:pt x="754" y="586"/>
                  </a:cubicBezTo>
                  <a:cubicBezTo>
                    <a:pt x="754" y="582"/>
                    <a:pt x="754" y="582"/>
                    <a:pt x="754" y="582"/>
                  </a:cubicBezTo>
                  <a:cubicBezTo>
                    <a:pt x="754" y="575"/>
                    <a:pt x="754" y="575"/>
                    <a:pt x="754" y="575"/>
                  </a:cubicBezTo>
                  <a:cubicBezTo>
                    <a:pt x="754" y="570"/>
                    <a:pt x="754" y="566"/>
                    <a:pt x="754" y="561"/>
                  </a:cubicBezTo>
                  <a:cubicBezTo>
                    <a:pt x="756" y="569"/>
                    <a:pt x="758" y="577"/>
                    <a:pt x="759" y="585"/>
                  </a:cubicBezTo>
                  <a:cubicBezTo>
                    <a:pt x="762" y="580"/>
                    <a:pt x="764" y="574"/>
                    <a:pt x="767" y="569"/>
                  </a:cubicBezTo>
                  <a:cubicBezTo>
                    <a:pt x="769" y="563"/>
                    <a:pt x="771" y="558"/>
                    <a:pt x="774" y="553"/>
                  </a:cubicBezTo>
                  <a:cubicBezTo>
                    <a:pt x="780" y="536"/>
                    <a:pt x="780" y="536"/>
                    <a:pt x="780" y="536"/>
                  </a:cubicBezTo>
                  <a:cubicBezTo>
                    <a:pt x="783" y="526"/>
                    <a:pt x="783" y="516"/>
                    <a:pt x="785" y="505"/>
                  </a:cubicBezTo>
                  <a:cubicBezTo>
                    <a:pt x="785" y="499"/>
                    <a:pt x="785" y="493"/>
                    <a:pt x="786" y="485"/>
                  </a:cubicBezTo>
                  <a:cubicBezTo>
                    <a:pt x="786" y="482"/>
                    <a:pt x="787" y="478"/>
                    <a:pt x="788" y="474"/>
                  </a:cubicBezTo>
                  <a:cubicBezTo>
                    <a:pt x="788" y="469"/>
                    <a:pt x="789" y="465"/>
                    <a:pt x="789" y="460"/>
                  </a:cubicBezTo>
                  <a:cubicBezTo>
                    <a:pt x="790" y="457"/>
                    <a:pt x="790" y="453"/>
                    <a:pt x="790" y="450"/>
                  </a:cubicBezTo>
                  <a:cubicBezTo>
                    <a:pt x="790" y="448"/>
                    <a:pt x="791" y="446"/>
                    <a:pt x="791" y="444"/>
                  </a:cubicBezTo>
                  <a:cubicBezTo>
                    <a:pt x="791" y="443"/>
                    <a:pt x="791" y="441"/>
                    <a:pt x="791" y="439"/>
                  </a:cubicBezTo>
                  <a:cubicBezTo>
                    <a:pt x="791" y="432"/>
                    <a:pt x="791" y="424"/>
                    <a:pt x="792" y="417"/>
                  </a:cubicBezTo>
                  <a:cubicBezTo>
                    <a:pt x="791" y="402"/>
                    <a:pt x="791" y="386"/>
                    <a:pt x="789" y="371"/>
                  </a:cubicBezTo>
                  <a:cubicBezTo>
                    <a:pt x="788" y="366"/>
                    <a:pt x="788" y="361"/>
                    <a:pt x="786" y="356"/>
                  </a:cubicBezTo>
                  <a:cubicBezTo>
                    <a:pt x="785" y="351"/>
                    <a:pt x="784" y="346"/>
                    <a:pt x="783" y="341"/>
                  </a:cubicBezTo>
                  <a:cubicBezTo>
                    <a:pt x="781" y="331"/>
                    <a:pt x="777" y="321"/>
                    <a:pt x="774" y="312"/>
                  </a:cubicBezTo>
                  <a:cubicBezTo>
                    <a:pt x="766" y="285"/>
                    <a:pt x="754" y="255"/>
                    <a:pt x="740" y="227"/>
                  </a:cubicBezTo>
                  <a:cubicBezTo>
                    <a:pt x="736" y="219"/>
                    <a:pt x="732" y="210"/>
                    <a:pt x="728" y="202"/>
                  </a:cubicBezTo>
                  <a:cubicBezTo>
                    <a:pt x="724" y="199"/>
                    <a:pt x="720" y="195"/>
                    <a:pt x="716" y="191"/>
                  </a:cubicBezTo>
                  <a:cubicBezTo>
                    <a:pt x="712" y="187"/>
                    <a:pt x="709" y="183"/>
                    <a:pt x="705" y="178"/>
                  </a:cubicBezTo>
                  <a:cubicBezTo>
                    <a:pt x="697" y="169"/>
                    <a:pt x="691" y="159"/>
                    <a:pt x="683" y="150"/>
                  </a:cubicBezTo>
                  <a:cubicBezTo>
                    <a:pt x="679" y="145"/>
                    <a:pt x="676" y="140"/>
                    <a:pt x="672" y="135"/>
                  </a:cubicBezTo>
                  <a:cubicBezTo>
                    <a:pt x="668" y="131"/>
                    <a:pt x="665" y="127"/>
                    <a:pt x="661" y="122"/>
                  </a:cubicBezTo>
                  <a:cubicBezTo>
                    <a:pt x="654" y="114"/>
                    <a:pt x="647" y="108"/>
                    <a:pt x="641" y="103"/>
                  </a:cubicBezTo>
                  <a:cubicBezTo>
                    <a:pt x="639" y="99"/>
                    <a:pt x="638" y="96"/>
                    <a:pt x="636" y="92"/>
                  </a:cubicBezTo>
                  <a:cubicBezTo>
                    <a:pt x="635" y="88"/>
                    <a:pt x="633" y="84"/>
                    <a:pt x="631" y="80"/>
                  </a:cubicBezTo>
                  <a:cubicBezTo>
                    <a:pt x="626" y="74"/>
                    <a:pt x="621" y="69"/>
                    <a:pt x="615" y="63"/>
                  </a:cubicBezTo>
                  <a:cubicBezTo>
                    <a:pt x="615" y="63"/>
                    <a:pt x="615" y="63"/>
                    <a:pt x="615" y="63"/>
                  </a:cubicBezTo>
                  <a:cubicBezTo>
                    <a:pt x="599" y="47"/>
                    <a:pt x="583" y="31"/>
                    <a:pt x="565" y="15"/>
                  </a:cubicBezTo>
                  <a:cubicBezTo>
                    <a:pt x="561" y="11"/>
                    <a:pt x="557" y="7"/>
                    <a:pt x="552" y="2"/>
                  </a:cubicBezTo>
                  <a:cubicBezTo>
                    <a:pt x="549" y="0"/>
                    <a:pt x="549" y="0"/>
                    <a:pt x="54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xmlns="" id="{65B6C080-E87F-49F5-8366-642FE0E25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2625" y="4343400"/>
              <a:ext cx="295275" cy="61913"/>
            </a:xfrm>
            <a:custGeom>
              <a:avLst/>
              <a:gdLst>
                <a:gd name="T0" fmla="*/ 196 w 202"/>
                <a:gd name="T1" fmla="*/ 0 h 42"/>
                <a:gd name="T2" fmla="*/ 186 w 202"/>
                <a:gd name="T3" fmla="*/ 2 h 42"/>
                <a:gd name="T4" fmla="*/ 176 w 202"/>
                <a:gd name="T5" fmla="*/ 5 h 42"/>
                <a:gd name="T6" fmla="*/ 170 w 202"/>
                <a:gd name="T7" fmla="*/ 6 h 42"/>
                <a:gd name="T8" fmla="*/ 164 w 202"/>
                <a:gd name="T9" fmla="*/ 7 h 42"/>
                <a:gd name="T10" fmla="*/ 152 w 202"/>
                <a:gd name="T11" fmla="*/ 10 h 42"/>
                <a:gd name="T12" fmla="*/ 145 w 202"/>
                <a:gd name="T13" fmla="*/ 12 h 42"/>
                <a:gd name="T14" fmla="*/ 141 w 202"/>
                <a:gd name="T15" fmla="*/ 12 h 42"/>
                <a:gd name="T16" fmla="*/ 137 w 202"/>
                <a:gd name="T17" fmla="*/ 13 h 42"/>
                <a:gd name="T18" fmla="*/ 118 w 202"/>
                <a:gd name="T19" fmla="*/ 16 h 42"/>
                <a:gd name="T20" fmla="*/ 108 w 202"/>
                <a:gd name="T21" fmla="*/ 17 h 42"/>
                <a:gd name="T22" fmla="*/ 99 w 202"/>
                <a:gd name="T23" fmla="*/ 18 h 42"/>
                <a:gd name="T24" fmla="*/ 68 w 202"/>
                <a:gd name="T25" fmla="*/ 20 h 42"/>
                <a:gd name="T26" fmla="*/ 65 w 202"/>
                <a:gd name="T27" fmla="*/ 20 h 42"/>
                <a:gd name="T28" fmla="*/ 41 w 202"/>
                <a:gd name="T29" fmla="*/ 18 h 42"/>
                <a:gd name="T30" fmla="*/ 19 w 202"/>
                <a:gd name="T31" fmla="*/ 28 h 42"/>
                <a:gd name="T32" fmla="*/ 5 w 202"/>
                <a:gd name="T33" fmla="*/ 38 h 42"/>
                <a:gd name="T34" fmla="*/ 25 w 202"/>
                <a:gd name="T35" fmla="*/ 40 h 42"/>
                <a:gd name="T36" fmla="*/ 45 w 202"/>
                <a:gd name="T37" fmla="*/ 41 h 42"/>
                <a:gd name="T38" fmla="*/ 84 w 202"/>
                <a:gd name="T39" fmla="*/ 42 h 42"/>
                <a:gd name="T40" fmla="*/ 112 w 202"/>
                <a:gd name="T41" fmla="*/ 39 h 42"/>
                <a:gd name="T42" fmla="*/ 131 w 202"/>
                <a:gd name="T43" fmla="*/ 36 h 42"/>
                <a:gd name="T44" fmla="*/ 141 w 202"/>
                <a:gd name="T45" fmla="*/ 34 h 42"/>
                <a:gd name="T46" fmla="*/ 146 w 202"/>
                <a:gd name="T47" fmla="*/ 33 h 42"/>
                <a:gd name="T48" fmla="*/ 150 w 202"/>
                <a:gd name="T49" fmla="*/ 33 h 42"/>
                <a:gd name="T50" fmla="*/ 166 w 202"/>
                <a:gd name="T51" fmla="*/ 29 h 42"/>
                <a:gd name="T52" fmla="*/ 182 w 202"/>
                <a:gd name="T53" fmla="*/ 25 h 42"/>
                <a:gd name="T54" fmla="*/ 199 w 202"/>
                <a:gd name="T55" fmla="*/ 7 h 42"/>
                <a:gd name="T56" fmla="*/ 199 w 202"/>
                <a:gd name="T57" fmla="*/ 1 h 42"/>
                <a:gd name="T58" fmla="*/ 196 w 202"/>
                <a:gd name="T5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2" h="42">
                  <a:moveTo>
                    <a:pt x="196" y="0"/>
                  </a:moveTo>
                  <a:cubicBezTo>
                    <a:pt x="194" y="0"/>
                    <a:pt x="190" y="1"/>
                    <a:pt x="186" y="2"/>
                  </a:cubicBezTo>
                  <a:cubicBezTo>
                    <a:pt x="183" y="3"/>
                    <a:pt x="180" y="3"/>
                    <a:pt x="176" y="5"/>
                  </a:cubicBezTo>
                  <a:cubicBezTo>
                    <a:pt x="174" y="5"/>
                    <a:pt x="172" y="6"/>
                    <a:pt x="170" y="6"/>
                  </a:cubicBezTo>
                  <a:cubicBezTo>
                    <a:pt x="169" y="7"/>
                    <a:pt x="167" y="7"/>
                    <a:pt x="164" y="7"/>
                  </a:cubicBezTo>
                  <a:cubicBezTo>
                    <a:pt x="160" y="8"/>
                    <a:pt x="156" y="10"/>
                    <a:pt x="152" y="10"/>
                  </a:cubicBezTo>
                  <a:cubicBezTo>
                    <a:pt x="149" y="11"/>
                    <a:pt x="147" y="11"/>
                    <a:pt x="145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1" y="14"/>
                    <a:pt x="124" y="15"/>
                    <a:pt x="118" y="16"/>
                  </a:cubicBezTo>
                  <a:cubicBezTo>
                    <a:pt x="115" y="16"/>
                    <a:pt x="112" y="17"/>
                    <a:pt x="108" y="17"/>
                  </a:cubicBezTo>
                  <a:cubicBezTo>
                    <a:pt x="105" y="18"/>
                    <a:pt x="102" y="18"/>
                    <a:pt x="99" y="18"/>
                  </a:cubicBezTo>
                  <a:cubicBezTo>
                    <a:pt x="88" y="19"/>
                    <a:pt x="77" y="20"/>
                    <a:pt x="68" y="20"/>
                  </a:cubicBezTo>
                  <a:cubicBezTo>
                    <a:pt x="67" y="20"/>
                    <a:pt x="66" y="20"/>
                    <a:pt x="65" y="20"/>
                  </a:cubicBezTo>
                  <a:cubicBezTo>
                    <a:pt x="55" y="20"/>
                    <a:pt x="47" y="20"/>
                    <a:pt x="41" y="18"/>
                  </a:cubicBezTo>
                  <a:cubicBezTo>
                    <a:pt x="41" y="23"/>
                    <a:pt x="29" y="25"/>
                    <a:pt x="19" y="28"/>
                  </a:cubicBezTo>
                  <a:cubicBezTo>
                    <a:pt x="9" y="31"/>
                    <a:pt x="0" y="34"/>
                    <a:pt x="5" y="38"/>
                  </a:cubicBezTo>
                  <a:cubicBezTo>
                    <a:pt x="11" y="39"/>
                    <a:pt x="18" y="39"/>
                    <a:pt x="25" y="40"/>
                  </a:cubicBezTo>
                  <a:cubicBezTo>
                    <a:pt x="32" y="40"/>
                    <a:pt x="39" y="41"/>
                    <a:pt x="45" y="41"/>
                  </a:cubicBezTo>
                  <a:cubicBezTo>
                    <a:pt x="59" y="41"/>
                    <a:pt x="72" y="42"/>
                    <a:pt x="84" y="42"/>
                  </a:cubicBezTo>
                  <a:cubicBezTo>
                    <a:pt x="95" y="40"/>
                    <a:pt x="104" y="39"/>
                    <a:pt x="112" y="39"/>
                  </a:cubicBezTo>
                  <a:cubicBezTo>
                    <a:pt x="118" y="38"/>
                    <a:pt x="125" y="37"/>
                    <a:pt x="131" y="36"/>
                  </a:cubicBezTo>
                  <a:cubicBezTo>
                    <a:pt x="135" y="35"/>
                    <a:pt x="138" y="35"/>
                    <a:pt x="141" y="34"/>
                  </a:cubicBezTo>
                  <a:cubicBezTo>
                    <a:pt x="143" y="34"/>
                    <a:pt x="145" y="34"/>
                    <a:pt x="146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55" y="32"/>
                    <a:pt x="161" y="31"/>
                    <a:pt x="166" y="29"/>
                  </a:cubicBezTo>
                  <a:cubicBezTo>
                    <a:pt x="171" y="28"/>
                    <a:pt x="177" y="27"/>
                    <a:pt x="182" y="25"/>
                  </a:cubicBezTo>
                  <a:cubicBezTo>
                    <a:pt x="192" y="18"/>
                    <a:pt x="197" y="11"/>
                    <a:pt x="199" y="7"/>
                  </a:cubicBezTo>
                  <a:cubicBezTo>
                    <a:pt x="202" y="4"/>
                    <a:pt x="201" y="1"/>
                    <a:pt x="199" y="1"/>
                  </a:cubicBezTo>
                  <a:cubicBezTo>
                    <a:pt x="198" y="0"/>
                    <a:pt x="197" y="0"/>
                    <a:pt x="19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xmlns="" id="{2A22DA35-A123-4C40-9286-18C8B79499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9675" y="4438650"/>
              <a:ext cx="388938" cy="366713"/>
            </a:xfrm>
            <a:custGeom>
              <a:avLst/>
              <a:gdLst>
                <a:gd name="T0" fmla="*/ 260 w 266"/>
                <a:gd name="T1" fmla="*/ 0 h 249"/>
                <a:gd name="T2" fmla="*/ 239 w 266"/>
                <a:gd name="T3" fmla="*/ 21 h 249"/>
                <a:gd name="T4" fmla="*/ 179 w 266"/>
                <a:gd name="T5" fmla="*/ 72 h 249"/>
                <a:gd name="T6" fmla="*/ 101 w 266"/>
                <a:gd name="T7" fmla="*/ 157 h 249"/>
                <a:gd name="T8" fmla="*/ 87 w 266"/>
                <a:gd name="T9" fmla="*/ 167 h 249"/>
                <a:gd name="T10" fmla="*/ 75 w 266"/>
                <a:gd name="T11" fmla="*/ 177 h 249"/>
                <a:gd name="T12" fmla="*/ 63 w 266"/>
                <a:gd name="T13" fmla="*/ 185 h 249"/>
                <a:gd name="T14" fmla="*/ 53 w 266"/>
                <a:gd name="T15" fmla="*/ 192 h 249"/>
                <a:gd name="T16" fmla="*/ 35 w 266"/>
                <a:gd name="T17" fmla="*/ 205 h 249"/>
                <a:gd name="T18" fmla="*/ 21 w 266"/>
                <a:gd name="T19" fmla="*/ 216 h 249"/>
                <a:gd name="T20" fmla="*/ 11 w 266"/>
                <a:gd name="T21" fmla="*/ 225 h 249"/>
                <a:gd name="T22" fmla="*/ 4 w 266"/>
                <a:gd name="T23" fmla="*/ 233 h 249"/>
                <a:gd name="T24" fmla="*/ 1 w 266"/>
                <a:gd name="T25" fmla="*/ 249 h 249"/>
                <a:gd name="T26" fmla="*/ 1 w 266"/>
                <a:gd name="T27" fmla="*/ 249 h 249"/>
                <a:gd name="T28" fmla="*/ 1 w 266"/>
                <a:gd name="T29" fmla="*/ 249 h 249"/>
                <a:gd name="T30" fmla="*/ 118 w 266"/>
                <a:gd name="T31" fmla="*/ 178 h 249"/>
                <a:gd name="T32" fmla="*/ 216 w 266"/>
                <a:gd name="T33" fmla="*/ 102 h 249"/>
                <a:gd name="T34" fmla="*/ 216 w 266"/>
                <a:gd name="T35" fmla="*/ 102 h 249"/>
                <a:gd name="T36" fmla="*/ 266 w 266"/>
                <a:gd name="T37" fmla="*/ 23 h 249"/>
                <a:gd name="T38" fmla="*/ 260 w 266"/>
                <a:gd name="T39" fmla="*/ 0 h 249"/>
                <a:gd name="T40" fmla="*/ 260 w 266"/>
                <a:gd name="T41" fmla="*/ 0 h 249"/>
                <a:gd name="T42" fmla="*/ 236 w 266"/>
                <a:gd name="T43" fmla="*/ 24 h 249"/>
                <a:gd name="T44" fmla="*/ 179 w 266"/>
                <a:gd name="T45" fmla="*/ 72 h 249"/>
                <a:gd name="T46" fmla="*/ 239 w 266"/>
                <a:gd name="T47" fmla="*/ 21 h 249"/>
                <a:gd name="T48" fmla="*/ 260 w 266"/>
                <a:gd name="T49" fmla="*/ 0 h 249"/>
                <a:gd name="T50" fmla="*/ 260 w 266"/>
                <a:gd name="T5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6" h="249">
                  <a:moveTo>
                    <a:pt x="260" y="0"/>
                  </a:moveTo>
                  <a:cubicBezTo>
                    <a:pt x="253" y="8"/>
                    <a:pt x="246" y="15"/>
                    <a:pt x="239" y="21"/>
                  </a:cubicBezTo>
                  <a:cubicBezTo>
                    <a:pt x="220" y="38"/>
                    <a:pt x="200" y="55"/>
                    <a:pt x="179" y="72"/>
                  </a:cubicBezTo>
                  <a:cubicBezTo>
                    <a:pt x="158" y="96"/>
                    <a:pt x="131" y="127"/>
                    <a:pt x="101" y="157"/>
                  </a:cubicBezTo>
                  <a:cubicBezTo>
                    <a:pt x="96" y="160"/>
                    <a:pt x="92" y="164"/>
                    <a:pt x="87" y="167"/>
                  </a:cubicBezTo>
                  <a:cubicBezTo>
                    <a:pt x="83" y="171"/>
                    <a:pt x="79" y="174"/>
                    <a:pt x="75" y="177"/>
                  </a:cubicBezTo>
                  <a:cubicBezTo>
                    <a:pt x="71" y="180"/>
                    <a:pt x="67" y="182"/>
                    <a:pt x="63" y="185"/>
                  </a:cubicBezTo>
                  <a:cubicBezTo>
                    <a:pt x="60" y="188"/>
                    <a:pt x="56" y="190"/>
                    <a:pt x="53" y="192"/>
                  </a:cubicBezTo>
                  <a:cubicBezTo>
                    <a:pt x="46" y="197"/>
                    <a:pt x="40" y="202"/>
                    <a:pt x="35" y="205"/>
                  </a:cubicBezTo>
                  <a:cubicBezTo>
                    <a:pt x="30" y="209"/>
                    <a:pt x="25" y="213"/>
                    <a:pt x="21" y="216"/>
                  </a:cubicBezTo>
                  <a:cubicBezTo>
                    <a:pt x="17" y="219"/>
                    <a:pt x="14" y="222"/>
                    <a:pt x="11" y="225"/>
                  </a:cubicBezTo>
                  <a:cubicBezTo>
                    <a:pt x="8" y="228"/>
                    <a:pt x="6" y="231"/>
                    <a:pt x="4" y="233"/>
                  </a:cubicBezTo>
                  <a:cubicBezTo>
                    <a:pt x="1" y="239"/>
                    <a:pt x="0" y="243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44" y="228"/>
                    <a:pt x="84" y="203"/>
                    <a:pt x="118" y="178"/>
                  </a:cubicBezTo>
                  <a:cubicBezTo>
                    <a:pt x="154" y="154"/>
                    <a:pt x="185" y="130"/>
                    <a:pt x="216" y="102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34" y="77"/>
                    <a:pt x="252" y="48"/>
                    <a:pt x="266" y="23"/>
                  </a:cubicBezTo>
                  <a:cubicBezTo>
                    <a:pt x="264" y="15"/>
                    <a:pt x="262" y="8"/>
                    <a:pt x="260" y="0"/>
                  </a:cubicBezTo>
                  <a:moveTo>
                    <a:pt x="260" y="0"/>
                  </a:moveTo>
                  <a:cubicBezTo>
                    <a:pt x="252" y="8"/>
                    <a:pt x="244" y="16"/>
                    <a:pt x="236" y="24"/>
                  </a:cubicBezTo>
                  <a:cubicBezTo>
                    <a:pt x="223" y="24"/>
                    <a:pt x="204" y="44"/>
                    <a:pt x="179" y="72"/>
                  </a:cubicBezTo>
                  <a:cubicBezTo>
                    <a:pt x="200" y="55"/>
                    <a:pt x="220" y="38"/>
                    <a:pt x="239" y="21"/>
                  </a:cubicBezTo>
                  <a:cubicBezTo>
                    <a:pt x="246" y="15"/>
                    <a:pt x="253" y="8"/>
                    <a:pt x="260" y="0"/>
                  </a:cubicBezTo>
                  <a:cubicBezTo>
                    <a:pt x="260" y="0"/>
                    <a:pt x="260" y="0"/>
                    <a:pt x="26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xmlns="" id="{FA846EBD-E946-4586-B19E-FD8D3FC0B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375" y="2390775"/>
              <a:ext cx="371475" cy="258763"/>
            </a:xfrm>
            <a:custGeom>
              <a:avLst/>
              <a:gdLst>
                <a:gd name="T0" fmla="*/ 70 w 254"/>
                <a:gd name="T1" fmla="*/ 85 h 176"/>
                <a:gd name="T2" fmla="*/ 87 w 254"/>
                <a:gd name="T3" fmla="*/ 100 h 176"/>
                <a:gd name="T4" fmla="*/ 128 w 254"/>
                <a:gd name="T5" fmla="*/ 113 h 176"/>
                <a:gd name="T6" fmla="*/ 158 w 254"/>
                <a:gd name="T7" fmla="*/ 131 h 176"/>
                <a:gd name="T8" fmla="*/ 183 w 254"/>
                <a:gd name="T9" fmla="*/ 146 h 176"/>
                <a:gd name="T10" fmla="*/ 220 w 254"/>
                <a:gd name="T11" fmla="*/ 168 h 176"/>
                <a:gd name="T12" fmla="*/ 244 w 254"/>
                <a:gd name="T13" fmla="*/ 176 h 176"/>
                <a:gd name="T14" fmla="*/ 254 w 254"/>
                <a:gd name="T15" fmla="*/ 172 h 176"/>
                <a:gd name="T16" fmla="*/ 231 w 254"/>
                <a:gd name="T17" fmla="*/ 158 h 176"/>
                <a:gd name="T18" fmla="*/ 200 w 254"/>
                <a:gd name="T19" fmla="*/ 140 h 176"/>
                <a:gd name="T20" fmla="*/ 167 w 254"/>
                <a:gd name="T21" fmla="*/ 123 h 176"/>
                <a:gd name="T22" fmla="*/ 131 w 254"/>
                <a:gd name="T23" fmla="*/ 107 h 176"/>
                <a:gd name="T24" fmla="*/ 91 w 254"/>
                <a:gd name="T25" fmla="*/ 91 h 176"/>
                <a:gd name="T26" fmla="*/ 70 w 254"/>
                <a:gd name="T27" fmla="*/ 85 h 176"/>
                <a:gd name="T28" fmla="*/ 9 w 254"/>
                <a:gd name="T29" fmla="*/ 0 h 176"/>
                <a:gd name="T30" fmla="*/ 0 w 254"/>
                <a:gd name="T31" fmla="*/ 5 h 176"/>
                <a:gd name="T32" fmla="*/ 2 w 254"/>
                <a:gd name="T33" fmla="*/ 5 h 176"/>
                <a:gd name="T34" fmla="*/ 19 w 254"/>
                <a:gd name="T35" fmla="*/ 6 h 176"/>
                <a:gd name="T36" fmla="*/ 9 w 254"/>
                <a:gd name="T3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4" h="176">
                  <a:moveTo>
                    <a:pt x="70" y="85"/>
                  </a:moveTo>
                  <a:cubicBezTo>
                    <a:pt x="76" y="90"/>
                    <a:pt x="82" y="95"/>
                    <a:pt x="87" y="100"/>
                  </a:cubicBezTo>
                  <a:cubicBezTo>
                    <a:pt x="101" y="104"/>
                    <a:pt x="115" y="108"/>
                    <a:pt x="128" y="113"/>
                  </a:cubicBezTo>
                  <a:cubicBezTo>
                    <a:pt x="139" y="120"/>
                    <a:pt x="149" y="126"/>
                    <a:pt x="158" y="131"/>
                  </a:cubicBezTo>
                  <a:cubicBezTo>
                    <a:pt x="167" y="137"/>
                    <a:pt x="175" y="142"/>
                    <a:pt x="183" y="146"/>
                  </a:cubicBezTo>
                  <a:cubicBezTo>
                    <a:pt x="198" y="156"/>
                    <a:pt x="210" y="163"/>
                    <a:pt x="220" y="168"/>
                  </a:cubicBezTo>
                  <a:cubicBezTo>
                    <a:pt x="230" y="173"/>
                    <a:pt x="238" y="176"/>
                    <a:pt x="244" y="176"/>
                  </a:cubicBezTo>
                  <a:cubicBezTo>
                    <a:pt x="248" y="176"/>
                    <a:pt x="252" y="174"/>
                    <a:pt x="254" y="172"/>
                  </a:cubicBezTo>
                  <a:cubicBezTo>
                    <a:pt x="246" y="167"/>
                    <a:pt x="239" y="163"/>
                    <a:pt x="231" y="158"/>
                  </a:cubicBezTo>
                  <a:cubicBezTo>
                    <a:pt x="221" y="152"/>
                    <a:pt x="211" y="146"/>
                    <a:pt x="200" y="140"/>
                  </a:cubicBezTo>
                  <a:cubicBezTo>
                    <a:pt x="189" y="135"/>
                    <a:pt x="178" y="129"/>
                    <a:pt x="167" y="123"/>
                  </a:cubicBezTo>
                  <a:cubicBezTo>
                    <a:pt x="155" y="117"/>
                    <a:pt x="143" y="112"/>
                    <a:pt x="131" y="107"/>
                  </a:cubicBezTo>
                  <a:cubicBezTo>
                    <a:pt x="118" y="101"/>
                    <a:pt x="105" y="96"/>
                    <a:pt x="91" y="91"/>
                  </a:cubicBezTo>
                  <a:cubicBezTo>
                    <a:pt x="84" y="89"/>
                    <a:pt x="77" y="87"/>
                    <a:pt x="70" y="85"/>
                  </a:cubicBezTo>
                  <a:moveTo>
                    <a:pt x="9" y="0"/>
                  </a:moveTo>
                  <a:cubicBezTo>
                    <a:pt x="6" y="2"/>
                    <a:pt x="3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6" y="5"/>
                    <a:pt x="12" y="6"/>
                    <a:pt x="19" y="6"/>
                  </a:cubicBezTo>
                  <a:cubicBezTo>
                    <a:pt x="16" y="4"/>
                    <a:pt x="12" y="2"/>
                    <a:pt x="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52">
              <a:extLst>
                <a:ext uri="{FF2B5EF4-FFF2-40B4-BE49-F238E27FC236}">
                  <a16:creationId xmlns:a16="http://schemas.microsoft.com/office/drawing/2014/main" xmlns="" id="{2D03D787-5123-465F-A7FF-A437215E0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3450" y="2149475"/>
              <a:ext cx="1446213" cy="249238"/>
            </a:xfrm>
            <a:custGeom>
              <a:avLst/>
              <a:gdLst>
                <a:gd name="T0" fmla="*/ 139 w 989"/>
                <a:gd name="T1" fmla="*/ 89 h 169"/>
                <a:gd name="T2" fmla="*/ 107 w 989"/>
                <a:gd name="T3" fmla="*/ 96 h 169"/>
                <a:gd name="T4" fmla="*/ 72 w 989"/>
                <a:gd name="T5" fmla="*/ 104 h 169"/>
                <a:gd name="T6" fmla="*/ 59 w 989"/>
                <a:gd name="T7" fmla="*/ 107 h 169"/>
                <a:gd name="T8" fmla="*/ 23 w 989"/>
                <a:gd name="T9" fmla="*/ 119 h 169"/>
                <a:gd name="T10" fmla="*/ 6 w 989"/>
                <a:gd name="T11" fmla="*/ 132 h 169"/>
                <a:gd name="T12" fmla="*/ 26 w 989"/>
                <a:gd name="T13" fmla="*/ 147 h 169"/>
                <a:gd name="T14" fmla="*/ 49 w 989"/>
                <a:gd name="T15" fmla="*/ 133 h 169"/>
                <a:gd name="T16" fmla="*/ 148 w 989"/>
                <a:gd name="T17" fmla="*/ 88 h 169"/>
                <a:gd name="T18" fmla="*/ 393 w 989"/>
                <a:gd name="T19" fmla="*/ 0 h 169"/>
                <a:gd name="T20" fmla="*/ 111 w 989"/>
                <a:gd name="T21" fmla="*/ 47 h 169"/>
                <a:gd name="T22" fmla="*/ 75 w 989"/>
                <a:gd name="T23" fmla="*/ 62 h 169"/>
                <a:gd name="T24" fmla="*/ 23 w 989"/>
                <a:gd name="T25" fmla="*/ 98 h 169"/>
                <a:gd name="T26" fmla="*/ 10 w 989"/>
                <a:gd name="T27" fmla="*/ 115 h 169"/>
                <a:gd name="T28" fmla="*/ 8 w 989"/>
                <a:gd name="T29" fmla="*/ 125 h 169"/>
                <a:gd name="T30" fmla="*/ 41 w 989"/>
                <a:gd name="T31" fmla="*/ 111 h 169"/>
                <a:gd name="T32" fmla="*/ 40 w 989"/>
                <a:gd name="T33" fmla="*/ 96 h 169"/>
                <a:gd name="T34" fmla="*/ 57 w 989"/>
                <a:gd name="T35" fmla="*/ 92 h 169"/>
                <a:gd name="T36" fmla="*/ 74 w 989"/>
                <a:gd name="T37" fmla="*/ 88 h 169"/>
                <a:gd name="T38" fmla="*/ 138 w 989"/>
                <a:gd name="T39" fmla="*/ 74 h 169"/>
                <a:gd name="T40" fmla="*/ 252 w 989"/>
                <a:gd name="T41" fmla="*/ 57 h 169"/>
                <a:gd name="T42" fmla="*/ 313 w 989"/>
                <a:gd name="T43" fmla="*/ 45 h 169"/>
                <a:gd name="T44" fmla="*/ 352 w 989"/>
                <a:gd name="T45" fmla="*/ 42 h 169"/>
                <a:gd name="T46" fmla="*/ 370 w 989"/>
                <a:gd name="T47" fmla="*/ 41 h 169"/>
                <a:gd name="T48" fmla="*/ 374 w 989"/>
                <a:gd name="T49" fmla="*/ 40 h 169"/>
                <a:gd name="T50" fmla="*/ 380 w 989"/>
                <a:gd name="T51" fmla="*/ 40 h 169"/>
                <a:gd name="T52" fmla="*/ 415 w 989"/>
                <a:gd name="T53" fmla="*/ 40 h 169"/>
                <a:gd name="T54" fmla="*/ 496 w 989"/>
                <a:gd name="T55" fmla="*/ 35 h 169"/>
                <a:gd name="T56" fmla="*/ 561 w 989"/>
                <a:gd name="T57" fmla="*/ 34 h 169"/>
                <a:gd name="T58" fmla="*/ 617 w 989"/>
                <a:gd name="T59" fmla="*/ 50 h 169"/>
                <a:gd name="T60" fmla="*/ 684 w 989"/>
                <a:gd name="T61" fmla="*/ 63 h 169"/>
                <a:gd name="T62" fmla="*/ 653 w 989"/>
                <a:gd name="T63" fmla="*/ 69 h 169"/>
                <a:gd name="T64" fmla="*/ 643 w 989"/>
                <a:gd name="T65" fmla="*/ 69 h 169"/>
                <a:gd name="T66" fmla="*/ 711 w 989"/>
                <a:gd name="T67" fmla="*/ 88 h 169"/>
                <a:gd name="T68" fmla="*/ 722 w 989"/>
                <a:gd name="T69" fmla="*/ 80 h 169"/>
                <a:gd name="T70" fmla="*/ 812 w 989"/>
                <a:gd name="T71" fmla="*/ 106 h 169"/>
                <a:gd name="T72" fmla="*/ 875 w 989"/>
                <a:gd name="T73" fmla="*/ 134 h 169"/>
                <a:gd name="T74" fmla="*/ 912 w 989"/>
                <a:gd name="T75" fmla="*/ 147 h 169"/>
                <a:gd name="T76" fmla="*/ 980 w 989"/>
                <a:gd name="T77" fmla="*/ 169 h 169"/>
                <a:gd name="T78" fmla="*/ 969 w 989"/>
                <a:gd name="T79" fmla="*/ 147 h 169"/>
                <a:gd name="T80" fmla="*/ 953 w 989"/>
                <a:gd name="T81" fmla="*/ 136 h 169"/>
                <a:gd name="T82" fmla="*/ 915 w 989"/>
                <a:gd name="T83" fmla="*/ 116 h 169"/>
                <a:gd name="T84" fmla="*/ 729 w 989"/>
                <a:gd name="T85" fmla="*/ 54 h 169"/>
                <a:gd name="T86" fmla="*/ 572 w 989"/>
                <a:gd name="T87" fmla="*/ 14 h 169"/>
                <a:gd name="T88" fmla="*/ 549 w 989"/>
                <a:gd name="T89" fmla="*/ 15 h 169"/>
                <a:gd name="T90" fmla="*/ 541 w 989"/>
                <a:gd name="T91" fmla="*/ 15 h 169"/>
                <a:gd name="T92" fmla="*/ 541 w 989"/>
                <a:gd name="T93" fmla="*/ 15 h 169"/>
                <a:gd name="T94" fmla="*/ 494 w 989"/>
                <a:gd name="T95" fmla="*/ 5 h 169"/>
                <a:gd name="T96" fmla="*/ 490 w 989"/>
                <a:gd name="T97" fmla="*/ 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9" h="169">
                  <a:moveTo>
                    <a:pt x="148" y="88"/>
                  </a:moveTo>
                  <a:cubicBezTo>
                    <a:pt x="145" y="88"/>
                    <a:pt x="142" y="89"/>
                    <a:pt x="139" y="89"/>
                  </a:cubicBezTo>
                  <a:cubicBezTo>
                    <a:pt x="134" y="90"/>
                    <a:pt x="128" y="91"/>
                    <a:pt x="123" y="92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97" y="98"/>
                    <a:pt x="86" y="100"/>
                    <a:pt x="76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5" y="105"/>
                    <a:pt x="62" y="106"/>
                    <a:pt x="59" y="107"/>
                  </a:cubicBezTo>
                  <a:cubicBezTo>
                    <a:pt x="53" y="108"/>
                    <a:pt x="47" y="110"/>
                    <a:pt x="41" y="111"/>
                  </a:cubicBezTo>
                  <a:cubicBezTo>
                    <a:pt x="36" y="114"/>
                    <a:pt x="30" y="116"/>
                    <a:pt x="23" y="119"/>
                  </a:cubicBezTo>
                  <a:cubicBezTo>
                    <a:pt x="18" y="121"/>
                    <a:pt x="13" y="123"/>
                    <a:pt x="8" y="125"/>
                  </a:cubicBezTo>
                  <a:cubicBezTo>
                    <a:pt x="7" y="127"/>
                    <a:pt x="7" y="129"/>
                    <a:pt x="6" y="132"/>
                  </a:cubicBezTo>
                  <a:cubicBezTo>
                    <a:pt x="4" y="141"/>
                    <a:pt x="2" y="153"/>
                    <a:pt x="0" y="164"/>
                  </a:cubicBezTo>
                  <a:cubicBezTo>
                    <a:pt x="9" y="158"/>
                    <a:pt x="17" y="152"/>
                    <a:pt x="26" y="147"/>
                  </a:cubicBezTo>
                  <a:cubicBezTo>
                    <a:pt x="28" y="145"/>
                    <a:pt x="31" y="144"/>
                    <a:pt x="33" y="142"/>
                  </a:cubicBezTo>
                  <a:cubicBezTo>
                    <a:pt x="38" y="139"/>
                    <a:pt x="44" y="136"/>
                    <a:pt x="49" y="133"/>
                  </a:cubicBezTo>
                  <a:cubicBezTo>
                    <a:pt x="54" y="130"/>
                    <a:pt x="59" y="127"/>
                    <a:pt x="63" y="125"/>
                  </a:cubicBezTo>
                  <a:cubicBezTo>
                    <a:pt x="91" y="110"/>
                    <a:pt x="120" y="97"/>
                    <a:pt x="148" y="88"/>
                  </a:cubicBezTo>
                  <a:moveTo>
                    <a:pt x="400" y="0"/>
                  </a:moveTo>
                  <a:cubicBezTo>
                    <a:pt x="398" y="0"/>
                    <a:pt x="395" y="0"/>
                    <a:pt x="393" y="0"/>
                  </a:cubicBezTo>
                  <a:cubicBezTo>
                    <a:pt x="333" y="1"/>
                    <a:pt x="270" y="7"/>
                    <a:pt x="205" y="23"/>
                  </a:cubicBezTo>
                  <a:cubicBezTo>
                    <a:pt x="176" y="28"/>
                    <a:pt x="141" y="38"/>
                    <a:pt x="111" y="47"/>
                  </a:cubicBezTo>
                  <a:cubicBezTo>
                    <a:pt x="105" y="50"/>
                    <a:pt x="99" y="52"/>
                    <a:pt x="93" y="55"/>
                  </a:cubicBezTo>
                  <a:cubicBezTo>
                    <a:pt x="87" y="57"/>
                    <a:pt x="81" y="60"/>
                    <a:pt x="75" y="62"/>
                  </a:cubicBezTo>
                  <a:cubicBezTo>
                    <a:pt x="64" y="67"/>
                    <a:pt x="53" y="73"/>
                    <a:pt x="40" y="80"/>
                  </a:cubicBezTo>
                  <a:cubicBezTo>
                    <a:pt x="34" y="86"/>
                    <a:pt x="28" y="92"/>
                    <a:pt x="23" y="98"/>
                  </a:cubicBezTo>
                  <a:cubicBezTo>
                    <a:pt x="21" y="100"/>
                    <a:pt x="20" y="102"/>
                    <a:pt x="19" y="103"/>
                  </a:cubicBezTo>
                  <a:cubicBezTo>
                    <a:pt x="15" y="108"/>
                    <a:pt x="12" y="112"/>
                    <a:pt x="10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9"/>
                    <a:pt x="8" y="122"/>
                    <a:pt x="8" y="125"/>
                  </a:cubicBezTo>
                  <a:cubicBezTo>
                    <a:pt x="13" y="123"/>
                    <a:pt x="18" y="121"/>
                    <a:pt x="23" y="119"/>
                  </a:cubicBezTo>
                  <a:cubicBezTo>
                    <a:pt x="30" y="116"/>
                    <a:pt x="36" y="114"/>
                    <a:pt x="41" y="111"/>
                  </a:cubicBezTo>
                  <a:cubicBezTo>
                    <a:pt x="41" y="106"/>
                    <a:pt x="40" y="101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6" y="94"/>
                    <a:pt x="51" y="93"/>
                    <a:pt x="57" y="92"/>
                  </a:cubicBezTo>
                  <a:cubicBezTo>
                    <a:pt x="60" y="91"/>
                    <a:pt x="63" y="90"/>
                    <a:pt x="66" y="89"/>
                  </a:cubicBezTo>
                  <a:cubicBezTo>
                    <a:pt x="69" y="89"/>
                    <a:pt x="72" y="88"/>
                    <a:pt x="74" y="88"/>
                  </a:cubicBezTo>
                  <a:cubicBezTo>
                    <a:pt x="85" y="85"/>
                    <a:pt x="96" y="83"/>
                    <a:pt x="106" y="81"/>
                  </a:cubicBezTo>
                  <a:cubicBezTo>
                    <a:pt x="117" y="78"/>
                    <a:pt x="127" y="76"/>
                    <a:pt x="138" y="74"/>
                  </a:cubicBezTo>
                  <a:cubicBezTo>
                    <a:pt x="149" y="72"/>
                    <a:pt x="160" y="70"/>
                    <a:pt x="171" y="68"/>
                  </a:cubicBezTo>
                  <a:cubicBezTo>
                    <a:pt x="198" y="64"/>
                    <a:pt x="225" y="60"/>
                    <a:pt x="252" y="57"/>
                  </a:cubicBezTo>
                  <a:cubicBezTo>
                    <a:pt x="266" y="54"/>
                    <a:pt x="279" y="50"/>
                    <a:pt x="292" y="49"/>
                  </a:cubicBezTo>
                  <a:cubicBezTo>
                    <a:pt x="299" y="48"/>
                    <a:pt x="306" y="46"/>
                    <a:pt x="313" y="45"/>
                  </a:cubicBezTo>
                  <a:cubicBezTo>
                    <a:pt x="320" y="44"/>
                    <a:pt x="326" y="44"/>
                    <a:pt x="333" y="43"/>
                  </a:cubicBezTo>
                  <a:cubicBezTo>
                    <a:pt x="339" y="43"/>
                    <a:pt x="345" y="42"/>
                    <a:pt x="352" y="42"/>
                  </a:cubicBezTo>
                  <a:cubicBezTo>
                    <a:pt x="358" y="41"/>
                    <a:pt x="364" y="41"/>
                    <a:pt x="370" y="41"/>
                  </a:cubicBezTo>
                  <a:cubicBezTo>
                    <a:pt x="370" y="41"/>
                    <a:pt x="370" y="41"/>
                    <a:pt x="370" y="41"/>
                  </a:cubicBezTo>
                  <a:cubicBezTo>
                    <a:pt x="370" y="41"/>
                    <a:pt x="370" y="41"/>
                    <a:pt x="370" y="41"/>
                  </a:cubicBezTo>
                  <a:cubicBezTo>
                    <a:pt x="371" y="40"/>
                    <a:pt x="373" y="40"/>
                    <a:pt x="374" y="40"/>
                  </a:cubicBezTo>
                  <a:cubicBezTo>
                    <a:pt x="374" y="40"/>
                    <a:pt x="374" y="40"/>
                    <a:pt x="374" y="40"/>
                  </a:cubicBezTo>
                  <a:cubicBezTo>
                    <a:pt x="376" y="40"/>
                    <a:pt x="378" y="40"/>
                    <a:pt x="380" y="40"/>
                  </a:cubicBezTo>
                  <a:cubicBezTo>
                    <a:pt x="380" y="40"/>
                    <a:pt x="380" y="40"/>
                    <a:pt x="380" y="40"/>
                  </a:cubicBezTo>
                  <a:cubicBezTo>
                    <a:pt x="392" y="40"/>
                    <a:pt x="404" y="40"/>
                    <a:pt x="415" y="40"/>
                  </a:cubicBezTo>
                  <a:cubicBezTo>
                    <a:pt x="440" y="40"/>
                    <a:pt x="462" y="40"/>
                    <a:pt x="483" y="41"/>
                  </a:cubicBezTo>
                  <a:cubicBezTo>
                    <a:pt x="487" y="39"/>
                    <a:pt x="492" y="37"/>
                    <a:pt x="496" y="35"/>
                  </a:cubicBezTo>
                  <a:cubicBezTo>
                    <a:pt x="511" y="30"/>
                    <a:pt x="525" y="25"/>
                    <a:pt x="540" y="19"/>
                  </a:cubicBezTo>
                  <a:cubicBezTo>
                    <a:pt x="547" y="25"/>
                    <a:pt x="554" y="30"/>
                    <a:pt x="561" y="34"/>
                  </a:cubicBezTo>
                  <a:cubicBezTo>
                    <a:pt x="569" y="39"/>
                    <a:pt x="577" y="43"/>
                    <a:pt x="585" y="47"/>
                  </a:cubicBezTo>
                  <a:cubicBezTo>
                    <a:pt x="594" y="47"/>
                    <a:pt x="603" y="48"/>
                    <a:pt x="617" y="50"/>
                  </a:cubicBezTo>
                  <a:cubicBezTo>
                    <a:pt x="625" y="51"/>
                    <a:pt x="633" y="52"/>
                    <a:pt x="644" y="54"/>
                  </a:cubicBezTo>
                  <a:cubicBezTo>
                    <a:pt x="655" y="56"/>
                    <a:pt x="668" y="59"/>
                    <a:pt x="684" y="63"/>
                  </a:cubicBezTo>
                  <a:cubicBezTo>
                    <a:pt x="684" y="66"/>
                    <a:pt x="683" y="68"/>
                    <a:pt x="683" y="70"/>
                  </a:cubicBezTo>
                  <a:cubicBezTo>
                    <a:pt x="673" y="70"/>
                    <a:pt x="663" y="69"/>
                    <a:pt x="653" y="69"/>
                  </a:cubicBezTo>
                  <a:cubicBezTo>
                    <a:pt x="650" y="69"/>
                    <a:pt x="646" y="69"/>
                    <a:pt x="643" y="69"/>
                  </a:cubicBezTo>
                  <a:cubicBezTo>
                    <a:pt x="643" y="69"/>
                    <a:pt x="643" y="69"/>
                    <a:pt x="643" y="69"/>
                  </a:cubicBezTo>
                  <a:cubicBezTo>
                    <a:pt x="667" y="75"/>
                    <a:pt x="690" y="82"/>
                    <a:pt x="711" y="88"/>
                  </a:cubicBezTo>
                  <a:cubicBezTo>
                    <a:pt x="711" y="88"/>
                    <a:pt x="711" y="88"/>
                    <a:pt x="711" y="88"/>
                  </a:cubicBezTo>
                  <a:cubicBezTo>
                    <a:pt x="711" y="88"/>
                    <a:pt x="711" y="88"/>
                    <a:pt x="711" y="88"/>
                  </a:cubicBezTo>
                  <a:cubicBezTo>
                    <a:pt x="714" y="86"/>
                    <a:pt x="718" y="83"/>
                    <a:pt x="722" y="80"/>
                  </a:cubicBezTo>
                  <a:cubicBezTo>
                    <a:pt x="747" y="87"/>
                    <a:pt x="768" y="93"/>
                    <a:pt x="786" y="98"/>
                  </a:cubicBezTo>
                  <a:cubicBezTo>
                    <a:pt x="795" y="101"/>
                    <a:pt x="804" y="103"/>
                    <a:pt x="812" y="106"/>
                  </a:cubicBezTo>
                  <a:cubicBezTo>
                    <a:pt x="820" y="108"/>
                    <a:pt x="828" y="110"/>
                    <a:pt x="837" y="113"/>
                  </a:cubicBezTo>
                  <a:cubicBezTo>
                    <a:pt x="849" y="120"/>
                    <a:pt x="862" y="127"/>
                    <a:pt x="875" y="134"/>
                  </a:cubicBezTo>
                  <a:cubicBezTo>
                    <a:pt x="876" y="135"/>
                    <a:pt x="878" y="136"/>
                    <a:pt x="879" y="136"/>
                  </a:cubicBezTo>
                  <a:cubicBezTo>
                    <a:pt x="890" y="140"/>
                    <a:pt x="901" y="143"/>
                    <a:pt x="912" y="147"/>
                  </a:cubicBezTo>
                  <a:cubicBezTo>
                    <a:pt x="927" y="153"/>
                    <a:pt x="943" y="160"/>
                    <a:pt x="958" y="167"/>
                  </a:cubicBezTo>
                  <a:cubicBezTo>
                    <a:pt x="965" y="168"/>
                    <a:pt x="971" y="169"/>
                    <a:pt x="980" y="169"/>
                  </a:cubicBezTo>
                  <a:cubicBezTo>
                    <a:pt x="983" y="168"/>
                    <a:pt x="986" y="166"/>
                    <a:pt x="989" y="164"/>
                  </a:cubicBezTo>
                  <a:cubicBezTo>
                    <a:pt x="983" y="158"/>
                    <a:pt x="977" y="153"/>
                    <a:pt x="969" y="147"/>
                  </a:cubicBezTo>
                  <a:cubicBezTo>
                    <a:pt x="964" y="143"/>
                    <a:pt x="958" y="140"/>
                    <a:pt x="953" y="136"/>
                  </a:cubicBezTo>
                  <a:cubicBezTo>
                    <a:pt x="953" y="136"/>
                    <a:pt x="953" y="136"/>
                    <a:pt x="953" y="136"/>
                  </a:cubicBezTo>
                  <a:cubicBezTo>
                    <a:pt x="950" y="134"/>
                    <a:pt x="947" y="133"/>
                    <a:pt x="944" y="131"/>
                  </a:cubicBezTo>
                  <a:cubicBezTo>
                    <a:pt x="935" y="126"/>
                    <a:pt x="925" y="121"/>
                    <a:pt x="915" y="116"/>
                  </a:cubicBezTo>
                  <a:cubicBezTo>
                    <a:pt x="904" y="111"/>
                    <a:pt x="893" y="106"/>
                    <a:pt x="881" y="101"/>
                  </a:cubicBezTo>
                  <a:cubicBezTo>
                    <a:pt x="834" y="83"/>
                    <a:pt x="781" y="68"/>
                    <a:pt x="729" y="54"/>
                  </a:cubicBezTo>
                  <a:cubicBezTo>
                    <a:pt x="680" y="38"/>
                    <a:pt x="627" y="24"/>
                    <a:pt x="572" y="14"/>
                  </a:cubicBezTo>
                  <a:cubicBezTo>
                    <a:pt x="572" y="14"/>
                    <a:pt x="572" y="14"/>
                    <a:pt x="572" y="14"/>
                  </a:cubicBezTo>
                  <a:cubicBezTo>
                    <a:pt x="567" y="14"/>
                    <a:pt x="563" y="14"/>
                    <a:pt x="558" y="14"/>
                  </a:cubicBezTo>
                  <a:cubicBezTo>
                    <a:pt x="555" y="15"/>
                    <a:pt x="552" y="15"/>
                    <a:pt x="549" y="15"/>
                  </a:cubicBezTo>
                  <a:cubicBezTo>
                    <a:pt x="547" y="15"/>
                    <a:pt x="544" y="15"/>
                    <a:pt x="541" y="15"/>
                  </a:cubicBezTo>
                  <a:cubicBezTo>
                    <a:pt x="541" y="15"/>
                    <a:pt x="541" y="15"/>
                    <a:pt x="541" y="15"/>
                  </a:cubicBezTo>
                  <a:cubicBezTo>
                    <a:pt x="541" y="16"/>
                    <a:pt x="541" y="18"/>
                    <a:pt x="540" y="19"/>
                  </a:cubicBezTo>
                  <a:cubicBezTo>
                    <a:pt x="541" y="18"/>
                    <a:pt x="541" y="16"/>
                    <a:pt x="541" y="15"/>
                  </a:cubicBezTo>
                  <a:cubicBezTo>
                    <a:pt x="527" y="13"/>
                    <a:pt x="517" y="12"/>
                    <a:pt x="506" y="11"/>
                  </a:cubicBezTo>
                  <a:cubicBezTo>
                    <a:pt x="502" y="9"/>
                    <a:pt x="498" y="7"/>
                    <a:pt x="494" y="5"/>
                  </a:cubicBezTo>
                  <a:cubicBezTo>
                    <a:pt x="493" y="4"/>
                    <a:pt x="491" y="4"/>
                    <a:pt x="490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60" y="1"/>
                    <a:pt x="429" y="0"/>
                    <a:pt x="40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53">
              <a:extLst>
                <a:ext uri="{FF2B5EF4-FFF2-40B4-BE49-F238E27FC236}">
                  <a16:creationId xmlns:a16="http://schemas.microsoft.com/office/drawing/2014/main" xmlns="" id="{5A970A03-52D0-40A1-AB73-526511D00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2266950"/>
              <a:ext cx="244475" cy="82550"/>
            </a:xfrm>
            <a:custGeom>
              <a:avLst/>
              <a:gdLst>
                <a:gd name="T0" fmla="*/ 11 w 168"/>
                <a:gd name="T1" fmla="*/ 0 h 56"/>
                <a:gd name="T2" fmla="*/ 0 w 168"/>
                <a:gd name="T3" fmla="*/ 8 h 56"/>
                <a:gd name="T4" fmla="*/ 0 w 168"/>
                <a:gd name="T5" fmla="*/ 8 h 56"/>
                <a:gd name="T6" fmla="*/ 71 w 168"/>
                <a:gd name="T7" fmla="*/ 34 h 56"/>
                <a:gd name="T8" fmla="*/ 100 w 168"/>
                <a:gd name="T9" fmla="*/ 39 h 56"/>
                <a:gd name="T10" fmla="*/ 151 w 168"/>
                <a:gd name="T11" fmla="*/ 51 h 56"/>
                <a:gd name="T12" fmla="*/ 168 w 168"/>
                <a:gd name="T13" fmla="*/ 56 h 56"/>
                <a:gd name="T14" fmla="*/ 164 w 168"/>
                <a:gd name="T15" fmla="*/ 54 h 56"/>
                <a:gd name="T16" fmla="*/ 126 w 168"/>
                <a:gd name="T17" fmla="*/ 33 h 56"/>
                <a:gd name="T18" fmla="*/ 101 w 168"/>
                <a:gd name="T19" fmla="*/ 26 h 56"/>
                <a:gd name="T20" fmla="*/ 75 w 168"/>
                <a:gd name="T21" fmla="*/ 18 h 56"/>
                <a:gd name="T22" fmla="*/ 11 w 168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56">
                  <a:moveTo>
                    <a:pt x="11" y="0"/>
                  </a:moveTo>
                  <a:cubicBezTo>
                    <a:pt x="7" y="3"/>
                    <a:pt x="3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5" y="16"/>
                    <a:pt x="48" y="25"/>
                    <a:pt x="71" y="34"/>
                  </a:cubicBezTo>
                  <a:cubicBezTo>
                    <a:pt x="81" y="36"/>
                    <a:pt x="90" y="38"/>
                    <a:pt x="100" y="39"/>
                  </a:cubicBezTo>
                  <a:cubicBezTo>
                    <a:pt x="117" y="43"/>
                    <a:pt x="134" y="47"/>
                    <a:pt x="151" y="51"/>
                  </a:cubicBezTo>
                  <a:cubicBezTo>
                    <a:pt x="157" y="53"/>
                    <a:pt x="162" y="55"/>
                    <a:pt x="168" y="56"/>
                  </a:cubicBezTo>
                  <a:cubicBezTo>
                    <a:pt x="167" y="56"/>
                    <a:pt x="165" y="55"/>
                    <a:pt x="164" y="54"/>
                  </a:cubicBezTo>
                  <a:cubicBezTo>
                    <a:pt x="151" y="47"/>
                    <a:pt x="138" y="40"/>
                    <a:pt x="126" y="33"/>
                  </a:cubicBezTo>
                  <a:cubicBezTo>
                    <a:pt x="117" y="30"/>
                    <a:pt x="109" y="28"/>
                    <a:pt x="101" y="26"/>
                  </a:cubicBezTo>
                  <a:cubicBezTo>
                    <a:pt x="93" y="23"/>
                    <a:pt x="84" y="21"/>
                    <a:pt x="75" y="18"/>
                  </a:cubicBezTo>
                  <a:cubicBezTo>
                    <a:pt x="57" y="13"/>
                    <a:pt x="36" y="7"/>
                    <a:pt x="1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xmlns="" id="{C938C323-9C80-4E1A-8CC6-11364C36D2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7875" y="2384425"/>
              <a:ext cx="1846263" cy="1797050"/>
            </a:xfrm>
            <a:custGeom>
              <a:avLst/>
              <a:gdLst>
                <a:gd name="T0" fmla="*/ 459 w 1264"/>
                <a:gd name="T1" fmla="*/ 1029 h 1220"/>
                <a:gd name="T2" fmla="*/ 431 w 1264"/>
                <a:gd name="T3" fmla="*/ 987 h 1220"/>
                <a:gd name="T4" fmla="*/ 1031 w 1264"/>
                <a:gd name="T5" fmla="*/ 1115 h 1220"/>
                <a:gd name="T6" fmla="*/ 1031 w 1264"/>
                <a:gd name="T7" fmla="*/ 1115 h 1220"/>
                <a:gd name="T8" fmla="*/ 1031 w 1264"/>
                <a:gd name="T9" fmla="*/ 1115 h 1220"/>
                <a:gd name="T10" fmla="*/ 1192 w 1264"/>
                <a:gd name="T11" fmla="*/ 912 h 1220"/>
                <a:gd name="T12" fmla="*/ 1141 w 1264"/>
                <a:gd name="T13" fmla="*/ 997 h 1220"/>
                <a:gd name="T14" fmla="*/ 1147 w 1264"/>
                <a:gd name="T15" fmla="*/ 1017 h 1220"/>
                <a:gd name="T16" fmla="*/ 1117 w 1264"/>
                <a:gd name="T17" fmla="*/ 1082 h 1220"/>
                <a:gd name="T18" fmla="*/ 1047 w 1264"/>
                <a:gd name="T19" fmla="*/ 1115 h 1220"/>
                <a:gd name="T20" fmla="*/ 1042 w 1264"/>
                <a:gd name="T21" fmla="*/ 1115 h 1220"/>
                <a:gd name="T22" fmla="*/ 1034 w 1264"/>
                <a:gd name="T23" fmla="*/ 1115 h 1220"/>
                <a:gd name="T24" fmla="*/ 1032 w 1264"/>
                <a:gd name="T25" fmla="*/ 1114 h 1220"/>
                <a:gd name="T26" fmla="*/ 1032 w 1264"/>
                <a:gd name="T27" fmla="*/ 1114 h 1220"/>
                <a:gd name="T28" fmla="*/ 1031 w 1264"/>
                <a:gd name="T29" fmla="*/ 1115 h 1220"/>
                <a:gd name="T30" fmla="*/ 1009 w 1264"/>
                <a:gd name="T31" fmla="*/ 1113 h 1220"/>
                <a:gd name="T32" fmla="*/ 927 w 1264"/>
                <a:gd name="T33" fmla="*/ 1138 h 1220"/>
                <a:gd name="T34" fmla="*/ 668 w 1264"/>
                <a:gd name="T35" fmla="*/ 1194 h 1220"/>
                <a:gd name="T36" fmla="*/ 782 w 1264"/>
                <a:gd name="T37" fmla="*/ 1210 h 1220"/>
                <a:gd name="T38" fmla="*/ 939 w 1264"/>
                <a:gd name="T39" fmla="*/ 1216 h 1220"/>
                <a:gd name="T40" fmla="*/ 1036 w 1264"/>
                <a:gd name="T41" fmla="*/ 1193 h 1220"/>
                <a:gd name="T42" fmla="*/ 1097 w 1264"/>
                <a:gd name="T43" fmla="*/ 1164 h 1220"/>
                <a:gd name="T44" fmla="*/ 1165 w 1264"/>
                <a:gd name="T45" fmla="*/ 1123 h 1220"/>
                <a:gd name="T46" fmla="*/ 1211 w 1264"/>
                <a:gd name="T47" fmla="*/ 1056 h 1220"/>
                <a:gd name="T48" fmla="*/ 1226 w 1264"/>
                <a:gd name="T49" fmla="*/ 891 h 1220"/>
                <a:gd name="T50" fmla="*/ 444 w 1264"/>
                <a:gd name="T51" fmla="*/ 6 h 1220"/>
                <a:gd name="T52" fmla="*/ 245 w 1264"/>
                <a:gd name="T53" fmla="*/ 54 h 1220"/>
                <a:gd name="T54" fmla="*/ 158 w 1264"/>
                <a:gd name="T55" fmla="*/ 106 h 1220"/>
                <a:gd name="T56" fmla="*/ 75 w 1264"/>
                <a:gd name="T57" fmla="*/ 178 h 1220"/>
                <a:gd name="T58" fmla="*/ 68 w 1264"/>
                <a:gd name="T59" fmla="*/ 180 h 1220"/>
                <a:gd name="T60" fmla="*/ 40 w 1264"/>
                <a:gd name="T61" fmla="*/ 235 h 1220"/>
                <a:gd name="T62" fmla="*/ 28 w 1264"/>
                <a:gd name="T63" fmla="*/ 297 h 1220"/>
                <a:gd name="T64" fmla="*/ 0 w 1264"/>
                <a:gd name="T65" fmla="*/ 501 h 1220"/>
                <a:gd name="T66" fmla="*/ 144 w 1264"/>
                <a:gd name="T67" fmla="*/ 793 h 1220"/>
                <a:gd name="T68" fmla="*/ 110 w 1264"/>
                <a:gd name="T69" fmla="*/ 680 h 1220"/>
                <a:gd name="T70" fmla="*/ 72 w 1264"/>
                <a:gd name="T71" fmla="*/ 556 h 1220"/>
                <a:gd name="T72" fmla="*/ 61 w 1264"/>
                <a:gd name="T73" fmla="*/ 462 h 1220"/>
                <a:gd name="T74" fmla="*/ 142 w 1264"/>
                <a:gd name="T75" fmla="*/ 222 h 1220"/>
                <a:gd name="T76" fmla="*/ 147 w 1264"/>
                <a:gd name="T77" fmla="*/ 194 h 1220"/>
                <a:gd name="T78" fmla="*/ 205 w 1264"/>
                <a:gd name="T79" fmla="*/ 135 h 1220"/>
                <a:gd name="T80" fmla="*/ 263 w 1264"/>
                <a:gd name="T81" fmla="*/ 91 h 1220"/>
                <a:gd name="T82" fmla="*/ 331 w 1264"/>
                <a:gd name="T83" fmla="*/ 68 h 1220"/>
                <a:gd name="T84" fmla="*/ 348 w 1264"/>
                <a:gd name="T85" fmla="*/ 82 h 1220"/>
                <a:gd name="T86" fmla="*/ 370 w 1264"/>
                <a:gd name="T87" fmla="*/ 78 h 1220"/>
                <a:gd name="T88" fmla="*/ 372 w 1264"/>
                <a:gd name="T89" fmla="*/ 78 h 1220"/>
                <a:gd name="T90" fmla="*/ 375 w 1264"/>
                <a:gd name="T91" fmla="*/ 77 h 1220"/>
                <a:gd name="T92" fmla="*/ 392 w 1264"/>
                <a:gd name="T93" fmla="*/ 70 h 1220"/>
                <a:gd name="T94" fmla="*/ 492 w 1264"/>
                <a:gd name="T95" fmla="*/ 29 h 1220"/>
                <a:gd name="T96" fmla="*/ 642 w 1264"/>
                <a:gd name="T97" fmla="*/ 51 h 1220"/>
                <a:gd name="T98" fmla="*/ 1100 w 1264"/>
                <a:gd name="T99" fmla="*/ 203 h 1220"/>
                <a:gd name="T100" fmla="*/ 1243 w 1264"/>
                <a:gd name="T101" fmla="*/ 319 h 1220"/>
                <a:gd name="T102" fmla="*/ 1001 w 1264"/>
                <a:gd name="T103" fmla="*/ 135 h 1220"/>
                <a:gd name="T104" fmla="*/ 852 w 1264"/>
                <a:gd name="T105" fmla="*/ 62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4" h="1220">
                  <a:moveTo>
                    <a:pt x="251" y="835"/>
                  </a:moveTo>
                  <a:cubicBezTo>
                    <a:pt x="257" y="844"/>
                    <a:pt x="262" y="853"/>
                    <a:pt x="268" y="862"/>
                  </a:cubicBezTo>
                  <a:cubicBezTo>
                    <a:pt x="290" y="892"/>
                    <a:pt x="314" y="921"/>
                    <a:pt x="343" y="947"/>
                  </a:cubicBezTo>
                  <a:cubicBezTo>
                    <a:pt x="371" y="973"/>
                    <a:pt x="402" y="996"/>
                    <a:pt x="437" y="1016"/>
                  </a:cubicBezTo>
                  <a:cubicBezTo>
                    <a:pt x="441" y="1019"/>
                    <a:pt x="451" y="1024"/>
                    <a:pt x="459" y="1029"/>
                  </a:cubicBezTo>
                  <a:cubicBezTo>
                    <a:pt x="459" y="1029"/>
                    <a:pt x="459" y="1029"/>
                    <a:pt x="459" y="1029"/>
                  </a:cubicBezTo>
                  <a:cubicBezTo>
                    <a:pt x="459" y="1029"/>
                    <a:pt x="459" y="1029"/>
                    <a:pt x="459" y="1029"/>
                  </a:cubicBezTo>
                  <a:cubicBezTo>
                    <a:pt x="459" y="1029"/>
                    <a:pt x="459" y="1029"/>
                    <a:pt x="459" y="1029"/>
                  </a:cubicBezTo>
                  <a:cubicBezTo>
                    <a:pt x="485" y="1042"/>
                    <a:pt x="503" y="1047"/>
                    <a:pt x="524" y="1051"/>
                  </a:cubicBezTo>
                  <a:cubicBezTo>
                    <a:pt x="521" y="1049"/>
                    <a:pt x="518" y="1047"/>
                    <a:pt x="514" y="1045"/>
                  </a:cubicBezTo>
                  <a:cubicBezTo>
                    <a:pt x="513" y="1045"/>
                    <a:pt x="512" y="1044"/>
                    <a:pt x="511" y="1044"/>
                  </a:cubicBezTo>
                  <a:cubicBezTo>
                    <a:pt x="483" y="1038"/>
                    <a:pt x="451" y="1006"/>
                    <a:pt x="431" y="987"/>
                  </a:cubicBezTo>
                  <a:cubicBezTo>
                    <a:pt x="400" y="962"/>
                    <a:pt x="365" y="934"/>
                    <a:pt x="332" y="905"/>
                  </a:cubicBezTo>
                  <a:cubicBezTo>
                    <a:pt x="319" y="903"/>
                    <a:pt x="298" y="885"/>
                    <a:pt x="278" y="863"/>
                  </a:cubicBezTo>
                  <a:cubicBezTo>
                    <a:pt x="269" y="854"/>
                    <a:pt x="260" y="844"/>
                    <a:pt x="251" y="835"/>
                  </a:cubicBezTo>
                  <a:moveTo>
                    <a:pt x="1031" y="1115"/>
                  </a:move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moveTo>
                    <a:pt x="1031" y="1115"/>
                  </a:move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moveTo>
                    <a:pt x="1031" y="1115"/>
                  </a:move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moveTo>
                    <a:pt x="1217" y="824"/>
                  </a:moveTo>
                  <a:cubicBezTo>
                    <a:pt x="1216" y="830"/>
                    <a:pt x="1215" y="836"/>
                    <a:pt x="1214" y="842"/>
                  </a:cubicBezTo>
                  <a:cubicBezTo>
                    <a:pt x="1213" y="846"/>
                    <a:pt x="1212" y="850"/>
                    <a:pt x="1212" y="853"/>
                  </a:cubicBezTo>
                  <a:cubicBezTo>
                    <a:pt x="1211" y="857"/>
                    <a:pt x="1210" y="861"/>
                    <a:pt x="1209" y="865"/>
                  </a:cubicBezTo>
                  <a:cubicBezTo>
                    <a:pt x="1206" y="873"/>
                    <a:pt x="1204" y="881"/>
                    <a:pt x="1201" y="889"/>
                  </a:cubicBezTo>
                  <a:cubicBezTo>
                    <a:pt x="1199" y="896"/>
                    <a:pt x="1196" y="905"/>
                    <a:pt x="1192" y="912"/>
                  </a:cubicBezTo>
                  <a:cubicBezTo>
                    <a:pt x="1189" y="920"/>
                    <a:pt x="1185" y="927"/>
                    <a:pt x="1182" y="935"/>
                  </a:cubicBezTo>
                  <a:cubicBezTo>
                    <a:pt x="1178" y="943"/>
                    <a:pt x="1173" y="951"/>
                    <a:pt x="1169" y="957"/>
                  </a:cubicBezTo>
                  <a:cubicBezTo>
                    <a:pt x="1165" y="964"/>
                    <a:pt x="1160" y="971"/>
                    <a:pt x="1156" y="978"/>
                  </a:cubicBezTo>
                  <a:cubicBezTo>
                    <a:pt x="1153" y="981"/>
                    <a:pt x="1151" y="985"/>
                    <a:pt x="1148" y="988"/>
                  </a:cubicBezTo>
                  <a:cubicBezTo>
                    <a:pt x="1147" y="990"/>
                    <a:pt x="1146" y="991"/>
                    <a:pt x="1144" y="993"/>
                  </a:cubicBezTo>
                  <a:cubicBezTo>
                    <a:pt x="1141" y="997"/>
                    <a:pt x="1141" y="997"/>
                    <a:pt x="1141" y="997"/>
                  </a:cubicBezTo>
                  <a:cubicBezTo>
                    <a:pt x="1137" y="1002"/>
                    <a:pt x="1132" y="1007"/>
                    <a:pt x="1128" y="1012"/>
                  </a:cubicBezTo>
                  <a:cubicBezTo>
                    <a:pt x="1129" y="1014"/>
                    <a:pt x="1130" y="1016"/>
                    <a:pt x="1131" y="1017"/>
                  </a:cubicBezTo>
                  <a:cubicBezTo>
                    <a:pt x="1131" y="1017"/>
                    <a:pt x="1131" y="1017"/>
                    <a:pt x="1131" y="1017"/>
                  </a:cubicBezTo>
                  <a:cubicBezTo>
                    <a:pt x="1137" y="1013"/>
                    <a:pt x="1142" y="1009"/>
                    <a:pt x="1146" y="1008"/>
                  </a:cubicBezTo>
                  <a:cubicBezTo>
                    <a:pt x="1147" y="1010"/>
                    <a:pt x="1147" y="1012"/>
                    <a:pt x="1147" y="1015"/>
                  </a:cubicBezTo>
                  <a:cubicBezTo>
                    <a:pt x="1147" y="1015"/>
                    <a:pt x="1147" y="1016"/>
                    <a:pt x="1147" y="1017"/>
                  </a:cubicBezTo>
                  <a:cubicBezTo>
                    <a:pt x="1147" y="1017"/>
                    <a:pt x="1147" y="1018"/>
                    <a:pt x="1147" y="1020"/>
                  </a:cubicBezTo>
                  <a:cubicBezTo>
                    <a:pt x="1147" y="1021"/>
                    <a:pt x="1146" y="1023"/>
                    <a:pt x="1146" y="1025"/>
                  </a:cubicBezTo>
                  <a:cubicBezTo>
                    <a:pt x="1145" y="1033"/>
                    <a:pt x="1142" y="1044"/>
                    <a:pt x="1135" y="1057"/>
                  </a:cubicBezTo>
                  <a:cubicBezTo>
                    <a:pt x="1133" y="1060"/>
                    <a:pt x="1131" y="1063"/>
                    <a:pt x="1129" y="1067"/>
                  </a:cubicBezTo>
                  <a:cubicBezTo>
                    <a:pt x="1127" y="1070"/>
                    <a:pt x="1124" y="1074"/>
                    <a:pt x="1121" y="1077"/>
                  </a:cubicBezTo>
                  <a:cubicBezTo>
                    <a:pt x="1120" y="1079"/>
                    <a:pt x="1119" y="1081"/>
                    <a:pt x="1117" y="1082"/>
                  </a:cubicBezTo>
                  <a:cubicBezTo>
                    <a:pt x="1115" y="1084"/>
                    <a:pt x="1114" y="1086"/>
                    <a:pt x="1112" y="1087"/>
                  </a:cubicBezTo>
                  <a:cubicBezTo>
                    <a:pt x="1109" y="1091"/>
                    <a:pt x="1105" y="1094"/>
                    <a:pt x="1102" y="1097"/>
                  </a:cubicBezTo>
                  <a:cubicBezTo>
                    <a:pt x="1086" y="1111"/>
                    <a:pt x="1066" y="1121"/>
                    <a:pt x="1044" y="1128"/>
                  </a:cubicBezTo>
                  <a:cubicBezTo>
                    <a:pt x="1044" y="1128"/>
                    <a:pt x="1044" y="1128"/>
                    <a:pt x="1044" y="1128"/>
                  </a:cubicBezTo>
                  <a:cubicBezTo>
                    <a:pt x="1044" y="1128"/>
                    <a:pt x="1044" y="1128"/>
                    <a:pt x="1044" y="1128"/>
                  </a:cubicBezTo>
                  <a:cubicBezTo>
                    <a:pt x="1045" y="1124"/>
                    <a:pt x="1046" y="1120"/>
                    <a:pt x="1047" y="1115"/>
                  </a:cubicBezTo>
                  <a:cubicBezTo>
                    <a:pt x="1047" y="1115"/>
                    <a:pt x="1047" y="1115"/>
                    <a:pt x="1047" y="1115"/>
                  </a:cubicBezTo>
                  <a:cubicBezTo>
                    <a:pt x="1047" y="1115"/>
                    <a:pt x="1047" y="1115"/>
                    <a:pt x="1047" y="1115"/>
                  </a:cubicBezTo>
                  <a:cubicBezTo>
                    <a:pt x="1047" y="1115"/>
                    <a:pt x="1047" y="1115"/>
                    <a:pt x="1047" y="1115"/>
                  </a:cubicBezTo>
                  <a:cubicBezTo>
                    <a:pt x="1047" y="1115"/>
                    <a:pt x="1047" y="1115"/>
                    <a:pt x="1047" y="1115"/>
                  </a:cubicBezTo>
                  <a:cubicBezTo>
                    <a:pt x="1045" y="1115"/>
                    <a:pt x="1043" y="1115"/>
                    <a:pt x="1042" y="1115"/>
                  </a:cubicBezTo>
                  <a:cubicBezTo>
                    <a:pt x="1042" y="1115"/>
                    <a:pt x="1042" y="1115"/>
                    <a:pt x="1042" y="1115"/>
                  </a:cubicBezTo>
                  <a:cubicBezTo>
                    <a:pt x="1042" y="1115"/>
                    <a:pt x="1042" y="1115"/>
                    <a:pt x="1042" y="1115"/>
                  </a:cubicBezTo>
                  <a:cubicBezTo>
                    <a:pt x="1042" y="1115"/>
                    <a:pt x="1042" y="1115"/>
                    <a:pt x="1042" y="1115"/>
                  </a:cubicBezTo>
                  <a:cubicBezTo>
                    <a:pt x="1041" y="1115"/>
                    <a:pt x="1040" y="1115"/>
                    <a:pt x="1039" y="1115"/>
                  </a:cubicBezTo>
                  <a:cubicBezTo>
                    <a:pt x="1038" y="1115"/>
                    <a:pt x="1038" y="1115"/>
                    <a:pt x="1038" y="1115"/>
                  </a:cubicBezTo>
                  <a:cubicBezTo>
                    <a:pt x="1038" y="1115"/>
                    <a:pt x="1038" y="1115"/>
                    <a:pt x="1038" y="1115"/>
                  </a:cubicBezTo>
                  <a:cubicBezTo>
                    <a:pt x="1036" y="1115"/>
                    <a:pt x="1035" y="1115"/>
                    <a:pt x="1034" y="1115"/>
                  </a:cubicBezTo>
                  <a:cubicBezTo>
                    <a:pt x="1033" y="1115"/>
                    <a:pt x="1033" y="1115"/>
                    <a:pt x="1033" y="1115"/>
                  </a:cubicBezTo>
                  <a:cubicBezTo>
                    <a:pt x="1032" y="1115"/>
                    <a:pt x="1032" y="1115"/>
                    <a:pt x="1032" y="1115"/>
                  </a:cubicBezTo>
                  <a:cubicBezTo>
                    <a:pt x="1032" y="1115"/>
                    <a:pt x="1032" y="1115"/>
                    <a:pt x="1032" y="1115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4"/>
                    <a:pt x="1032" y="1114"/>
                  </a:cubicBezTo>
                  <a:cubicBezTo>
                    <a:pt x="1032" y="1114"/>
                    <a:pt x="1032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1" y="1115"/>
                    <a:pt x="1031" y="1115"/>
                    <a:pt x="1031" y="1115"/>
                  </a:cubicBezTo>
                  <a:cubicBezTo>
                    <a:pt x="1030" y="1115"/>
                    <a:pt x="1030" y="1115"/>
                    <a:pt x="1029" y="1114"/>
                  </a:cubicBezTo>
                  <a:cubicBezTo>
                    <a:pt x="1025" y="1113"/>
                    <a:pt x="1021" y="1112"/>
                    <a:pt x="1016" y="1111"/>
                  </a:cubicBezTo>
                  <a:cubicBezTo>
                    <a:pt x="1014" y="1112"/>
                    <a:pt x="1012" y="1112"/>
                    <a:pt x="1009" y="1113"/>
                  </a:cubicBezTo>
                  <a:cubicBezTo>
                    <a:pt x="1002" y="1116"/>
                    <a:pt x="1002" y="1116"/>
                    <a:pt x="1002" y="1116"/>
                  </a:cubicBezTo>
                  <a:cubicBezTo>
                    <a:pt x="997" y="1118"/>
                    <a:pt x="993" y="1119"/>
                    <a:pt x="988" y="1120"/>
                  </a:cubicBezTo>
                  <a:cubicBezTo>
                    <a:pt x="983" y="1122"/>
                    <a:pt x="978" y="1123"/>
                    <a:pt x="973" y="1124"/>
                  </a:cubicBezTo>
                  <a:cubicBezTo>
                    <a:pt x="968" y="1126"/>
                    <a:pt x="964" y="1127"/>
                    <a:pt x="959" y="1128"/>
                  </a:cubicBezTo>
                  <a:cubicBezTo>
                    <a:pt x="954" y="1129"/>
                    <a:pt x="949" y="1130"/>
                    <a:pt x="943" y="1131"/>
                  </a:cubicBezTo>
                  <a:cubicBezTo>
                    <a:pt x="938" y="1134"/>
                    <a:pt x="932" y="1136"/>
                    <a:pt x="927" y="1138"/>
                  </a:cubicBezTo>
                  <a:cubicBezTo>
                    <a:pt x="906" y="1146"/>
                    <a:pt x="884" y="1154"/>
                    <a:pt x="864" y="1160"/>
                  </a:cubicBezTo>
                  <a:cubicBezTo>
                    <a:pt x="832" y="1165"/>
                    <a:pt x="803" y="1169"/>
                    <a:pt x="773" y="1173"/>
                  </a:cubicBezTo>
                  <a:cubicBezTo>
                    <a:pt x="744" y="1177"/>
                    <a:pt x="714" y="1180"/>
                    <a:pt x="680" y="1182"/>
                  </a:cubicBezTo>
                  <a:cubicBezTo>
                    <a:pt x="668" y="1183"/>
                    <a:pt x="655" y="1183"/>
                    <a:pt x="642" y="1183"/>
                  </a:cubicBezTo>
                  <a:cubicBezTo>
                    <a:pt x="641" y="1183"/>
                    <a:pt x="640" y="1183"/>
                    <a:pt x="640" y="1183"/>
                  </a:cubicBezTo>
                  <a:cubicBezTo>
                    <a:pt x="649" y="1187"/>
                    <a:pt x="659" y="1190"/>
                    <a:pt x="668" y="1194"/>
                  </a:cubicBezTo>
                  <a:cubicBezTo>
                    <a:pt x="668" y="1194"/>
                    <a:pt x="668" y="1194"/>
                    <a:pt x="668" y="1194"/>
                  </a:cubicBezTo>
                  <a:cubicBezTo>
                    <a:pt x="668" y="1194"/>
                    <a:pt x="668" y="1194"/>
                    <a:pt x="668" y="1194"/>
                  </a:cubicBezTo>
                  <a:cubicBezTo>
                    <a:pt x="688" y="1198"/>
                    <a:pt x="707" y="1202"/>
                    <a:pt x="726" y="1204"/>
                  </a:cubicBezTo>
                  <a:cubicBezTo>
                    <a:pt x="745" y="1207"/>
                    <a:pt x="763" y="1209"/>
                    <a:pt x="781" y="1210"/>
                  </a:cubicBezTo>
                  <a:cubicBezTo>
                    <a:pt x="781" y="1210"/>
                    <a:pt x="781" y="1210"/>
                    <a:pt x="781" y="1210"/>
                  </a:cubicBezTo>
                  <a:cubicBezTo>
                    <a:pt x="781" y="1210"/>
                    <a:pt x="782" y="1210"/>
                    <a:pt x="782" y="1210"/>
                  </a:cubicBezTo>
                  <a:cubicBezTo>
                    <a:pt x="782" y="1210"/>
                    <a:pt x="782" y="1210"/>
                    <a:pt x="782" y="1210"/>
                  </a:cubicBezTo>
                  <a:cubicBezTo>
                    <a:pt x="806" y="1216"/>
                    <a:pt x="837" y="1220"/>
                    <a:pt x="872" y="1220"/>
                  </a:cubicBezTo>
                  <a:cubicBezTo>
                    <a:pt x="872" y="1220"/>
                    <a:pt x="872" y="1220"/>
                    <a:pt x="872" y="1220"/>
                  </a:cubicBezTo>
                  <a:cubicBezTo>
                    <a:pt x="872" y="1220"/>
                    <a:pt x="872" y="1220"/>
                    <a:pt x="872" y="1220"/>
                  </a:cubicBezTo>
                  <a:cubicBezTo>
                    <a:pt x="872" y="1220"/>
                    <a:pt x="872" y="1220"/>
                    <a:pt x="872" y="1220"/>
                  </a:cubicBezTo>
                  <a:cubicBezTo>
                    <a:pt x="893" y="1220"/>
                    <a:pt x="916" y="1219"/>
                    <a:pt x="939" y="1216"/>
                  </a:cubicBezTo>
                  <a:cubicBezTo>
                    <a:pt x="939" y="1216"/>
                    <a:pt x="939" y="1216"/>
                    <a:pt x="940" y="1216"/>
                  </a:cubicBezTo>
                  <a:cubicBezTo>
                    <a:pt x="940" y="1216"/>
                    <a:pt x="940" y="1216"/>
                    <a:pt x="940" y="1216"/>
                  </a:cubicBezTo>
                  <a:cubicBezTo>
                    <a:pt x="955" y="1214"/>
                    <a:pt x="971" y="1211"/>
                    <a:pt x="987" y="1207"/>
                  </a:cubicBezTo>
                  <a:cubicBezTo>
                    <a:pt x="995" y="1205"/>
                    <a:pt x="1003" y="1203"/>
                    <a:pt x="1011" y="1201"/>
                  </a:cubicBezTo>
                  <a:cubicBezTo>
                    <a:pt x="1015" y="1199"/>
                    <a:pt x="1019" y="1198"/>
                    <a:pt x="1023" y="1197"/>
                  </a:cubicBezTo>
                  <a:cubicBezTo>
                    <a:pt x="1027" y="1196"/>
                    <a:pt x="1031" y="1194"/>
                    <a:pt x="1036" y="1193"/>
                  </a:cubicBezTo>
                  <a:cubicBezTo>
                    <a:pt x="1046" y="1189"/>
                    <a:pt x="1050" y="1187"/>
                    <a:pt x="1056" y="1185"/>
                  </a:cubicBezTo>
                  <a:cubicBezTo>
                    <a:pt x="1061" y="1183"/>
                    <a:pt x="1061" y="1183"/>
                    <a:pt x="1061" y="1183"/>
                  </a:cubicBezTo>
                  <a:cubicBezTo>
                    <a:pt x="1064" y="1182"/>
                    <a:pt x="1064" y="1182"/>
                    <a:pt x="1064" y="1182"/>
                  </a:cubicBezTo>
                  <a:cubicBezTo>
                    <a:pt x="1066" y="1181"/>
                    <a:pt x="1068" y="1179"/>
                    <a:pt x="1071" y="1178"/>
                  </a:cubicBezTo>
                  <a:cubicBezTo>
                    <a:pt x="1075" y="1176"/>
                    <a:pt x="1079" y="1174"/>
                    <a:pt x="1084" y="1172"/>
                  </a:cubicBezTo>
                  <a:cubicBezTo>
                    <a:pt x="1088" y="1169"/>
                    <a:pt x="1093" y="1167"/>
                    <a:pt x="1097" y="1164"/>
                  </a:cubicBezTo>
                  <a:cubicBezTo>
                    <a:pt x="1099" y="1163"/>
                    <a:pt x="1101" y="1162"/>
                    <a:pt x="1104" y="1160"/>
                  </a:cubicBezTo>
                  <a:cubicBezTo>
                    <a:pt x="1106" y="1159"/>
                    <a:pt x="1108" y="1157"/>
                    <a:pt x="1110" y="1156"/>
                  </a:cubicBezTo>
                  <a:cubicBezTo>
                    <a:pt x="1114" y="1153"/>
                    <a:pt x="1119" y="1150"/>
                    <a:pt x="1123" y="1147"/>
                  </a:cubicBezTo>
                  <a:cubicBezTo>
                    <a:pt x="1127" y="1143"/>
                    <a:pt x="1131" y="1140"/>
                    <a:pt x="1135" y="1136"/>
                  </a:cubicBezTo>
                  <a:cubicBezTo>
                    <a:pt x="1142" y="1134"/>
                    <a:pt x="1148" y="1131"/>
                    <a:pt x="1155" y="1128"/>
                  </a:cubicBezTo>
                  <a:cubicBezTo>
                    <a:pt x="1159" y="1126"/>
                    <a:pt x="1162" y="1125"/>
                    <a:pt x="1165" y="1123"/>
                  </a:cubicBezTo>
                  <a:cubicBezTo>
                    <a:pt x="1169" y="1121"/>
                    <a:pt x="1172" y="1119"/>
                    <a:pt x="1175" y="1117"/>
                  </a:cubicBezTo>
                  <a:cubicBezTo>
                    <a:pt x="1179" y="1112"/>
                    <a:pt x="1183" y="1108"/>
                    <a:pt x="1186" y="1103"/>
                  </a:cubicBezTo>
                  <a:cubicBezTo>
                    <a:pt x="1189" y="1098"/>
                    <a:pt x="1192" y="1093"/>
                    <a:pt x="1196" y="1088"/>
                  </a:cubicBezTo>
                  <a:cubicBezTo>
                    <a:pt x="1199" y="1083"/>
                    <a:pt x="1201" y="1077"/>
                    <a:pt x="1204" y="1072"/>
                  </a:cubicBezTo>
                  <a:cubicBezTo>
                    <a:pt x="1208" y="1064"/>
                    <a:pt x="1208" y="1064"/>
                    <a:pt x="1208" y="1064"/>
                  </a:cubicBezTo>
                  <a:cubicBezTo>
                    <a:pt x="1209" y="1062"/>
                    <a:pt x="1210" y="1059"/>
                    <a:pt x="1211" y="1056"/>
                  </a:cubicBezTo>
                  <a:cubicBezTo>
                    <a:pt x="1220" y="1035"/>
                    <a:pt x="1225" y="1014"/>
                    <a:pt x="1228" y="994"/>
                  </a:cubicBezTo>
                  <a:cubicBezTo>
                    <a:pt x="1228" y="989"/>
                    <a:pt x="1229" y="984"/>
                    <a:pt x="1229" y="979"/>
                  </a:cubicBezTo>
                  <a:cubicBezTo>
                    <a:pt x="1230" y="974"/>
                    <a:pt x="1230" y="970"/>
                    <a:pt x="1230" y="965"/>
                  </a:cubicBezTo>
                  <a:cubicBezTo>
                    <a:pt x="1230" y="961"/>
                    <a:pt x="1230" y="957"/>
                    <a:pt x="1230" y="953"/>
                  </a:cubicBezTo>
                  <a:cubicBezTo>
                    <a:pt x="1230" y="948"/>
                    <a:pt x="1230" y="943"/>
                    <a:pt x="1230" y="938"/>
                  </a:cubicBezTo>
                  <a:cubicBezTo>
                    <a:pt x="1230" y="922"/>
                    <a:pt x="1228" y="906"/>
                    <a:pt x="1226" y="891"/>
                  </a:cubicBezTo>
                  <a:cubicBezTo>
                    <a:pt x="1225" y="882"/>
                    <a:pt x="1224" y="874"/>
                    <a:pt x="1223" y="866"/>
                  </a:cubicBezTo>
                  <a:cubicBezTo>
                    <a:pt x="1222" y="858"/>
                    <a:pt x="1221" y="849"/>
                    <a:pt x="1220" y="842"/>
                  </a:cubicBezTo>
                  <a:cubicBezTo>
                    <a:pt x="1219" y="836"/>
                    <a:pt x="1218" y="830"/>
                    <a:pt x="1217" y="824"/>
                  </a:cubicBezTo>
                  <a:moveTo>
                    <a:pt x="561" y="0"/>
                  </a:moveTo>
                  <a:cubicBezTo>
                    <a:pt x="526" y="0"/>
                    <a:pt x="493" y="2"/>
                    <a:pt x="459" y="7"/>
                  </a:cubicBezTo>
                  <a:cubicBezTo>
                    <a:pt x="454" y="6"/>
                    <a:pt x="449" y="6"/>
                    <a:pt x="444" y="6"/>
                  </a:cubicBezTo>
                  <a:cubicBezTo>
                    <a:pt x="401" y="6"/>
                    <a:pt x="358" y="11"/>
                    <a:pt x="317" y="21"/>
                  </a:cubicBezTo>
                  <a:cubicBezTo>
                    <a:pt x="312" y="22"/>
                    <a:pt x="308" y="24"/>
                    <a:pt x="303" y="26"/>
                  </a:cubicBezTo>
                  <a:cubicBezTo>
                    <a:pt x="299" y="27"/>
                    <a:pt x="295" y="29"/>
                    <a:pt x="291" y="31"/>
                  </a:cubicBezTo>
                  <a:cubicBezTo>
                    <a:pt x="283" y="34"/>
                    <a:pt x="275" y="37"/>
                    <a:pt x="268" y="41"/>
                  </a:cubicBezTo>
                  <a:cubicBezTo>
                    <a:pt x="268" y="41"/>
                    <a:pt x="268" y="42"/>
                    <a:pt x="267" y="42"/>
                  </a:cubicBezTo>
                  <a:cubicBezTo>
                    <a:pt x="260" y="46"/>
                    <a:pt x="252" y="50"/>
                    <a:pt x="245" y="54"/>
                  </a:cubicBezTo>
                  <a:cubicBezTo>
                    <a:pt x="237" y="58"/>
                    <a:pt x="230" y="63"/>
                    <a:pt x="222" y="68"/>
                  </a:cubicBezTo>
                  <a:cubicBezTo>
                    <a:pt x="214" y="71"/>
                    <a:pt x="207" y="76"/>
                    <a:pt x="199" y="80"/>
                  </a:cubicBezTo>
                  <a:cubicBezTo>
                    <a:pt x="192" y="84"/>
                    <a:pt x="185" y="88"/>
                    <a:pt x="178" y="92"/>
                  </a:cubicBezTo>
                  <a:cubicBezTo>
                    <a:pt x="176" y="94"/>
                    <a:pt x="174" y="95"/>
                    <a:pt x="173" y="96"/>
                  </a:cubicBezTo>
                  <a:cubicBezTo>
                    <a:pt x="170" y="98"/>
                    <a:pt x="167" y="100"/>
                    <a:pt x="165" y="101"/>
                  </a:cubicBezTo>
                  <a:cubicBezTo>
                    <a:pt x="163" y="103"/>
                    <a:pt x="161" y="104"/>
                    <a:pt x="158" y="106"/>
                  </a:cubicBezTo>
                  <a:cubicBezTo>
                    <a:pt x="152" y="110"/>
                    <a:pt x="146" y="116"/>
                    <a:pt x="139" y="121"/>
                  </a:cubicBezTo>
                  <a:cubicBezTo>
                    <a:pt x="129" y="130"/>
                    <a:pt x="121" y="139"/>
                    <a:pt x="113" y="147"/>
                  </a:cubicBezTo>
                  <a:cubicBezTo>
                    <a:pt x="109" y="151"/>
                    <a:pt x="105" y="154"/>
                    <a:pt x="101" y="158"/>
                  </a:cubicBezTo>
                  <a:cubicBezTo>
                    <a:pt x="98" y="161"/>
                    <a:pt x="94" y="164"/>
                    <a:pt x="91" y="167"/>
                  </a:cubicBezTo>
                  <a:cubicBezTo>
                    <a:pt x="91" y="167"/>
                    <a:pt x="90" y="168"/>
                    <a:pt x="90" y="168"/>
                  </a:cubicBezTo>
                  <a:cubicBezTo>
                    <a:pt x="84" y="173"/>
                    <a:pt x="79" y="176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2" y="179"/>
                    <a:pt x="70" y="180"/>
                    <a:pt x="68" y="180"/>
                  </a:cubicBezTo>
                  <a:cubicBezTo>
                    <a:pt x="68" y="180"/>
                    <a:pt x="68" y="180"/>
                    <a:pt x="68" y="180"/>
                  </a:cubicBezTo>
                  <a:cubicBezTo>
                    <a:pt x="68" y="180"/>
                    <a:pt x="68" y="180"/>
                    <a:pt x="68" y="180"/>
                  </a:cubicBezTo>
                  <a:cubicBezTo>
                    <a:pt x="68" y="180"/>
                    <a:pt x="68" y="180"/>
                    <a:pt x="68" y="180"/>
                  </a:cubicBezTo>
                  <a:cubicBezTo>
                    <a:pt x="67" y="180"/>
                    <a:pt x="66" y="180"/>
                    <a:pt x="65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0" y="189"/>
                    <a:pt x="55" y="199"/>
                    <a:pt x="51" y="208"/>
                  </a:cubicBezTo>
                  <a:cubicBezTo>
                    <a:pt x="46" y="217"/>
                    <a:pt x="43" y="226"/>
                    <a:pt x="40" y="235"/>
                  </a:cubicBezTo>
                  <a:cubicBezTo>
                    <a:pt x="38" y="240"/>
                    <a:pt x="36" y="244"/>
                    <a:pt x="35" y="248"/>
                  </a:cubicBezTo>
                  <a:cubicBezTo>
                    <a:pt x="33" y="253"/>
                    <a:pt x="32" y="257"/>
                    <a:pt x="31" y="262"/>
                  </a:cubicBezTo>
                  <a:cubicBezTo>
                    <a:pt x="28" y="271"/>
                    <a:pt x="26" y="280"/>
                    <a:pt x="23" y="289"/>
                  </a:cubicBezTo>
                  <a:cubicBezTo>
                    <a:pt x="25" y="292"/>
                    <a:pt x="27" y="294"/>
                    <a:pt x="28" y="297"/>
                  </a:cubicBezTo>
                  <a:cubicBezTo>
                    <a:pt x="28" y="297"/>
                    <a:pt x="28" y="297"/>
                    <a:pt x="28" y="297"/>
                  </a:cubicBezTo>
                  <a:cubicBezTo>
                    <a:pt x="28" y="297"/>
                    <a:pt x="28" y="297"/>
                    <a:pt x="28" y="297"/>
                  </a:cubicBezTo>
                  <a:cubicBezTo>
                    <a:pt x="28" y="303"/>
                    <a:pt x="27" y="311"/>
                    <a:pt x="26" y="320"/>
                  </a:cubicBezTo>
                  <a:cubicBezTo>
                    <a:pt x="25" y="325"/>
                    <a:pt x="24" y="331"/>
                    <a:pt x="23" y="337"/>
                  </a:cubicBezTo>
                  <a:cubicBezTo>
                    <a:pt x="22" y="343"/>
                    <a:pt x="21" y="350"/>
                    <a:pt x="19" y="358"/>
                  </a:cubicBezTo>
                  <a:cubicBezTo>
                    <a:pt x="17" y="366"/>
                    <a:pt x="16" y="375"/>
                    <a:pt x="14" y="384"/>
                  </a:cubicBezTo>
                  <a:cubicBezTo>
                    <a:pt x="12" y="394"/>
                    <a:pt x="10" y="404"/>
                    <a:pt x="9" y="416"/>
                  </a:cubicBezTo>
                  <a:cubicBezTo>
                    <a:pt x="5" y="439"/>
                    <a:pt x="1" y="467"/>
                    <a:pt x="0" y="501"/>
                  </a:cubicBezTo>
                  <a:cubicBezTo>
                    <a:pt x="7" y="557"/>
                    <a:pt x="24" y="602"/>
                    <a:pt x="41" y="640"/>
                  </a:cubicBezTo>
                  <a:cubicBezTo>
                    <a:pt x="59" y="678"/>
                    <a:pt x="79" y="708"/>
                    <a:pt x="98" y="736"/>
                  </a:cubicBezTo>
                  <a:cubicBezTo>
                    <a:pt x="103" y="743"/>
                    <a:pt x="108" y="750"/>
                    <a:pt x="113" y="756"/>
                  </a:cubicBezTo>
                  <a:cubicBezTo>
                    <a:pt x="118" y="763"/>
                    <a:pt x="123" y="769"/>
                    <a:pt x="128" y="776"/>
                  </a:cubicBezTo>
                  <a:cubicBezTo>
                    <a:pt x="134" y="783"/>
                    <a:pt x="140" y="790"/>
                    <a:pt x="146" y="798"/>
                  </a:cubicBezTo>
                  <a:cubicBezTo>
                    <a:pt x="145" y="796"/>
                    <a:pt x="145" y="795"/>
                    <a:pt x="144" y="793"/>
                  </a:cubicBezTo>
                  <a:cubicBezTo>
                    <a:pt x="143" y="790"/>
                    <a:pt x="141" y="787"/>
                    <a:pt x="140" y="783"/>
                  </a:cubicBezTo>
                  <a:cubicBezTo>
                    <a:pt x="138" y="780"/>
                    <a:pt x="137" y="777"/>
                    <a:pt x="136" y="774"/>
                  </a:cubicBezTo>
                  <a:cubicBezTo>
                    <a:pt x="131" y="761"/>
                    <a:pt x="126" y="748"/>
                    <a:pt x="123" y="736"/>
                  </a:cubicBezTo>
                  <a:cubicBezTo>
                    <a:pt x="121" y="730"/>
                    <a:pt x="120" y="724"/>
                    <a:pt x="118" y="718"/>
                  </a:cubicBezTo>
                  <a:cubicBezTo>
                    <a:pt x="117" y="712"/>
                    <a:pt x="115" y="705"/>
                    <a:pt x="114" y="699"/>
                  </a:cubicBezTo>
                  <a:cubicBezTo>
                    <a:pt x="113" y="693"/>
                    <a:pt x="111" y="686"/>
                    <a:pt x="110" y="680"/>
                  </a:cubicBezTo>
                  <a:cubicBezTo>
                    <a:pt x="109" y="674"/>
                    <a:pt x="109" y="667"/>
                    <a:pt x="108" y="661"/>
                  </a:cubicBezTo>
                  <a:cubicBezTo>
                    <a:pt x="107" y="655"/>
                    <a:pt x="106" y="649"/>
                    <a:pt x="106" y="642"/>
                  </a:cubicBezTo>
                  <a:cubicBezTo>
                    <a:pt x="105" y="642"/>
                    <a:pt x="105" y="641"/>
                    <a:pt x="105" y="641"/>
                  </a:cubicBezTo>
                  <a:cubicBezTo>
                    <a:pt x="97" y="624"/>
                    <a:pt x="90" y="607"/>
                    <a:pt x="82" y="590"/>
                  </a:cubicBezTo>
                  <a:cubicBezTo>
                    <a:pt x="81" y="584"/>
                    <a:pt x="79" y="578"/>
                    <a:pt x="77" y="573"/>
                  </a:cubicBezTo>
                  <a:cubicBezTo>
                    <a:pt x="75" y="567"/>
                    <a:pt x="74" y="561"/>
                    <a:pt x="72" y="556"/>
                  </a:cubicBezTo>
                  <a:cubicBezTo>
                    <a:pt x="69" y="545"/>
                    <a:pt x="67" y="533"/>
                    <a:pt x="65" y="521"/>
                  </a:cubicBezTo>
                  <a:cubicBezTo>
                    <a:pt x="64" y="516"/>
                    <a:pt x="64" y="510"/>
                    <a:pt x="63" y="504"/>
                  </a:cubicBezTo>
                  <a:cubicBezTo>
                    <a:pt x="62" y="495"/>
                    <a:pt x="62" y="495"/>
                    <a:pt x="62" y="495"/>
                  </a:cubicBezTo>
                  <a:cubicBezTo>
                    <a:pt x="62" y="492"/>
                    <a:pt x="62" y="489"/>
                    <a:pt x="61" y="486"/>
                  </a:cubicBezTo>
                  <a:cubicBezTo>
                    <a:pt x="61" y="469"/>
                    <a:pt x="61" y="469"/>
                    <a:pt x="61" y="469"/>
                  </a:cubicBezTo>
                  <a:cubicBezTo>
                    <a:pt x="61" y="466"/>
                    <a:pt x="61" y="464"/>
                    <a:pt x="61" y="462"/>
                  </a:cubicBezTo>
                  <a:cubicBezTo>
                    <a:pt x="61" y="461"/>
                    <a:pt x="61" y="461"/>
                    <a:pt x="61" y="460"/>
                  </a:cubicBezTo>
                  <a:cubicBezTo>
                    <a:pt x="61" y="451"/>
                    <a:pt x="61" y="451"/>
                    <a:pt x="61" y="451"/>
                  </a:cubicBezTo>
                  <a:cubicBezTo>
                    <a:pt x="63" y="404"/>
                    <a:pt x="74" y="358"/>
                    <a:pt x="92" y="315"/>
                  </a:cubicBezTo>
                  <a:cubicBezTo>
                    <a:pt x="104" y="289"/>
                    <a:pt x="117" y="264"/>
                    <a:pt x="134" y="241"/>
                  </a:cubicBezTo>
                  <a:cubicBezTo>
                    <a:pt x="139" y="233"/>
                    <a:pt x="141" y="227"/>
                    <a:pt x="141" y="224"/>
                  </a:cubicBezTo>
                  <a:cubicBezTo>
                    <a:pt x="141" y="223"/>
                    <a:pt x="142" y="223"/>
                    <a:pt x="142" y="222"/>
                  </a:cubicBezTo>
                  <a:cubicBezTo>
                    <a:pt x="142" y="220"/>
                    <a:pt x="141" y="219"/>
                    <a:pt x="140" y="217"/>
                  </a:cubicBezTo>
                  <a:cubicBezTo>
                    <a:pt x="140" y="216"/>
                    <a:pt x="139" y="214"/>
                    <a:pt x="139" y="213"/>
                  </a:cubicBezTo>
                  <a:cubicBezTo>
                    <a:pt x="139" y="212"/>
                    <a:pt x="139" y="211"/>
                    <a:pt x="140" y="209"/>
                  </a:cubicBezTo>
                  <a:cubicBezTo>
                    <a:pt x="140" y="207"/>
                    <a:pt x="141" y="205"/>
                    <a:pt x="143" y="202"/>
                  </a:cubicBezTo>
                  <a:cubicBezTo>
                    <a:pt x="143" y="200"/>
                    <a:pt x="144" y="199"/>
                    <a:pt x="146" y="197"/>
                  </a:cubicBezTo>
                  <a:cubicBezTo>
                    <a:pt x="146" y="196"/>
                    <a:pt x="147" y="195"/>
                    <a:pt x="147" y="194"/>
                  </a:cubicBezTo>
                  <a:cubicBezTo>
                    <a:pt x="148" y="193"/>
                    <a:pt x="149" y="192"/>
                    <a:pt x="150" y="191"/>
                  </a:cubicBezTo>
                  <a:cubicBezTo>
                    <a:pt x="155" y="186"/>
                    <a:pt x="161" y="180"/>
                    <a:pt x="167" y="173"/>
                  </a:cubicBezTo>
                  <a:cubicBezTo>
                    <a:pt x="174" y="167"/>
                    <a:pt x="181" y="161"/>
                    <a:pt x="188" y="155"/>
                  </a:cubicBezTo>
                  <a:cubicBezTo>
                    <a:pt x="189" y="153"/>
                    <a:pt x="191" y="151"/>
                    <a:pt x="192" y="150"/>
                  </a:cubicBezTo>
                  <a:cubicBezTo>
                    <a:pt x="193" y="148"/>
                    <a:pt x="195" y="146"/>
                    <a:pt x="196" y="145"/>
                  </a:cubicBezTo>
                  <a:cubicBezTo>
                    <a:pt x="199" y="141"/>
                    <a:pt x="202" y="138"/>
                    <a:pt x="205" y="135"/>
                  </a:cubicBezTo>
                  <a:cubicBezTo>
                    <a:pt x="208" y="131"/>
                    <a:pt x="211" y="128"/>
                    <a:pt x="215" y="125"/>
                  </a:cubicBezTo>
                  <a:cubicBezTo>
                    <a:pt x="218" y="122"/>
                    <a:pt x="222" y="119"/>
                    <a:pt x="225" y="116"/>
                  </a:cubicBezTo>
                  <a:cubicBezTo>
                    <a:pt x="229" y="114"/>
                    <a:pt x="232" y="111"/>
                    <a:pt x="236" y="108"/>
                  </a:cubicBezTo>
                  <a:cubicBezTo>
                    <a:pt x="239" y="105"/>
                    <a:pt x="243" y="103"/>
                    <a:pt x="247" y="101"/>
                  </a:cubicBezTo>
                  <a:cubicBezTo>
                    <a:pt x="250" y="99"/>
                    <a:pt x="254" y="96"/>
                    <a:pt x="258" y="94"/>
                  </a:cubicBezTo>
                  <a:cubicBezTo>
                    <a:pt x="259" y="93"/>
                    <a:pt x="261" y="92"/>
                    <a:pt x="263" y="91"/>
                  </a:cubicBezTo>
                  <a:cubicBezTo>
                    <a:pt x="265" y="90"/>
                    <a:pt x="266" y="89"/>
                    <a:pt x="268" y="88"/>
                  </a:cubicBezTo>
                  <a:cubicBezTo>
                    <a:pt x="275" y="85"/>
                    <a:pt x="282" y="82"/>
                    <a:pt x="289" y="79"/>
                  </a:cubicBezTo>
                  <a:cubicBezTo>
                    <a:pt x="295" y="76"/>
                    <a:pt x="301" y="75"/>
                    <a:pt x="307" y="73"/>
                  </a:cubicBezTo>
                  <a:cubicBezTo>
                    <a:pt x="307" y="73"/>
                    <a:pt x="307" y="73"/>
                    <a:pt x="307" y="73"/>
                  </a:cubicBezTo>
                  <a:cubicBezTo>
                    <a:pt x="312" y="71"/>
                    <a:pt x="317" y="70"/>
                    <a:pt x="321" y="69"/>
                  </a:cubicBezTo>
                  <a:cubicBezTo>
                    <a:pt x="325" y="69"/>
                    <a:pt x="328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9"/>
                    <a:pt x="331" y="69"/>
                    <a:pt x="332" y="70"/>
                  </a:cubicBezTo>
                  <a:cubicBezTo>
                    <a:pt x="334" y="79"/>
                    <a:pt x="340" y="82"/>
                    <a:pt x="348" y="82"/>
                  </a:cubicBezTo>
                  <a:cubicBezTo>
                    <a:pt x="348" y="82"/>
                    <a:pt x="348" y="82"/>
                    <a:pt x="348" y="82"/>
                  </a:cubicBezTo>
                  <a:cubicBezTo>
                    <a:pt x="348" y="82"/>
                    <a:pt x="348" y="82"/>
                    <a:pt x="348" y="82"/>
                  </a:cubicBezTo>
                  <a:cubicBezTo>
                    <a:pt x="348" y="82"/>
                    <a:pt x="348" y="82"/>
                    <a:pt x="348" y="82"/>
                  </a:cubicBezTo>
                  <a:cubicBezTo>
                    <a:pt x="354" y="82"/>
                    <a:pt x="361" y="80"/>
                    <a:pt x="368" y="79"/>
                  </a:cubicBezTo>
                  <a:cubicBezTo>
                    <a:pt x="368" y="79"/>
                    <a:pt x="368" y="79"/>
                    <a:pt x="369" y="79"/>
                  </a:cubicBezTo>
                  <a:cubicBezTo>
                    <a:pt x="369" y="79"/>
                    <a:pt x="369" y="79"/>
                    <a:pt x="369" y="79"/>
                  </a:cubicBezTo>
                  <a:cubicBezTo>
                    <a:pt x="369" y="79"/>
                    <a:pt x="370" y="79"/>
                    <a:pt x="370" y="78"/>
                  </a:cubicBezTo>
                  <a:cubicBezTo>
                    <a:pt x="370" y="78"/>
                    <a:pt x="370" y="78"/>
                    <a:pt x="370" y="78"/>
                  </a:cubicBezTo>
                  <a:cubicBezTo>
                    <a:pt x="370" y="78"/>
                    <a:pt x="370" y="78"/>
                    <a:pt x="370" y="78"/>
                  </a:cubicBezTo>
                  <a:cubicBezTo>
                    <a:pt x="370" y="78"/>
                    <a:pt x="370" y="78"/>
                    <a:pt x="370" y="78"/>
                  </a:cubicBezTo>
                  <a:cubicBezTo>
                    <a:pt x="371" y="78"/>
                    <a:pt x="371" y="78"/>
                    <a:pt x="372" y="78"/>
                  </a:cubicBezTo>
                  <a:cubicBezTo>
                    <a:pt x="372" y="78"/>
                    <a:pt x="372" y="78"/>
                    <a:pt x="372" y="78"/>
                  </a:cubicBezTo>
                  <a:cubicBezTo>
                    <a:pt x="372" y="78"/>
                    <a:pt x="372" y="78"/>
                    <a:pt x="372" y="78"/>
                  </a:cubicBezTo>
                  <a:cubicBezTo>
                    <a:pt x="372" y="78"/>
                    <a:pt x="372" y="78"/>
                    <a:pt x="372" y="78"/>
                  </a:cubicBezTo>
                  <a:cubicBezTo>
                    <a:pt x="372" y="78"/>
                    <a:pt x="372" y="78"/>
                    <a:pt x="372" y="78"/>
                  </a:cubicBezTo>
                  <a:cubicBezTo>
                    <a:pt x="372" y="78"/>
                    <a:pt x="372" y="78"/>
                    <a:pt x="372" y="78"/>
                  </a:cubicBezTo>
                  <a:cubicBezTo>
                    <a:pt x="373" y="78"/>
                    <a:pt x="373" y="78"/>
                    <a:pt x="373" y="78"/>
                  </a:cubicBezTo>
                  <a:cubicBezTo>
                    <a:pt x="373" y="78"/>
                    <a:pt x="373" y="78"/>
                    <a:pt x="373" y="78"/>
                  </a:cubicBezTo>
                  <a:cubicBezTo>
                    <a:pt x="373" y="78"/>
                    <a:pt x="373" y="78"/>
                    <a:pt x="373" y="78"/>
                  </a:cubicBezTo>
                  <a:cubicBezTo>
                    <a:pt x="373" y="78"/>
                    <a:pt x="373" y="78"/>
                    <a:pt x="374" y="78"/>
                  </a:cubicBezTo>
                  <a:cubicBezTo>
                    <a:pt x="374" y="78"/>
                    <a:pt x="375" y="78"/>
                    <a:pt x="375" y="77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75" y="77"/>
                    <a:pt x="375" y="77"/>
                    <a:pt x="376" y="77"/>
                  </a:cubicBezTo>
                  <a:cubicBezTo>
                    <a:pt x="376" y="77"/>
                    <a:pt x="376" y="77"/>
                    <a:pt x="376" y="77"/>
                  </a:cubicBezTo>
                  <a:cubicBezTo>
                    <a:pt x="376" y="77"/>
                    <a:pt x="376" y="77"/>
                    <a:pt x="376" y="77"/>
                  </a:cubicBezTo>
                  <a:cubicBezTo>
                    <a:pt x="376" y="77"/>
                    <a:pt x="376" y="77"/>
                    <a:pt x="376" y="77"/>
                  </a:cubicBezTo>
                  <a:cubicBezTo>
                    <a:pt x="384" y="74"/>
                    <a:pt x="389" y="72"/>
                    <a:pt x="392" y="70"/>
                  </a:cubicBezTo>
                  <a:cubicBezTo>
                    <a:pt x="394" y="69"/>
                    <a:pt x="395" y="68"/>
                    <a:pt x="395" y="66"/>
                  </a:cubicBezTo>
                  <a:cubicBezTo>
                    <a:pt x="395" y="66"/>
                    <a:pt x="395" y="65"/>
                    <a:pt x="395" y="65"/>
                  </a:cubicBezTo>
                  <a:cubicBezTo>
                    <a:pt x="394" y="62"/>
                    <a:pt x="391" y="60"/>
                    <a:pt x="388" y="59"/>
                  </a:cubicBezTo>
                  <a:cubicBezTo>
                    <a:pt x="387" y="58"/>
                    <a:pt x="385" y="57"/>
                    <a:pt x="385" y="56"/>
                  </a:cubicBezTo>
                  <a:cubicBezTo>
                    <a:pt x="389" y="54"/>
                    <a:pt x="394" y="53"/>
                    <a:pt x="399" y="51"/>
                  </a:cubicBezTo>
                  <a:cubicBezTo>
                    <a:pt x="429" y="41"/>
                    <a:pt x="462" y="34"/>
                    <a:pt x="492" y="29"/>
                  </a:cubicBezTo>
                  <a:cubicBezTo>
                    <a:pt x="494" y="29"/>
                    <a:pt x="495" y="29"/>
                    <a:pt x="496" y="28"/>
                  </a:cubicBezTo>
                  <a:cubicBezTo>
                    <a:pt x="525" y="29"/>
                    <a:pt x="554" y="30"/>
                    <a:pt x="582" y="34"/>
                  </a:cubicBezTo>
                  <a:cubicBezTo>
                    <a:pt x="584" y="35"/>
                    <a:pt x="585" y="35"/>
                    <a:pt x="587" y="36"/>
                  </a:cubicBezTo>
                  <a:cubicBezTo>
                    <a:pt x="590" y="37"/>
                    <a:pt x="593" y="38"/>
                    <a:pt x="596" y="40"/>
                  </a:cubicBezTo>
                  <a:cubicBezTo>
                    <a:pt x="605" y="43"/>
                    <a:pt x="616" y="45"/>
                    <a:pt x="627" y="48"/>
                  </a:cubicBezTo>
                  <a:cubicBezTo>
                    <a:pt x="632" y="49"/>
                    <a:pt x="637" y="50"/>
                    <a:pt x="642" y="51"/>
                  </a:cubicBezTo>
                  <a:cubicBezTo>
                    <a:pt x="657" y="53"/>
                    <a:pt x="672" y="56"/>
                    <a:pt x="688" y="59"/>
                  </a:cubicBezTo>
                  <a:cubicBezTo>
                    <a:pt x="732" y="66"/>
                    <a:pt x="781" y="77"/>
                    <a:pt x="821" y="96"/>
                  </a:cubicBezTo>
                  <a:cubicBezTo>
                    <a:pt x="846" y="103"/>
                    <a:pt x="871" y="112"/>
                    <a:pt x="896" y="122"/>
                  </a:cubicBezTo>
                  <a:cubicBezTo>
                    <a:pt x="922" y="132"/>
                    <a:pt x="947" y="143"/>
                    <a:pt x="971" y="153"/>
                  </a:cubicBezTo>
                  <a:cubicBezTo>
                    <a:pt x="1020" y="173"/>
                    <a:pt x="1065" y="192"/>
                    <a:pt x="1100" y="203"/>
                  </a:cubicBezTo>
                  <a:cubicBezTo>
                    <a:pt x="1100" y="203"/>
                    <a:pt x="1100" y="203"/>
                    <a:pt x="1100" y="203"/>
                  </a:cubicBezTo>
                  <a:cubicBezTo>
                    <a:pt x="1129" y="225"/>
                    <a:pt x="1156" y="248"/>
                    <a:pt x="1185" y="275"/>
                  </a:cubicBezTo>
                  <a:cubicBezTo>
                    <a:pt x="1185" y="275"/>
                    <a:pt x="1185" y="275"/>
                    <a:pt x="1185" y="275"/>
                  </a:cubicBezTo>
                  <a:cubicBezTo>
                    <a:pt x="1193" y="282"/>
                    <a:pt x="1200" y="288"/>
                    <a:pt x="1207" y="294"/>
                  </a:cubicBezTo>
                  <a:cubicBezTo>
                    <a:pt x="1213" y="299"/>
                    <a:pt x="1218" y="303"/>
                    <a:pt x="1223" y="306"/>
                  </a:cubicBezTo>
                  <a:cubicBezTo>
                    <a:pt x="1227" y="310"/>
                    <a:pt x="1231" y="312"/>
                    <a:pt x="1234" y="315"/>
                  </a:cubicBezTo>
                  <a:cubicBezTo>
                    <a:pt x="1238" y="317"/>
                    <a:pt x="1240" y="318"/>
                    <a:pt x="1243" y="319"/>
                  </a:cubicBezTo>
                  <a:cubicBezTo>
                    <a:pt x="1251" y="323"/>
                    <a:pt x="1256" y="323"/>
                    <a:pt x="1264" y="330"/>
                  </a:cubicBezTo>
                  <a:cubicBezTo>
                    <a:pt x="1242" y="310"/>
                    <a:pt x="1217" y="289"/>
                    <a:pt x="1193" y="272"/>
                  </a:cubicBezTo>
                  <a:cubicBezTo>
                    <a:pt x="1189" y="260"/>
                    <a:pt x="1188" y="251"/>
                    <a:pt x="1186" y="242"/>
                  </a:cubicBezTo>
                  <a:cubicBezTo>
                    <a:pt x="1186" y="242"/>
                    <a:pt x="1186" y="242"/>
                    <a:pt x="1186" y="242"/>
                  </a:cubicBezTo>
                  <a:cubicBezTo>
                    <a:pt x="1156" y="222"/>
                    <a:pt x="1128" y="205"/>
                    <a:pt x="1098" y="187"/>
                  </a:cubicBezTo>
                  <a:cubicBezTo>
                    <a:pt x="1066" y="168"/>
                    <a:pt x="1033" y="151"/>
                    <a:pt x="1001" y="135"/>
                  </a:cubicBezTo>
                  <a:cubicBezTo>
                    <a:pt x="984" y="126"/>
                    <a:pt x="968" y="119"/>
                    <a:pt x="952" y="111"/>
                  </a:cubicBezTo>
                  <a:cubicBezTo>
                    <a:pt x="943" y="108"/>
                    <a:pt x="935" y="104"/>
                    <a:pt x="927" y="100"/>
                  </a:cubicBezTo>
                  <a:cubicBezTo>
                    <a:pt x="918" y="97"/>
                    <a:pt x="910" y="93"/>
                    <a:pt x="902" y="90"/>
                  </a:cubicBezTo>
                  <a:cubicBezTo>
                    <a:pt x="889" y="79"/>
                    <a:pt x="872" y="70"/>
                    <a:pt x="852" y="62"/>
                  </a:cubicBezTo>
                  <a:cubicBezTo>
                    <a:pt x="852" y="62"/>
                    <a:pt x="852" y="62"/>
                    <a:pt x="852" y="62"/>
                  </a:cubicBezTo>
                  <a:cubicBezTo>
                    <a:pt x="852" y="62"/>
                    <a:pt x="852" y="62"/>
                    <a:pt x="852" y="62"/>
                  </a:cubicBezTo>
                  <a:cubicBezTo>
                    <a:pt x="829" y="53"/>
                    <a:pt x="803" y="46"/>
                    <a:pt x="775" y="39"/>
                  </a:cubicBezTo>
                  <a:cubicBezTo>
                    <a:pt x="721" y="26"/>
                    <a:pt x="659" y="16"/>
                    <a:pt x="593" y="0"/>
                  </a:cubicBezTo>
                  <a:cubicBezTo>
                    <a:pt x="582" y="0"/>
                    <a:pt x="572" y="0"/>
                    <a:pt x="56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xmlns="" id="{B2A0E3D3-8156-4E0F-8FFE-1ACAF6AA7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2" y="2555875"/>
              <a:ext cx="255588" cy="47625"/>
            </a:xfrm>
            <a:custGeom>
              <a:avLst/>
              <a:gdLst>
                <a:gd name="T0" fmla="*/ 21 w 175"/>
                <a:gd name="T1" fmla="*/ 0 h 32"/>
                <a:gd name="T2" fmla="*/ 0 w 175"/>
                <a:gd name="T3" fmla="*/ 7 h 32"/>
                <a:gd name="T4" fmla="*/ 16 w 175"/>
                <a:gd name="T5" fmla="*/ 8 h 32"/>
                <a:gd name="T6" fmla="*/ 53 w 175"/>
                <a:gd name="T7" fmla="*/ 22 h 32"/>
                <a:gd name="T8" fmla="*/ 53 w 175"/>
                <a:gd name="T9" fmla="*/ 22 h 32"/>
                <a:gd name="T10" fmla="*/ 53 w 175"/>
                <a:gd name="T11" fmla="*/ 22 h 32"/>
                <a:gd name="T12" fmla="*/ 53 w 175"/>
                <a:gd name="T13" fmla="*/ 22 h 32"/>
                <a:gd name="T14" fmla="*/ 118 w 175"/>
                <a:gd name="T15" fmla="*/ 28 h 32"/>
                <a:gd name="T16" fmla="*/ 120 w 175"/>
                <a:gd name="T17" fmla="*/ 28 h 32"/>
                <a:gd name="T18" fmla="*/ 127 w 175"/>
                <a:gd name="T19" fmla="*/ 29 h 32"/>
                <a:gd name="T20" fmla="*/ 175 w 175"/>
                <a:gd name="T21" fmla="*/ 32 h 32"/>
                <a:gd name="T22" fmla="*/ 126 w 175"/>
                <a:gd name="T23" fmla="*/ 21 h 32"/>
                <a:gd name="T24" fmla="*/ 100 w 175"/>
                <a:gd name="T25" fmla="*/ 8 h 32"/>
                <a:gd name="T26" fmla="*/ 80 w 175"/>
                <a:gd name="T27" fmla="*/ 5 h 32"/>
                <a:gd name="T28" fmla="*/ 60 w 175"/>
                <a:gd name="T29" fmla="*/ 3 h 32"/>
                <a:gd name="T30" fmla="*/ 51 w 175"/>
                <a:gd name="T31" fmla="*/ 2 h 32"/>
                <a:gd name="T32" fmla="*/ 41 w 175"/>
                <a:gd name="T33" fmla="*/ 2 h 32"/>
                <a:gd name="T34" fmla="*/ 21 w 175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32">
                  <a:moveTo>
                    <a:pt x="21" y="0"/>
                  </a:moveTo>
                  <a:cubicBezTo>
                    <a:pt x="13" y="2"/>
                    <a:pt x="8" y="4"/>
                    <a:pt x="0" y="7"/>
                  </a:cubicBezTo>
                  <a:cubicBezTo>
                    <a:pt x="6" y="7"/>
                    <a:pt x="9" y="8"/>
                    <a:pt x="16" y="8"/>
                  </a:cubicBezTo>
                  <a:cubicBezTo>
                    <a:pt x="28" y="13"/>
                    <a:pt x="41" y="18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76" y="23"/>
                    <a:pt x="98" y="25"/>
                    <a:pt x="118" y="28"/>
                  </a:cubicBezTo>
                  <a:cubicBezTo>
                    <a:pt x="119" y="28"/>
                    <a:pt x="119" y="28"/>
                    <a:pt x="120" y="28"/>
                  </a:cubicBezTo>
                  <a:cubicBezTo>
                    <a:pt x="122" y="28"/>
                    <a:pt x="124" y="29"/>
                    <a:pt x="127" y="29"/>
                  </a:cubicBezTo>
                  <a:cubicBezTo>
                    <a:pt x="144" y="30"/>
                    <a:pt x="160" y="31"/>
                    <a:pt x="175" y="32"/>
                  </a:cubicBezTo>
                  <a:cubicBezTo>
                    <a:pt x="158" y="28"/>
                    <a:pt x="142" y="24"/>
                    <a:pt x="126" y="21"/>
                  </a:cubicBezTo>
                  <a:cubicBezTo>
                    <a:pt x="115" y="16"/>
                    <a:pt x="108" y="12"/>
                    <a:pt x="100" y="8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34" y="1"/>
                    <a:pt x="28" y="1"/>
                    <a:pt x="2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xmlns="" id="{FA93669C-EBFD-40B3-8A52-7F9170BAD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5312" y="2266950"/>
              <a:ext cx="396875" cy="447675"/>
            </a:xfrm>
            <a:custGeom>
              <a:avLst/>
              <a:gdLst>
                <a:gd name="T0" fmla="*/ 272 w 272"/>
                <a:gd name="T1" fmla="*/ 0 h 304"/>
                <a:gd name="T2" fmla="*/ 254 w 272"/>
                <a:gd name="T3" fmla="*/ 8 h 304"/>
                <a:gd name="T4" fmla="*/ 236 w 272"/>
                <a:gd name="T5" fmla="*/ 16 h 304"/>
                <a:gd name="T6" fmla="*/ 201 w 272"/>
                <a:gd name="T7" fmla="*/ 36 h 304"/>
                <a:gd name="T8" fmla="*/ 206 w 272"/>
                <a:gd name="T9" fmla="*/ 13 h 304"/>
                <a:gd name="T10" fmla="*/ 207 w 272"/>
                <a:gd name="T11" fmla="*/ 8 h 304"/>
                <a:gd name="T12" fmla="*/ 181 w 272"/>
                <a:gd name="T13" fmla="*/ 20 h 304"/>
                <a:gd name="T14" fmla="*/ 158 w 272"/>
                <a:gd name="T15" fmla="*/ 32 h 304"/>
                <a:gd name="T16" fmla="*/ 148 w 272"/>
                <a:gd name="T17" fmla="*/ 39 h 304"/>
                <a:gd name="T18" fmla="*/ 138 w 272"/>
                <a:gd name="T19" fmla="*/ 46 h 304"/>
                <a:gd name="T20" fmla="*/ 121 w 272"/>
                <a:gd name="T21" fmla="*/ 60 h 304"/>
                <a:gd name="T22" fmla="*/ 112 w 272"/>
                <a:gd name="T23" fmla="*/ 68 h 304"/>
                <a:gd name="T24" fmla="*/ 105 w 272"/>
                <a:gd name="T25" fmla="*/ 76 h 304"/>
                <a:gd name="T26" fmla="*/ 89 w 272"/>
                <a:gd name="T27" fmla="*/ 94 h 304"/>
                <a:gd name="T28" fmla="*/ 60 w 272"/>
                <a:gd name="T29" fmla="*/ 138 h 304"/>
                <a:gd name="T30" fmla="*/ 59 w 272"/>
                <a:gd name="T31" fmla="*/ 139 h 304"/>
                <a:gd name="T32" fmla="*/ 66 w 272"/>
                <a:gd name="T33" fmla="*/ 136 h 304"/>
                <a:gd name="T34" fmla="*/ 79 w 272"/>
                <a:gd name="T35" fmla="*/ 126 h 304"/>
                <a:gd name="T36" fmla="*/ 79 w 272"/>
                <a:gd name="T37" fmla="*/ 126 h 304"/>
                <a:gd name="T38" fmla="*/ 79 w 272"/>
                <a:gd name="T39" fmla="*/ 126 h 304"/>
                <a:gd name="T40" fmla="*/ 69 w 272"/>
                <a:gd name="T41" fmla="*/ 152 h 304"/>
                <a:gd name="T42" fmla="*/ 65 w 272"/>
                <a:gd name="T43" fmla="*/ 163 h 304"/>
                <a:gd name="T44" fmla="*/ 62 w 272"/>
                <a:gd name="T45" fmla="*/ 173 h 304"/>
                <a:gd name="T46" fmla="*/ 43 w 272"/>
                <a:gd name="T47" fmla="*/ 206 h 304"/>
                <a:gd name="T48" fmla="*/ 35 w 272"/>
                <a:gd name="T49" fmla="*/ 222 h 304"/>
                <a:gd name="T50" fmla="*/ 27 w 272"/>
                <a:gd name="T51" fmla="*/ 238 h 304"/>
                <a:gd name="T52" fmla="*/ 19 w 272"/>
                <a:gd name="T53" fmla="*/ 255 h 304"/>
                <a:gd name="T54" fmla="*/ 12 w 272"/>
                <a:gd name="T55" fmla="*/ 271 h 304"/>
                <a:gd name="T56" fmla="*/ 0 w 272"/>
                <a:gd name="T57" fmla="*/ 304 h 304"/>
                <a:gd name="T58" fmla="*/ 84 w 272"/>
                <a:gd name="T59" fmla="*/ 182 h 304"/>
                <a:gd name="T60" fmla="*/ 116 w 272"/>
                <a:gd name="T61" fmla="*/ 142 h 304"/>
                <a:gd name="T62" fmla="*/ 135 w 272"/>
                <a:gd name="T63" fmla="*/ 122 h 304"/>
                <a:gd name="T64" fmla="*/ 144 w 272"/>
                <a:gd name="T65" fmla="*/ 112 h 304"/>
                <a:gd name="T66" fmla="*/ 154 w 272"/>
                <a:gd name="T67" fmla="*/ 103 h 304"/>
                <a:gd name="T68" fmla="*/ 175 w 272"/>
                <a:gd name="T69" fmla="*/ 84 h 304"/>
                <a:gd name="T70" fmla="*/ 185 w 272"/>
                <a:gd name="T71" fmla="*/ 75 h 304"/>
                <a:gd name="T72" fmla="*/ 196 w 272"/>
                <a:gd name="T73" fmla="*/ 67 h 304"/>
                <a:gd name="T74" fmla="*/ 212 w 272"/>
                <a:gd name="T75" fmla="*/ 56 h 304"/>
                <a:gd name="T76" fmla="*/ 211 w 272"/>
                <a:gd name="T77" fmla="*/ 56 h 304"/>
                <a:gd name="T78" fmla="*/ 198 w 272"/>
                <a:gd name="T79" fmla="*/ 61 h 304"/>
                <a:gd name="T80" fmla="*/ 184 w 272"/>
                <a:gd name="T81" fmla="*/ 67 h 304"/>
                <a:gd name="T82" fmla="*/ 121 w 272"/>
                <a:gd name="T83" fmla="*/ 100 h 304"/>
                <a:gd name="T84" fmla="*/ 78 w 272"/>
                <a:gd name="T85" fmla="*/ 130 h 304"/>
                <a:gd name="T86" fmla="*/ 78 w 272"/>
                <a:gd name="T87" fmla="*/ 130 h 304"/>
                <a:gd name="T88" fmla="*/ 121 w 272"/>
                <a:gd name="T89" fmla="*/ 100 h 304"/>
                <a:gd name="T90" fmla="*/ 184 w 272"/>
                <a:gd name="T91" fmla="*/ 67 h 304"/>
                <a:gd name="T92" fmla="*/ 198 w 272"/>
                <a:gd name="T93" fmla="*/ 61 h 304"/>
                <a:gd name="T94" fmla="*/ 211 w 272"/>
                <a:gd name="T95" fmla="*/ 56 h 304"/>
                <a:gd name="T96" fmla="*/ 212 w 272"/>
                <a:gd name="T97" fmla="*/ 56 h 304"/>
                <a:gd name="T98" fmla="*/ 219 w 272"/>
                <a:gd name="T99" fmla="*/ 50 h 304"/>
                <a:gd name="T100" fmla="*/ 230 w 272"/>
                <a:gd name="T101" fmla="*/ 43 h 304"/>
                <a:gd name="T102" fmla="*/ 242 w 272"/>
                <a:gd name="T103" fmla="*/ 35 h 304"/>
                <a:gd name="T104" fmla="*/ 251 w 272"/>
                <a:gd name="T105" fmla="*/ 23 h 304"/>
                <a:gd name="T106" fmla="*/ 255 w 272"/>
                <a:gd name="T107" fmla="*/ 18 h 304"/>
                <a:gd name="T108" fmla="*/ 272 w 272"/>
                <a:gd name="T10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304">
                  <a:moveTo>
                    <a:pt x="272" y="0"/>
                  </a:moveTo>
                  <a:cubicBezTo>
                    <a:pt x="254" y="8"/>
                    <a:pt x="254" y="8"/>
                    <a:pt x="254" y="8"/>
                  </a:cubicBezTo>
                  <a:cubicBezTo>
                    <a:pt x="248" y="10"/>
                    <a:pt x="242" y="13"/>
                    <a:pt x="236" y="16"/>
                  </a:cubicBezTo>
                  <a:cubicBezTo>
                    <a:pt x="224" y="23"/>
                    <a:pt x="212" y="28"/>
                    <a:pt x="201" y="36"/>
                  </a:cubicBezTo>
                  <a:cubicBezTo>
                    <a:pt x="202" y="28"/>
                    <a:pt x="204" y="21"/>
                    <a:pt x="206" y="13"/>
                  </a:cubicBezTo>
                  <a:cubicBezTo>
                    <a:pt x="206" y="11"/>
                    <a:pt x="207" y="9"/>
                    <a:pt x="207" y="8"/>
                  </a:cubicBezTo>
                  <a:cubicBezTo>
                    <a:pt x="197" y="12"/>
                    <a:pt x="189" y="16"/>
                    <a:pt x="181" y="20"/>
                  </a:cubicBezTo>
                  <a:cubicBezTo>
                    <a:pt x="173" y="24"/>
                    <a:pt x="165" y="28"/>
                    <a:pt x="158" y="32"/>
                  </a:cubicBezTo>
                  <a:cubicBezTo>
                    <a:pt x="154" y="34"/>
                    <a:pt x="151" y="37"/>
                    <a:pt x="148" y="39"/>
                  </a:cubicBezTo>
                  <a:cubicBezTo>
                    <a:pt x="145" y="41"/>
                    <a:pt x="141" y="43"/>
                    <a:pt x="138" y="46"/>
                  </a:cubicBezTo>
                  <a:cubicBezTo>
                    <a:pt x="132" y="50"/>
                    <a:pt x="126" y="55"/>
                    <a:pt x="121" y="60"/>
                  </a:cubicBezTo>
                  <a:cubicBezTo>
                    <a:pt x="118" y="62"/>
                    <a:pt x="115" y="65"/>
                    <a:pt x="112" y="68"/>
                  </a:cubicBezTo>
                  <a:cubicBezTo>
                    <a:pt x="110" y="70"/>
                    <a:pt x="107" y="73"/>
                    <a:pt x="105" y="76"/>
                  </a:cubicBezTo>
                  <a:cubicBezTo>
                    <a:pt x="99" y="82"/>
                    <a:pt x="94" y="88"/>
                    <a:pt x="89" y="94"/>
                  </a:cubicBezTo>
                  <a:cubicBezTo>
                    <a:pt x="79" y="106"/>
                    <a:pt x="70" y="121"/>
                    <a:pt x="60" y="138"/>
                  </a:cubicBezTo>
                  <a:cubicBezTo>
                    <a:pt x="59" y="138"/>
                    <a:pt x="59" y="139"/>
                    <a:pt x="59" y="139"/>
                  </a:cubicBezTo>
                  <a:cubicBezTo>
                    <a:pt x="61" y="139"/>
                    <a:pt x="63" y="137"/>
                    <a:pt x="66" y="136"/>
                  </a:cubicBezTo>
                  <a:cubicBezTo>
                    <a:pt x="70" y="133"/>
                    <a:pt x="74" y="130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5" y="135"/>
                    <a:pt x="72" y="144"/>
                    <a:pt x="69" y="152"/>
                  </a:cubicBezTo>
                  <a:cubicBezTo>
                    <a:pt x="67" y="156"/>
                    <a:pt x="66" y="159"/>
                    <a:pt x="65" y="163"/>
                  </a:cubicBezTo>
                  <a:cubicBezTo>
                    <a:pt x="63" y="167"/>
                    <a:pt x="63" y="170"/>
                    <a:pt x="62" y="173"/>
                  </a:cubicBezTo>
                  <a:cubicBezTo>
                    <a:pt x="56" y="184"/>
                    <a:pt x="49" y="195"/>
                    <a:pt x="43" y="206"/>
                  </a:cubicBezTo>
                  <a:cubicBezTo>
                    <a:pt x="40" y="211"/>
                    <a:pt x="37" y="216"/>
                    <a:pt x="35" y="222"/>
                  </a:cubicBezTo>
                  <a:cubicBezTo>
                    <a:pt x="32" y="227"/>
                    <a:pt x="29" y="233"/>
                    <a:pt x="27" y="238"/>
                  </a:cubicBezTo>
                  <a:cubicBezTo>
                    <a:pt x="24" y="244"/>
                    <a:pt x="22" y="249"/>
                    <a:pt x="19" y="255"/>
                  </a:cubicBezTo>
                  <a:cubicBezTo>
                    <a:pt x="17" y="260"/>
                    <a:pt x="15" y="266"/>
                    <a:pt x="12" y="271"/>
                  </a:cubicBezTo>
                  <a:cubicBezTo>
                    <a:pt x="8" y="282"/>
                    <a:pt x="4" y="293"/>
                    <a:pt x="0" y="304"/>
                  </a:cubicBezTo>
                  <a:cubicBezTo>
                    <a:pt x="22" y="266"/>
                    <a:pt x="49" y="223"/>
                    <a:pt x="84" y="182"/>
                  </a:cubicBezTo>
                  <a:cubicBezTo>
                    <a:pt x="94" y="169"/>
                    <a:pt x="105" y="155"/>
                    <a:pt x="116" y="142"/>
                  </a:cubicBezTo>
                  <a:cubicBezTo>
                    <a:pt x="122" y="135"/>
                    <a:pt x="129" y="129"/>
                    <a:pt x="135" y="122"/>
                  </a:cubicBezTo>
                  <a:cubicBezTo>
                    <a:pt x="138" y="119"/>
                    <a:pt x="141" y="116"/>
                    <a:pt x="144" y="112"/>
                  </a:cubicBezTo>
                  <a:cubicBezTo>
                    <a:pt x="147" y="109"/>
                    <a:pt x="151" y="106"/>
                    <a:pt x="154" y="103"/>
                  </a:cubicBezTo>
                  <a:cubicBezTo>
                    <a:pt x="161" y="97"/>
                    <a:pt x="168" y="91"/>
                    <a:pt x="175" y="84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9" y="73"/>
                    <a:pt x="193" y="70"/>
                    <a:pt x="196" y="67"/>
                  </a:cubicBezTo>
                  <a:cubicBezTo>
                    <a:pt x="201" y="63"/>
                    <a:pt x="207" y="59"/>
                    <a:pt x="212" y="56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07" y="58"/>
                    <a:pt x="202" y="59"/>
                    <a:pt x="198" y="61"/>
                  </a:cubicBezTo>
                  <a:cubicBezTo>
                    <a:pt x="194" y="63"/>
                    <a:pt x="189" y="65"/>
                    <a:pt x="184" y="67"/>
                  </a:cubicBezTo>
                  <a:cubicBezTo>
                    <a:pt x="165" y="75"/>
                    <a:pt x="144" y="86"/>
                    <a:pt x="121" y="100"/>
                  </a:cubicBezTo>
                  <a:cubicBezTo>
                    <a:pt x="107" y="108"/>
                    <a:pt x="93" y="118"/>
                    <a:pt x="78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93" y="118"/>
                    <a:pt x="107" y="108"/>
                    <a:pt x="121" y="100"/>
                  </a:cubicBezTo>
                  <a:cubicBezTo>
                    <a:pt x="144" y="86"/>
                    <a:pt x="165" y="75"/>
                    <a:pt x="184" y="67"/>
                  </a:cubicBezTo>
                  <a:cubicBezTo>
                    <a:pt x="189" y="65"/>
                    <a:pt x="194" y="63"/>
                    <a:pt x="198" y="61"/>
                  </a:cubicBezTo>
                  <a:cubicBezTo>
                    <a:pt x="202" y="59"/>
                    <a:pt x="207" y="58"/>
                    <a:pt x="211" y="56"/>
                  </a:cubicBezTo>
                  <a:cubicBezTo>
                    <a:pt x="211" y="56"/>
                    <a:pt x="211" y="56"/>
                    <a:pt x="212" y="56"/>
                  </a:cubicBezTo>
                  <a:cubicBezTo>
                    <a:pt x="214" y="54"/>
                    <a:pt x="216" y="52"/>
                    <a:pt x="219" y="50"/>
                  </a:cubicBezTo>
                  <a:cubicBezTo>
                    <a:pt x="222" y="48"/>
                    <a:pt x="226" y="45"/>
                    <a:pt x="230" y="43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4" y="32"/>
                    <a:pt x="247" y="28"/>
                    <a:pt x="251" y="23"/>
                  </a:cubicBezTo>
                  <a:cubicBezTo>
                    <a:pt x="252" y="22"/>
                    <a:pt x="253" y="20"/>
                    <a:pt x="255" y="18"/>
                  </a:cubicBezTo>
                  <a:cubicBezTo>
                    <a:pt x="260" y="12"/>
                    <a:pt x="266" y="6"/>
                    <a:pt x="27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xmlns="" id="{6D650460-6673-48FC-99D5-F3216B2C6D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5462" y="3432175"/>
              <a:ext cx="311150" cy="488950"/>
            </a:xfrm>
            <a:custGeom>
              <a:avLst/>
              <a:gdLst>
                <a:gd name="T0" fmla="*/ 57 w 213"/>
                <a:gd name="T1" fmla="*/ 82 h 332"/>
                <a:gd name="T2" fmla="*/ 57 w 213"/>
                <a:gd name="T3" fmla="*/ 82 h 332"/>
                <a:gd name="T4" fmla="*/ 57 w 213"/>
                <a:gd name="T5" fmla="*/ 82 h 332"/>
                <a:gd name="T6" fmla="*/ 59 w 213"/>
                <a:gd name="T7" fmla="*/ 115 h 332"/>
                <a:gd name="T8" fmla="*/ 57 w 213"/>
                <a:gd name="T9" fmla="*/ 82 h 332"/>
                <a:gd name="T10" fmla="*/ 0 w 213"/>
                <a:gd name="T11" fmla="*/ 0 h 332"/>
                <a:gd name="T12" fmla="*/ 0 w 213"/>
                <a:gd name="T13" fmla="*/ 0 h 332"/>
                <a:gd name="T14" fmla="*/ 10 w 213"/>
                <a:gd name="T15" fmla="*/ 26 h 332"/>
                <a:gd name="T16" fmla="*/ 15 w 213"/>
                <a:gd name="T17" fmla="*/ 37 h 332"/>
                <a:gd name="T18" fmla="*/ 21 w 213"/>
                <a:gd name="T19" fmla="*/ 51 h 332"/>
                <a:gd name="T20" fmla="*/ 41 w 213"/>
                <a:gd name="T21" fmla="*/ 95 h 332"/>
                <a:gd name="T22" fmla="*/ 54 w 213"/>
                <a:gd name="T23" fmla="*/ 125 h 332"/>
                <a:gd name="T24" fmla="*/ 54 w 213"/>
                <a:gd name="T25" fmla="*/ 137 h 332"/>
                <a:gd name="T26" fmla="*/ 60 w 213"/>
                <a:gd name="T27" fmla="*/ 148 h 332"/>
                <a:gd name="T28" fmla="*/ 66 w 213"/>
                <a:gd name="T29" fmla="*/ 157 h 332"/>
                <a:gd name="T30" fmla="*/ 59 w 213"/>
                <a:gd name="T31" fmla="*/ 115 h 332"/>
                <a:gd name="T32" fmla="*/ 57 w 213"/>
                <a:gd name="T33" fmla="*/ 82 h 332"/>
                <a:gd name="T34" fmla="*/ 57 w 213"/>
                <a:gd name="T35" fmla="*/ 82 h 332"/>
                <a:gd name="T36" fmla="*/ 59 w 213"/>
                <a:gd name="T37" fmla="*/ 115 h 332"/>
                <a:gd name="T38" fmla="*/ 66 w 213"/>
                <a:gd name="T39" fmla="*/ 157 h 332"/>
                <a:gd name="T40" fmla="*/ 67 w 213"/>
                <a:gd name="T41" fmla="*/ 158 h 332"/>
                <a:gd name="T42" fmla="*/ 80 w 213"/>
                <a:gd name="T43" fmla="*/ 179 h 332"/>
                <a:gd name="T44" fmla="*/ 96 w 213"/>
                <a:gd name="T45" fmla="*/ 202 h 332"/>
                <a:gd name="T46" fmla="*/ 104 w 213"/>
                <a:gd name="T47" fmla="*/ 214 h 332"/>
                <a:gd name="T48" fmla="*/ 113 w 213"/>
                <a:gd name="T49" fmla="*/ 226 h 332"/>
                <a:gd name="T50" fmla="*/ 152 w 213"/>
                <a:gd name="T51" fmla="*/ 273 h 332"/>
                <a:gd name="T52" fmla="*/ 152 w 213"/>
                <a:gd name="T53" fmla="*/ 273 h 332"/>
                <a:gd name="T54" fmla="*/ 198 w 213"/>
                <a:gd name="T55" fmla="*/ 319 h 332"/>
                <a:gd name="T56" fmla="*/ 213 w 213"/>
                <a:gd name="T57" fmla="*/ 332 h 332"/>
                <a:gd name="T58" fmla="*/ 213 w 213"/>
                <a:gd name="T59" fmla="*/ 332 h 332"/>
                <a:gd name="T60" fmla="*/ 207 w 213"/>
                <a:gd name="T61" fmla="*/ 301 h 332"/>
                <a:gd name="T62" fmla="*/ 201 w 213"/>
                <a:gd name="T63" fmla="*/ 269 h 332"/>
                <a:gd name="T64" fmla="*/ 185 w 213"/>
                <a:gd name="T65" fmla="*/ 250 h 332"/>
                <a:gd name="T66" fmla="*/ 181 w 213"/>
                <a:gd name="T67" fmla="*/ 245 h 332"/>
                <a:gd name="T68" fmla="*/ 161 w 213"/>
                <a:gd name="T69" fmla="*/ 220 h 332"/>
                <a:gd name="T70" fmla="*/ 141 w 213"/>
                <a:gd name="T71" fmla="*/ 194 h 332"/>
                <a:gd name="T72" fmla="*/ 127 w 213"/>
                <a:gd name="T73" fmla="*/ 175 h 332"/>
                <a:gd name="T74" fmla="*/ 122 w 213"/>
                <a:gd name="T75" fmla="*/ 167 h 332"/>
                <a:gd name="T76" fmla="*/ 50 w 213"/>
                <a:gd name="T77" fmla="*/ 42 h 332"/>
                <a:gd name="T78" fmla="*/ 35 w 213"/>
                <a:gd name="T79" fmla="*/ 16 h 332"/>
                <a:gd name="T80" fmla="*/ 0 w 213"/>
                <a:gd name="T81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3" h="332">
                  <a:moveTo>
                    <a:pt x="57" y="82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92"/>
                    <a:pt x="58" y="102"/>
                    <a:pt x="59" y="115"/>
                  </a:cubicBezTo>
                  <a:cubicBezTo>
                    <a:pt x="58" y="102"/>
                    <a:pt x="58" y="92"/>
                    <a:pt x="57" y="8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7" y="17"/>
                    <a:pt x="10" y="26"/>
                  </a:cubicBezTo>
                  <a:cubicBezTo>
                    <a:pt x="12" y="30"/>
                    <a:pt x="13" y="34"/>
                    <a:pt x="15" y="37"/>
                  </a:cubicBezTo>
                  <a:cubicBezTo>
                    <a:pt x="17" y="42"/>
                    <a:pt x="19" y="47"/>
                    <a:pt x="21" y="51"/>
                  </a:cubicBezTo>
                  <a:cubicBezTo>
                    <a:pt x="28" y="68"/>
                    <a:pt x="36" y="82"/>
                    <a:pt x="41" y="95"/>
                  </a:cubicBezTo>
                  <a:cubicBezTo>
                    <a:pt x="47" y="108"/>
                    <a:pt x="52" y="118"/>
                    <a:pt x="54" y="125"/>
                  </a:cubicBezTo>
                  <a:cubicBezTo>
                    <a:pt x="57" y="132"/>
                    <a:pt x="57" y="137"/>
                    <a:pt x="54" y="137"/>
                  </a:cubicBezTo>
                  <a:cubicBezTo>
                    <a:pt x="56" y="141"/>
                    <a:pt x="58" y="144"/>
                    <a:pt x="60" y="148"/>
                  </a:cubicBezTo>
                  <a:cubicBezTo>
                    <a:pt x="62" y="151"/>
                    <a:pt x="64" y="154"/>
                    <a:pt x="66" y="157"/>
                  </a:cubicBezTo>
                  <a:cubicBezTo>
                    <a:pt x="64" y="143"/>
                    <a:pt x="62" y="129"/>
                    <a:pt x="59" y="115"/>
                  </a:cubicBezTo>
                  <a:cubicBezTo>
                    <a:pt x="58" y="102"/>
                    <a:pt x="58" y="9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92"/>
                    <a:pt x="58" y="102"/>
                    <a:pt x="59" y="115"/>
                  </a:cubicBezTo>
                  <a:cubicBezTo>
                    <a:pt x="62" y="129"/>
                    <a:pt x="64" y="143"/>
                    <a:pt x="66" y="157"/>
                  </a:cubicBezTo>
                  <a:cubicBezTo>
                    <a:pt x="66" y="157"/>
                    <a:pt x="66" y="158"/>
                    <a:pt x="67" y="158"/>
                  </a:cubicBezTo>
                  <a:cubicBezTo>
                    <a:pt x="71" y="165"/>
                    <a:pt x="76" y="172"/>
                    <a:pt x="80" y="179"/>
                  </a:cubicBezTo>
                  <a:cubicBezTo>
                    <a:pt x="85" y="187"/>
                    <a:pt x="90" y="194"/>
                    <a:pt x="96" y="202"/>
                  </a:cubicBezTo>
                  <a:cubicBezTo>
                    <a:pt x="98" y="206"/>
                    <a:pt x="101" y="210"/>
                    <a:pt x="104" y="214"/>
                  </a:cubicBezTo>
                  <a:cubicBezTo>
                    <a:pt x="107" y="218"/>
                    <a:pt x="110" y="222"/>
                    <a:pt x="113" y="226"/>
                  </a:cubicBezTo>
                  <a:cubicBezTo>
                    <a:pt x="124" y="241"/>
                    <a:pt x="137" y="257"/>
                    <a:pt x="152" y="273"/>
                  </a:cubicBezTo>
                  <a:cubicBezTo>
                    <a:pt x="152" y="273"/>
                    <a:pt x="152" y="273"/>
                    <a:pt x="152" y="273"/>
                  </a:cubicBezTo>
                  <a:cubicBezTo>
                    <a:pt x="165" y="288"/>
                    <a:pt x="180" y="304"/>
                    <a:pt x="198" y="319"/>
                  </a:cubicBezTo>
                  <a:cubicBezTo>
                    <a:pt x="203" y="324"/>
                    <a:pt x="208" y="328"/>
                    <a:pt x="213" y="332"/>
                  </a:cubicBezTo>
                  <a:cubicBezTo>
                    <a:pt x="213" y="332"/>
                    <a:pt x="213" y="332"/>
                    <a:pt x="213" y="332"/>
                  </a:cubicBezTo>
                  <a:cubicBezTo>
                    <a:pt x="211" y="323"/>
                    <a:pt x="209" y="311"/>
                    <a:pt x="207" y="301"/>
                  </a:cubicBezTo>
                  <a:cubicBezTo>
                    <a:pt x="205" y="290"/>
                    <a:pt x="203" y="279"/>
                    <a:pt x="201" y="269"/>
                  </a:cubicBezTo>
                  <a:cubicBezTo>
                    <a:pt x="196" y="262"/>
                    <a:pt x="191" y="256"/>
                    <a:pt x="185" y="250"/>
                  </a:cubicBezTo>
                  <a:cubicBezTo>
                    <a:pt x="184" y="248"/>
                    <a:pt x="183" y="247"/>
                    <a:pt x="181" y="245"/>
                  </a:cubicBezTo>
                  <a:cubicBezTo>
                    <a:pt x="175" y="237"/>
                    <a:pt x="168" y="229"/>
                    <a:pt x="161" y="220"/>
                  </a:cubicBezTo>
                  <a:cubicBezTo>
                    <a:pt x="155" y="212"/>
                    <a:pt x="148" y="203"/>
                    <a:pt x="141" y="194"/>
                  </a:cubicBezTo>
                  <a:cubicBezTo>
                    <a:pt x="137" y="188"/>
                    <a:pt x="132" y="181"/>
                    <a:pt x="127" y="175"/>
                  </a:cubicBezTo>
                  <a:cubicBezTo>
                    <a:pt x="126" y="172"/>
                    <a:pt x="124" y="169"/>
                    <a:pt x="122" y="167"/>
                  </a:cubicBezTo>
                  <a:cubicBezTo>
                    <a:pt x="96" y="129"/>
                    <a:pt x="71" y="87"/>
                    <a:pt x="50" y="42"/>
                  </a:cubicBezTo>
                  <a:cubicBezTo>
                    <a:pt x="47" y="37"/>
                    <a:pt x="40" y="26"/>
                    <a:pt x="35" y="16"/>
                  </a:cubicBezTo>
                  <a:cubicBezTo>
                    <a:pt x="23" y="11"/>
                    <a:pt x="11" y="6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xmlns="" id="{C112F385-5858-4B65-BF26-CA5277DC4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075" y="3822700"/>
              <a:ext cx="320675" cy="300038"/>
            </a:xfrm>
            <a:custGeom>
              <a:avLst/>
              <a:gdLst>
                <a:gd name="T0" fmla="*/ 5 w 219"/>
                <a:gd name="T1" fmla="*/ 0 h 203"/>
                <a:gd name="T2" fmla="*/ 5 w 219"/>
                <a:gd name="T3" fmla="*/ 0 h 203"/>
                <a:gd name="T4" fmla="*/ 5 w 219"/>
                <a:gd name="T5" fmla="*/ 0 h 203"/>
                <a:gd name="T6" fmla="*/ 0 w 219"/>
                <a:gd name="T7" fmla="*/ 18 h 203"/>
                <a:gd name="T8" fmla="*/ 107 w 219"/>
                <a:gd name="T9" fmla="*/ 125 h 203"/>
                <a:gd name="T10" fmla="*/ 107 w 219"/>
                <a:gd name="T11" fmla="*/ 125 h 203"/>
                <a:gd name="T12" fmla="*/ 107 w 219"/>
                <a:gd name="T13" fmla="*/ 125 h 203"/>
                <a:gd name="T14" fmla="*/ 75 w 219"/>
                <a:gd name="T15" fmla="*/ 132 h 203"/>
                <a:gd name="T16" fmla="*/ 166 w 219"/>
                <a:gd name="T17" fmla="*/ 203 h 203"/>
                <a:gd name="T18" fmla="*/ 161 w 219"/>
                <a:gd name="T19" fmla="*/ 173 h 203"/>
                <a:gd name="T20" fmla="*/ 190 w 219"/>
                <a:gd name="T21" fmla="*/ 188 h 203"/>
                <a:gd name="T22" fmla="*/ 219 w 219"/>
                <a:gd name="T23" fmla="*/ 202 h 203"/>
                <a:gd name="T24" fmla="*/ 157 w 219"/>
                <a:gd name="T25" fmla="*/ 129 h 203"/>
                <a:gd name="T26" fmla="*/ 80 w 219"/>
                <a:gd name="T27" fmla="*/ 61 h 203"/>
                <a:gd name="T28" fmla="*/ 43 w 219"/>
                <a:gd name="T29" fmla="*/ 33 h 203"/>
                <a:gd name="T30" fmla="*/ 24 w 219"/>
                <a:gd name="T31" fmla="*/ 18 h 203"/>
                <a:gd name="T32" fmla="*/ 5 w 219"/>
                <a:gd name="T33" fmla="*/ 0 h 203"/>
                <a:gd name="T34" fmla="*/ 5 w 219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0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1" y="11"/>
                    <a:pt x="0" y="18"/>
                  </a:cubicBezTo>
                  <a:cubicBezTo>
                    <a:pt x="37" y="58"/>
                    <a:pt x="71" y="91"/>
                    <a:pt x="107" y="125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97" y="127"/>
                    <a:pt x="86" y="130"/>
                    <a:pt x="75" y="132"/>
                  </a:cubicBezTo>
                  <a:cubicBezTo>
                    <a:pt x="86" y="143"/>
                    <a:pt x="117" y="189"/>
                    <a:pt x="166" y="203"/>
                  </a:cubicBezTo>
                  <a:cubicBezTo>
                    <a:pt x="165" y="194"/>
                    <a:pt x="164" y="184"/>
                    <a:pt x="161" y="173"/>
                  </a:cubicBezTo>
                  <a:cubicBezTo>
                    <a:pt x="170" y="178"/>
                    <a:pt x="180" y="183"/>
                    <a:pt x="190" y="188"/>
                  </a:cubicBezTo>
                  <a:cubicBezTo>
                    <a:pt x="200" y="193"/>
                    <a:pt x="209" y="197"/>
                    <a:pt x="219" y="202"/>
                  </a:cubicBezTo>
                  <a:cubicBezTo>
                    <a:pt x="197" y="178"/>
                    <a:pt x="176" y="152"/>
                    <a:pt x="157" y="129"/>
                  </a:cubicBezTo>
                  <a:cubicBezTo>
                    <a:pt x="130" y="100"/>
                    <a:pt x="105" y="80"/>
                    <a:pt x="80" y="61"/>
                  </a:cubicBezTo>
                  <a:cubicBezTo>
                    <a:pt x="68" y="52"/>
                    <a:pt x="56" y="43"/>
                    <a:pt x="43" y="33"/>
                  </a:cubicBezTo>
                  <a:cubicBezTo>
                    <a:pt x="37" y="28"/>
                    <a:pt x="31" y="23"/>
                    <a:pt x="24" y="18"/>
                  </a:cubicBezTo>
                  <a:cubicBezTo>
                    <a:pt x="18" y="12"/>
                    <a:pt x="12" y="6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xmlns="" id="{FF6A5791-45CB-45E1-87DA-E7909D33E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587" y="4406900"/>
              <a:ext cx="474663" cy="46038"/>
            </a:xfrm>
            <a:custGeom>
              <a:avLst/>
              <a:gdLst>
                <a:gd name="T0" fmla="*/ 158 w 325"/>
                <a:gd name="T1" fmla="*/ 0 h 32"/>
                <a:gd name="T2" fmla="*/ 158 w 325"/>
                <a:gd name="T3" fmla="*/ 0 h 32"/>
                <a:gd name="T4" fmla="*/ 96 w 325"/>
                <a:gd name="T5" fmla="*/ 3 h 32"/>
                <a:gd name="T6" fmla="*/ 95 w 325"/>
                <a:gd name="T7" fmla="*/ 3 h 32"/>
                <a:gd name="T8" fmla="*/ 95 w 325"/>
                <a:gd name="T9" fmla="*/ 3 h 32"/>
                <a:gd name="T10" fmla="*/ 95 w 325"/>
                <a:gd name="T11" fmla="*/ 3 h 32"/>
                <a:gd name="T12" fmla="*/ 94 w 325"/>
                <a:gd name="T13" fmla="*/ 3 h 32"/>
                <a:gd name="T14" fmla="*/ 93 w 325"/>
                <a:gd name="T15" fmla="*/ 3 h 32"/>
                <a:gd name="T16" fmla="*/ 93 w 325"/>
                <a:gd name="T17" fmla="*/ 3 h 32"/>
                <a:gd name="T18" fmla="*/ 93 w 325"/>
                <a:gd name="T19" fmla="*/ 3 h 32"/>
                <a:gd name="T20" fmla="*/ 90 w 325"/>
                <a:gd name="T21" fmla="*/ 3 h 32"/>
                <a:gd name="T22" fmla="*/ 45 w 325"/>
                <a:gd name="T23" fmla="*/ 6 h 32"/>
                <a:gd name="T24" fmla="*/ 45 w 325"/>
                <a:gd name="T25" fmla="*/ 6 h 32"/>
                <a:gd name="T26" fmla="*/ 45 w 325"/>
                <a:gd name="T27" fmla="*/ 6 h 32"/>
                <a:gd name="T28" fmla="*/ 45 w 325"/>
                <a:gd name="T29" fmla="*/ 6 h 32"/>
                <a:gd name="T30" fmla="*/ 3 w 325"/>
                <a:gd name="T31" fmla="*/ 2 h 32"/>
                <a:gd name="T32" fmla="*/ 1 w 325"/>
                <a:gd name="T33" fmla="*/ 2 h 32"/>
                <a:gd name="T34" fmla="*/ 1 w 325"/>
                <a:gd name="T35" fmla="*/ 2 h 32"/>
                <a:gd name="T36" fmla="*/ 0 w 325"/>
                <a:gd name="T37" fmla="*/ 2 h 32"/>
                <a:gd name="T38" fmla="*/ 25 w 325"/>
                <a:gd name="T39" fmla="*/ 11 h 32"/>
                <a:gd name="T40" fmla="*/ 54 w 325"/>
                <a:gd name="T41" fmla="*/ 18 h 32"/>
                <a:gd name="T42" fmla="*/ 78 w 325"/>
                <a:gd name="T43" fmla="*/ 26 h 32"/>
                <a:gd name="T44" fmla="*/ 75 w 325"/>
                <a:gd name="T45" fmla="*/ 28 h 32"/>
                <a:gd name="T46" fmla="*/ 126 w 325"/>
                <a:gd name="T47" fmla="*/ 32 h 32"/>
                <a:gd name="T48" fmla="*/ 168 w 325"/>
                <a:gd name="T49" fmla="*/ 30 h 32"/>
                <a:gd name="T50" fmla="*/ 233 w 325"/>
                <a:gd name="T51" fmla="*/ 22 h 32"/>
                <a:gd name="T52" fmla="*/ 325 w 325"/>
                <a:gd name="T53" fmla="*/ 2 h 32"/>
                <a:gd name="T54" fmla="*/ 308 w 325"/>
                <a:gd name="T55" fmla="*/ 3 h 32"/>
                <a:gd name="T56" fmla="*/ 291 w 325"/>
                <a:gd name="T57" fmla="*/ 4 h 32"/>
                <a:gd name="T58" fmla="*/ 291 w 325"/>
                <a:gd name="T59" fmla="*/ 4 h 32"/>
                <a:gd name="T60" fmla="*/ 265 w 325"/>
                <a:gd name="T61" fmla="*/ 4 h 32"/>
                <a:gd name="T62" fmla="*/ 265 w 325"/>
                <a:gd name="T63" fmla="*/ 4 h 32"/>
                <a:gd name="T64" fmla="*/ 265 w 325"/>
                <a:gd name="T65" fmla="*/ 4 h 32"/>
                <a:gd name="T66" fmla="*/ 265 w 325"/>
                <a:gd name="T67" fmla="*/ 4 h 32"/>
                <a:gd name="T68" fmla="*/ 259 w 325"/>
                <a:gd name="T69" fmla="*/ 4 h 32"/>
                <a:gd name="T70" fmla="*/ 258 w 325"/>
                <a:gd name="T71" fmla="*/ 4 h 32"/>
                <a:gd name="T72" fmla="*/ 258 w 325"/>
                <a:gd name="T73" fmla="*/ 4 h 32"/>
                <a:gd name="T74" fmla="*/ 193 w 325"/>
                <a:gd name="T75" fmla="*/ 1 h 32"/>
                <a:gd name="T76" fmla="*/ 193 w 325"/>
                <a:gd name="T77" fmla="*/ 1 h 32"/>
                <a:gd name="T78" fmla="*/ 193 w 325"/>
                <a:gd name="T79" fmla="*/ 1 h 32"/>
                <a:gd name="T80" fmla="*/ 158 w 325"/>
                <a:gd name="T81" fmla="*/ 0 h 32"/>
                <a:gd name="T82" fmla="*/ 158 w 325"/>
                <a:gd name="T83" fmla="*/ 0 h 32"/>
                <a:gd name="T84" fmla="*/ 158 w 325"/>
                <a:gd name="T8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32">
                  <a:moveTo>
                    <a:pt x="158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34" y="0"/>
                    <a:pt x="115" y="1"/>
                    <a:pt x="96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1" y="3"/>
                    <a:pt x="90" y="3"/>
                  </a:cubicBezTo>
                  <a:cubicBezTo>
                    <a:pt x="75" y="4"/>
                    <a:pt x="61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2" y="6"/>
                    <a:pt x="18" y="5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7" y="5"/>
                    <a:pt x="16" y="8"/>
                    <a:pt x="25" y="11"/>
                  </a:cubicBezTo>
                  <a:cubicBezTo>
                    <a:pt x="35" y="13"/>
                    <a:pt x="45" y="16"/>
                    <a:pt x="54" y="18"/>
                  </a:cubicBezTo>
                  <a:cubicBezTo>
                    <a:pt x="67" y="21"/>
                    <a:pt x="78" y="24"/>
                    <a:pt x="78" y="26"/>
                  </a:cubicBezTo>
                  <a:cubicBezTo>
                    <a:pt x="78" y="27"/>
                    <a:pt x="77" y="28"/>
                    <a:pt x="75" y="28"/>
                  </a:cubicBezTo>
                  <a:cubicBezTo>
                    <a:pt x="92" y="30"/>
                    <a:pt x="108" y="32"/>
                    <a:pt x="126" y="32"/>
                  </a:cubicBezTo>
                  <a:cubicBezTo>
                    <a:pt x="139" y="32"/>
                    <a:pt x="153" y="31"/>
                    <a:pt x="168" y="30"/>
                  </a:cubicBezTo>
                  <a:cubicBezTo>
                    <a:pt x="187" y="28"/>
                    <a:pt x="208" y="26"/>
                    <a:pt x="233" y="22"/>
                  </a:cubicBezTo>
                  <a:cubicBezTo>
                    <a:pt x="258" y="17"/>
                    <a:pt x="288" y="12"/>
                    <a:pt x="325" y="2"/>
                  </a:cubicBezTo>
                  <a:cubicBezTo>
                    <a:pt x="319" y="2"/>
                    <a:pt x="313" y="3"/>
                    <a:pt x="308" y="3"/>
                  </a:cubicBezTo>
                  <a:cubicBezTo>
                    <a:pt x="302" y="3"/>
                    <a:pt x="296" y="3"/>
                    <a:pt x="291" y="4"/>
                  </a:cubicBezTo>
                  <a:cubicBezTo>
                    <a:pt x="291" y="4"/>
                    <a:pt x="291" y="4"/>
                    <a:pt x="291" y="4"/>
                  </a:cubicBezTo>
                  <a:cubicBezTo>
                    <a:pt x="282" y="4"/>
                    <a:pt x="273" y="4"/>
                    <a:pt x="265" y="4"/>
                  </a:cubicBezTo>
                  <a:cubicBezTo>
                    <a:pt x="265" y="4"/>
                    <a:pt x="265" y="4"/>
                    <a:pt x="265" y="4"/>
                  </a:cubicBezTo>
                  <a:cubicBezTo>
                    <a:pt x="265" y="4"/>
                    <a:pt x="265" y="4"/>
                    <a:pt x="265" y="4"/>
                  </a:cubicBezTo>
                  <a:cubicBezTo>
                    <a:pt x="265" y="4"/>
                    <a:pt x="265" y="4"/>
                    <a:pt x="265" y="4"/>
                  </a:cubicBezTo>
                  <a:cubicBezTo>
                    <a:pt x="263" y="4"/>
                    <a:pt x="261" y="4"/>
                    <a:pt x="259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58" y="4"/>
                    <a:pt x="258" y="4"/>
                    <a:pt x="258" y="4"/>
                  </a:cubicBezTo>
                  <a:cubicBezTo>
                    <a:pt x="236" y="4"/>
                    <a:pt x="215" y="3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80" y="0"/>
                    <a:pt x="16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xmlns="" id="{481915E6-C558-42D0-91D6-A2FEDAF398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963" y="3603625"/>
              <a:ext cx="438150" cy="776288"/>
            </a:xfrm>
            <a:custGeom>
              <a:avLst/>
              <a:gdLst>
                <a:gd name="T0" fmla="*/ 36 w 300"/>
                <a:gd name="T1" fmla="*/ 504 h 527"/>
                <a:gd name="T2" fmla="*/ 270 w 300"/>
                <a:gd name="T3" fmla="*/ 0 h 527"/>
                <a:gd name="T4" fmla="*/ 272 w 300"/>
                <a:gd name="T5" fmla="*/ 13 h 527"/>
                <a:gd name="T6" fmla="*/ 276 w 300"/>
                <a:gd name="T7" fmla="*/ 39 h 527"/>
                <a:gd name="T8" fmla="*/ 279 w 300"/>
                <a:gd name="T9" fmla="*/ 67 h 527"/>
                <a:gd name="T10" fmla="*/ 280 w 300"/>
                <a:gd name="T11" fmla="*/ 83 h 527"/>
                <a:gd name="T12" fmla="*/ 281 w 300"/>
                <a:gd name="T13" fmla="*/ 106 h 527"/>
                <a:gd name="T14" fmla="*/ 281 w 300"/>
                <a:gd name="T15" fmla="*/ 115 h 527"/>
                <a:gd name="T16" fmla="*/ 263 w 300"/>
                <a:gd name="T17" fmla="*/ 236 h 527"/>
                <a:gd name="T18" fmla="*/ 256 w 300"/>
                <a:gd name="T19" fmla="*/ 259 h 527"/>
                <a:gd name="T20" fmla="*/ 213 w 300"/>
                <a:gd name="T21" fmla="*/ 342 h 527"/>
                <a:gd name="T22" fmla="*/ 194 w 300"/>
                <a:gd name="T23" fmla="*/ 368 h 527"/>
                <a:gd name="T24" fmla="*/ 156 w 300"/>
                <a:gd name="T25" fmla="*/ 412 h 527"/>
                <a:gd name="T26" fmla="*/ 127 w 300"/>
                <a:gd name="T27" fmla="*/ 439 h 527"/>
                <a:gd name="T28" fmla="*/ 101 w 300"/>
                <a:gd name="T29" fmla="*/ 460 h 527"/>
                <a:gd name="T30" fmla="*/ 92 w 300"/>
                <a:gd name="T31" fmla="*/ 466 h 527"/>
                <a:gd name="T32" fmla="*/ 68 w 300"/>
                <a:gd name="T33" fmla="*/ 483 h 527"/>
                <a:gd name="T34" fmla="*/ 35 w 300"/>
                <a:gd name="T35" fmla="*/ 504 h 527"/>
                <a:gd name="T36" fmla="*/ 35 w 300"/>
                <a:gd name="T37" fmla="*/ 504 h 527"/>
                <a:gd name="T38" fmla="*/ 35 w 300"/>
                <a:gd name="T39" fmla="*/ 504 h 527"/>
                <a:gd name="T40" fmla="*/ 35 w 300"/>
                <a:gd name="T41" fmla="*/ 504 h 527"/>
                <a:gd name="T42" fmla="*/ 36 w 300"/>
                <a:gd name="T43" fmla="*/ 504 h 527"/>
                <a:gd name="T44" fmla="*/ 30 w 300"/>
                <a:gd name="T45" fmla="*/ 506 h 527"/>
                <a:gd name="T46" fmla="*/ 30 w 300"/>
                <a:gd name="T47" fmla="*/ 506 h 527"/>
                <a:gd name="T48" fmla="*/ 29 w 300"/>
                <a:gd name="T49" fmla="*/ 507 h 527"/>
                <a:gd name="T50" fmla="*/ 28 w 300"/>
                <a:gd name="T51" fmla="*/ 507 h 527"/>
                <a:gd name="T52" fmla="*/ 20 w 300"/>
                <a:gd name="T53" fmla="*/ 514 h 527"/>
                <a:gd name="T54" fmla="*/ 12 w 300"/>
                <a:gd name="T55" fmla="*/ 520 h 527"/>
                <a:gd name="T56" fmla="*/ 11 w 300"/>
                <a:gd name="T57" fmla="*/ 523 h 527"/>
                <a:gd name="T58" fmla="*/ 32 w 300"/>
                <a:gd name="T59" fmla="*/ 515 h 527"/>
                <a:gd name="T60" fmla="*/ 40 w 300"/>
                <a:gd name="T61" fmla="*/ 512 h 527"/>
                <a:gd name="T62" fmla="*/ 50 w 300"/>
                <a:gd name="T63" fmla="*/ 508 h 527"/>
                <a:gd name="T64" fmla="*/ 92 w 300"/>
                <a:gd name="T65" fmla="*/ 487 h 527"/>
                <a:gd name="T66" fmla="*/ 122 w 300"/>
                <a:gd name="T67" fmla="*/ 469 h 527"/>
                <a:gd name="T68" fmla="*/ 144 w 300"/>
                <a:gd name="T69" fmla="*/ 452 h 527"/>
                <a:gd name="T70" fmla="*/ 167 w 300"/>
                <a:gd name="T71" fmla="*/ 433 h 527"/>
                <a:gd name="T72" fmla="*/ 175 w 300"/>
                <a:gd name="T73" fmla="*/ 426 h 527"/>
                <a:gd name="T74" fmla="*/ 197 w 300"/>
                <a:gd name="T75" fmla="*/ 404 h 527"/>
                <a:gd name="T76" fmla="*/ 224 w 300"/>
                <a:gd name="T77" fmla="*/ 369 h 527"/>
                <a:gd name="T78" fmla="*/ 248 w 300"/>
                <a:gd name="T79" fmla="*/ 332 h 527"/>
                <a:gd name="T80" fmla="*/ 267 w 300"/>
                <a:gd name="T81" fmla="*/ 293 h 527"/>
                <a:gd name="T82" fmla="*/ 287 w 300"/>
                <a:gd name="T83" fmla="*/ 235 h 527"/>
                <a:gd name="T84" fmla="*/ 291 w 300"/>
                <a:gd name="T85" fmla="*/ 216 h 527"/>
                <a:gd name="T86" fmla="*/ 297 w 300"/>
                <a:gd name="T87" fmla="*/ 181 h 527"/>
                <a:gd name="T88" fmla="*/ 300 w 300"/>
                <a:gd name="T89" fmla="*/ 148 h 527"/>
                <a:gd name="T90" fmla="*/ 300 w 300"/>
                <a:gd name="T91" fmla="*/ 129 h 527"/>
                <a:gd name="T92" fmla="*/ 300 w 300"/>
                <a:gd name="T93" fmla="*/ 118 h 527"/>
                <a:gd name="T94" fmla="*/ 299 w 300"/>
                <a:gd name="T95" fmla="*/ 95 h 527"/>
                <a:gd name="T96" fmla="*/ 297 w 300"/>
                <a:gd name="T97" fmla="*/ 88 h 527"/>
                <a:gd name="T98" fmla="*/ 290 w 300"/>
                <a:gd name="T99" fmla="*/ 59 h 527"/>
                <a:gd name="T100" fmla="*/ 270 w 300"/>
                <a:gd name="T101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0" h="527">
                  <a:moveTo>
                    <a:pt x="36" y="504"/>
                  </a:moveTo>
                  <a:cubicBezTo>
                    <a:pt x="36" y="504"/>
                    <a:pt x="36" y="504"/>
                    <a:pt x="36" y="504"/>
                  </a:cubicBezTo>
                  <a:cubicBezTo>
                    <a:pt x="36" y="504"/>
                    <a:pt x="36" y="504"/>
                    <a:pt x="36" y="504"/>
                  </a:cubicBezTo>
                  <a:moveTo>
                    <a:pt x="270" y="0"/>
                  </a:moveTo>
                  <a:cubicBezTo>
                    <a:pt x="271" y="6"/>
                    <a:pt x="271" y="6"/>
                    <a:pt x="271" y="6"/>
                  </a:cubicBezTo>
                  <a:cubicBezTo>
                    <a:pt x="272" y="13"/>
                    <a:pt x="272" y="13"/>
                    <a:pt x="272" y="13"/>
                  </a:cubicBezTo>
                  <a:cubicBezTo>
                    <a:pt x="273" y="17"/>
                    <a:pt x="274" y="21"/>
                    <a:pt x="274" y="25"/>
                  </a:cubicBezTo>
                  <a:cubicBezTo>
                    <a:pt x="275" y="30"/>
                    <a:pt x="276" y="35"/>
                    <a:pt x="276" y="39"/>
                  </a:cubicBezTo>
                  <a:cubicBezTo>
                    <a:pt x="277" y="44"/>
                    <a:pt x="277" y="48"/>
                    <a:pt x="278" y="53"/>
                  </a:cubicBezTo>
                  <a:cubicBezTo>
                    <a:pt x="278" y="58"/>
                    <a:pt x="279" y="63"/>
                    <a:pt x="279" y="67"/>
                  </a:cubicBezTo>
                  <a:cubicBezTo>
                    <a:pt x="280" y="75"/>
                    <a:pt x="280" y="75"/>
                    <a:pt x="280" y="75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98"/>
                    <a:pt x="281" y="98"/>
                    <a:pt x="281" y="98"/>
                  </a:cubicBezTo>
                  <a:cubicBezTo>
                    <a:pt x="281" y="101"/>
                    <a:pt x="281" y="103"/>
                    <a:pt x="281" y="106"/>
                  </a:cubicBezTo>
                  <a:cubicBezTo>
                    <a:pt x="281" y="106"/>
                    <a:pt x="281" y="106"/>
                    <a:pt x="281" y="107"/>
                  </a:cubicBezTo>
                  <a:cubicBezTo>
                    <a:pt x="281" y="115"/>
                    <a:pt x="281" y="115"/>
                    <a:pt x="281" y="115"/>
                  </a:cubicBezTo>
                  <a:cubicBezTo>
                    <a:pt x="281" y="138"/>
                    <a:pt x="278" y="164"/>
                    <a:pt x="274" y="192"/>
                  </a:cubicBezTo>
                  <a:cubicBezTo>
                    <a:pt x="271" y="206"/>
                    <a:pt x="268" y="220"/>
                    <a:pt x="263" y="236"/>
                  </a:cubicBezTo>
                  <a:cubicBezTo>
                    <a:pt x="262" y="240"/>
                    <a:pt x="261" y="243"/>
                    <a:pt x="260" y="247"/>
                  </a:cubicBezTo>
                  <a:cubicBezTo>
                    <a:pt x="259" y="251"/>
                    <a:pt x="257" y="255"/>
                    <a:pt x="256" y="259"/>
                  </a:cubicBezTo>
                  <a:cubicBezTo>
                    <a:pt x="253" y="267"/>
                    <a:pt x="250" y="275"/>
                    <a:pt x="246" y="283"/>
                  </a:cubicBezTo>
                  <a:cubicBezTo>
                    <a:pt x="236" y="304"/>
                    <a:pt x="225" y="324"/>
                    <a:pt x="213" y="342"/>
                  </a:cubicBezTo>
                  <a:cubicBezTo>
                    <a:pt x="210" y="347"/>
                    <a:pt x="207" y="351"/>
                    <a:pt x="204" y="356"/>
                  </a:cubicBezTo>
                  <a:cubicBezTo>
                    <a:pt x="201" y="360"/>
                    <a:pt x="198" y="364"/>
                    <a:pt x="194" y="368"/>
                  </a:cubicBezTo>
                  <a:cubicBezTo>
                    <a:pt x="188" y="376"/>
                    <a:pt x="182" y="385"/>
                    <a:pt x="175" y="392"/>
                  </a:cubicBezTo>
                  <a:cubicBezTo>
                    <a:pt x="169" y="399"/>
                    <a:pt x="162" y="406"/>
                    <a:pt x="156" y="412"/>
                  </a:cubicBezTo>
                  <a:cubicBezTo>
                    <a:pt x="149" y="419"/>
                    <a:pt x="143" y="425"/>
                    <a:pt x="137" y="430"/>
                  </a:cubicBezTo>
                  <a:cubicBezTo>
                    <a:pt x="133" y="433"/>
                    <a:pt x="130" y="436"/>
                    <a:pt x="127" y="439"/>
                  </a:cubicBezTo>
                  <a:cubicBezTo>
                    <a:pt x="124" y="441"/>
                    <a:pt x="121" y="444"/>
                    <a:pt x="118" y="446"/>
                  </a:cubicBezTo>
                  <a:cubicBezTo>
                    <a:pt x="112" y="451"/>
                    <a:pt x="106" y="456"/>
                    <a:pt x="101" y="460"/>
                  </a:cubicBezTo>
                  <a:cubicBezTo>
                    <a:pt x="96" y="463"/>
                    <a:pt x="96" y="463"/>
                    <a:pt x="96" y="463"/>
                  </a:cubicBezTo>
                  <a:cubicBezTo>
                    <a:pt x="92" y="466"/>
                    <a:pt x="92" y="466"/>
                    <a:pt x="92" y="466"/>
                  </a:cubicBezTo>
                  <a:cubicBezTo>
                    <a:pt x="89" y="468"/>
                    <a:pt x="87" y="470"/>
                    <a:pt x="84" y="472"/>
                  </a:cubicBezTo>
                  <a:cubicBezTo>
                    <a:pt x="79" y="476"/>
                    <a:pt x="73" y="480"/>
                    <a:pt x="68" y="483"/>
                  </a:cubicBezTo>
                  <a:cubicBezTo>
                    <a:pt x="58" y="490"/>
                    <a:pt x="49" y="496"/>
                    <a:pt x="39" y="502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04"/>
                    <a:pt x="36" y="504"/>
                    <a:pt x="36" y="504"/>
                  </a:cubicBezTo>
                  <a:cubicBezTo>
                    <a:pt x="36" y="504"/>
                    <a:pt x="36" y="504"/>
                    <a:pt x="36" y="504"/>
                  </a:cubicBezTo>
                  <a:cubicBezTo>
                    <a:pt x="36" y="504"/>
                    <a:pt x="36" y="504"/>
                    <a:pt x="36" y="504"/>
                  </a:cubicBezTo>
                  <a:cubicBezTo>
                    <a:pt x="36" y="504"/>
                    <a:pt x="34" y="504"/>
                    <a:pt x="30" y="506"/>
                  </a:cubicBezTo>
                  <a:cubicBezTo>
                    <a:pt x="30" y="506"/>
                    <a:pt x="30" y="506"/>
                    <a:pt x="30" y="506"/>
                  </a:cubicBezTo>
                  <a:cubicBezTo>
                    <a:pt x="30" y="506"/>
                    <a:pt x="30" y="506"/>
                    <a:pt x="30" y="506"/>
                  </a:cubicBezTo>
                  <a:cubicBezTo>
                    <a:pt x="30" y="506"/>
                    <a:pt x="30" y="506"/>
                    <a:pt x="30" y="506"/>
                  </a:cubicBezTo>
                  <a:cubicBezTo>
                    <a:pt x="29" y="507"/>
                    <a:pt x="29" y="507"/>
                    <a:pt x="29" y="507"/>
                  </a:cubicBezTo>
                  <a:cubicBezTo>
                    <a:pt x="29" y="507"/>
                    <a:pt x="29" y="507"/>
                    <a:pt x="29" y="507"/>
                  </a:cubicBezTo>
                  <a:cubicBezTo>
                    <a:pt x="28" y="507"/>
                    <a:pt x="28" y="507"/>
                    <a:pt x="28" y="507"/>
                  </a:cubicBezTo>
                  <a:cubicBezTo>
                    <a:pt x="26" y="510"/>
                    <a:pt x="26" y="510"/>
                    <a:pt x="26" y="510"/>
                  </a:cubicBezTo>
                  <a:cubicBezTo>
                    <a:pt x="24" y="511"/>
                    <a:pt x="22" y="513"/>
                    <a:pt x="20" y="514"/>
                  </a:cubicBezTo>
                  <a:cubicBezTo>
                    <a:pt x="20" y="515"/>
                    <a:pt x="19" y="516"/>
                    <a:pt x="18" y="517"/>
                  </a:cubicBezTo>
                  <a:cubicBezTo>
                    <a:pt x="16" y="518"/>
                    <a:pt x="14" y="519"/>
                    <a:pt x="12" y="520"/>
                  </a:cubicBezTo>
                  <a:cubicBezTo>
                    <a:pt x="8" y="522"/>
                    <a:pt x="4" y="524"/>
                    <a:pt x="0" y="527"/>
                  </a:cubicBezTo>
                  <a:cubicBezTo>
                    <a:pt x="4" y="525"/>
                    <a:pt x="8" y="524"/>
                    <a:pt x="11" y="523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5" y="518"/>
                    <a:pt x="29" y="517"/>
                    <a:pt x="32" y="515"/>
                  </a:cubicBezTo>
                  <a:cubicBezTo>
                    <a:pt x="33" y="515"/>
                    <a:pt x="33" y="515"/>
                    <a:pt x="33" y="515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64" y="502"/>
                    <a:pt x="64" y="502"/>
                    <a:pt x="64" y="502"/>
                  </a:cubicBezTo>
                  <a:cubicBezTo>
                    <a:pt x="73" y="498"/>
                    <a:pt x="83" y="492"/>
                    <a:pt x="92" y="487"/>
                  </a:cubicBezTo>
                  <a:cubicBezTo>
                    <a:pt x="97" y="484"/>
                    <a:pt x="102" y="481"/>
                    <a:pt x="107" y="479"/>
                  </a:cubicBezTo>
                  <a:cubicBezTo>
                    <a:pt x="112" y="475"/>
                    <a:pt x="117" y="472"/>
                    <a:pt x="122" y="469"/>
                  </a:cubicBezTo>
                  <a:cubicBezTo>
                    <a:pt x="127" y="465"/>
                    <a:pt x="132" y="462"/>
                    <a:pt x="137" y="458"/>
                  </a:cubicBezTo>
                  <a:cubicBezTo>
                    <a:pt x="139" y="456"/>
                    <a:pt x="142" y="454"/>
                    <a:pt x="144" y="452"/>
                  </a:cubicBezTo>
                  <a:cubicBezTo>
                    <a:pt x="152" y="446"/>
                    <a:pt x="152" y="446"/>
                    <a:pt x="152" y="446"/>
                  </a:cubicBezTo>
                  <a:cubicBezTo>
                    <a:pt x="157" y="442"/>
                    <a:pt x="162" y="438"/>
                    <a:pt x="167" y="433"/>
                  </a:cubicBezTo>
                  <a:cubicBezTo>
                    <a:pt x="171" y="430"/>
                    <a:pt x="171" y="430"/>
                    <a:pt x="171" y="430"/>
                  </a:cubicBezTo>
                  <a:cubicBezTo>
                    <a:pt x="175" y="426"/>
                    <a:pt x="175" y="426"/>
                    <a:pt x="175" y="426"/>
                  </a:cubicBezTo>
                  <a:cubicBezTo>
                    <a:pt x="182" y="419"/>
                    <a:pt x="182" y="419"/>
                    <a:pt x="182" y="419"/>
                  </a:cubicBezTo>
                  <a:cubicBezTo>
                    <a:pt x="187" y="414"/>
                    <a:pt x="192" y="409"/>
                    <a:pt x="197" y="404"/>
                  </a:cubicBezTo>
                  <a:cubicBezTo>
                    <a:pt x="202" y="398"/>
                    <a:pt x="206" y="393"/>
                    <a:pt x="211" y="387"/>
                  </a:cubicBezTo>
                  <a:cubicBezTo>
                    <a:pt x="215" y="381"/>
                    <a:pt x="220" y="375"/>
                    <a:pt x="224" y="369"/>
                  </a:cubicBezTo>
                  <a:cubicBezTo>
                    <a:pt x="229" y="364"/>
                    <a:pt x="233" y="357"/>
                    <a:pt x="237" y="351"/>
                  </a:cubicBezTo>
                  <a:cubicBezTo>
                    <a:pt x="241" y="345"/>
                    <a:pt x="244" y="338"/>
                    <a:pt x="248" y="332"/>
                  </a:cubicBezTo>
                  <a:cubicBezTo>
                    <a:pt x="252" y="326"/>
                    <a:pt x="255" y="319"/>
                    <a:pt x="258" y="313"/>
                  </a:cubicBezTo>
                  <a:cubicBezTo>
                    <a:pt x="261" y="306"/>
                    <a:pt x="265" y="299"/>
                    <a:pt x="267" y="293"/>
                  </a:cubicBezTo>
                  <a:cubicBezTo>
                    <a:pt x="270" y="286"/>
                    <a:pt x="272" y="280"/>
                    <a:pt x="275" y="273"/>
                  </a:cubicBezTo>
                  <a:cubicBezTo>
                    <a:pt x="280" y="260"/>
                    <a:pt x="283" y="247"/>
                    <a:pt x="287" y="235"/>
                  </a:cubicBezTo>
                  <a:cubicBezTo>
                    <a:pt x="289" y="225"/>
                    <a:pt x="289" y="225"/>
                    <a:pt x="289" y="225"/>
                  </a:cubicBezTo>
                  <a:cubicBezTo>
                    <a:pt x="291" y="216"/>
                    <a:pt x="291" y="216"/>
                    <a:pt x="291" y="216"/>
                  </a:cubicBezTo>
                  <a:cubicBezTo>
                    <a:pt x="292" y="210"/>
                    <a:pt x="293" y="204"/>
                    <a:pt x="294" y="198"/>
                  </a:cubicBezTo>
                  <a:cubicBezTo>
                    <a:pt x="295" y="192"/>
                    <a:pt x="296" y="186"/>
                    <a:pt x="297" y="181"/>
                  </a:cubicBezTo>
                  <a:cubicBezTo>
                    <a:pt x="297" y="175"/>
                    <a:pt x="298" y="169"/>
                    <a:pt x="299" y="164"/>
                  </a:cubicBezTo>
                  <a:cubicBezTo>
                    <a:pt x="299" y="158"/>
                    <a:pt x="299" y="153"/>
                    <a:pt x="300" y="148"/>
                  </a:cubicBezTo>
                  <a:cubicBezTo>
                    <a:pt x="300" y="143"/>
                    <a:pt x="300" y="138"/>
                    <a:pt x="300" y="132"/>
                  </a:cubicBezTo>
                  <a:cubicBezTo>
                    <a:pt x="300" y="129"/>
                    <a:pt x="300" y="129"/>
                    <a:pt x="300" y="129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3"/>
                    <a:pt x="300" y="109"/>
                    <a:pt x="300" y="104"/>
                  </a:cubicBezTo>
                  <a:cubicBezTo>
                    <a:pt x="300" y="101"/>
                    <a:pt x="299" y="98"/>
                    <a:pt x="299" y="95"/>
                  </a:cubicBezTo>
                  <a:cubicBezTo>
                    <a:pt x="298" y="94"/>
                    <a:pt x="298" y="92"/>
                    <a:pt x="297" y="90"/>
                  </a:cubicBezTo>
                  <a:cubicBezTo>
                    <a:pt x="297" y="89"/>
                    <a:pt x="297" y="88"/>
                    <a:pt x="297" y="88"/>
                  </a:cubicBezTo>
                  <a:cubicBezTo>
                    <a:pt x="296" y="83"/>
                    <a:pt x="295" y="77"/>
                    <a:pt x="294" y="73"/>
                  </a:cubicBezTo>
                  <a:cubicBezTo>
                    <a:pt x="293" y="68"/>
                    <a:pt x="292" y="64"/>
                    <a:pt x="290" y="59"/>
                  </a:cubicBezTo>
                  <a:cubicBezTo>
                    <a:pt x="289" y="55"/>
                    <a:pt x="288" y="50"/>
                    <a:pt x="287" y="46"/>
                  </a:cubicBezTo>
                  <a:cubicBezTo>
                    <a:pt x="282" y="30"/>
                    <a:pt x="276" y="15"/>
                    <a:pt x="27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xmlns="" id="{F7CE8B83-F7D3-4617-9ABB-06ED5F9A5B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8687" y="3216275"/>
              <a:ext cx="203200" cy="542925"/>
            </a:xfrm>
            <a:custGeom>
              <a:avLst/>
              <a:gdLst>
                <a:gd name="T0" fmla="*/ 137 w 139"/>
                <a:gd name="T1" fmla="*/ 366 h 368"/>
                <a:gd name="T2" fmla="*/ 139 w 139"/>
                <a:gd name="T3" fmla="*/ 368 h 368"/>
                <a:gd name="T4" fmla="*/ 138 w 139"/>
                <a:gd name="T5" fmla="*/ 367 h 368"/>
                <a:gd name="T6" fmla="*/ 137 w 139"/>
                <a:gd name="T7" fmla="*/ 366 h 368"/>
                <a:gd name="T8" fmla="*/ 25 w 139"/>
                <a:gd name="T9" fmla="*/ 0 h 368"/>
                <a:gd name="T10" fmla="*/ 0 w 139"/>
                <a:gd name="T11" fmla="*/ 59 h 368"/>
                <a:gd name="T12" fmla="*/ 1 w 139"/>
                <a:gd name="T13" fmla="*/ 76 h 368"/>
                <a:gd name="T14" fmla="*/ 1 w 139"/>
                <a:gd name="T15" fmla="*/ 76 h 368"/>
                <a:gd name="T16" fmla="*/ 2 w 139"/>
                <a:gd name="T17" fmla="*/ 77 h 368"/>
                <a:gd name="T18" fmla="*/ 4 w 139"/>
                <a:gd name="T19" fmla="*/ 96 h 368"/>
                <a:gd name="T20" fmla="*/ 6 w 139"/>
                <a:gd name="T21" fmla="*/ 115 h 368"/>
                <a:gd name="T22" fmla="*/ 10 w 139"/>
                <a:gd name="T23" fmla="*/ 134 h 368"/>
                <a:gd name="T24" fmla="*/ 14 w 139"/>
                <a:gd name="T25" fmla="*/ 153 h 368"/>
                <a:gd name="T26" fmla="*/ 19 w 139"/>
                <a:gd name="T27" fmla="*/ 171 h 368"/>
                <a:gd name="T28" fmla="*/ 32 w 139"/>
                <a:gd name="T29" fmla="*/ 209 h 368"/>
                <a:gd name="T30" fmla="*/ 36 w 139"/>
                <a:gd name="T31" fmla="*/ 218 h 368"/>
                <a:gd name="T32" fmla="*/ 40 w 139"/>
                <a:gd name="T33" fmla="*/ 228 h 368"/>
                <a:gd name="T34" fmla="*/ 42 w 139"/>
                <a:gd name="T35" fmla="*/ 233 h 368"/>
                <a:gd name="T36" fmla="*/ 55 w 139"/>
                <a:gd name="T37" fmla="*/ 248 h 368"/>
                <a:gd name="T38" fmla="*/ 104 w 139"/>
                <a:gd name="T39" fmla="*/ 302 h 368"/>
                <a:gd name="T40" fmla="*/ 51 w 139"/>
                <a:gd name="T41" fmla="*/ 186 h 368"/>
                <a:gd name="T42" fmla="*/ 48 w 139"/>
                <a:gd name="T43" fmla="*/ 176 h 368"/>
                <a:gd name="T44" fmla="*/ 45 w 139"/>
                <a:gd name="T45" fmla="*/ 165 h 368"/>
                <a:gd name="T46" fmla="*/ 40 w 139"/>
                <a:gd name="T47" fmla="*/ 144 h 368"/>
                <a:gd name="T48" fmla="*/ 35 w 139"/>
                <a:gd name="T49" fmla="*/ 121 h 368"/>
                <a:gd name="T50" fmla="*/ 33 w 139"/>
                <a:gd name="T51" fmla="*/ 109 h 368"/>
                <a:gd name="T52" fmla="*/ 31 w 139"/>
                <a:gd name="T53" fmla="*/ 97 h 368"/>
                <a:gd name="T54" fmla="*/ 28 w 139"/>
                <a:gd name="T55" fmla="*/ 72 h 368"/>
                <a:gd name="T56" fmla="*/ 27 w 139"/>
                <a:gd name="T57" fmla="*/ 47 h 368"/>
                <a:gd name="T58" fmla="*/ 27 w 139"/>
                <a:gd name="T59" fmla="*/ 35 h 368"/>
                <a:gd name="T60" fmla="*/ 27 w 139"/>
                <a:gd name="T61" fmla="*/ 34 h 368"/>
                <a:gd name="T62" fmla="*/ 27 w 139"/>
                <a:gd name="T63" fmla="*/ 22 h 368"/>
                <a:gd name="T64" fmla="*/ 27 w 139"/>
                <a:gd name="T65" fmla="*/ 7 h 368"/>
                <a:gd name="T66" fmla="*/ 25 w 139"/>
                <a:gd name="T6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368">
                  <a:moveTo>
                    <a:pt x="137" y="366"/>
                  </a:moveTo>
                  <a:cubicBezTo>
                    <a:pt x="138" y="367"/>
                    <a:pt x="138" y="367"/>
                    <a:pt x="139" y="368"/>
                  </a:cubicBezTo>
                  <a:cubicBezTo>
                    <a:pt x="139" y="367"/>
                    <a:pt x="138" y="367"/>
                    <a:pt x="138" y="367"/>
                  </a:cubicBezTo>
                  <a:cubicBezTo>
                    <a:pt x="138" y="367"/>
                    <a:pt x="138" y="367"/>
                    <a:pt x="137" y="366"/>
                  </a:cubicBezTo>
                  <a:moveTo>
                    <a:pt x="25" y="0"/>
                  </a:moveTo>
                  <a:cubicBezTo>
                    <a:pt x="16" y="15"/>
                    <a:pt x="7" y="37"/>
                    <a:pt x="0" y="59"/>
                  </a:cubicBezTo>
                  <a:cubicBezTo>
                    <a:pt x="1" y="64"/>
                    <a:pt x="1" y="70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2" y="77"/>
                  </a:cubicBezTo>
                  <a:cubicBezTo>
                    <a:pt x="2" y="84"/>
                    <a:pt x="3" y="90"/>
                    <a:pt x="4" y="96"/>
                  </a:cubicBezTo>
                  <a:cubicBezTo>
                    <a:pt x="5" y="102"/>
                    <a:pt x="5" y="109"/>
                    <a:pt x="6" y="115"/>
                  </a:cubicBezTo>
                  <a:cubicBezTo>
                    <a:pt x="7" y="121"/>
                    <a:pt x="9" y="128"/>
                    <a:pt x="10" y="134"/>
                  </a:cubicBezTo>
                  <a:cubicBezTo>
                    <a:pt x="11" y="140"/>
                    <a:pt x="13" y="147"/>
                    <a:pt x="14" y="153"/>
                  </a:cubicBezTo>
                  <a:cubicBezTo>
                    <a:pt x="16" y="159"/>
                    <a:pt x="17" y="165"/>
                    <a:pt x="19" y="171"/>
                  </a:cubicBezTo>
                  <a:cubicBezTo>
                    <a:pt x="22" y="183"/>
                    <a:pt x="27" y="196"/>
                    <a:pt x="32" y="209"/>
                  </a:cubicBezTo>
                  <a:cubicBezTo>
                    <a:pt x="33" y="212"/>
                    <a:pt x="34" y="215"/>
                    <a:pt x="36" y="218"/>
                  </a:cubicBezTo>
                  <a:cubicBezTo>
                    <a:pt x="37" y="222"/>
                    <a:pt x="39" y="225"/>
                    <a:pt x="40" y="228"/>
                  </a:cubicBezTo>
                  <a:cubicBezTo>
                    <a:pt x="41" y="230"/>
                    <a:pt x="41" y="231"/>
                    <a:pt x="42" y="233"/>
                  </a:cubicBezTo>
                  <a:cubicBezTo>
                    <a:pt x="46" y="238"/>
                    <a:pt x="51" y="243"/>
                    <a:pt x="55" y="248"/>
                  </a:cubicBezTo>
                  <a:cubicBezTo>
                    <a:pt x="71" y="266"/>
                    <a:pt x="87" y="284"/>
                    <a:pt x="104" y="302"/>
                  </a:cubicBezTo>
                  <a:cubicBezTo>
                    <a:pt x="82" y="265"/>
                    <a:pt x="64" y="226"/>
                    <a:pt x="51" y="186"/>
                  </a:cubicBezTo>
                  <a:cubicBezTo>
                    <a:pt x="50" y="183"/>
                    <a:pt x="49" y="179"/>
                    <a:pt x="48" y="176"/>
                  </a:cubicBezTo>
                  <a:cubicBezTo>
                    <a:pt x="45" y="165"/>
                    <a:pt x="45" y="165"/>
                    <a:pt x="45" y="165"/>
                  </a:cubicBezTo>
                  <a:cubicBezTo>
                    <a:pt x="43" y="158"/>
                    <a:pt x="41" y="151"/>
                    <a:pt x="40" y="144"/>
                  </a:cubicBezTo>
                  <a:cubicBezTo>
                    <a:pt x="38" y="136"/>
                    <a:pt x="36" y="129"/>
                    <a:pt x="35" y="121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0" y="89"/>
                    <a:pt x="29" y="80"/>
                    <a:pt x="28" y="72"/>
                  </a:cubicBezTo>
                  <a:cubicBezTo>
                    <a:pt x="28" y="64"/>
                    <a:pt x="27" y="56"/>
                    <a:pt x="27" y="4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0"/>
                    <a:pt x="27" y="26"/>
                    <a:pt x="27" y="22"/>
                  </a:cubicBezTo>
                  <a:cubicBezTo>
                    <a:pt x="27" y="17"/>
                    <a:pt x="27" y="12"/>
                    <a:pt x="27" y="7"/>
                  </a:cubicBezTo>
                  <a:cubicBezTo>
                    <a:pt x="27" y="5"/>
                    <a:pt x="26" y="3"/>
                    <a:pt x="2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xmlns="" id="{556D1B44-0FC4-4742-A353-91AA987898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9687" y="3111500"/>
              <a:ext cx="1250950" cy="1016000"/>
            </a:xfrm>
            <a:custGeom>
              <a:avLst/>
              <a:gdLst>
                <a:gd name="T0" fmla="*/ 14 w 856"/>
                <a:gd name="T1" fmla="*/ 573 h 689"/>
                <a:gd name="T2" fmla="*/ 20 w 856"/>
                <a:gd name="T3" fmla="*/ 597 h 689"/>
                <a:gd name="T4" fmla="*/ 30 w 856"/>
                <a:gd name="T5" fmla="*/ 630 h 689"/>
                <a:gd name="T6" fmla="*/ 241 w 856"/>
                <a:gd name="T7" fmla="*/ 688 h 689"/>
                <a:gd name="T8" fmla="*/ 162 w 856"/>
                <a:gd name="T9" fmla="*/ 663 h 689"/>
                <a:gd name="T10" fmla="*/ 94 w 856"/>
                <a:gd name="T11" fmla="*/ 621 h 689"/>
                <a:gd name="T12" fmla="*/ 10 w 856"/>
                <a:gd name="T13" fmla="*/ 563 h 689"/>
                <a:gd name="T14" fmla="*/ 734 w 856"/>
                <a:gd name="T15" fmla="*/ 8 h 689"/>
                <a:gd name="T16" fmla="*/ 778 w 856"/>
                <a:gd name="T17" fmla="*/ 90 h 689"/>
                <a:gd name="T18" fmla="*/ 788 w 856"/>
                <a:gd name="T19" fmla="*/ 109 h 689"/>
                <a:gd name="T20" fmla="*/ 793 w 856"/>
                <a:gd name="T21" fmla="*/ 119 h 689"/>
                <a:gd name="T22" fmla="*/ 803 w 856"/>
                <a:gd name="T23" fmla="*/ 142 h 689"/>
                <a:gd name="T24" fmla="*/ 823 w 856"/>
                <a:gd name="T25" fmla="*/ 205 h 689"/>
                <a:gd name="T26" fmla="*/ 829 w 856"/>
                <a:gd name="T27" fmla="*/ 240 h 689"/>
                <a:gd name="T28" fmla="*/ 831 w 856"/>
                <a:gd name="T29" fmla="*/ 280 h 689"/>
                <a:gd name="T30" fmla="*/ 830 w 856"/>
                <a:gd name="T31" fmla="*/ 312 h 689"/>
                <a:gd name="T32" fmla="*/ 828 w 856"/>
                <a:gd name="T33" fmla="*/ 330 h 689"/>
                <a:gd name="T34" fmla="*/ 823 w 856"/>
                <a:gd name="T35" fmla="*/ 356 h 689"/>
                <a:gd name="T36" fmla="*/ 809 w 856"/>
                <a:gd name="T37" fmla="*/ 400 h 689"/>
                <a:gd name="T38" fmla="*/ 789 w 856"/>
                <a:gd name="T39" fmla="*/ 470 h 689"/>
                <a:gd name="T40" fmla="*/ 772 w 856"/>
                <a:gd name="T41" fmla="*/ 468 h 689"/>
                <a:gd name="T42" fmla="*/ 760 w 856"/>
                <a:gd name="T43" fmla="*/ 485 h 689"/>
                <a:gd name="T44" fmla="*/ 718 w 856"/>
                <a:gd name="T45" fmla="*/ 529 h 689"/>
                <a:gd name="T46" fmla="*/ 650 w 856"/>
                <a:gd name="T47" fmla="*/ 578 h 689"/>
                <a:gd name="T48" fmla="*/ 623 w 856"/>
                <a:gd name="T49" fmla="*/ 593 h 689"/>
                <a:gd name="T50" fmla="*/ 548 w 856"/>
                <a:gd name="T51" fmla="*/ 618 h 689"/>
                <a:gd name="T52" fmla="*/ 343 w 856"/>
                <a:gd name="T53" fmla="*/ 660 h 689"/>
                <a:gd name="T54" fmla="*/ 261 w 856"/>
                <a:gd name="T55" fmla="*/ 668 h 689"/>
                <a:gd name="T56" fmla="*/ 247 w 856"/>
                <a:gd name="T57" fmla="*/ 677 h 689"/>
                <a:gd name="T58" fmla="*/ 316 w 856"/>
                <a:gd name="T59" fmla="*/ 688 h 689"/>
                <a:gd name="T60" fmla="*/ 563 w 856"/>
                <a:gd name="T61" fmla="*/ 644 h 689"/>
                <a:gd name="T62" fmla="*/ 696 w 856"/>
                <a:gd name="T63" fmla="*/ 577 h 689"/>
                <a:gd name="T64" fmla="*/ 715 w 856"/>
                <a:gd name="T65" fmla="*/ 563 h 689"/>
                <a:gd name="T66" fmla="*/ 731 w 856"/>
                <a:gd name="T67" fmla="*/ 551 h 689"/>
                <a:gd name="T68" fmla="*/ 762 w 856"/>
                <a:gd name="T69" fmla="*/ 521 h 689"/>
                <a:gd name="T70" fmla="*/ 777 w 856"/>
                <a:gd name="T71" fmla="*/ 503 h 689"/>
                <a:gd name="T72" fmla="*/ 792 w 856"/>
                <a:gd name="T73" fmla="*/ 484 h 689"/>
                <a:gd name="T74" fmla="*/ 828 w 856"/>
                <a:gd name="T75" fmla="*/ 418 h 689"/>
                <a:gd name="T76" fmla="*/ 848 w 856"/>
                <a:gd name="T77" fmla="*/ 359 h 689"/>
                <a:gd name="T78" fmla="*/ 853 w 856"/>
                <a:gd name="T79" fmla="*/ 330 h 689"/>
                <a:gd name="T80" fmla="*/ 856 w 856"/>
                <a:gd name="T81" fmla="*/ 286 h 689"/>
                <a:gd name="T82" fmla="*/ 851 w 856"/>
                <a:gd name="T83" fmla="*/ 224 h 689"/>
                <a:gd name="T84" fmla="*/ 835 w 856"/>
                <a:gd name="T85" fmla="*/ 164 h 689"/>
                <a:gd name="T86" fmla="*/ 814 w 856"/>
                <a:gd name="T87" fmla="*/ 112 h 689"/>
                <a:gd name="T88" fmla="*/ 808 w 856"/>
                <a:gd name="T89" fmla="*/ 99 h 689"/>
                <a:gd name="T90" fmla="*/ 801 w 856"/>
                <a:gd name="T91" fmla="*/ 86 h 689"/>
                <a:gd name="T92" fmla="*/ 788 w 856"/>
                <a:gd name="T93" fmla="*/ 66 h 689"/>
                <a:gd name="T94" fmla="*/ 774 w 856"/>
                <a:gd name="T95" fmla="*/ 46 h 689"/>
                <a:gd name="T96" fmla="*/ 746 w 856"/>
                <a:gd name="T97" fmla="*/ 15 h 689"/>
                <a:gd name="T98" fmla="*/ 731 w 856"/>
                <a:gd name="T99" fmla="*/ 1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6" h="689">
                  <a:moveTo>
                    <a:pt x="0" y="556"/>
                  </a:moveTo>
                  <a:cubicBezTo>
                    <a:pt x="3" y="560"/>
                    <a:pt x="6" y="563"/>
                    <a:pt x="8" y="566"/>
                  </a:cubicBezTo>
                  <a:cubicBezTo>
                    <a:pt x="10" y="569"/>
                    <a:pt x="12" y="571"/>
                    <a:pt x="14" y="573"/>
                  </a:cubicBezTo>
                  <a:cubicBezTo>
                    <a:pt x="17" y="578"/>
                    <a:pt x="19" y="581"/>
                    <a:pt x="21" y="584"/>
                  </a:cubicBezTo>
                  <a:cubicBezTo>
                    <a:pt x="23" y="590"/>
                    <a:pt x="22" y="594"/>
                    <a:pt x="20" y="597"/>
                  </a:cubicBezTo>
                  <a:cubicBezTo>
                    <a:pt x="20" y="597"/>
                    <a:pt x="20" y="597"/>
                    <a:pt x="20" y="597"/>
                  </a:cubicBezTo>
                  <a:cubicBezTo>
                    <a:pt x="18" y="600"/>
                    <a:pt x="16" y="603"/>
                    <a:pt x="16" y="608"/>
                  </a:cubicBezTo>
                  <a:cubicBezTo>
                    <a:pt x="16" y="610"/>
                    <a:pt x="17" y="613"/>
                    <a:pt x="19" y="617"/>
                  </a:cubicBezTo>
                  <a:cubicBezTo>
                    <a:pt x="21" y="620"/>
                    <a:pt x="25" y="625"/>
                    <a:pt x="30" y="630"/>
                  </a:cubicBezTo>
                  <a:cubicBezTo>
                    <a:pt x="39" y="635"/>
                    <a:pt x="49" y="639"/>
                    <a:pt x="58" y="644"/>
                  </a:cubicBezTo>
                  <a:cubicBezTo>
                    <a:pt x="83" y="654"/>
                    <a:pt x="108" y="663"/>
                    <a:pt x="134" y="670"/>
                  </a:cubicBezTo>
                  <a:cubicBezTo>
                    <a:pt x="169" y="680"/>
                    <a:pt x="205" y="685"/>
                    <a:pt x="241" y="688"/>
                  </a:cubicBezTo>
                  <a:cubicBezTo>
                    <a:pt x="239" y="687"/>
                    <a:pt x="237" y="687"/>
                    <a:pt x="235" y="687"/>
                  </a:cubicBezTo>
                  <a:cubicBezTo>
                    <a:pt x="228" y="685"/>
                    <a:pt x="221" y="683"/>
                    <a:pt x="213" y="681"/>
                  </a:cubicBezTo>
                  <a:cubicBezTo>
                    <a:pt x="198" y="677"/>
                    <a:pt x="182" y="672"/>
                    <a:pt x="162" y="663"/>
                  </a:cubicBezTo>
                  <a:cubicBezTo>
                    <a:pt x="152" y="659"/>
                    <a:pt x="142" y="653"/>
                    <a:pt x="130" y="646"/>
                  </a:cubicBezTo>
                  <a:cubicBezTo>
                    <a:pt x="125" y="643"/>
                    <a:pt x="119" y="639"/>
                    <a:pt x="113" y="635"/>
                  </a:cubicBezTo>
                  <a:cubicBezTo>
                    <a:pt x="106" y="630"/>
                    <a:pt x="100" y="626"/>
                    <a:pt x="94" y="621"/>
                  </a:cubicBezTo>
                  <a:cubicBezTo>
                    <a:pt x="89" y="617"/>
                    <a:pt x="84" y="613"/>
                    <a:pt x="79" y="609"/>
                  </a:cubicBezTo>
                  <a:cubicBezTo>
                    <a:pt x="59" y="597"/>
                    <a:pt x="39" y="584"/>
                    <a:pt x="20" y="570"/>
                  </a:cubicBezTo>
                  <a:cubicBezTo>
                    <a:pt x="17" y="568"/>
                    <a:pt x="14" y="566"/>
                    <a:pt x="10" y="563"/>
                  </a:cubicBezTo>
                  <a:cubicBezTo>
                    <a:pt x="6" y="561"/>
                    <a:pt x="3" y="558"/>
                    <a:pt x="0" y="556"/>
                  </a:cubicBezTo>
                  <a:moveTo>
                    <a:pt x="730" y="0"/>
                  </a:moveTo>
                  <a:cubicBezTo>
                    <a:pt x="731" y="3"/>
                    <a:pt x="733" y="5"/>
                    <a:pt x="734" y="8"/>
                  </a:cubicBezTo>
                  <a:cubicBezTo>
                    <a:pt x="747" y="28"/>
                    <a:pt x="759" y="52"/>
                    <a:pt x="769" y="76"/>
                  </a:cubicBezTo>
                  <a:cubicBezTo>
                    <a:pt x="769" y="76"/>
                    <a:pt x="770" y="77"/>
                    <a:pt x="770" y="78"/>
                  </a:cubicBezTo>
                  <a:cubicBezTo>
                    <a:pt x="773" y="82"/>
                    <a:pt x="775" y="86"/>
                    <a:pt x="778" y="90"/>
                  </a:cubicBezTo>
                  <a:cubicBezTo>
                    <a:pt x="781" y="96"/>
                    <a:pt x="781" y="96"/>
                    <a:pt x="781" y="96"/>
                  </a:cubicBezTo>
                  <a:cubicBezTo>
                    <a:pt x="782" y="98"/>
                    <a:pt x="782" y="98"/>
                    <a:pt x="782" y="98"/>
                  </a:cubicBezTo>
                  <a:cubicBezTo>
                    <a:pt x="788" y="109"/>
                    <a:pt x="788" y="109"/>
                    <a:pt x="788" y="109"/>
                  </a:cubicBezTo>
                  <a:cubicBezTo>
                    <a:pt x="788" y="109"/>
                    <a:pt x="788" y="109"/>
                    <a:pt x="788" y="109"/>
                  </a:cubicBezTo>
                  <a:cubicBezTo>
                    <a:pt x="789" y="111"/>
                    <a:pt x="789" y="111"/>
                    <a:pt x="789" y="111"/>
                  </a:cubicBezTo>
                  <a:cubicBezTo>
                    <a:pt x="790" y="114"/>
                    <a:pt x="792" y="116"/>
                    <a:pt x="793" y="119"/>
                  </a:cubicBezTo>
                  <a:cubicBezTo>
                    <a:pt x="794" y="121"/>
                    <a:pt x="794" y="121"/>
                    <a:pt x="794" y="121"/>
                  </a:cubicBezTo>
                  <a:cubicBezTo>
                    <a:pt x="797" y="126"/>
                    <a:pt x="797" y="126"/>
                    <a:pt x="797" y="126"/>
                  </a:cubicBezTo>
                  <a:cubicBezTo>
                    <a:pt x="799" y="131"/>
                    <a:pt x="801" y="137"/>
                    <a:pt x="803" y="142"/>
                  </a:cubicBezTo>
                  <a:cubicBezTo>
                    <a:pt x="806" y="147"/>
                    <a:pt x="808" y="153"/>
                    <a:pt x="810" y="158"/>
                  </a:cubicBezTo>
                  <a:cubicBezTo>
                    <a:pt x="812" y="164"/>
                    <a:pt x="814" y="170"/>
                    <a:pt x="815" y="174"/>
                  </a:cubicBezTo>
                  <a:cubicBezTo>
                    <a:pt x="818" y="184"/>
                    <a:pt x="821" y="195"/>
                    <a:pt x="823" y="205"/>
                  </a:cubicBezTo>
                  <a:cubicBezTo>
                    <a:pt x="824" y="208"/>
                    <a:pt x="825" y="210"/>
                    <a:pt x="825" y="213"/>
                  </a:cubicBezTo>
                  <a:cubicBezTo>
                    <a:pt x="827" y="222"/>
                    <a:pt x="827" y="222"/>
                    <a:pt x="827" y="222"/>
                  </a:cubicBezTo>
                  <a:cubicBezTo>
                    <a:pt x="828" y="228"/>
                    <a:pt x="828" y="234"/>
                    <a:pt x="829" y="240"/>
                  </a:cubicBezTo>
                  <a:cubicBezTo>
                    <a:pt x="830" y="247"/>
                    <a:pt x="831" y="252"/>
                    <a:pt x="831" y="259"/>
                  </a:cubicBezTo>
                  <a:cubicBezTo>
                    <a:pt x="831" y="265"/>
                    <a:pt x="831" y="272"/>
                    <a:pt x="831" y="279"/>
                  </a:cubicBezTo>
                  <a:cubicBezTo>
                    <a:pt x="831" y="279"/>
                    <a:pt x="831" y="279"/>
                    <a:pt x="831" y="280"/>
                  </a:cubicBezTo>
                  <a:cubicBezTo>
                    <a:pt x="831" y="287"/>
                    <a:pt x="831" y="294"/>
                    <a:pt x="831" y="301"/>
                  </a:cubicBezTo>
                  <a:cubicBezTo>
                    <a:pt x="831" y="306"/>
                    <a:pt x="831" y="306"/>
                    <a:pt x="831" y="306"/>
                  </a:cubicBezTo>
                  <a:cubicBezTo>
                    <a:pt x="830" y="312"/>
                    <a:pt x="830" y="312"/>
                    <a:pt x="830" y="312"/>
                  </a:cubicBezTo>
                  <a:cubicBezTo>
                    <a:pt x="830" y="315"/>
                    <a:pt x="829" y="319"/>
                    <a:pt x="829" y="323"/>
                  </a:cubicBezTo>
                  <a:cubicBezTo>
                    <a:pt x="828" y="325"/>
                    <a:pt x="828" y="327"/>
                    <a:pt x="828" y="330"/>
                  </a:cubicBezTo>
                  <a:cubicBezTo>
                    <a:pt x="828" y="330"/>
                    <a:pt x="828" y="330"/>
                    <a:pt x="828" y="330"/>
                  </a:cubicBezTo>
                  <a:cubicBezTo>
                    <a:pt x="828" y="331"/>
                    <a:pt x="827" y="331"/>
                    <a:pt x="827" y="332"/>
                  </a:cubicBezTo>
                  <a:cubicBezTo>
                    <a:pt x="827" y="336"/>
                    <a:pt x="826" y="341"/>
                    <a:pt x="825" y="345"/>
                  </a:cubicBezTo>
                  <a:cubicBezTo>
                    <a:pt x="824" y="349"/>
                    <a:pt x="824" y="352"/>
                    <a:pt x="823" y="356"/>
                  </a:cubicBezTo>
                  <a:cubicBezTo>
                    <a:pt x="822" y="360"/>
                    <a:pt x="821" y="364"/>
                    <a:pt x="820" y="367"/>
                  </a:cubicBezTo>
                  <a:cubicBezTo>
                    <a:pt x="818" y="375"/>
                    <a:pt x="815" y="382"/>
                    <a:pt x="813" y="390"/>
                  </a:cubicBezTo>
                  <a:cubicBezTo>
                    <a:pt x="811" y="393"/>
                    <a:pt x="810" y="397"/>
                    <a:pt x="809" y="400"/>
                  </a:cubicBezTo>
                  <a:cubicBezTo>
                    <a:pt x="807" y="404"/>
                    <a:pt x="806" y="407"/>
                    <a:pt x="804" y="411"/>
                  </a:cubicBezTo>
                  <a:cubicBezTo>
                    <a:pt x="801" y="418"/>
                    <a:pt x="798" y="424"/>
                    <a:pt x="795" y="431"/>
                  </a:cubicBezTo>
                  <a:cubicBezTo>
                    <a:pt x="794" y="446"/>
                    <a:pt x="793" y="460"/>
                    <a:pt x="789" y="470"/>
                  </a:cubicBezTo>
                  <a:cubicBezTo>
                    <a:pt x="788" y="462"/>
                    <a:pt x="787" y="454"/>
                    <a:pt x="786" y="447"/>
                  </a:cubicBezTo>
                  <a:cubicBezTo>
                    <a:pt x="785" y="448"/>
                    <a:pt x="785" y="449"/>
                    <a:pt x="784" y="451"/>
                  </a:cubicBezTo>
                  <a:cubicBezTo>
                    <a:pt x="780" y="456"/>
                    <a:pt x="776" y="462"/>
                    <a:pt x="772" y="468"/>
                  </a:cubicBezTo>
                  <a:cubicBezTo>
                    <a:pt x="766" y="477"/>
                    <a:pt x="766" y="477"/>
                    <a:pt x="766" y="477"/>
                  </a:cubicBezTo>
                  <a:cubicBezTo>
                    <a:pt x="763" y="481"/>
                    <a:pt x="763" y="481"/>
                    <a:pt x="763" y="481"/>
                  </a:cubicBezTo>
                  <a:cubicBezTo>
                    <a:pt x="760" y="485"/>
                    <a:pt x="760" y="485"/>
                    <a:pt x="760" y="485"/>
                  </a:cubicBezTo>
                  <a:cubicBezTo>
                    <a:pt x="752" y="494"/>
                    <a:pt x="744" y="504"/>
                    <a:pt x="735" y="513"/>
                  </a:cubicBezTo>
                  <a:cubicBezTo>
                    <a:pt x="730" y="518"/>
                    <a:pt x="724" y="524"/>
                    <a:pt x="718" y="529"/>
                  </a:cubicBezTo>
                  <a:cubicBezTo>
                    <a:pt x="718" y="529"/>
                    <a:pt x="718" y="529"/>
                    <a:pt x="718" y="529"/>
                  </a:cubicBezTo>
                  <a:cubicBezTo>
                    <a:pt x="712" y="539"/>
                    <a:pt x="705" y="547"/>
                    <a:pt x="697" y="554"/>
                  </a:cubicBezTo>
                  <a:cubicBezTo>
                    <a:pt x="687" y="561"/>
                    <a:pt x="672" y="568"/>
                    <a:pt x="656" y="575"/>
                  </a:cubicBezTo>
                  <a:cubicBezTo>
                    <a:pt x="654" y="576"/>
                    <a:pt x="652" y="577"/>
                    <a:pt x="650" y="578"/>
                  </a:cubicBezTo>
                  <a:cubicBezTo>
                    <a:pt x="648" y="579"/>
                    <a:pt x="646" y="580"/>
                    <a:pt x="644" y="581"/>
                  </a:cubicBezTo>
                  <a:cubicBezTo>
                    <a:pt x="640" y="583"/>
                    <a:pt x="636" y="585"/>
                    <a:pt x="633" y="587"/>
                  </a:cubicBezTo>
                  <a:cubicBezTo>
                    <a:pt x="629" y="589"/>
                    <a:pt x="626" y="591"/>
                    <a:pt x="623" y="593"/>
                  </a:cubicBezTo>
                  <a:cubicBezTo>
                    <a:pt x="619" y="595"/>
                    <a:pt x="616" y="597"/>
                    <a:pt x="614" y="600"/>
                  </a:cubicBezTo>
                  <a:cubicBezTo>
                    <a:pt x="600" y="604"/>
                    <a:pt x="586" y="607"/>
                    <a:pt x="573" y="610"/>
                  </a:cubicBezTo>
                  <a:cubicBezTo>
                    <a:pt x="564" y="612"/>
                    <a:pt x="556" y="615"/>
                    <a:pt x="548" y="618"/>
                  </a:cubicBezTo>
                  <a:cubicBezTo>
                    <a:pt x="530" y="623"/>
                    <a:pt x="513" y="629"/>
                    <a:pt x="495" y="634"/>
                  </a:cubicBezTo>
                  <a:cubicBezTo>
                    <a:pt x="477" y="639"/>
                    <a:pt x="457" y="644"/>
                    <a:pt x="432" y="649"/>
                  </a:cubicBezTo>
                  <a:cubicBezTo>
                    <a:pt x="408" y="653"/>
                    <a:pt x="379" y="657"/>
                    <a:pt x="343" y="660"/>
                  </a:cubicBezTo>
                  <a:cubicBezTo>
                    <a:pt x="334" y="661"/>
                    <a:pt x="324" y="663"/>
                    <a:pt x="317" y="664"/>
                  </a:cubicBezTo>
                  <a:cubicBezTo>
                    <a:pt x="303" y="665"/>
                    <a:pt x="291" y="666"/>
                    <a:pt x="279" y="667"/>
                  </a:cubicBezTo>
                  <a:cubicBezTo>
                    <a:pt x="272" y="668"/>
                    <a:pt x="267" y="668"/>
                    <a:pt x="261" y="668"/>
                  </a:cubicBezTo>
                  <a:cubicBezTo>
                    <a:pt x="255" y="668"/>
                    <a:pt x="250" y="668"/>
                    <a:pt x="244" y="669"/>
                  </a:cubicBezTo>
                  <a:cubicBezTo>
                    <a:pt x="235" y="667"/>
                    <a:pt x="225" y="665"/>
                    <a:pt x="216" y="663"/>
                  </a:cubicBezTo>
                  <a:cubicBezTo>
                    <a:pt x="227" y="668"/>
                    <a:pt x="237" y="673"/>
                    <a:pt x="247" y="677"/>
                  </a:cubicBezTo>
                  <a:cubicBezTo>
                    <a:pt x="257" y="682"/>
                    <a:pt x="266" y="686"/>
                    <a:pt x="276" y="689"/>
                  </a:cubicBezTo>
                  <a:cubicBezTo>
                    <a:pt x="276" y="689"/>
                    <a:pt x="277" y="689"/>
                    <a:pt x="278" y="689"/>
                  </a:cubicBezTo>
                  <a:cubicBezTo>
                    <a:pt x="291" y="689"/>
                    <a:pt x="304" y="689"/>
                    <a:pt x="316" y="688"/>
                  </a:cubicBezTo>
                  <a:cubicBezTo>
                    <a:pt x="350" y="686"/>
                    <a:pt x="380" y="683"/>
                    <a:pt x="409" y="679"/>
                  </a:cubicBezTo>
                  <a:cubicBezTo>
                    <a:pt x="439" y="675"/>
                    <a:pt x="468" y="671"/>
                    <a:pt x="500" y="666"/>
                  </a:cubicBezTo>
                  <a:cubicBezTo>
                    <a:pt x="520" y="660"/>
                    <a:pt x="542" y="652"/>
                    <a:pt x="563" y="644"/>
                  </a:cubicBezTo>
                  <a:cubicBezTo>
                    <a:pt x="568" y="642"/>
                    <a:pt x="574" y="640"/>
                    <a:pt x="579" y="637"/>
                  </a:cubicBezTo>
                  <a:cubicBezTo>
                    <a:pt x="594" y="631"/>
                    <a:pt x="609" y="624"/>
                    <a:pt x="622" y="617"/>
                  </a:cubicBezTo>
                  <a:cubicBezTo>
                    <a:pt x="648" y="605"/>
                    <a:pt x="673" y="592"/>
                    <a:pt x="696" y="577"/>
                  </a:cubicBezTo>
                  <a:cubicBezTo>
                    <a:pt x="699" y="575"/>
                    <a:pt x="701" y="573"/>
                    <a:pt x="704" y="571"/>
                  </a:cubicBezTo>
                  <a:cubicBezTo>
                    <a:pt x="709" y="568"/>
                    <a:pt x="709" y="568"/>
                    <a:pt x="709" y="568"/>
                  </a:cubicBezTo>
                  <a:cubicBezTo>
                    <a:pt x="715" y="563"/>
                    <a:pt x="715" y="563"/>
                    <a:pt x="715" y="563"/>
                  </a:cubicBezTo>
                  <a:cubicBezTo>
                    <a:pt x="718" y="561"/>
                    <a:pt x="720" y="559"/>
                    <a:pt x="723" y="557"/>
                  </a:cubicBezTo>
                  <a:cubicBezTo>
                    <a:pt x="724" y="556"/>
                    <a:pt x="725" y="555"/>
                    <a:pt x="727" y="554"/>
                  </a:cubicBezTo>
                  <a:cubicBezTo>
                    <a:pt x="731" y="551"/>
                    <a:pt x="731" y="551"/>
                    <a:pt x="731" y="551"/>
                  </a:cubicBezTo>
                  <a:cubicBezTo>
                    <a:pt x="736" y="546"/>
                    <a:pt x="741" y="541"/>
                    <a:pt x="746" y="536"/>
                  </a:cubicBezTo>
                  <a:cubicBezTo>
                    <a:pt x="749" y="534"/>
                    <a:pt x="751" y="532"/>
                    <a:pt x="754" y="529"/>
                  </a:cubicBezTo>
                  <a:cubicBezTo>
                    <a:pt x="756" y="526"/>
                    <a:pt x="759" y="524"/>
                    <a:pt x="762" y="521"/>
                  </a:cubicBezTo>
                  <a:cubicBezTo>
                    <a:pt x="762" y="520"/>
                    <a:pt x="763" y="519"/>
                    <a:pt x="764" y="518"/>
                  </a:cubicBezTo>
                  <a:cubicBezTo>
                    <a:pt x="764" y="518"/>
                    <a:pt x="764" y="518"/>
                    <a:pt x="764" y="518"/>
                  </a:cubicBezTo>
                  <a:cubicBezTo>
                    <a:pt x="768" y="513"/>
                    <a:pt x="773" y="508"/>
                    <a:pt x="777" y="503"/>
                  </a:cubicBezTo>
                  <a:cubicBezTo>
                    <a:pt x="780" y="499"/>
                    <a:pt x="780" y="499"/>
                    <a:pt x="780" y="499"/>
                  </a:cubicBezTo>
                  <a:cubicBezTo>
                    <a:pt x="782" y="497"/>
                    <a:pt x="783" y="496"/>
                    <a:pt x="784" y="494"/>
                  </a:cubicBezTo>
                  <a:cubicBezTo>
                    <a:pt x="787" y="491"/>
                    <a:pt x="789" y="487"/>
                    <a:pt x="792" y="484"/>
                  </a:cubicBezTo>
                  <a:cubicBezTo>
                    <a:pt x="796" y="477"/>
                    <a:pt x="801" y="470"/>
                    <a:pt x="805" y="463"/>
                  </a:cubicBezTo>
                  <a:cubicBezTo>
                    <a:pt x="809" y="457"/>
                    <a:pt x="814" y="449"/>
                    <a:pt x="818" y="441"/>
                  </a:cubicBezTo>
                  <a:cubicBezTo>
                    <a:pt x="821" y="433"/>
                    <a:pt x="825" y="426"/>
                    <a:pt x="828" y="418"/>
                  </a:cubicBezTo>
                  <a:cubicBezTo>
                    <a:pt x="832" y="411"/>
                    <a:pt x="835" y="402"/>
                    <a:pt x="837" y="395"/>
                  </a:cubicBezTo>
                  <a:cubicBezTo>
                    <a:pt x="840" y="387"/>
                    <a:pt x="842" y="379"/>
                    <a:pt x="845" y="371"/>
                  </a:cubicBezTo>
                  <a:cubicBezTo>
                    <a:pt x="846" y="367"/>
                    <a:pt x="847" y="363"/>
                    <a:pt x="848" y="359"/>
                  </a:cubicBezTo>
                  <a:cubicBezTo>
                    <a:pt x="848" y="356"/>
                    <a:pt x="849" y="352"/>
                    <a:pt x="850" y="348"/>
                  </a:cubicBezTo>
                  <a:cubicBezTo>
                    <a:pt x="851" y="342"/>
                    <a:pt x="852" y="336"/>
                    <a:pt x="853" y="330"/>
                  </a:cubicBezTo>
                  <a:cubicBezTo>
                    <a:pt x="853" y="330"/>
                    <a:pt x="853" y="330"/>
                    <a:pt x="853" y="330"/>
                  </a:cubicBezTo>
                  <a:cubicBezTo>
                    <a:pt x="853" y="329"/>
                    <a:pt x="853" y="327"/>
                    <a:pt x="853" y="326"/>
                  </a:cubicBezTo>
                  <a:cubicBezTo>
                    <a:pt x="854" y="319"/>
                    <a:pt x="855" y="311"/>
                    <a:pt x="855" y="305"/>
                  </a:cubicBezTo>
                  <a:cubicBezTo>
                    <a:pt x="856" y="298"/>
                    <a:pt x="856" y="292"/>
                    <a:pt x="856" y="286"/>
                  </a:cubicBezTo>
                  <a:cubicBezTo>
                    <a:pt x="856" y="280"/>
                    <a:pt x="856" y="274"/>
                    <a:pt x="856" y="268"/>
                  </a:cubicBezTo>
                  <a:cubicBezTo>
                    <a:pt x="855" y="262"/>
                    <a:pt x="855" y="256"/>
                    <a:pt x="855" y="251"/>
                  </a:cubicBezTo>
                  <a:cubicBezTo>
                    <a:pt x="854" y="242"/>
                    <a:pt x="852" y="232"/>
                    <a:pt x="851" y="224"/>
                  </a:cubicBezTo>
                  <a:cubicBezTo>
                    <a:pt x="848" y="206"/>
                    <a:pt x="844" y="195"/>
                    <a:pt x="841" y="186"/>
                  </a:cubicBezTo>
                  <a:cubicBezTo>
                    <a:pt x="839" y="181"/>
                    <a:pt x="838" y="176"/>
                    <a:pt x="837" y="171"/>
                  </a:cubicBezTo>
                  <a:cubicBezTo>
                    <a:pt x="836" y="168"/>
                    <a:pt x="835" y="166"/>
                    <a:pt x="835" y="164"/>
                  </a:cubicBezTo>
                  <a:cubicBezTo>
                    <a:pt x="834" y="161"/>
                    <a:pt x="833" y="158"/>
                    <a:pt x="832" y="156"/>
                  </a:cubicBezTo>
                  <a:cubicBezTo>
                    <a:pt x="828" y="145"/>
                    <a:pt x="824" y="135"/>
                    <a:pt x="820" y="126"/>
                  </a:cubicBezTo>
                  <a:cubicBezTo>
                    <a:pt x="818" y="121"/>
                    <a:pt x="816" y="116"/>
                    <a:pt x="814" y="112"/>
                  </a:cubicBezTo>
                  <a:cubicBezTo>
                    <a:pt x="813" y="111"/>
                    <a:pt x="813" y="109"/>
                    <a:pt x="812" y="108"/>
                  </a:cubicBezTo>
                  <a:cubicBezTo>
                    <a:pt x="811" y="106"/>
                    <a:pt x="810" y="104"/>
                    <a:pt x="809" y="102"/>
                  </a:cubicBezTo>
                  <a:cubicBezTo>
                    <a:pt x="809" y="101"/>
                    <a:pt x="808" y="100"/>
                    <a:pt x="808" y="99"/>
                  </a:cubicBezTo>
                  <a:cubicBezTo>
                    <a:pt x="808" y="99"/>
                    <a:pt x="808" y="99"/>
                    <a:pt x="808" y="99"/>
                  </a:cubicBezTo>
                  <a:cubicBezTo>
                    <a:pt x="801" y="87"/>
                    <a:pt x="801" y="87"/>
                    <a:pt x="801" y="87"/>
                  </a:cubicBezTo>
                  <a:cubicBezTo>
                    <a:pt x="801" y="86"/>
                    <a:pt x="801" y="86"/>
                    <a:pt x="801" y="86"/>
                  </a:cubicBezTo>
                  <a:cubicBezTo>
                    <a:pt x="798" y="81"/>
                    <a:pt x="798" y="81"/>
                    <a:pt x="798" y="81"/>
                  </a:cubicBezTo>
                  <a:cubicBezTo>
                    <a:pt x="796" y="78"/>
                    <a:pt x="794" y="74"/>
                    <a:pt x="792" y="71"/>
                  </a:cubicBezTo>
                  <a:cubicBezTo>
                    <a:pt x="788" y="66"/>
                    <a:pt x="788" y="66"/>
                    <a:pt x="788" y="66"/>
                  </a:cubicBezTo>
                  <a:cubicBezTo>
                    <a:pt x="785" y="62"/>
                    <a:pt x="785" y="62"/>
                    <a:pt x="785" y="62"/>
                  </a:cubicBezTo>
                  <a:cubicBezTo>
                    <a:pt x="784" y="59"/>
                    <a:pt x="782" y="56"/>
                    <a:pt x="780" y="54"/>
                  </a:cubicBezTo>
                  <a:cubicBezTo>
                    <a:pt x="778" y="51"/>
                    <a:pt x="775" y="48"/>
                    <a:pt x="774" y="46"/>
                  </a:cubicBezTo>
                  <a:cubicBezTo>
                    <a:pt x="772" y="43"/>
                    <a:pt x="770" y="41"/>
                    <a:pt x="768" y="39"/>
                  </a:cubicBezTo>
                  <a:cubicBezTo>
                    <a:pt x="764" y="34"/>
                    <a:pt x="760" y="30"/>
                    <a:pt x="757" y="26"/>
                  </a:cubicBezTo>
                  <a:cubicBezTo>
                    <a:pt x="753" y="22"/>
                    <a:pt x="750" y="18"/>
                    <a:pt x="746" y="15"/>
                  </a:cubicBezTo>
                  <a:cubicBezTo>
                    <a:pt x="743" y="12"/>
                    <a:pt x="740" y="9"/>
                    <a:pt x="736" y="5"/>
                  </a:cubicBezTo>
                  <a:cubicBezTo>
                    <a:pt x="734" y="3"/>
                    <a:pt x="734" y="3"/>
                    <a:pt x="734" y="3"/>
                  </a:cubicBezTo>
                  <a:cubicBezTo>
                    <a:pt x="731" y="1"/>
                    <a:pt x="731" y="1"/>
                    <a:pt x="731" y="1"/>
                  </a:cubicBezTo>
                  <a:cubicBezTo>
                    <a:pt x="730" y="0"/>
                    <a:pt x="730" y="0"/>
                    <a:pt x="73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xmlns="" id="{D5FB70CF-2ECD-4FCD-97CF-C5BE874026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7187" y="2984500"/>
              <a:ext cx="727075" cy="560388"/>
            </a:xfrm>
            <a:custGeom>
              <a:avLst/>
              <a:gdLst>
                <a:gd name="T0" fmla="*/ 441 w 498"/>
                <a:gd name="T1" fmla="*/ 229 h 381"/>
                <a:gd name="T2" fmla="*/ 463 w 498"/>
                <a:gd name="T3" fmla="*/ 324 h 381"/>
                <a:gd name="T4" fmla="*/ 464 w 498"/>
                <a:gd name="T5" fmla="*/ 328 h 381"/>
                <a:gd name="T6" fmla="*/ 477 w 498"/>
                <a:gd name="T7" fmla="*/ 380 h 381"/>
                <a:gd name="T8" fmla="*/ 497 w 498"/>
                <a:gd name="T9" fmla="*/ 378 h 381"/>
                <a:gd name="T10" fmla="*/ 497 w 498"/>
                <a:gd name="T11" fmla="*/ 378 h 381"/>
                <a:gd name="T12" fmla="*/ 498 w 498"/>
                <a:gd name="T13" fmla="*/ 353 h 381"/>
                <a:gd name="T14" fmla="*/ 497 w 498"/>
                <a:gd name="T15" fmla="*/ 339 h 381"/>
                <a:gd name="T16" fmla="*/ 494 w 498"/>
                <a:gd name="T17" fmla="*/ 316 h 381"/>
                <a:gd name="T18" fmla="*/ 489 w 498"/>
                <a:gd name="T19" fmla="*/ 290 h 381"/>
                <a:gd name="T20" fmla="*/ 481 w 498"/>
                <a:gd name="T21" fmla="*/ 266 h 381"/>
                <a:gd name="T22" fmla="*/ 476 w 498"/>
                <a:gd name="T23" fmla="*/ 252 h 381"/>
                <a:gd name="T24" fmla="*/ 473 w 498"/>
                <a:gd name="T25" fmla="*/ 245 h 381"/>
                <a:gd name="T26" fmla="*/ 473 w 498"/>
                <a:gd name="T27" fmla="*/ 245 h 381"/>
                <a:gd name="T28" fmla="*/ 470 w 498"/>
                <a:gd name="T29" fmla="*/ 238 h 381"/>
                <a:gd name="T30" fmla="*/ 466 w 498"/>
                <a:gd name="T31" fmla="*/ 232 h 381"/>
                <a:gd name="T32" fmla="*/ 459 w 498"/>
                <a:gd name="T33" fmla="*/ 221 h 381"/>
                <a:gd name="T34" fmla="*/ 439 w 498"/>
                <a:gd name="T35" fmla="*/ 194 h 381"/>
                <a:gd name="T36" fmla="*/ 428 w 498"/>
                <a:gd name="T37" fmla="*/ 182 h 381"/>
                <a:gd name="T38" fmla="*/ 56 w 498"/>
                <a:gd name="T39" fmla="*/ 12 h 381"/>
                <a:gd name="T40" fmla="*/ 0 w 498"/>
                <a:gd name="T41" fmla="*/ 38 h 381"/>
                <a:gd name="T42" fmla="*/ 35 w 498"/>
                <a:gd name="T43" fmla="*/ 64 h 381"/>
                <a:gd name="T44" fmla="*/ 43 w 498"/>
                <a:gd name="T45" fmla="*/ 99 h 381"/>
                <a:gd name="T46" fmla="*/ 69 w 498"/>
                <a:gd name="T47" fmla="*/ 95 h 381"/>
                <a:gd name="T48" fmla="*/ 119 w 498"/>
                <a:gd name="T49" fmla="*/ 91 h 381"/>
                <a:gd name="T50" fmla="*/ 119 w 498"/>
                <a:gd name="T51" fmla="*/ 91 h 381"/>
                <a:gd name="T52" fmla="*/ 120 w 498"/>
                <a:gd name="T53" fmla="*/ 91 h 381"/>
                <a:gd name="T54" fmla="*/ 164 w 498"/>
                <a:gd name="T55" fmla="*/ 89 h 381"/>
                <a:gd name="T56" fmla="*/ 164 w 498"/>
                <a:gd name="T57" fmla="*/ 89 h 381"/>
                <a:gd name="T58" fmla="*/ 164 w 498"/>
                <a:gd name="T59" fmla="*/ 89 h 381"/>
                <a:gd name="T60" fmla="*/ 193 w 498"/>
                <a:gd name="T61" fmla="*/ 90 h 381"/>
                <a:gd name="T62" fmla="*/ 303 w 498"/>
                <a:gd name="T63" fmla="*/ 115 h 381"/>
                <a:gd name="T64" fmla="*/ 303 w 498"/>
                <a:gd name="T65" fmla="*/ 115 h 381"/>
                <a:gd name="T66" fmla="*/ 358 w 498"/>
                <a:gd name="T67" fmla="*/ 172 h 381"/>
                <a:gd name="T68" fmla="*/ 400 w 498"/>
                <a:gd name="T69" fmla="*/ 209 h 381"/>
                <a:gd name="T70" fmla="*/ 406 w 498"/>
                <a:gd name="T71" fmla="*/ 215 h 381"/>
                <a:gd name="T72" fmla="*/ 366 w 498"/>
                <a:gd name="T73" fmla="*/ 135 h 381"/>
                <a:gd name="T74" fmla="*/ 345 w 498"/>
                <a:gd name="T75" fmla="*/ 115 h 381"/>
                <a:gd name="T76" fmla="*/ 293 w 498"/>
                <a:gd name="T77" fmla="*/ 88 h 381"/>
                <a:gd name="T78" fmla="*/ 227 w 498"/>
                <a:gd name="T79" fmla="*/ 63 h 381"/>
                <a:gd name="T80" fmla="*/ 184 w 498"/>
                <a:gd name="T81" fmla="*/ 43 h 381"/>
                <a:gd name="T82" fmla="*/ 66 w 498"/>
                <a:gd name="T83" fmla="*/ 12 h 381"/>
                <a:gd name="T84" fmla="*/ 139 w 498"/>
                <a:gd name="T85" fmla="*/ 0 h 381"/>
                <a:gd name="T86" fmla="*/ 220 w 498"/>
                <a:gd name="T87" fmla="*/ 31 h 381"/>
                <a:gd name="T88" fmla="*/ 340 w 498"/>
                <a:gd name="T89" fmla="*/ 69 h 381"/>
                <a:gd name="T90" fmla="*/ 400 w 498"/>
                <a:gd name="T91" fmla="*/ 121 h 381"/>
                <a:gd name="T92" fmla="*/ 473 w 498"/>
                <a:gd name="T93" fmla="*/ 164 h 381"/>
                <a:gd name="T94" fmla="*/ 447 w 498"/>
                <a:gd name="T95" fmla="*/ 115 h 381"/>
                <a:gd name="T96" fmla="*/ 397 w 498"/>
                <a:gd name="T97" fmla="*/ 83 h 381"/>
                <a:gd name="T98" fmla="*/ 264 w 498"/>
                <a:gd name="T99" fmla="*/ 35 h 381"/>
                <a:gd name="T100" fmla="*/ 139 w 498"/>
                <a:gd name="T101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8" h="381">
                  <a:moveTo>
                    <a:pt x="428" y="182"/>
                  </a:moveTo>
                  <a:cubicBezTo>
                    <a:pt x="434" y="198"/>
                    <a:pt x="438" y="213"/>
                    <a:pt x="441" y="229"/>
                  </a:cubicBezTo>
                  <a:cubicBezTo>
                    <a:pt x="445" y="245"/>
                    <a:pt x="449" y="262"/>
                    <a:pt x="452" y="278"/>
                  </a:cubicBezTo>
                  <a:cubicBezTo>
                    <a:pt x="455" y="293"/>
                    <a:pt x="459" y="309"/>
                    <a:pt x="463" y="324"/>
                  </a:cubicBezTo>
                  <a:cubicBezTo>
                    <a:pt x="463" y="324"/>
                    <a:pt x="463" y="325"/>
                    <a:pt x="464" y="326"/>
                  </a:cubicBezTo>
                  <a:cubicBezTo>
                    <a:pt x="464" y="327"/>
                    <a:pt x="464" y="327"/>
                    <a:pt x="464" y="328"/>
                  </a:cubicBezTo>
                  <a:cubicBezTo>
                    <a:pt x="465" y="332"/>
                    <a:pt x="466" y="336"/>
                    <a:pt x="467" y="340"/>
                  </a:cubicBezTo>
                  <a:cubicBezTo>
                    <a:pt x="470" y="353"/>
                    <a:pt x="473" y="367"/>
                    <a:pt x="477" y="380"/>
                  </a:cubicBezTo>
                  <a:cubicBezTo>
                    <a:pt x="479" y="380"/>
                    <a:pt x="481" y="381"/>
                    <a:pt x="484" y="381"/>
                  </a:cubicBezTo>
                  <a:cubicBezTo>
                    <a:pt x="488" y="381"/>
                    <a:pt x="493" y="379"/>
                    <a:pt x="497" y="378"/>
                  </a:cubicBezTo>
                  <a:cubicBezTo>
                    <a:pt x="497" y="378"/>
                    <a:pt x="497" y="378"/>
                    <a:pt x="497" y="378"/>
                  </a:cubicBezTo>
                  <a:cubicBezTo>
                    <a:pt x="497" y="378"/>
                    <a:pt x="497" y="378"/>
                    <a:pt x="497" y="378"/>
                  </a:cubicBezTo>
                  <a:cubicBezTo>
                    <a:pt x="498" y="371"/>
                    <a:pt x="498" y="364"/>
                    <a:pt x="498" y="358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1"/>
                    <a:pt x="498" y="350"/>
                    <a:pt x="498" y="348"/>
                  </a:cubicBezTo>
                  <a:cubicBezTo>
                    <a:pt x="497" y="339"/>
                    <a:pt x="497" y="339"/>
                    <a:pt x="497" y="339"/>
                  </a:cubicBezTo>
                  <a:cubicBezTo>
                    <a:pt x="497" y="334"/>
                    <a:pt x="496" y="328"/>
                    <a:pt x="496" y="322"/>
                  </a:cubicBezTo>
                  <a:cubicBezTo>
                    <a:pt x="495" y="320"/>
                    <a:pt x="495" y="318"/>
                    <a:pt x="494" y="316"/>
                  </a:cubicBezTo>
                  <a:cubicBezTo>
                    <a:pt x="492" y="308"/>
                    <a:pt x="490" y="301"/>
                    <a:pt x="490" y="294"/>
                  </a:cubicBezTo>
                  <a:cubicBezTo>
                    <a:pt x="490" y="293"/>
                    <a:pt x="489" y="292"/>
                    <a:pt x="489" y="290"/>
                  </a:cubicBezTo>
                  <a:cubicBezTo>
                    <a:pt x="487" y="285"/>
                    <a:pt x="485" y="279"/>
                    <a:pt x="483" y="274"/>
                  </a:cubicBezTo>
                  <a:cubicBezTo>
                    <a:pt x="481" y="266"/>
                    <a:pt x="481" y="266"/>
                    <a:pt x="481" y="266"/>
                  </a:cubicBezTo>
                  <a:cubicBezTo>
                    <a:pt x="478" y="258"/>
                    <a:pt x="478" y="258"/>
                    <a:pt x="478" y="258"/>
                  </a:cubicBezTo>
                  <a:cubicBezTo>
                    <a:pt x="476" y="252"/>
                    <a:pt x="476" y="252"/>
                    <a:pt x="476" y="252"/>
                  </a:cubicBezTo>
                  <a:cubicBezTo>
                    <a:pt x="474" y="246"/>
                    <a:pt x="474" y="246"/>
                    <a:pt x="474" y="246"/>
                  </a:cubicBezTo>
                  <a:cubicBezTo>
                    <a:pt x="473" y="245"/>
                    <a:pt x="473" y="245"/>
                    <a:pt x="473" y="245"/>
                  </a:cubicBezTo>
                  <a:cubicBezTo>
                    <a:pt x="473" y="245"/>
                    <a:pt x="473" y="245"/>
                    <a:pt x="473" y="245"/>
                  </a:cubicBezTo>
                  <a:cubicBezTo>
                    <a:pt x="473" y="245"/>
                    <a:pt x="473" y="245"/>
                    <a:pt x="473" y="245"/>
                  </a:cubicBezTo>
                  <a:cubicBezTo>
                    <a:pt x="473" y="245"/>
                    <a:pt x="473" y="245"/>
                    <a:pt x="473" y="245"/>
                  </a:cubicBezTo>
                  <a:cubicBezTo>
                    <a:pt x="470" y="238"/>
                    <a:pt x="470" y="238"/>
                    <a:pt x="470" y="238"/>
                  </a:cubicBezTo>
                  <a:cubicBezTo>
                    <a:pt x="470" y="238"/>
                    <a:pt x="470" y="238"/>
                    <a:pt x="470" y="238"/>
                  </a:cubicBezTo>
                  <a:cubicBezTo>
                    <a:pt x="466" y="232"/>
                    <a:pt x="466" y="232"/>
                    <a:pt x="466" y="232"/>
                  </a:cubicBezTo>
                  <a:cubicBezTo>
                    <a:pt x="463" y="226"/>
                    <a:pt x="463" y="226"/>
                    <a:pt x="463" y="226"/>
                  </a:cubicBezTo>
                  <a:cubicBezTo>
                    <a:pt x="462" y="224"/>
                    <a:pt x="461" y="222"/>
                    <a:pt x="459" y="221"/>
                  </a:cubicBezTo>
                  <a:cubicBezTo>
                    <a:pt x="455" y="213"/>
                    <a:pt x="450" y="208"/>
                    <a:pt x="446" y="202"/>
                  </a:cubicBezTo>
                  <a:cubicBezTo>
                    <a:pt x="444" y="199"/>
                    <a:pt x="442" y="196"/>
                    <a:pt x="439" y="194"/>
                  </a:cubicBezTo>
                  <a:cubicBezTo>
                    <a:pt x="437" y="191"/>
                    <a:pt x="435" y="189"/>
                    <a:pt x="433" y="187"/>
                  </a:cubicBezTo>
                  <a:cubicBezTo>
                    <a:pt x="431" y="185"/>
                    <a:pt x="430" y="184"/>
                    <a:pt x="428" y="182"/>
                  </a:cubicBezTo>
                  <a:moveTo>
                    <a:pt x="62" y="11"/>
                  </a:moveTo>
                  <a:cubicBezTo>
                    <a:pt x="60" y="11"/>
                    <a:pt x="58" y="12"/>
                    <a:pt x="56" y="12"/>
                  </a:cubicBezTo>
                  <a:cubicBezTo>
                    <a:pt x="45" y="16"/>
                    <a:pt x="34" y="19"/>
                    <a:pt x="24" y="24"/>
                  </a:cubicBezTo>
                  <a:cubicBezTo>
                    <a:pt x="14" y="28"/>
                    <a:pt x="5" y="33"/>
                    <a:pt x="0" y="38"/>
                  </a:cubicBezTo>
                  <a:cubicBezTo>
                    <a:pt x="4" y="43"/>
                    <a:pt x="9" y="47"/>
                    <a:pt x="15" y="51"/>
                  </a:cubicBezTo>
                  <a:cubicBezTo>
                    <a:pt x="21" y="56"/>
                    <a:pt x="28" y="60"/>
                    <a:pt x="35" y="64"/>
                  </a:cubicBezTo>
                  <a:cubicBezTo>
                    <a:pt x="34" y="74"/>
                    <a:pt x="37" y="83"/>
                    <a:pt x="41" y="91"/>
                  </a:cubicBezTo>
                  <a:cubicBezTo>
                    <a:pt x="39" y="96"/>
                    <a:pt x="37" y="99"/>
                    <a:pt x="43" y="99"/>
                  </a:cubicBezTo>
                  <a:cubicBezTo>
                    <a:pt x="44" y="99"/>
                    <a:pt x="44" y="99"/>
                    <a:pt x="45" y="99"/>
                  </a:cubicBezTo>
                  <a:cubicBezTo>
                    <a:pt x="50" y="98"/>
                    <a:pt x="57" y="97"/>
                    <a:pt x="69" y="95"/>
                  </a:cubicBezTo>
                  <a:cubicBezTo>
                    <a:pt x="81" y="93"/>
                    <a:pt x="97" y="91"/>
                    <a:pt x="119" y="91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19" y="91"/>
                    <a:pt x="120" y="91"/>
                    <a:pt x="120" y="91"/>
                  </a:cubicBezTo>
                  <a:cubicBezTo>
                    <a:pt x="120" y="91"/>
                    <a:pt x="120" y="91"/>
                    <a:pt x="121" y="91"/>
                  </a:cubicBezTo>
                  <a:cubicBezTo>
                    <a:pt x="134" y="90"/>
                    <a:pt x="149" y="89"/>
                    <a:pt x="164" y="89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66" y="89"/>
                    <a:pt x="167" y="89"/>
                    <a:pt x="168" y="89"/>
                  </a:cubicBezTo>
                  <a:cubicBezTo>
                    <a:pt x="177" y="89"/>
                    <a:pt x="185" y="89"/>
                    <a:pt x="193" y="90"/>
                  </a:cubicBezTo>
                  <a:cubicBezTo>
                    <a:pt x="202" y="90"/>
                    <a:pt x="210" y="91"/>
                    <a:pt x="217" y="92"/>
                  </a:cubicBezTo>
                  <a:cubicBezTo>
                    <a:pt x="245" y="97"/>
                    <a:pt x="276" y="105"/>
                    <a:pt x="303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296" y="119"/>
                    <a:pt x="290" y="123"/>
                    <a:pt x="282" y="128"/>
                  </a:cubicBezTo>
                  <a:cubicBezTo>
                    <a:pt x="307" y="140"/>
                    <a:pt x="331" y="153"/>
                    <a:pt x="358" y="172"/>
                  </a:cubicBezTo>
                  <a:cubicBezTo>
                    <a:pt x="364" y="176"/>
                    <a:pt x="371" y="182"/>
                    <a:pt x="378" y="188"/>
                  </a:cubicBezTo>
                  <a:cubicBezTo>
                    <a:pt x="385" y="194"/>
                    <a:pt x="393" y="201"/>
                    <a:pt x="400" y="209"/>
                  </a:cubicBezTo>
                  <a:cubicBezTo>
                    <a:pt x="402" y="211"/>
                    <a:pt x="404" y="213"/>
                    <a:pt x="406" y="215"/>
                  </a:cubicBezTo>
                  <a:cubicBezTo>
                    <a:pt x="406" y="215"/>
                    <a:pt x="406" y="215"/>
                    <a:pt x="406" y="215"/>
                  </a:cubicBezTo>
                  <a:cubicBezTo>
                    <a:pt x="400" y="196"/>
                    <a:pt x="393" y="177"/>
                    <a:pt x="383" y="160"/>
                  </a:cubicBezTo>
                  <a:cubicBezTo>
                    <a:pt x="378" y="151"/>
                    <a:pt x="373" y="143"/>
                    <a:pt x="366" y="135"/>
                  </a:cubicBezTo>
                  <a:cubicBezTo>
                    <a:pt x="363" y="131"/>
                    <a:pt x="360" y="128"/>
                    <a:pt x="356" y="124"/>
                  </a:cubicBezTo>
                  <a:cubicBezTo>
                    <a:pt x="352" y="121"/>
                    <a:pt x="349" y="118"/>
                    <a:pt x="345" y="115"/>
                  </a:cubicBezTo>
                  <a:cubicBezTo>
                    <a:pt x="337" y="109"/>
                    <a:pt x="329" y="104"/>
                    <a:pt x="320" y="99"/>
                  </a:cubicBezTo>
                  <a:cubicBezTo>
                    <a:pt x="311" y="95"/>
                    <a:pt x="302" y="91"/>
                    <a:pt x="293" y="88"/>
                  </a:cubicBezTo>
                  <a:cubicBezTo>
                    <a:pt x="275" y="81"/>
                    <a:pt x="256" y="76"/>
                    <a:pt x="239" y="71"/>
                  </a:cubicBezTo>
                  <a:cubicBezTo>
                    <a:pt x="235" y="68"/>
                    <a:pt x="231" y="66"/>
                    <a:pt x="227" y="63"/>
                  </a:cubicBezTo>
                  <a:cubicBezTo>
                    <a:pt x="223" y="61"/>
                    <a:pt x="218" y="58"/>
                    <a:pt x="213" y="56"/>
                  </a:cubicBezTo>
                  <a:cubicBezTo>
                    <a:pt x="204" y="51"/>
                    <a:pt x="194" y="47"/>
                    <a:pt x="184" y="43"/>
                  </a:cubicBezTo>
                  <a:cubicBezTo>
                    <a:pt x="164" y="36"/>
                    <a:pt x="143" y="30"/>
                    <a:pt x="122" y="25"/>
                  </a:cubicBezTo>
                  <a:cubicBezTo>
                    <a:pt x="102" y="20"/>
                    <a:pt x="83" y="16"/>
                    <a:pt x="66" y="12"/>
                  </a:cubicBezTo>
                  <a:cubicBezTo>
                    <a:pt x="65" y="11"/>
                    <a:pt x="63" y="11"/>
                    <a:pt x="62" y="11"/>
                  </a:cubicBezTo>
                  <a:moveTo>
                    <a:pt x="139" y="0"/>
                  </a:moveTo>
                  <a:cubicBezTo>
                    <a:pt x="152" y="5"/>
                    <a:pt x="166" y="11"/>
                    <a:pt x="180" y="17"/>
                  </a:cubicBezTo>
                  <a:cubicBezTo>
                    <a:pt x="193" y="22"/>
                    <a:pt x="207" y="27"/>
                    <a:pt x="220" y="31"/>
                  </a:cubicBezTo>
                  <a:cubicBezTo>
                    <a:pt x="234" y="34"/>
                    <a:pt x="247" y="37"/>
                    <a:pt x="260" y="38"/>
                  </a:cubicBezTo>
                  <a:cubicBezTo>
                    <a:pt x="285" y="46"/>
                    <a:pt x="313" y="54"/>
                    <a:pt x="340" y="69"/>
                  </a:cubicBezTo>
                  <a:cubicBezTo>
                    <a:pt x="354" y="76"/>
                    <a:pt x="367" y="85"/>
                    <a:pt x="378" y="96"/>
                  </a:cubicBezTo>
                  <a:cubicBezTo>
                    <a:pt x="386" y="104"/>
                    <a:pt x="393" y="112"/>
                    <a:pt x="400" y="121"/>
                  </a:cubicBezTo>
                  <a:cubicBezTo>
                    <a:pt x="409" y="125"/>
                    <a:pt x="420" y="129"/>
                    <a:pt x="431" y="135"/>
                  </a:cubicBezTo>
                  <a:cubicBezTo>
                    <a:pt x="444" y="142"/>
                    <a:pt x="458" y="151"/>
                    <a:pt x="473" y="164"/>
                  </a:cubicBezTo>
                  <a:cubicBezTo>
                    <a:pt x="469" y="155"/>
                    <a:pt x="465" y="146"/>
                    <a:pt x="461" y="138"/>
                  </a:cubicBezTo>
                  <a:cubicBezTo>
                    <a:pt x="457" y="130"/>
                    <a:pt x="452" y="122"/>
                    <a:pt x="447" y="115"/>
                  </a:cubicBezTo>
                  <a:cubicBezTo>
                    <a:pt x="441" y="110"/>
                    <a:pt x="435" y="106"/>
                    <a:pt x="429" y="102"/>
                  </a:cubicBezTo>
                  <a:cubicBezTo>
                    <a:pt x="417" y="94"/>
                    <a:pt x="407" y="88"/>
                    <a:pt x="397" y="83"/>
                  </a:cubicBezTo>
                  <a:cubicBezTo>
                    <a:pt x="387" y="77"/>
                    <a:pt x="377" y="73"/>
                    <a:pt x="368" y="69"/>
                  </a:cubicBezTo>
                  <a:cubicBezTo>
                    <a:pt x="331" y="52"/>
                    <a:pt x="298" y="42"/>
                    <a:pt x="264" y="35"/>
                  </a:cubicBezTo>
                  <a:cubicBezTo>
                    <a:pt x="245" y="27"/>
                    <a:pt x="224" y="19"/>
                    <a:pt x="201" y="13"/>
                  </a:cubicBezTo>
                  <a:cubicBezTo>
                    <a:pt x="180" y="7"/>
                    <a:pt x="159" y="3"/>
                    <a:pt x="13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64">
              <a:extLst>
                <a:ext uri="{FF2B5EF4-FFF2-40B4-BE49-F238E27FC236}">
                  <a16:creationId xmlns:a16="http://schemas.microsoft.com/office/drawing/2014/main" xmlns="" id="{E0D63512-48B3-4996-A3AE-5E15B2F20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225" y="3114675"/>
              <a:ext cx="268288" cy="57150"/>
            </a:xfrm>
            <a:custGeom>
              <a:avLst/>
              <a:gdLst>
                <a:gd name="T0" fmla="*/ 45 w 184"/>
                <a:gd name="T1" fmla="*/ 0 h 39"/>
                <a:gd name="T2" fmla="*/ 45 w 184"/>
                <a:gd name="T3" fmla="*/ 0 h 39"/>
                <a:gd name="T4" fmla="*/ 2 w 184"/>
                <a:gd name="T5" fmla="*/ 2 h 39"/>
                <a:gd name="T6" fmla="*/ 1 w 184"/>
                <a:gd name="T7" fmla="*/ 2 h 39"/>
                <a:gd name="T8" fmla="*/ 0 w 184"/>
                <a:gd name="T9" fmla="*/ 2 h 39"/>
                <a:gd name="T10" fmla="*/ 0 w 184"/>
                <a:gd name="T11" fmla="*/ 2 h 39"/>
                <a:gd name="T12" fmla="*/ 0 w 184"/>
                <a:gd name="T13" fmla="*/ 2 h 39"/>
                <a:gd name="T14" fmla="*/ 72 w 184"/>
                <a:gd name="T15" fmla="*/ 25 h 39"/>
                <a:gd name="T16" fmla="*/ 163 w 184"/>
                <a:gd name="T17" fmla="*/ 39 h 39"/>
                <a:gd name="T18" fmla="*/ 184 w 184"/>
                <a:gd name="T19" fmla="*/ 26 h 39"/>
                <a:gd name="T20" fmla="*/ 184 w 184"/>
                <a:gd name="T21" fmla="*/ 26 h 39"/>
                <a:gd name="T22" fmla="*/ 98 w 184"/>
                <a:gd name="T23" fmla="*/ 3 h 39"/>
                <a:gd name="T24" fmla="*/ 74 w 184"/>
                <a:gd name="T25" fmla="*/ 1 h 39"/>
                <a:gd name="T26" fmla="*/ 49 w 184"/>
                <a:gd name="T27" fmla="*/ 0 h 39"/>
                <a:gd name="T28" fmla="*/ 45 w 184"/>
                <a:gd name="T29" fmla="*/ 0 h 39"/>
                <a:gd name="T30" fmla="*/ 45 w 184"/>
                <a:gd name="T31" fmla="*/ 0 h 39"/>
                <a:gd name="T32" fmla="*/ 45 w 184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4" h="39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0" y="0"/>
                    <a:pt x="15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8"/>
                    <a:pt x="51" y="16"/>
                    <a:pt x="72" y="25"/>
                  </a:cubicBezTo>
                  <a:cubicBezTo>
                    <a:pt x="102" y="27"/>
                    <a:pt x="134" y="32"/>
                    <a:pt x="163" y="39"/>
                  </a:cubicBezTo>
                  <a:cubicBezTo>
                    <a:pt x="171" y="34"/>
                    <a:pt x="177" y="30"/>
                    <a:pt x="184" y="26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57" y="16"/>
                    <a:pt x="126" y="8"/>
                    <a:pt x="98" y="3"/>
                  </a:cubicBezTo>
                  <a:cubicBezTo>
                    <a:pt x="91" y="2"/>
                    <a:pt x="83" y="1"/>
                    <a:pt x="74" y="1"/>
                  </a:cubicBezTo>
                  <a:cubicBezTo>
                    <a:pt x="66" y="0"/>
                    <a:pt x="58" y="0"/>
                    <a:pt x="49" y="0"/>
                  </a:cubicBezTo>
                  <a:cubicBezTo>
                    <a:pt x="48" y="0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65">
              <a:extLst>
                <a:ext uri="{FF2B5EF4-FFF2-40B4-BE49-F238E27FC236}">
                  <a16:creationId xmlns:a16="http://schemas.microsoft.com/office/drawing/2014/main" xmlns="" id="{7AC2EAEE-660D-44AA-8B61-9A503166B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2627312"/>
              <a:ext cx="76200" cy="112713"/>
            </a:xfrm>
            <a:custGeom>
              <a:avLst/>
              <a:gdLst>
                <a:gd name="T0" fmla="*/ 52 w 52"/>
                <a:gd name="T1" fmla="*/ 0 h 76"/>
                <a:gd name="T2" fmla="*/ 25 w 52"/>
                <a:gd name="T3" fmla="*/ 35 h 76"/>
                <a:gd name="T4" fmla="*/ 12 w 52"/>
                <a:gd name="T5" fmla="*/ 55 h 76"/>
                <a:gd name="T6" fmla="*/ 0 w 52"/>
                <a:gd name="T7" fmla="*/ 76 h 76"/>
                <a:gd name="T8" fmla="*/ 14 w 52"/>
                <a:gd name="T9" fmla="*/ 60 h 76"/>
                <a:gd name="T10" fmla="*/ 24 w 52"/>
                <a:gd name="T11" fmla="*/ 48 h 76"/>
                <a:gd name="T12" fmla="*/ 31 w 52"/>
                <a:gd name="T13" fmla="*/ 38 h 76"/>
                <a:gd name="T14" fmla="*/ 37 w 52"/>
                <a:gd name="T15" fmla="*/ 29 h 76"/>
                <a:gd name="T16" fmla="*/ 43 w 52"/>
                <a:gd name="T17" fmla="*/ 14 h 76"/>
                <a:gd name="T18" fmla="*/ 52 w 52"/>
                <a:gd name="T1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76">
                  <a:moveTo>
                    <a:pt x="52" y="0"/>
                  </a:moveTo>
                  <a:cubicBezTo>
                    <a:pt x="42" y="10"/>
                    <a:pt x="34" y="23"/>
                    <a:pt x="25" y="35"/>
                  </a:cubicBezTo>
                  <a:cubicBezTo>
                    <a:pt x="20" y="42"/>
                    <a:pt x="16" y="49"/>
                    <a:pt x="12" y="55"/>
                  </a:cubicBezTo>
                  <a:cubicBezTo>
                    <a:pt x="8" y="62"/>
                    <a:pt x="4" y="69"/>
                    <a:pt x="0" y="76"/>
                  </a:cubicBezTo>
                  <a:cubicBezTo>
                    <a:pt x="6" y="70"/>
                    <a:pt x="10" y="65"/>
                    <a:pt x="14" y="60"/>
                  </a:cubicBezTo>
                  <a:cubicBezTo>
                    <a:pt x="18" y="56"/>
                    <a:pt x="22" y="52"/>
                    <a:pt x="24" y="48"/>
                  </a:cubicBezTo>
                  <a:cubicBezTo>
                    <a:pt x="27" y="44"/>
                    <a:pt x="30" y="41"/>
                    <a:pt x="31" y="38"/>
                  </a:cubicBezTo>
                  <a:cubicBezTo>
                    <a:pt x="33" y="34"/>
                    <a:pt x="35" y="32"/>
                    <a:pt x="37" y="29"/>
                  </a:cubicBezTo>
                  <a:cubicBezTo>
                    <a:pt x="39" y="24"/>
                    <a:pt x="41" y="19"/>
                    <a:pt x="43" y="14"/>
                  </a:cubicBezTo>
                  <a:cubicBezTo>
                    <a:pt x="45" y="9"/>
                    <a:pt x="48" y="5"/>
                    <a:pt x="5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xmlns="" id="{3E7A492A-43A5-4B29-8BB0-D6EE7BD6E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650" y="2760662"/>
              <a:ext cx="2795588" cy="2320926"/>
            </a:xfrm>
            <a:custGeom>
              <a:avLst/>
              <a:gdLst>
                <a:gd name="T0" fmla="*/ 105 w 1912"/>
                <a:gd name="T1" fmla="*/ 17 h 1576"/>
                <a:gd name="T2" fmla="*/ 27 w 1912"/>
                <a:gd name="T3" fmla="*/ 236 h 1576"/>
                <a:gd name="T4" fmla="*/ 1 w 1912"/>
                <a:gd name="T5" fmla="*/ 361 h 1576"/>
                <a:gd name="T6" fmla="*/ 36 w 1912"/>
                <a:gd name="T7" fmla="*/ 764 h 1576"/>
                <a:gd name="T8" fmla="*/ 66 w 1912"/>
                <a:gd name="T9" fmla="*/ 857 h 1576"/>
                <a:gd name="T10" fmla="*/ 115 w 1912"/>
                <a:gd name="T11" fmla="*/ 1035 h 1576"/>
                <a:gd name="T12" fmla="*/ 151 w 1912"/>
                <a:gd name="T13" fmla="*/ 1115 h 1576"/>
                <a:gd name="T14" fmla="*/ 215 w 1912"/>
                <a:gd name="T15" fmla="*/ 1215 h 1576"/>
                <a:gd name="T16" fmla="*/ 260 w 1912"/>
                <a:gd name="T17" fmla="*/ 1262 h 1576"/>
                <a:gd name="T18" fmla="*/ 327 w 1912"/>
                <a:gd name="T19" fmla="*/ 1318 h 1576"/>
                <a:gd name="T20" fmla="*/ 409 w 1912"/>
                <a:gd name="T21" fmla="*/ 1368 h 1576"/>
                <a:gd name="T22" fmla="*/ 489 w 1912"/>
                <a:gd name="T23" fmla="*/ 1420 h 1576"/>
                <a:gd name="T24" fmla="*/ 606 w 1912"/>
                <a:gd name="T25" fmla="*/ 1471 h 1576"/>
                <a:gd name="T26" fmla="*/ 691 w 1912"/>
                <a:gd name="T27" fmla="*/ 1503 h 1576"/>
                <a:gd name="T28" fmla="*/ 865 w 1912"/>
                <a:gd name="T29" fmla="*/ 1553 h 1576"/>
                <a:gd name="T30" fmla="*/ 941 w 1912"/>
                <a:gd name="T31" fmla="*/ 1568 h 1576"/>
                <a:gd name="T32" fmla="*/ 990 w 1912"/>
                <a:gd name="T33" fmla="*/ 1574 h 1576"/>
                <a:gd name="T34" fmla="*/ 1047 w 1912"/>
                <a:gd name="T35" fmla="*/ 1576 h 1576"/>
                <a:gd name="T36" fmla="*/ 1183 w 1912"/>
                <a:gd name="T37" fmla="*/ 1564 h 1576"/>
                <a:gd name="T38" fmla="*/ 1298 w 1912"/>
                <a:gd name="T39" fmla="*/ 1547 h 1576"/>
                <a:gd name="T40" fmla="*/ 1386 w 1912"/>
                <a:gd name="T41" fmla="*/ 1528 h 1576"/>
                <a:gd name="T42" fmla="*/ 1409 w 1912"/>
                <a:gd name="T43" fmla="*/ 1519 h 1576"/>
                <a:gd name="T44" fmla="*/ 1417 w 1912"/>
                <a:gd name="T45" fmla="*/ 1520 h 1576"/>
                <a:gd name="T46" fmla="*/ 1430 w 1912"/>
                <a:gd name="T47" fmla="*/ 1521 h 1576"/>
                <a:gd name="T48" fmla="*/ 1463 w 1912"/>
                <a:gd name="T49" fmla="*/ 1514 h 1576"/>
                <a:gd name="T50" fmla="*/ 1556 w 1912"/>
                <a:gd name="T51" fmla="*/ 1489 h 1576"/>
                <a:gd name="T52" fmla="*/ 1695 w 1912"/>
                <a:gd name="T53" fmla="*/ 1435 h 1576"/>
                <a:gd name="T54" fmla="*/ 1782 w 1912"/>
                <a:gd name="T55" fmla="*/ 1402 h 1576"/>
                <a:gd name="T56" fmla="*/ 1837 w 1912"/>
                <a:gd name="T57" fmla="*/ 1360 h 1576"/>
                <a:gd name="T58" fmla="*/ 1887 w 1912"/>
                <a:gd name="T59" fmla="*/ 1314 h 1576"/>
                <a:gd name="T60" fmla="*/ 1798 w 1912"/>
                <a:gd name="T61" fmla="*/ 1362 h 1576"/>
                <a:gd name="T62" fmla="*/ 1742 w 1912"/>
                <a:gd name="T63" fmla="*/ 1399 h 1576"/>
                <a:gd name="T64" fmla="*/ 1681 w 1912"/>
                <a:gd name="T65" fmla="*/ 1431 h 1576"/>
                <a:gd name="T66" fmla="*/ 1556 w 1912"/>
                <a:gd name="T67" fmla="*/ 1473 h 1576"/>
                <a:gd name="T68" fmla="*/ 1493 w 1912"/>
                <a:gd name="T69" fmla="*/ 1479 h 1576"/>
                <a:gd name="T70" fmla="*/ 1366 w 1912"/>
                <a:gd name="T71" fmla="*/ 1486 h 1576"/>
                <a:gd name="T72" fmla="*/ 1231 w 1912"/>
                <a:gd name="T73" fmla="*/ 1508 h 1576"/>
                <a:gd name="T74" fmla="*/ 1160 w 1912"/>
                <a:gd name="T75" fmla="*/ 1529 h 1576"/>
                <a:gd name="T76" fmla="*/ 1088 w 1912"/>
                <a:gd name="T77" fmla="*/ 1535 h 1576"/>
                <a:gd name="T78" fmla="*/ 1028 w 1912"/>
                <a:gd name="T79" fmla="*/ 1532 h 1576"/>
                <a:gd name="T80" fmla="*/ 937 w 1912"/>
                <a:gd name="T81" fmla="*/ 1523 h 1576"/>
                <a:gd name="T82" fmla="*/ 810 w 1912"/>
                <a:gd name="T83" fmla="*/ 1494 h 1576"/>
                <a:gd name="T84" fmla="*/ 667 w 1912"/>
                <a:gd name="T85" fmla="*/ 1454 h 1576"/>
                <a:gd name="T86" fmla="*/ 571 w 1912"/>
                <a:gd name="T87" fmla="*/ 1405 h 1576"/>
                <a:gd name="T88" fmla="*/ 432 w 1912"/>
                <a:gd name="T89" fmla="*/ 1329 h 1576"/>
                <a:gd name="T90" fmla="*/ 330 w 1912"/>
                <a:gd name="T91" fmla="*/ 1257 h 1576"/>
                <a:gd name="T92" fmla="*/ 284 w 1912"/>
                <a:gd name="T93" fmla="*/ 1216 h 1576"/>
                <a:gd name="T94" fmla="*/ 204 w 1912"/>
                <a:gd name="T95" fmla="*/ 1126 h 1576"/>
                <a:gd name="T96" fmla="*/ 151 w 1912"/>
                <a:gd name="T97" fmla="*/ 1050 h 1576"/>
                <a:gd name="T98" fmla="*/ 143 w 1912"/>
                <a:gd name="T99" fmla="*/ 1016 h 1576"/>
                <a:gd name="T100" fmla="*/ 148 w 1912"/>
                <a:gd name="T101" fmla="*/ 1017 h 1576"/>
                <a:gd name="T102" fmla="*/ 150 w 1912"/>
                <a:gd name="T103" fmla="*/ 989 h 1576"/>
                <a:gd name="T104" fmla="*/ 135 w 1912"/>
                <a:gd name="T105" fmla="*/ 939 h 1576"/>
                <a:gd name="T106" fmla="*/ 82 w 1912"/>
                <a:gd name="T107" fmla="*/ 820 h 1576"/>
                <a:gd name="T108" fmla="*/ 62 w 1912"/>
                <a:gd name="T109" fmla="*/ 701 h 1576"/>
                <a:gd name="T110" fmla="*/ 49 w 1912"/>
                <a:gd name="T111" fmla="*/ 629 h 1576"/>
                <a:gd name="T112" fmla="*/ 64 w 1912"/>
                <a:gd name="T113" fmla="*/ 448 h 1576"/>
                <a:gd name="T114" fmla="*/ 92 w 1912"/>
                <a:gd name="T115" fmla="*/ 257 h 1576"/>
                <a:gd name="T116" fmla="*/ 94 w 1912"/>
                <a:gd name="T117" fmla="*/ 178 h 1576"/>
                <a:gd name="T118" fmla="*/ 136 w 1912"/>
                <a:gd name="T119" fmla="*/ 87 h 1576"/>
                <a:gd name="T120" fmla="*/ 169 w 1912"/>
                <a:gd name="T121" fmla="*/ 66 h 1576"/>
                <a:gd name="T122" fmla="*/ 140 w 1912"/>
                <a:gd name="T123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2" h="1576">
                  <a:moveTo>
                    <a:pt x="140" y="0"/>
                  </a:moveTo>
                  <a:cubicBezTo>
                    <a:pt x="137" y="0"/>
                    <a:pt x="134" y="1"/>
                    <a:pt x="131" y="2"/>
                  </a:cubicBezTo>
                  <a:cubicBezTo>
                    <a:pt x="130" y="2"/>
                    <a:pt x="130" y="2"/>
                    <a:pt x="129" y="2"/>
                  </a:cubicBezTo>
                  <a:cubicBezTo>
                    <a:pt x="121" y="6"/>
                    <a:pt x="112" y="12"/>
                    <a:pt x="105" y="17"/>
                  </a:cubicBezTo>
                  <a:cubicBezTo>
                    <a:pt x="92" y="50"/>
                    <a:pt x="80" y="84"/>
                    <a:pt x="67" y="121"/>
                  </a:cubicBezTo>
                  <a:cubicBezTo>
                    <a:pt x="63" y="132"/>
                    <a:pt x="59" y="142"/>
                    <a:pt x="55" y="152"/>
                  </a:cubicBezTo>
                  <a:cubicBezTo>
                    <a:pt x="50" y="165"/>
                    <a:pt x="45" y="179"/>
                    <a:pt x="39" y="195"/>
                  </a:cubicBezTo>
                  <a:cubicBezTo>
                    <a:pt x="35" y="208"/>
                    <a:pt x="31" y="222"/>
                    <a:pt x="27" y="236"/>
                  </a:cubicBezTo>
                  <a:cubicBezTo>
                    <a:pt x="25" y="244"/>
                    <a:pt x="24" y="250"/>
                    <a:pt x="22" y="257"/>
                  </a:cubicBezTo>
                  <a:cubicBezTo>
                    <a:pt x="20" y="264"/>
                    <a:pt x="18" y="271"/>
                    <a:pt x="16" y="278"/>
                  </a:cubicBezTo>
                  <a:cubicBezTo>
                    <a:pt x="10" y="306"/>
                    <a:pt x="5" y="334"/>
                    <a:pt x="1" y="361"/>
                  </a:cubicBezTo>
                  <a:cubicBezTo>
                    <a:pt x="1" y="361"/>
                    <a:pt x="1" y="361"/>
                    <a:pt x="1" y="361"/>
                  </a:cubicBezTo>
                  <a:cubicBezTo>
                    <a:pt x="0" y="382"/>
                    <a:pt x="0" y="402"/>
                    <a:pt x="0" y="421"/>
                  </a:cubicBezTo>
                  <a:cubicBezTo>
                    <a:pt x="0" y="450"/>
                    <a:pt x="1" y="479"/>
                    <a:pt x="2" y="506"/>
                  </a:cubicBezTo>
                  <a:cubicBezTo>
                    <a:pt x="3" y="552"/>
                    <a:pt x="6" y="596"/>
                    <a:pt x="12" y="639"/>
                  </a:cubicBezTo>
                  <a:cubicBezTo>
                    <a:pt x="17" y="682"/>
                    <a:pt x="25" y="724"/>
                    <a:pt x="36" y="764"/>
                  </a:cubicBezTo>
                  <a:cubicBezTo>
                    <a:pt x="41" y="779"/>
                    <a:pt x="41" y="779"/>
                    <a:pt x="41" y="779"/>
                  </a:cubicBezTo>
                  <a:cubicBezTo>
                    <a:pt x="46" y="794"/>
                    <a:pt x="46" y="794"/>
                    <a:pt x="46" y="794"/>
                  </a:cubicBezTo>
                  <a:cubicBezTo>
                    <a:pt x="56" y="826"/>
                    <a:pt x="56" y="826"/>
                    <a:pt x="56" y="826"/>
                  </a:cubicBezTo>
                  <a:cubicBezTo>
                    <a:pt x="59" y="836"/>
                    <a:pt x="63" y="847"/>
                    <a:pt x="66" y="857"/>
                  </a:cubicBezTo>
                  <a:cubicBezTo>
                    <a:pt x="70" y="867"/>
                    <a:pt x="73" y="878"/>
                    <a:pt x="77" y="888"/>
                  </a:cubicBezTo>
                  <a:cubicBezTo>
                    <a:pt x="83" y="961"/>
                    <a:pt x="96" y="968"/>
                    <a:pt x="103" y="993"/>
                  </a:cubicBezTo>
                  <a:cubicBezTo>
                    <a:pt x="105" y="1000"/>
                    <a:pt x="107" y="1008"/>
                    <a:pt x="109" y="1015"/>
                  </a:cubicBezTo>
                  <a:cubicBezTo>
                    <a:pt x="111" y="1022"/>
                    <a:pt x="113" y="1029"/>
                    <a:pt x="115" y="1035"/>
                  </a:cubicBezTo>
                  <a:cubicBezTo>
                    <a:pt x="119" y="1049"/>
                    <a:pt x="124" y="1060"/>
                    <a:pt x="129" y="1071"/>
                  </a:cubicBezTo>
                  <a:cubicBezTo>
                    <a:pt x="131" y="1077"/>
                    <a:pt x="134" y="1082"/>
                    <a:pt x="136" y="1087"/>
                  </a:cubicBezTo>
                  <a:cubicBezTo>
                    <a:pt x="139" y="1092"/>
                    <a:pt x="141" y="1097"/>
                    <a:pt x="144" y="1102"/>
                  </a:cubicBezTo>
                  <a:cubicBezTo>
                    <a:pt x="146" y="1106"/>
                    <a:pt x="149" y="1111"/>
                    <a:pt x="151" y="1115"/>
                  </a:cubicBezTo>
                  <a:cubicBezTo>
                    <a:pt x="153" y="1117"/>
                    <a:pt x="154" y="1120"/>
                    <a:pt x="155" y="1122"/>
                  </a:cubicBezTo>
                  <a:cubicBezTo>
                    <a:pt x="156" y="1124"/>
                    <a:pt x="158" y="1126"/>
                    <a:pt x="159" y="1128"/>
                  </a:cubicBezTo>
                  <a:cubicBezTo>
                    <a:pt x="178" y="1160"/>
                    <a:pt x="194" y="1181"/>
                    <a:pt x="200" y="1199"/>
                  </a:cubicBezTo>
                  <a:cubicBezTo>
                    <a:pt x="205" y="1204"/>
                    <a:pt x="210" y="1210"/>
                    <a:pt x="215" y="1215"/>
                  </a:cubicBezTo>
                  <a:cubicBezTo>
                    <a:pt x="217" y="1218"/>
                    <a:pt x="219" y="1221"/>
                    <a:pt x="222" y="1223"/>
                  </a:cubicBezTo>
                  <a:cubicBezTo>
                    <a:pt x="229" y="1231"/>
                    <a:pt x="229" y="1231"/>
                    <a:pt x="229" y="1231"/>
                  </a:cubicBezTo>
                  <a:cubicBezTo>
                    <a:pt x="234" y="1236"/>
                    <a:pt x="239" y="1241"/>
                    <a:pt x="244" y="1247"/>
                  </a:cubicBezTo>
                  <a:cubicBezTo>
                    <a:pt x="260" y="1262"/>
                    <a:pt x="260" y="1262"/>
                    <a:pt x="260" y="1262"/>
                  </a:cubicBezTo>
                  <a:cubicBezTo>
                    <a:pt x="265" y="1267"/>
                    <a:pt x="270" y="1271"/>
                    <a:pt x="276" y="1276"/>
                  </a:cubicBezTo>
                  <a:cubicBezTo>
                    <a:pt x="281" y="1281"/>
                    <a:pt x="287" y="1286"/>
                    <a:pt x="292" y="1291"/>
                  </a:cubicBezTo>
                  <a:cubicBezTo>
                    <a:pt x="303" y="1300"/>
                    <a:pt x="315" y="1309"/>
                    <a:pt x="327" y="1318"/>
                  </a:cubicBezTo>
                  <a:cubicBezTo>
                    <a:pt x="327" y="1318"/>
                    <a:pt x="327" y="1318"/>
                    <a:pt x="327" y="1318"/>
                  </a:cubicBezTo>
                  <a:cubicBezTo>
                    <a:pt x="331" y="1321"/>
                    <a:pt x="335" y="1324"/>
                    <a:pt x="339" y="1326"/>
                  </a:cubicBezTo>
                  <a:cubicBezTo>
                    <a:pt x="349" y="1332"/>
                    <a:pt x="360" y="1336"/>
                    <a:pt x="370" y="1341"/>
                  </a:cubicBezTo>
                  <a:cubicBezTo>
                    <a:pt x="377" y="1345"/>
                    <a:pt x="384" y="1349"/>
                    <a:pt x="391" y="1353"/>
                  </a:cubicBezTo>
                  <a:cubicBezTo>
                    <a:pt x="397" y="1357"/>
                    <a:pt x="403" y="1362"/>
                    <a:pt x="409" y="1368"/>
                  </a:cubicBezTo>
                  <a:cubicBezTo>
                    <a:pt x="410" y="1370"/>
                    <a:pt x="411" y="1372"/>
                    <a:pt x="413" y="1374"/>
                  </a:cubicBezTo>
                  <a:cubicBezTo>
                    <a:pt x="415" y="1376"/>
                    <a:pt x="416" y="1377"/>
                    <a:pt x="418" y="1379"/>
                  </a:cubicBezTo>
                  <a:cubicBezTo>
                    <a:pt x="423" y="1383"/>
                    <a:pt x="429" y="1387"/>
                    <a:pt x="437" y="1392"/>
                  </a:cubicBezTo>
                  <a:cubicBezTo>
                    <a:pt x="452" y="1402"/>
                    <a:pt x="471" y="1412"/>
                    <a:pt x="489" y="1420"/>
                  </a:cubicBezTo>
                  <a:cubicBezTo>
                    <a:pt x="504" y="1425"/>
                    <a:pt x="519" y="1431"/>
                    <a:pt x="534" y="1436"/>
                  </a:cubicBezTo>
                  <a:cubicBezTo>
                    <a:pt x="549" y="1441"/>
                    <a:pt x="565" y="1446"/>
                    <a:pt x="579" y="1451"/>
                  </a:cubicBezTo>
                  <a:cubicBezTo>
                    <a:pt x="579" y="1451"/>
                    <a:pt x="579" y="1451"/>
                    <a:pt x="579" y="1451"/>
                  </a:cubicBezTo>
                  <a:cubicBezTo>
                    <a:pt x="588" y="1458"/>
                    <a:pt x="597" y="1464"/>
                    <a:pt x="606" y="1471"/>
                  </a:cubicBezTo>
                  <a:cubicBezTo>
                    <a:pt x="614" y="1477"/>
                    <a:pt x="623" y="1484"/>
                    <a:pt x="632" y="1490"/>
                  </a:cubicBezTo>
                  <a:cubicBezTo>
                    <a:pt x="646" y="1493"/>
                    <a:pt x="658" y="1496"/>
                    <a:pt x="671" y="1499"/>
                  </a:cubicBezTo>
                  <a:cubicBezTo>
                    <a:pt x="675" y="1500"/>
                    <a:pt x="678" y="1501"/>
                    <a:pt x="681" y="1501"/>
                  </a:cubicBezTo>
                  <a:cubicBezTo>
                    <a:pt x="685" y="1502"/>
                    <a:pt x="688" y="1503"/>
                    <a:pt x="691" y="1503"/>
                  </a:cubicBezTo>
                  <a:cubicBezTo>
                    <a:pt x="698" y="1505"/>
                    <a:pt x="705" y="1506"/>
                    <a:pt x="713" y="1508"/>
                  </a:cubicBezTo>
                  <a:cubicBezTo>
                    <a:pt x="732" y="1517"/>
                    <a:pt x="749" y="1524"/>
                    <a:pt x="764" y="1530"/>
                  </a:cubicBezTo>
                  <a:cubicBezTo>
                    <a:pt x="779" y="1536"/>
                    <a:pt x="793" y="1540"/>
                    <a:pt x="805" y="1544"/>
                  </a:cubicBezTo>
                  <a:cubicBezTo>
                    <a:pt x="829" y="1551"/>
                    <a:pt x="848" y="1552"/>
                    <a:pt x="865" y="1553"/>
                  </a:cubicBezTo>
                  <a:cubicBezTo>
                    <a:pt x="870" y="1554"/>
                    <a:pt x="875" y="1556"/>
                    <a:pt x="880" y="1557"/>
                  </a:cubicBezTo>
                  <a:cubicBezTo>
                    <a:pt x="885" y="1558"/>
                    <a:pt x="890" y="1559"/>
                    <a:pt x="895" y="1560"/>
                  </a:cubicBezTo>
                  <a:cubicBezTo>
                    <a:pt x="905" y="1562"/>
                    <a:pt x="915" y="1564"/>
                    <a:pt x="926" y="1566"/>
                  </a:cubicBezTo>
                  <a:cubicBezTo>
                    <a:pt x="931" y="1567"/>
                    <a:pt x="936" y="1567"/>
                    <a:pt x="941" y="1568"/>
                  </a:cubicBezTo>
                  <a:cubicBezTo>
                    <a:pt x="947" y="1569"/>
                    <a:pt x="952" y="1569"/>
                    <a:pt x="957" y="1570"/>
                  </a:cubicBezTo>
                  <a:cubicBezTo>
                    <a:pt x="963" y="1571"/>
                    <a:pt x="968" y="1571"/>
                    <a:pt x="973" y="1572"/>
                  </a:cubicBezTo>
                  <a:cubicBezTo>
                    <a:pt x="981" y="1573"/>
                    <a:pt x="981" y="1573"/>
                    <a:pt x="981" y="1573"/>
                  </a:cubicBezTo>
                  <a:cubicBezTo>
                    <a:pt x="984" y="1573"/>
                    <a:pt x="987" y="1574"/>
                    <a:pt x="990" y="1574"/>
                  </a:cubicBezTo>
                  <a:cubicBezTo>
                    <a:pt x="990" y="1574"/>
                    <a:pt x="990" y="1574"/>
                    <a:pt x="991" y="1574"/>
                  </a:cubicBezTo>
                  <a:cubicBezTo>
                    <a:pt x="1009" y="1575"/>
                    <a:pt x="1028" y="1576"/>
                    <a:pt x="1047" y="1576"/>
                  </a:cubicBezTo>
                  <a:cubicBezTo>
                    <a:pt x="1047" y="1576"/>
                    <a:pt x="1047" y="1576"/>
                    <a:pt x="1047" y="1576"/>
                  </a:cubicBezTo>
                  <a:cubicBezTo>
                    <a:pt x="1047" y="1576"/>
                    <a:pt x="1047" y="1576"/>
                    <a:pt x="1047" y="1576"/>
                  </a:cubicBezTo>
                  <a:cubicBezTo>
                    <a:pt x="1047" y="1576"/>
                    <a:pt x="1047" y="1576"/>
                    <a:pt x="1047" y="1576"/>
                  </a:cubicBezTo>
                  <a:cubicBezTo>
                    <a:pt x="1091" y="1576"/>
                    <a:pt x="1136" y="1572"/>
                    <a:pt x="1182" y="1565"/>
                  </a:cubicBezTo>
                  <a:cubicBezTo>
                    <a:pt x="1182" y="1565"/>
                    <a:pt x="1183" y="1565"/>
                    <a:pt x="1183" y="1564"/>
                  </a:cubicBezTo>
                  <a:cubicBezTo>
                    <a:pt x="1183" y="1564"/>
                    <a:pt x="1183" y="1564"/>
                    <a:pt x="1183" y="1564"/>
                  </a:cubicBezTo>
                  <a:cubicBezTo>
                    <a:pt x="1188" y="1564"/>
                    <a:pt x="1193" y="1563"/>
                    <a:pt x="1198" y="1562"/>
                  </a:cubicBezTo>
                  <a:cubicBezTo>
                    <a:pt x="1203" y="1561"/>
                    <a:pt x="1208" y="1560"/>
                    <a:pt x="1213" y="1559"/>
                  </a:cubicBezTo>
                  <a:cubicBezTo>
                    <a:pt x="1224" y="1557"/>
                    <a:pt x="1234" y="1555"/>
                    <a:pt x="1246" y="1552"/>
                  </a:cubicBezTo>
                  <a:cubicBezTo>
                    <a:pt x="1266" y="1550"/>
                    <a:pt x="1283" y="1548"/>
                    <a:pt x="1298" y="1547"/>
                  </a:cubicBezTo>
                  <a:cubicBezTo>
                    <a:pt x="1313" y="1545"/>
                    <a:pt x="1326" y="1543"/>
                    <a:pt x="1337" y="1542"/>
                  </a:cubicBezTo>
                  <a:cubicBezTo>
                    <a:pt x="1359" y="1538"/>
                    <a:pt x="1375" y="1534"/>
                    <a:pt x="1386" y="1528"/>
                  </a:cubicBezTo>
                  <a:cubicBezTo>
                    <a:pt x="1386" y="1528"/>
                    <a:pt x="1386" y="1528"/>
                    <a:pt x="1386" y="1528"/>
                  </a:cubicBezTo>
                  <a:cubicBezTo>
                    <a:pt x="1386" y="1528"/>
                    <a:pt x="1386" y="1528"/>
                    <a:pt x="1386" y="1528"/>
                  </a:cubicBezTo>
                  <a:cubicBezTo>
                    <a:pt x="1397" y="1521"/>
                    <a:pt x="1403" y="1519"/>
                    <a:pt x="1409" y="1519"/>
                  </a:cubicBezTo>
                  <a:cubicBezTo>
                    <a:pt x="1409" y="1519"/>
                    <a:pt x="1409" y="1519"/>
                    <a:pt x="1409" y="1519"/>
                  </a:cubicBezTo>
                  <a:cubicBezTo>
                    <a:pt x="1409" y="1519"/>
                    <a:pt x="1409" y="1519"/>
                    <a:pt x="1409" y="1519"/>
                  </a:cubicBezTo>
                  <a:cubicBezTo>
                    <a:pt x="1409" y="1519"/>
                    <a:pt x="1409" y="1519"/>
                    <a:pt x="1409" y="1519"/>
                  </a:cubicBezTo>
                  <a:cubicBezTo>
                    <a:pt x="1412" y="1519"/>
                    <a:pt x="1414" y="1520"/>
                    <a:pt x="1417" y="1520"/>
                  </a:cubicBezTo>
                  <a:cubicBezTo>
                    <a:pt x="1417" y="1520"/>
                    <a:pt x="1417" y="1520"/>
                    <a:pt x="1417" y="1520"/>
                  </a:cubicBezTo>
                  <a:cubicBezTo>
                    <a:pt x="1417" y="1520"/>
                    <a:pt x="1417" y="1520"/>
                    <a:pt x="1417" y="1520"/>
                  </a:cubicBezTo>
                  <a:cubicBezTo>
                    <a:pt x="1417" y="1520"/>
                    <a:pt x="1417" y="1520"/>
                    <a:pt x="1417" y="1520"/>
                  </a:cubicBezTo>
                  <a:cubicBezTo>
                    <a:pt x="1418" y="1520"/>
                    <a:pt x="1418" y="1520"/>
                    <a:pt x="1418" y="1520"/>
                  </a:cubicBezTo>
                  <a:cubicBezTo>
                    <a:pt x="1418" y="1520"/>
                    <a:pt x="1418" y="1520"/>
                    <a:pt x="1418" y="1520"/>
                  </a:cubicBezTo>
                  <a:cubicBezTo>
                    <a:pt x="1418" y="1520"/>
                    <a:pt x="1418" y="1520"/>
                    <a:pt x="1418" y="1520"/>
                  </a:cubicBezTo>
                  <a:cubicBezTo>
                    <a:pt x="1421" y="1521"/>
                    <a:pt x="1425" y="1521"/>
                    <a:pt x="1430" y="1521"/>
                  </a:cubicBezTo>
                  <a:cubicBezTo>
                    <a:pt x="1430" y="1521"/>
                    <a:pt x="1430" y="1521"/>
                    <a:pt x="1430" y="1521"/>
                  </a:cubicBezTo>
                  <a:cubicBezTo>
                    <a:pt x="1430" y="1521"/>
                    <a:pt x="1430" y="1521"/>
                    <a:pt x="1430" y="1521"/>
                  </a:cubicBezTo>
                  <a:cubicBezTo>
                    <a:pt x="1430" y="1521"/>
                    <a:pt x="1430" y="1521"/>
                    <a:pt x="1430" y="1521"/>
                  </a:cubicBezTo>
                  <a:cubicBezTo>
                    <a:pt x="1437" y="1521"/>
                    <a:pt x="1448" y="1520"/>
                    <a:pt x="1463" y="1514"/>
                  </a:cubicBezTo>
                  <a:cubicBezTo>
                    <a:pt x="1463" y="1514"/>
                    <a:pt x="1463" y="1514"/>
                    <a:pt x="1464" y="1513"/>
                  </a:cubicBezTo>
                  <a:cubicBezTo>
                    <a:pt x="1464" y="1513"/>
                    <a:pt x="1464" y="1513"/>
                    <a:pt x="1464" y="1513"/>
                  </a:cubicBezTo>
                  <a:cubicBezTo>
                    <a:pt x="1479" y="1509"/>
                    <a:pt x="1494" y="1506"/>
                    <a:pt x="1509" y="1502"/>
                  </a:cubicBezTo>
                  <a:cubicBezTo>
                    <a:pt x="1524" y="1498"/>
                    <a:pt x="1540" y="1493"/>
                    <a:pt x="1556" y="1489"/>
                  </a:cubicBezTo>
                  <a:cubicBezTo>
                    <a:pt x="1572" y="1484"/>
                    <a:pt x="1588" y="1479"/>
                    <a:pt x="1604" y="1473"/>
                  </a:cubicBezTo>
                  <a:cubicBezTo>
                    <a:pt x="1619" y="1467"/>
                    <a:pt x="1635" y="1460"/>
                    <a:pt x="1650" y="1453"/>
                  </a:cubicBezTo>
                  <a:cubicBezTo>
                    <a:pt x="1658" y="1450"/>
                    <a:pt x="1665" y="1447"/>
                    <a:pt x="1673" y="1444"/>
                  </a:cubicBezTo>
                  <a:cubicBezTo>
                    <a:pt x="1680" y="1442"/>
                    <a:pt x="1688" y="1439"/>
                    <a:pt x="1695" y="1435"/>
                  </a:cubicBezTo>
                  <a:cubicBezTo>
                    <a:pt x="1702" y="1432"/>
                    <a:pt x="1710" y="1429"/>
                    <a:pt x="1717" y="1426"/>
                  </a:cubicBezTo>
                  <a:cubicBezTo>
                    <a:pt x="1724" y="1422"/>
                    <a:pt x="1731" y="1419"/>
                    <a:pt x="1738" y="1415"/>
                  </a:cubicBezTo>
                  <a:cubicBezTo>
                    <a:pt x="1752" y="1413"/>
                    <a:pt x="1762" y="1411"/>
                    <a:pt x="1772" y="1409"/>
                  </a:cubicBezTo>
                  <a:cubicBezTo>
                    <a:pt x="1776" y="1407"/>
                    <a:pt x="1779" y="1405"/>
                    <a:pt x="1782" y="1402"/>
                  </a:cubicBezTo>
                  <a:cubicBezTo>
                    <a:pt x="1785" y="1400"/>
                    <a:pt x="1788" y="1398"/>
                    <a:pt x="1792" y="1395"/>
                  </a:cubicBezTo>
                  <a:cubicBezTo>
                    <a:pt x="1798" y="1391"/>
                    <a:pt x="1804" y="1386"/>
                    <a:pt x="1810" y="1381"/>
                  </a:cubicBezTo>
                  <a:cubicBezTo>
                    <a:pt x="1816" y="1377"/>
                    <a:pt x="1822" y="1372"/>
                    <a:pt x="1828" y="1367"/>
                  </a:cubicBezTo>
                  <a:cubicBezTo>
                    <a:pt x="1837" y="1360"/>
                    <a:pt x="1837" y="1360"/>
                    <a:pt x="1837" y="1360"/>
                  </a:cubicBezTo>
                  <a:cubicBezTo>
                    <a:pt x="1845" y="1352"/>
                    <a:pt x="1845" y="1352"/>
                    <a:pt x="1845" y="1352"/>
                  </a:cubicBezTo>
                  <a:cubicBezTo>
                    <a:pt x="1851" y="1347"/>
                    <a:pt x="1857" y="1342"/>
                    <a:pt x="1862" y="1337"/>
                  </a:cubicBezTo>
                  <a:cubicBezTo>
                    <a:pt x="1868" y="1332"/>
                    <a:pt x="1874" y="1327"/>
                    <a:pt x="1879" y="1322"/>
                  </a:cubicBezTo>
                  <a:cubicBezTo>
                    <a:pt x="1887" y="1314"/>
                    <a:pt x="1887" y="1314"/>
                    <a:pt x="1887" y="1314"/>
                  </a:cubicBezTo>
                  <a:cubicBezTo>
                    <a:pt x="1890" y="1311"/>
                    <a:pt x="1893" y="1308"/>
                    <a:pt x="1895" y="1306"/>
                  </a:cubicBezTo>
                  <a:cubicBezTo>
                    <a:pt x="1901" y="1300"/>
                    <a:pt x="1906" y="1295"/>
                    <a:pt x="1912" y="1289"/>
                  </a:cubicBezTo>
                  <a:cubicBezTo>
                    <a:pt x="1873" y="1316"/>
                    <a:pt x="1838" y="1337"/>
                    <a:pt x="1809" y="1355"/>
                  </a:cubicBezTo>
                  <a:cubicBezTo>
                    <a:pt x="1805" y="1357"/>
                    <a:pt x="1802" y="1360"/>
                    <a:pt x="1798" y="1362"/>
                  </a:cubicBezTo>
                  <a:cubicBezTo>
                    <a:pt x="1795" y="1364"/>
                    <a:pt x="1791" y="1366"/>
                    <a:pt x="1788" y="1368"/>
                  </a:cubicBezTo>
                  <a:cubicBezTo>
                    <a:pt x="1781" y="1373"/>
                    <a:pt x="1775" y="1377"/>
                    <a:pt x="1768" y="1381"/>
                  </a:cubicBezTo>
                  <a:cubicBezTo>
                    <a:pt x="1762" y="1385"/>
                    <a:pt x="1756" y="1389"/>
                    <a:pt x="1750" y="1393"/>
                  </a:cubicBezTo>
                  <a:cubicBezTo>
                    <a:pt x="1747" y="1395"/>
                    <a:pt x="1745" y="1397"/>
                    <a:pt x="1742" y="1399"/>
                  </a:cubicBezTo>
                  <a:cubicBezTo>
                    <a:pt x="1739" y="1401"/>
                    <a:pt x="1736" y="1403"/>
                    <a:pt x="1734" y="1405"/>
                  </a:cubicBezTo>
                  <a:cubicBezTo>
                    <a:pt x="1727" y="1408"/>
                    <a:pt x="1720" y="1412"/>
                    <a:pt x="1713" y="1416"/>
                  </a:cubicBezTo>
                  <a:cubicBezTo>
                    <a:pt x="1706" y="1419"/>
                    <a:pt x="1699" y="1423"/>
                    <a:pt x="1692" y="1426"/>
                  </a:cubicBezTo>
                  <a:cubicBezTo>
                    <a:pt x="1688" y="1428"/>
                    <a:pt x="1685" y="1430"/>
                    <a:pt x="1681" y="1431"/>
                  </a:cubicBezTo>
                  <a:cubicBezTo>
                    <a:pt x="1677" y="1433"/>
                    <a:pt x="1674" y="1435"/>
                    <a:pt x="1670" y="1436"/>
                  </a:cubicBezTo>
                  <a:cubicBezTo>
                    <a:pt x="1663" y="1439"/>
                    <a:pt x="1655" y="1442"/>
                    <a:pt x="1648" y="1445"/>
                  </a:cubicBezTo>
                  <a:cubicBezTo>
                    <a:pt x="1633" y="1451"/>
                    <a:pt x="1617" y="1456"/>
                    <a:pt x="1601" y="1461"/>
                  </a:cubicBezTo>
                  <a:cubicBezTo>
                    <a:pt x="1586" y="1465"/>
                    <a:pt x="1570" y="1469"/>
                    <a:pt x="1556" y="1473"/>
                  </a:cubicBezTo>
                  <a:cubicBezTo>
                    <a:pt x="1534" y="1481"/>
                    <a:pt x="1521" y="1483"/>
                    <a:pt x="1513" y="1483"/>
                  </a:cubicBezTo>
                  <a:cubicBezTo>
                    <a:pt x="1505" y="1483"/>
                    <a:pt x="1500" y="1481"/>
                    <a:pt x="1493" y="1479"/>
                  </a:cubicBezTo>
                  <a:cubicBezTo>
                    <a:pt x="1493" y="1479"/>
                    <a:pt x="1493" y="1479"/>
                    <a:pt x="1493" y="1479"/>
                  </a:cubicBezTo>
                  <a:cubicBezTo>
                    <a:pt x="1493" y="1479"/>
                    <a:pt x="1493" y="1479"/>
                    <a:pt x="1493" y="1479"/>
                  </a:cubicBezTo>
                  <a:cubicBezTo>
                    <a:pt x="1512" y="1466"/>
                    <a:pt x="1520" y="1457"/>
                    <a:pt x="1520" y="1452"/>
                  </a:cubicBezTo>
                  <a:cubicBezTo>
                    <a:pt x="1520" y="1449"/>
                    <a:pt x="1517" y="1447"/>
                    <a:pt x="1510" y="1447"/>
                  </a:cubicBezTo>
                  <a:cubicBezTo>
                    <a:pt x="1495" y="1447"/>
                    <a:pt x="1463" y="1456"/>
                    <a:pt x="1426" y="1472"/>
                  </a:cubicBezTo>
                  <a:cubicBezTo>
                    <a:pt x="1407" y="1476"/>
                    <a:pt x="1385" y="1482"/>
                    <a:pt x="1366" y="1486"/>
                  </a:cubicBezTo>
                  <a:cubicBezTo>
                    <a:pt x="1351" y="1489"/>
                    <a:pt x="1335" y="1492"/>
                    <a:pt x="1319" y="1494"/>
                  </a:cubicBezTo>
                  <a:cubicBezTo>
                    <a:pt x="1303" y="1497"/>
                    <a:pt x="1287" y="1500"/>
                    <a:pt x="1271" y="1503"/>
                  </a:cubicBezTo>
                  <a:cubicBezTo>
                    <a:pt x="1264" y="1503"/>
                    <a:pt x="1257" y="1504"/>
                    <a:pt x="1250" y="1505"/>
                  </a:cubicBezTo>
                  <a:cubicBezTo>
                    <a:pt x="1244" y="1505"/>
                    <a:pt x="1237" y="1507"/>
                    <a:pt x="1231" y="1508"/>
                  </a:cubicBezTo>
                  <a:cubicBezTo>
                    <a:pt x="1219" y="1511"/>
                    <a:pt x="1208" y="1514"/>
                    <a:pt x="1196" y="1518"/>
                  </a:cubicBezTo>
                  <a:cubicBezTo>
                    <a:pt x="1194" y="1519"/>
                    <a:pt x="1191" y="1520"/>
                    <a:pt x="1188" y="1521"/>
                  </a:cubicBezTo>
                  <a:cubicBezTo>
                    <a:pt x="1185" y="1522"/>
                    <a:pt x="1182" y="1523"/>
                    <a:pt x="1179" y="1524"/>
                  </a:cubicBezTo>
                  <a:cubicBezTo>
                    <a:pt x="1173" y="1525"/>
                    <a:pt x="1166" y="1527"/>
                    <a:pt x="1160" y="1529"/>
                  </a:cubicBezTo>
                  <a:cubicBezTo>
                    <a:pt x="1154" y="1530"/>
                    <a:pt x="1147" y="1531"/>
                    <a:pt x="1140" y="1533"/>
                  </a:cubicBezTo>
                  <a:cubicBezTo>
                    <a:pt x="1137" y="1533"/>
                    <a:pt x="1133" y="1533"/>
                    <a:pt x="1129" y="1534"/>
                  </a:cubicBezTo>
                  <a:cubicBezTo>
                    <a:pt x="1126" y="1534"/>
                    <a:pt x="1122" y="1534"/>
                    <a:pt x="1118" y="1534"/>
                  </a:cubicBezTo>
                  <a:cubicBezTo>
                    <a:pt x="1108" y="1534"/>
                    <a:pt x="1098" y="1534"/>
                    <a:pt x="1088" y="1535"/>
                  </a:cubicBezTo>
                  <a:cubicBezTo>
                    <a:pt x="1078" y="1535"/>
                    <a:pt x="1068" y="1534"/>
                    <a:pt x="1058" y="1533"/>
                  </a:cubicBezTo>
                  <a:cubicBezTo>
                    <a:pt x="1043" y="1533"/>
                    <a:pt x="1043" y="1533"/>
                    <a:pt x="1043" y="1533"/>
                  </a:cubicBezTo>
                  <a:cubicBezTo>
                    <a:pt x="1036" y="1532"/>
                    <a:pt x="1036" y="1532"/>
                    <a:pt x="1036" y="1532"/>
                  </a:cubicBezTo>
                  <a:cubicBezTo>
                    <a:pt x="1033" y="1532"/>
                    <a:pt x="1031" y="1532"/>
                    <a:pt x="1028" y="1532"/>
                  </a:cubicBezTo>
                  <a:cubicBezTo>
                    <a:pt x="1018" y="1530"/>
                    <a:pt x="1008" y="1529"/>
                    <a:pt x="998" y="1528"/>
                  </a:cubicBezTo>
                  <a:cubicBezTo>
                    <a:pt x="993" y="1528"/>
                    <a:pt x="988" y="1528"/>
                    <a:pt x="983" y="1527"/>
                  </a:cubicBezTo>
                  <a:cubicBezTo>
                    <a:pt x="978" y="1527"/>
                    <a:pt x="972" y="1526"/>
                    <a:pt x="967" y="1526"/>
                  </a:cubicBezTo>
                  <a:cubicBezTo>
                    <a:pt x="957" y="1525"/>
                    <a:pt x="947" y="1524"/>
                    <a:pt x="937" y="1523"/>
                  </a:cubicBezTo>
                  <a:cubicBezTo>
                    <a:pt x="927" y="1521"/>
                    <a:pt x="917" y="1520"/>
                    <a:pt x="907" y="1518"/>
                  </a:cubicBezTo>
                  <a:cubicBezTo>
                    <a:pt x="897" y="1516"/>
                    <a:pt x="888" y="1515"/>
                    <a:pt x="878" y="1513"/>
                  </a:cubicBezTo>
                  <a:cubicBezTo>
                    <a:pt x="866" y="1510"/>
                    <a:pt x="854" y="1507"/>
                    <a:pt x="843" y="1504"/>
                  </a:cubicBezTo>
                  <a:cubicBezTo>
                    <a:pt x="831" y="1501"/>
                    <a:pt x="820" y="1497"/>
                    <a:pt x="810" y="1494"/>
                  </a:cubicBezTo>
                  <a:cubicBezTo>
                    <a:pt x="805" y="1492"/>
                    <a:pt x="800" y="1491"/>
                    <a:pt x="795" y="1489"/>
                  </a:cubicBezTo>
                  <a:cubicBezTo>
                    <a:pt x="790" y="1488"/>
                    <a:pt x="785" y="1486"/>
                    <a:pt x="780" y="1485"/>
                  </a:cubicBezTo>
                  <a:cubicBezTo>
                    <a:pt x="771" y="1481"/>
                    <a:pt x="761" y="1478"/>
                    <a:pt x="753" y="1476"/>
                  </a:cubicBezTo>
                  <a:cubicBezTo>
                    <a:pt x="718" y="1464"/>
                    <a:pt x="690" y="1456"/>
                    <a:pt x="667" y="1454"/>
                  </a:cubicBezTo>
                  <a:cubicBezTo>
                    <a:pt x="661" y="1452"/>
                    <a:pt x="655" y="1450"/>
                    <a:pt x="649" y="1447"/>
                  </a:cubicBezTo>
                  <a:cubicBezTo>
                    <a:pt x="643" y="1445"/>
                    <a:pt x="637" y="1442"/>
                    <a:pt x="631" y="1440"/>
                  </a:cubicBezTo>
                  <a:cubicBezTo>
                    <a:pt x="619" y="1435"/>
                    <a:pt x="607" y="1430"/>
                    <a:pt x="595" y="1424"/>
                  </a:cubicBezTo>
                  <a:cubicBezTo>
                    <a:pt x="588" y="1418"/>
                    <a:pt x="579" y="1412"/>
                    <a:pt x="571" y="1405"/>
                  </a:cubicBezTo>
                  <a:cubicBezTo>
                    <a:pt x="563" y="1398"/>
                    <a:pt x="555" y="1392"/>
                    <a:pt x="547" y="1385"/>
                  </a:cubicBezTo>
                  <a:cubicBezTo>
                    <a:pt x="531" y="1378"/>
                    <a:pt x="513" y="1369"/>
                    <a:pt x="496" y="1360"/>
                  </a:cubicBezTo>
                  <a:cubicBezTo>
                    <a:pt x="479" y="1351"/>
                    <a:pt x="463" y="1343"/>
                    <a:pt x="450" y="1340"/>
                  </a:cubicBezTo>
                  <a:cubicBezTo>
                    <a:pt x="444" y="1336"/>
                    <a:pt x="438" y="1333"/>
                    <a:pt x="432" y="1329"/>
                  </a:cubicBezTo>
                  <a:cubicBezTo>
                    <a:pt x="426" y="1325"/>
                    <a:pt x="420" y="1322"/>
                    <a:pt x="414" y="1318"/>
                  </a:cubicBezTo>
                  <a:cubicBezTo>
                    <a:pt x="403" y="1310"/>
                    <a:pt x="391" y="1303"/>
                    <a:pt x="380" y="1295"/>
                  </a:cubicBezTo>
                  <a:cubicBezTo>
                    <a:pt x="368" y="1287"/>
                    <a:pt x="357" y="1278"/>
                    <a:pt x="346" y="1270"/>
                  </a:cubicBezTo>
                  <a:cubicBezTo>
                    <a:pt x="341" y="1265"/>
                    <a:pt x="336" y="1261"/>
                    <a:pt x="330" y="1257"/>
                  </a:cubicBezTo>
                  <a:cubicBezTo>
                    <a:pt x="322" y="1250"/>
                    <a:pt x="322" y="1250"/>
                    <a:pt x="322" y="1250"/>
                  </a:cubicBezTo>
                  <a:cubicBezTo>
                    <a:pt x="314" y="1243"/>
                    <a:pt x="314" y="1243"/>
                    <a:pt x="314" y="1243"/>
                  </a:cubicBezTo>
                  <a:cubicBezTo>
                    <a:pt x="299" y="1230"/>
                    <a:pt x="299" y="1230"/>
                    <a:pt x="299" y="1230"/>
                  </a:cubicBezTo>
                  <a:cubicBezTo>
                    <a:pt x="284" y="1216"/>
                    <a:pt x="284" y="1216"/>
                    <a:pt x="284" y="1216"/>
                  </a:cubicBezTo>
                  <a:cubicBezTo>
                    <a:pt x="279" y="1211"/>
                    <a:pt x="274" y="1206"/>
                    <a:pt x="269" y="1202"/>
                  </a:cubicBezTo>
                  <a:cubicBezTo>
                    <a:pt x="264" y="1197"/>
                    <a:pt x="260" y="1192"/>
                    <a:pt x="255" y="1187"/>
                  </a:cubicBezTo>
                  <a:cubicBezTo>
                    <a:pt x="246" y="1177"/>
                    <a:pt x="237" y="1167"/>
                    <a:pt x="228" y="1157"/>
                  </a:cubicBezTo>
                  <a:cubicBezTo>
                    <a:pt x="219" y="1147"/>
                    <a:pt x="212" y="1136"/>
                    <a:pt x="204" y="1126"/>
                  </a:cubicBezTo>
                  <a:cubicBezTo>
                    <a:pt x="196" y="1120"/>
                    <a:pt x="189" y="1114"/>
                    <a:pt x="182" y="1108"/>
                  </a:cubicBezTo>
                  <a:cubicBezTo>
                    <a:pt x="178" y="1105"/>
                    <a:pt x="175" y="1101"/>
                    <a:pt x="172" y="1097"/>
                  </a:cubicBezTo>
                  <a:cubicBezTo>
                    <a:pt x="168" y="1093"/>
                    <a:pt x="165" y="1089"/>
                    <a:pt x="162" y="1083"/>
                  </a:cubicBezTo>
                  <a:cubicBezTo>
                    <a:pt x="158" y="1072"/>
                    <a:pt x="153" y="1061"/>
                    <a:pt x="151" y="1050"/>
                  </a:cubicBezTo>
                  <a:cubicBezTo>
                    <a:pt x="149" y="1042"/>
                    <a:pt x="149" y="1042"/>
                    <a:pt x="149" y="1042"/>
                  </a:cubicBezTo>
                  <a:cubicBezTo>
                    <a:pt x="148" y="1039"/>
                    <a:pt x="147" y="1037"/>
                    <a:pt x="147" y="1034"/>
                  </a:cubicBezTo>
                  <a:cubicBezTo>
                    <a:pt x="145" y="1028"/>
                    <a:pt x="144" y="1022"/>
                    <a:pt x="143" y="1016"/>
                  </a:cubicBezTo>
                  <a:cubicBezTo>
                    <a:pt x="143" y="1016"/>
                    <a:pt x="143" y="1016"/>
                    <a:pt x="143" y="1016"/>
                  </a:cubicBezTo>
                  <a:cubicBezTo>
                    <a:pt x="143" y="1016"/>
                    <a:pt x="143" y="1016"/>
                    <a:pt x="143" y="1016"/>
                  </a:cubicBezTo>
                  <a:cubicBezTo>
                    <a:pt x="145" y="1017"/>
                    <a:pt x="147" y="1017"/>
                    <a:pt x="148" y="1017"/>
                  </a:cubicBezTo>
                  <a:cubicBezTo>
                    <a:pt x="148" y="1017"/>
                    <a:pt x="148" y="1017"/>
                    <a:pt x="148" y="1017"/>
                  </a:cubicBezTo>
                  <a:cubicBezTo>
                    <a:pt x="148" y="1017"/>
                    <a:pt x="148" y="1017"/>
                    <a:pt x="148" y="1017"/>
                  </a:cubicBezTo>
                  <a:cubicBezTo>
                    <a:pt x="148" y="1017"/>
                    <a:pt x="148" y="1017"/>
                    <a:pt x="148" y="1017"/>
                  </a:cubicBezTo>
                  <a:cubicBezTo>
                    <a:pt x="153" y="1017"/>
                    <a:pt x="154" y="1013"/>
                    <a:pt x="154" y="1006"/>
                  </a:cubicBezTo>
                  <a:cubicBezTo>
                    <a:pt x="154" y="1006"/>
                    <a:pt x="154" y="1006"/>
                    <a:pt x="154" y="1006"/>
                  </a:cubicBezTo>
                  <a:cubicBezTo>
                    <a:pt x="153" y="1002"/>
                    <a:pt x="152" y="996"/>
                    <a:pt x="150" y="989"/>
                  </a:cubicBezTo>
                  <a:cubicBezTo>
                    <a:pt x="149" y="985"/>
                    <a:pt x="148" y="982"/>
                    <a:pt x="147" y="978"/>
                  </a:cubicBezTo>
                  <a:cubicBezTo>
                    <a:pt x="146" y="976"/>
                    <a:pt x="146" y="974"/>
                    <a:pt x="145" y="972"/>
                  </a:cubicBezTo>
                  <a:cubicBezTo>
                    <a:pt x="145" y="970"/>
                    <a:pt x="144" y="968"/>
                    <a:pt x="143" y="966"/>
                  </a:cubicBezTo>
                  <a:cubicBezTo>
                    <a:pt x="141" y="957"/>
                    <a:pt x="138" y="948"/>
                    <a:pt x="135" y="939"/>
                  </a:cubicBezTo>
                  <a:cubicBezTo>
                    <a:pt x="132" y="930"/>
                    <a:pt x="128" y="921"/>
                    <a:pt x="125" y="912"/>
                  </a:cubicBezTo>
                  <a:cubicBezTo>
                    <a:pt x="119" y="894"/>
                    <a:pt x="114" y="878"/>
                    <a:pt x="110" y="867"/>
                  </a:cubicBezTo>
                  <a:cubicBezTo>
                    <a:pt x="106" y="859"/>
                    <a:pt x="100" y="852"/>
                    <a:pt x="95" y="844"/>
                  </a:cubicBezTo>
                  <a:cubicBezTo>
                    <a:pt x="90" y="836"/>
                    <a:pt x="85" y="828"/>
                    <a:pt x="82" y="820"/>
                  </a:cubicBezTo>
                  <a:cubicBezTo>
                    <a:pt x="82" y="808"/>
                    <a:pt x="82" y="798"/>
                    <a:pt x="82" y="789"/>
                  </a:cubicBezTo>
                  <a:cubicBezTo>
                    <a:pt x="82" y="785"/>
                    <a:pt x="82" y="781"/>
                    <a:pt x="82" y="777"/>
                  </a:cubicBezTo>
                  <a:cubicBezTo>
                    <a:pt x="82" y="773"/>
                    <a:pt x="82" y="769"/>
                    <a:pt x="81" y="766"/>
                  </a:cubicBezTo>
                  <a:cubicBezTo>
                    <a:pt x="80" y="751"/>
                    <a:pt x="74" y="734"/>
                    <a:pt x="62" y="701"/>
                  </a:cubicBezTo>
                  <a:cubicBezTo>
                    <a:pt x="60" y="695"/>
                    <a:pt x="59" y="689"/>
                    <a:pt x="58" y="683"/>
                  </a:cubicBezTo>
                  <a:cubicBezTo>
                    <a:pt x="57" y="677"/>
                    <a:pt x="56" y="671"/>
                    <a:pt x="55" y="665"/>
                  </a:cubicBezTo>
                  <a:cubicBezTo>
                    <a:pt x="52" y="653"/>
                    <a:pt x="51" y="641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52" y="621"/>
                    <a:pt x="55" y="617"/>
                    <a:pt x="58" y="612"/>
                  </a:cubicBezTo>
                  <a:cubicBezTo>
                    <a:pt x="61" y="606"/>
                    <a:pt x="63" y="600"/>
                    <a:pt x="64" y="586"/>
                  </a:cubicBezTo>
                  <a:cubicBezTo>
                    <a:pt x="60" y="565"/>
                    <a:pt x="59" y="543"/>
                    <a:pt x="59" y="521"/>
                  </a:cubicBezTo>
                  <a:cubicBezTo>
                    <a:pt x="59" y="496"/>
                    <a:pt x="61" y="471"/>
                    <a:pt x="64" y="448"/>
                  </a:cubicBezTo>
                  <a:cubicBezTo>
                    <a:pt x="70" y="414"/>
                    <a:pt x="78" y="383"/>
                    <a:pt x="87" y="355"/>
                  </a:cubicBezTo>
                  <a:cubicBezTo>
                    <a:pt x="87" y="354"/>
                    <a:pt x="87" y="353"/>
                    <a:pt x="87" y="353"/>
                  </a:cubicBezTo>
                  <a:cubicBezTo>
                    <a:pt x="87" y="343"/>
                    <a:pt x="88" y="334"/>
                    <a:pt x="88" y="324"/>
                  </a:cubicBezTo>
                  <a:cubicBezTo>
                    <a:pt x="89" y="302"/>
                    <a:pt x="91" y="280"/>
                    <a:pt x="92" y="257"/>
                  </a:cubicBezTo>
                  <a:cubicBezTo>
                    <a:pt x="93" y="235"/>
                    <a:pt x="94" y="211"/>
                    <a:pt x="94" y="185"/>
                  </a:cubicBezTo>
                  <a:cubicBezTo>
                    <a:pt x="94" y="182"/>
                    <a:pt x="94" y="180"/>
                    <a:pt x="94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8" y="158"/>
                    <a:pt x="101" y="138"/>
                    <a:pt x="106" y="119"/>
                  </a:cubicBezTo>
                  <a:cubicBezTo>
                    <a:pt x="108" y="109"/>
                    <a:pt x="111" y="100"/>
                    <a:pt x="113" y="90"/>
                  </a:cubicBezTo>
                  <a:cubicBezTo>
                    <a:pt x="116" y="80"/>
                    <a:pt x="118" y="70"/>
                    <a:pt x="122" y="59"/>
                  </a:cubicBezTo>
                  <a:cubicBezTo>
                    <a:pt x="126" y="71"/>
                    <a:pt x="131" y="77"/>
                    <a:pt x="136" y="87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27" y="138"/>
                    <a:pt x="122" y="188"/>
                    <a:pt x="121" y="238"/>
                  </a:cubicBezTo>
                  <a:cubicBezTo>
                    <a:pt x="123" y="230"/>
                    <a:pt x="126" y="223"/>
                    <a:pt x="128" y="215"/>
                  </a:cubicBezTo>
                  <a:cubicBezTo>
                    <a:pt x="141" y="163"/>
                    <a:pt x="154" y="113"/>
                    <a:pt x="169" y="66"/>
                  </a:cubicBezTo>
                  <a:cubicBezTo>
                    <a:pt x="166" y="56"/>
                    <a:pt x="163" y="46"/>
                    <a:pt x="161" y="37"/>
                  </a:cubicBezTo>
                  <a:cubicBezTo>
                    <a:pt x="159" y="30"/>
                    <a:pt x="157" y="22"/>
                    <a:pt x="156" y="15"/>
                  </a:cubicBezTo>
                  <a:cubicBezTo>
                    <a:pt x="155" y="13"/>
                    <a:pt x="154" y="10"/>
                    <a:pt x="154" y="7"/>
                  </a:cubicBezTo>
                  <a:cubicBezTo>
                    <a:pt x="150" y="2"/>
                    <a:pt x="146" y="0"/>
                    <a:pt x="14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xmlns="" id="{C4FDEBBA-5F59-4CCF-AD24-C04DA2B22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762" y="4594225"/>
              <a:ext cx="246063" cy="239713"/>
            </a:xfrm>
            <a:custGeom>
              <a:avLst/>
              <a:gdLst>
                <a:gd name="T0" fmla="*/ 0 w 169"/>
                <a:gd name="T1" fmla="*/ 0 h 162"/>
                <a:gd name="T2" fmla="*/ 89 w 169"/>
                <a:gd name="T3" fmla="*/ 112 h 162"/>
                <a:gd name="T4" fmla="*/ 112 w 169"/>
                <a:gd name="T5" fmla="*/ 131 h 162"/>
                <a:gd name="T6" fmla="*/ 133 w 169"/>
                <a:gd name="T7" fmla="*/ 145 h 162"/>
                <a:gd name="T8" fmla="*/ 152 w 169"/>
                <a:gd name="T9" fmla="*/ 156 h 162"/>
                <a:gd name="T10" fmla="*/ 169 w 169"/>
                <a:gd name="T11" fmla="*/ 162 h 162"/>
                <a:gd name="T12" fmla="*/ 153 w 169"/>
                <a:gd name="T13" fmla="*/ 139 h 162"/>
                <a:gd name="T14" fmla="*/ 138 w 169"/>
                <a:gd name="T15" fmla="*/ 124 h 162"/>
                <a:gd name="T16" fmla="*/ 118 w 169"/>
                <a:gd name="T17" fmla="*/ 106 h 162"/>
                <a:gd name="T18" fmla="*/ 106 w 169"/>
                <a:gd name="T19" fmla="*/ 96 h 162"/>
                <a:gd name="T20" fmla="*/ 93 w 169"/>
                <a:gd name="T21" fmla="*/ 85 h 162"/>
                <a:gd name="T22" fmla="*/ 80 w 169"/>
                <a:gd name="T23" fmla="*/ 73 h 162"/>
                <a:gd name="T24" fmla="*/ 65 w 169"/>
                <a:gd name="T25" fmla="*/ 61 h 162"/>
                <a:gd name="T26" fmla="*/ 0 w 169"/>
                <a:gd name="T2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62">
                  <a:moveTo>
                    <a:pt x="0" y="0"/>
                  </a:moveTo>
                  <a:cubicBezTo>
                    <a:pt x="27" y="45"/>
                    <a:pt x="59" y="84"/>
                    <a:pt x="89" y="112"/>
                  </a:cubicBezTo>
                  <a:cubicBezTo>
                    <a:pt x="97" y="119"/>
                    <a:pt x="105" y="125"/>
                    <a:pt x="112" y="131"/>
                  </a:cubicBezTo>
                  <a:cubicBezTo>
                    <a:pt x="119" y="136"/>
                    <a:pt x="126" y="141"/>
                    <a:pt x="133" y="145"/>
                  </a:cubicBezTo>
                  <a:cubicBezTo>
                    <a:pt x="139" y="150"/>
                    <a:pt x="146" y="153"/>
                    <a:pt x="152" y="156"/>
                  </a:cubicBezTo>
                  <a:cubicBezTo>
                    <a:pt x="158" y="159"/>
                    <a:pt x="164" y="161"/>
                    <a:pt x="169" y="162"/>
                  </a:cubicBezTo>
                  <a:cubicBezTo>
                    <a:pt x="167" y="156"/>
                    <a:pt x="162" y="148"/>
                    <a:pt x="153" y="139"/>
                  </a:cubicBezTo>
                  <a:cubicBezTo>
                    <a:pt x="149" y="134"/>
                    <a:pt x="144" y="129"/>
                    <a:pt x="138" y="124"/>
                  </a:cubicBezTo>
                  <a:cubicBezTo>
                    <a:pt x="132" y="118"/>
                    <a:pt x="125" y="112"/>
                    <a:pt x="118" y="106"/>
                  </a:cubicBezTo>
                  <a:cubicBezTo>
                    <a:pt x="114" y="103"/>
                    <a:pt x="110" y="99"/>
                    <a:pt x="106" y="96"/>
                  </a:cubicBezTo>
                  <a:cubicBezTo>
                    <a:pt x="102" y="92"/>
                    <a:pt x="98" y="89"/>
                    <a:pt x="93" y="85"/>
                  </a:cubicBezTo>
                  <a:cubicBezTo>
                    <a:pt x="89" y="81"/>
                    <a:pt x="85" y="77"/>
                    <a:pt x="80" y="73"/>
                  </a:cubicBezTo>
                  <a:cubicBezTo>
                    <a:pt x="75" y="69"/>
                    <a:pt x="70" y="65"/>
                    <a:pt x="65" y="61"/>
                  </a:cubicBezTo>
                  <a:cubicBezTo>
                    <a:pt x="46" y="43"/>
                    <a:pt x="24" y="23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xmlns="" id="{52210EA2-2E21-469C-BD0D-4F23CD13D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975" y="4878388"/>
              <a:ext cx="212725" cy="130175"/>
            </a:xfrm>
            <a:custGeom>
              <a:avLst/>
              <a:gdLst>
                <a:gd name="T0" fmla="*/ 146 w 146"/>
                <a:gd name="T1" fmla="*/ 0 h 89"/>
                <a:gd name="T2" fmla="*/ 93 w 146"/>
                <a:gd name="T3" fmla="*/ 33 h 89"/>
                <a:gd name="T4" fmla="*/ 71 w 146"/>
                <a:gd name="T5" fmla="*/ 46 h 89"/>
                <a:gd name="T6" fmla="*/ 61 w 146"/>
                <a:gd name="T7" fmla="*/ 52 h 89"/>
                <a:gd name="T8" fmla="*/ 52 w 146"/>
                <a:gd name="T9" fmla="*/ 57 h 89"/>
                <a:gd name="T10" fmla="*/ 22 w 146"/>
                <a:gd name="T11" fmla="*/ 75 h 89"/>
                <a:gd name="T12" fmla="*/ 0 w 146"/>
                <a:gd name="T13" fmla="*/ 89 h 89"/>
                <a:gd name="T14" fmla="*/ 34 w 146"/>
                <a:gd name="T15" fmla="*/ 81 h 89"/>
                <a:gd name="T16" fmla="*/ 54 w 146"/>
                <a:gd name="T17" fmla="*/ 71 h 89"/>
                <a:gd name="T18" fmla="*/ 75 w 146"/>
                <a:gd name="T19" fmla="*/ 59 h 89"/>
                <a:gd name="T20" fmla="*/ 96 w 146"/>
                <a:gd name="T21" fmla="*/ 45 h 89"/>
                <a:gd name="T22" fmla="*/ 115 w 146"/>
                <a:gd name="T23" fmla="*/ 29 h 89"/>
                <a:gd name="T24" fmla="*/ 132 w 146"/>
                <a:gd name="T25" fmla="*/ 14 h 89"/>
                <a:gd name="T26" fmla="*/ 146 w 146"/>
                <a:gd name="T2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89">
                  <a:moveTo>
                    <a:pt x="146" y="0"/>
                  </a:moveTo>
                  <a:cubicBezTo>
                    <a:pt x="126" y="13"/>
                    <a:pt x="108" y="24"/>
                    <a:pt x="93" y="33"/>
                  </a:cubicBezTo>
                  <a:cubicBezTo>
                    <a:pt x="85" y="38"/>
                    <a:pt x="78" y="42"/>
                    <a:pt x="71" y="46"/>
                  </a:cubicBezTo>
                  <a:cubicBezTo>
                    <a:pt x="68" y="48"/>
                    <a:pt x="65" y="50"/>
                    <a:pt x="61" y="52"/>
                  </a:cubicBezTo>
                  <a:cubicBezTo>
                    <a:pt x="58" y="53"/>
                    <a:pt x="55" y="55"/>
                    <a:pt x="52" y="57"/>
                  </a:cubicBezTo>
                  <a:cubicBezTo>
                    <a:pt x="41" y="63"/>
                    <a:pt x="31" y="69"/>
                    <a:pt x="22" y="75"/>
                  </a:cubicBezTo>
                  <a:cubicBezTo>
                    <a:pt x="14" y="80"/>
                    <a:pt x="6" y="85"/>
                    <a:pt x="0" y="89"/>
                  </a:cubicBezTo>
                  <a:cubicBezTo>
                    <a:pt x="9" y="89"/>
                    <a:pt x="21" y="86"/>
                    <a:pt x="34" y="81"/>
                  </a:cubicBezTo>
                  <a:cubicBezTo>
                    <a:pt x="41" y="78"/>
                    <a:pt x="47" y="75"/>
                    <a:pt x="54" y="71"/>
                  </a:cubicBezTo>
                  <a:cubicBezTo>
                    <a:pt x="61" y="67"/>
                    <a:pt x="69" y="63"/>
                    <a:pt x="75" y="59"/>
                  </a:cubicBezTo>
                  <a:cubicBezTo>
                    <a:pt x="82" y="54"/>
                    <a:pt x="89" y="50"/>
                    <a:pt x="96" y="45"/>
                  </a:cubicBezTo>
                  <a:cubicBezTo>
                    <a:pt x="103" y="40"/>
                    <a:pt x="109" y="34"/>
                    <a:pt x="115" y="29"/>
                  </a:cubicBezTo>
                  <a:cubicBezTo>
                    <a:pt x="121" y="24"/>
                    <a:pt x="127" y="19"/>
                    <a:pt x="132" y="14"/>
                  </a:cubicBezTo>
                  <a:cubicBezTo>
                    <a:pt x="137" y="9"/>
                    <a:pt x="142" y="4"/>
                    <a:pt x="14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xmlns="" id="{126C6C1B-3BF0-42A4-BF23-ACC15A709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2938" y="4060825"/>
              <a:ext cx="79375" cy="158750"/>
            </a:xfrm>
            <a:custGeom>
              <a:avLst/>
              <a:gdLst>
                <a:gd name="T0" fmla="*/ 46 w 54"/>
                <a:gd name="T1" fmla="*/ 0 h 108"/>
                <a:gd name="T2" fmla="*/ 14 w 54"/>
                <a:gd name="T3" fmla="*/ 73 h 108"/>
                <a:gd name="T4" fmla="*/ 6 w 54"/>
                <a:gd name="T5" fmla="*/ 90 h 108"/>
                <a:gd name="T6" fmla="*/ 1 w 54"/>
                <a:gd name="T7" fmla="*/ 102 h 108"/>
                <a:gd name="T8" fmla="*/ 4 w 54"/>
                <a:gd name="T9" fmla="*/ 108 h 108"/>
                <a:gd name="T10" fmla="*/ 10 w 54"/>
                <a:gd name="T11" fmla="*/ 107 h 108"/>
                <a:gd name="T12" fmla="*/ 34 w 54"/>
                <a:gd name="T13" fmla="*/ 72 h 108"/>
                <a:gd name="T14" fmla="*/ 42 w 54"/>
                <a:gd name="T15" fmla="*/ 55 h 108"/>
                <a:gd name="T16" fmla="*/ 46 w 54"/>
                <a:gd name="T17" fmla="*/ 47 h 108"/>
                <a:gd name="T18" fmla="*/ 49 w 54"/>
                <a:gd name="T19" fmla="*/ 40 h 108"/>
                <a:gd name="T20" fmla="*/ 53 w 54"/>
                <a:gd name="T21" fmla="*/ 14 h 108"/>
                <a:gd name="T22" fmla="*/ 46 w 54"/>
                <a:gd name="T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08">
                  <a:moveTo>
                    <a:pt x="46" y="0"/>
                  </a:moveTo>
                  <a:cubicBezTo>
                    <a:pt x="42" y="18"/>
                    <a:pt x="26" y="50"/>
                    <a:pt x="14" y="73"/>
                  </a:cubicBezTo>
                  <a:cubicBezTo>
                    <a:pt x="11" y="79"/>
                    <a:pt x="8" y="85"/>
                    <a:pt x="6" y="90"/>
                  </a:cubicBezTo>
                  <a:cubicBezTo>
                    <a:pt x="3" y="94"/>
                    <a:pt x="2" y="98"/>
                    <a:pt x="1" y="102"/>
                  </a:cubicBezTo>
                  <a:cubicBezTo>
                    <a:pt x="0" y="106"/>
                    <a:pt x="1" y="108"/>
                    <a:pt x="4" y="108"/>
                  </a:cubicBezTo>
                  <a:cubicBezTo>
                    <a:pt x="5" y="108"/>
                    <a:pt x="7" y="108"/>
                    <a:pt x="10" y="107"/>
                  </a:cubicBezTo>
                  <a:cubicBezTo>
                    <a:pt x="19" y="95"/>
                    <a:pt x="27" y="83"/>
                    <a:pt x="34" y="72"/>
                  </a:cubicBezTo>
                  <a:cubicBezTo>
                    <a:pt x="37" y="66"/>
                    <a:pt x="40" y="61"/>
                    <a:pt x="42" y="55"/>
                  </a:cubicBezTo>
                  <a:cubicBezTo>
                    <a:pt x="44" y="52"/>
                    <a:pt x="45" y="50"/>
                    <a:pt x="46" y="47"/>
                  </a:cubicBezTo>
                  <a:cubicBezTo>
                    <a:pt x="47" y="45"/>
                    <a:pt x="48" y="42"/>
                    <a:pt x="49" y="40"/>
                  </a:cubicBezTo>
                  <a:cubicBezTo>
                    <a:pt x="52" y="30"/>
                    <a:pt x="54" y="21"/>
                    <a:pt x="53" y="14"/>
                  </a:cubicBezTo>
                  <a:cubicBezTo>
                    <a:pt x="53" y="8"/>
                    <a:pt x="50" y="3"/>
                    <a:pt x="4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70">
              <a:extLst>
                <a:ext uri="{FF2B5EF4-FFF2-40B4-BE49-F238E27FC236}">
                  <a16:creationId xmlns:a16="http://schemas.microsoft.com/office/drawing/2014/main" xmlns="" id="{2478CE96-3191-49A0-8652-ACBA526D2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412" y="2266950"/>
              <a:ext cx="2571751" cy="1652588"/>
            </a:xfrm>
            <a:custGeom>
              <a:avLst/>
              <a:gdLst>
                <a:gd name="T0" fmla="*/ 448 w 1760"/>
                <a:gd name="T1" fmla="*/ 23 h 1122"/>
                <a:gd name="T2" fmla="*/ 297 w 1760"/>
                <a:gd name="T3" fmla="*/ 47 h 1122"/>
                <a:gd name="T4" fmla="*/ 196 w 1760"/>
                <a:gd name="T5" fmla="*/ 62 h 1122"/>
                <a:gd name="T6" fmla="*/ 0 w 1760"/>
                <a:gd name="T7" fmla="*/ 157 h 1122"/>
                <a:gd name="T8" fmla="*/ 54 w 1760"/>
                <a:gd name="T9" fmla="*/ 142 h 1122"/>
                <a:gd name="T10" fmla="*/ 205 w 1760"/>
                <a:gd name="T11" fmla="*/ 70 h 1122"/>
                <a:gd name="T12" fmla="*/ 277 w 1760"/>
                <a:gd name="T13" fmla="*/ 64 h 1122"/>
                <a:gd name="T14" fmla="*/ 295 w 1760"/>
                <a:gd name="T15" fmla="*/ 86 h 1122"/>
                <a:gd name="T16" fmla="*/ 405 w 1760"/>
                <a:gd name="T17" fmla="*/ 82 h 1122"/>
                <a:gd name="T18" fmla="*/ 545 w 1760"/>
                <a:gd name="T19" fmla="*/ 77 h 1122"/>
                <a:gd name="T20" fmla="*/ 604 w 1760"/>
                <a:gd name="T21" fmla="*/ 70 h 1122"/>
                <a:gd name="T22" fmla="*/ 650 w 1760"/>
                <a:gd name="T23" fmla="*/ 66 h 1122"/>
                <a:gd name="T24" fmla="*/ 712 w 1760"/>
                <a:gd name="T25" fmla="*/ 63 h 1122"/>
                <a:gd name="T26" fmla="*/ 872 w 1760"/>
                <a:gd name="T27" fmla="*/ 94 h 1122"/>
                <a:gd name="T28" fmla="*/ 1009 w 1760"/>
                <a:gd name="T29" fmla="*/ 119 h 1122"/>
                <a:gd name="T30" fmla="*/ 1054 w 1760"/>
                <a:gd name="T31" fmla="*/ 131 h 1122"/>
                <a:gd name="T32" fmla="*/ 1054 w 1760"/>
                <a:gd name="T33" fmla="*/ 121 h 1122"/>
                <a:gd name="T34" fmla="*/ 1066 w 1760"/>
                <a:gd name="T35" fmla="*/ 123 h 1122"/>
                <a:gd name="T36" fmla="*/ 1168 w 1760"/>
                <a:gd name="T37" fmla="*/ 168 h 1122"/>
                <a:gd name="T38" fmla="*/ 1299 w 1760"/>
                <a:gd name="T39" fmla="*/ 224 h 1122"/>
                <a:gd name="T40" fmla="*/ 1354 w 1760"/>
                <a:gd name="T41" fmla="*/ 254 h 1122"/>
                <a:gd name="T42" fmla="*/ 1192 w 1760"/>
                <a:gd name="T43" fmla="*/ 115 h 1122"/>
                <a:gd name="T44" fmla="*/ 1463 w 1760"/>
                <a:gd name="T45" fmla="*/ 328 h 1122"/>
                <a:gd name="T46" fmla="*/ 1536 w 1760"/>
                <a:gd name="T47" fmla="*/ 402 h 1122"/>
                <a:gd name="T48" fmla="*/ 1590 w 1760"/>
                <a:gd name="T49" fmla="*/ 477 h 1122"/>
                <a:gd name="T50" fmla="*/ 1633 w 1760"/>
                <a:gd name="T51" fmla="*/ 579 h 1122"/>
                <a:gd name="T52" fmla="*/ 1740 w 1760"/>
                <a:gd name="T53" fmla="*/ 931 h 1122"/>
                <a:gd name="T54" fmla="*/ 1740 w 1760"/>
                <a:gd name="T55" fmla="*/ 1009 h 1122"/>
                <a:gd name="T56" fmla="*/ 1743 w 1760"/>
                <a:gd name="T57" fmla="*/ 1038 h 1122"/>
                <a:gd name="T58" fmla="*/ 1742 w 1760"/>
                <a:gd name="T59" fmla="*/ 1075 h 1122"/>
                <a:gd name="T60" fmla="*/ 1743 w 1760"/>
                <a:gd name="T61" fmla="*/ 1117 h 1122"/>
                <a:gd name="T62" fmla="*/ 1746 w 1760"/>
                <a:gd name="T63" fmla="*/ 1122 h 1122"/>
                <a:gd name="T64" fmla="*/ 1757 w 1760"/>
                <a:gd name="T65" fmla="*/ 1096 h 1122"/>
                <a:gd name="T66" fmla="*/ 1757 w 1760"/>
                <a:gd name="T67" fmla="*/ 1094 h 1122"/>
                <a:gd name="T68" fmla="*/ 1759 w 1760"/>
                <a:gd name="T69" fmla="*/ 1062 h 1122"/>
                <a:gd name="T70" fmla="*/ 1755 w 1760"/>
                <a:gd name="T71" fmla="*/ 1006 h 1122"/>
                <a:gd name="T72" fmla="*/ 1755 w 1760"/>
                <a:gd name="T73" fmla="*/ 961 h 1122"/>
                <a:gd name="T74" fmla="*/ 1760 w 1760"/>
                <a:gd name="T75" fmla="*/ 951 h 1122"/>
                <a:gd name="T76" fmla="*/ 1755 w 1760"/>
                <a:gd name="T77" fmla="*/ 869 h 1122"/>
                <a:gd name="T78" fmla="*/ 1698 w 1760"/>
                <a:gd name="T79" fmla="*/ 667 h 1122"/>
                <a:gd name="T80" fmla="*/ 1696 w 1760"/>
                <a:gd name="T81" fmla="*/ 630 h 1122"/>
                <a:gd name="T82" fmla="*/ 1678 w 1760"/>
                <a:gd name="T83" fmla="*/ 572 h 1122"/>
                <a:gd name="T84" fmla="*/ 1693 w 1760"/>
                <a:gd name="T85" fmla="*/ 566 h 1122"/>
                <a:gd name="T86" fmla="*/ 1634 w 1760"/>
                <a:gd name="T87" fmla="*/ 451 h 1122"/>
                <a:gd name="T88" fmla="*/ 1454 w 1760"/>
                <a:gd name="T89" fmla="*/ 260 h 1122"/>
                <a:gd name="T90" fmla="*/ 1152 w 1760"/>
                <a:gd name="T91" fmla="*/ 82 h 1122"/>
                <a:gd name="T92" fmla="*/ 1151 w 1760"/>
                <a:gd name="T93" fmla="*/ 82 h 1122"/>
                <a:gd name="T94" fmla="*/ 1139 w 1760"/>
                <a:gd name="T95" fmla="*/ 81 h 1122"/>
                <a:gd name="T96" fmla="*/ 1138 w 1760"/>
                <a:gd name="T97" fmla="*/ 81 h 1122"/>
                <a:gd name="T98" fmla="*/ 1138 w 1760"/>
                <a:gd name="T99" fmla="*/ 81 h 1122"/>
                <a:gd name="T100" fmla="*/ 1148 w 1760"/>
                <a:gd name="T101" fmla="*/ 89 h 1122"/>
                <a:gd name="T102" fmla="*/ 1145 w 1760"/>
                <a:gd name="T103" fmla="*/ 89 h 1122"/>
                <a:gd name="T104" fmla="*/ 1121 w 1760"/>
                <a:gd name="T105" fmla="*/ 90 h 1122"/>
                <a:gd name="T106" fmla="*/ 1120 w 1760"/>
                <a:gd name="T107" fmla="*/ 90 h 1122"/>
                <a:gd name="T108" fmla="*/ 1099 w 1760"/>
                <a:gd name="T109" fmla="*/ 89 h 1122"/>
                <a:gd name="T110" fmla="*/ 998 w 1760"/>
                <a:gd name="T111" fmla="*/ 56 h 1122"/>
                <a:gd name="T112" fmla="*/ 878 w 1760"/>
                <a:gd name="T113" fmla="*/ 3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0" h="1122">
                  <a:moveTo>
                    <a:pt x="681" y="0"/>
                  </a:moveTo>
                  <a:cubicBezTo>
                    <a:pt x="638" y="3"/>
                    <a:pt x="594" y="6"/>
                    <a:pt x="550" y="12"/>
                  </a:cubicBezTo>
                  <a:cubicBezTo>
                    <a:pt x="533" y="14"/>
                    <a:pt x="516" y="17"/>
                    <a:pt x="499" y="19"/>
                  </a:cubicBezTo>
                  <a:cubicBezTo>
                    <a:pt x="483" y="22"/>
                    <a:pt x="466" y="22"/>
                    <a:pt x="448" y="23"/>
                  </a:cubicBezTo>
                  <a:cubicBezTo>
                    <a:pt x="431" y="24"/>
                    <a:pt x="414" y="25"/>
                    <a:pt x="398" y="26"/>
                  </a:cubicBezTo>
                  <a:cubicBezTo>
                    <a:pt x="381" y="27"/>
                    <a:pt x="365" y="29"/>
                    <a:pt x="350" y="32"/>
                  </a:cubicBezTo>
                  <a:cubicBezTo>
                    <a:pt x="335" y="35"/>
                    <a:pt x="321" y="40"/>
                    <a:pt x="309" y="46"/>
                  </a:cubicBezTo>
                  <a:cubicBezTo>
                    <a:pt x="305" y="46"/>
                    <a:pt x="301" y="47"/>
                    <a:pt x="297" y="47"/>
                  </a:cubicBezTo>
                  <a:cubicBezTo>
                    <a:pt x="291" y="48"/>
                    <a:pt x="284" y="49"/>
                    <a:pt x="277" y="50"/>
                  </a:cubicBezTo>
                  <a:cubicBezTo>
                    <a:pt x="266" y="52"/>
                    <a:pt x="255" y="53"/>
                    <a:pt x="244" y="55"/>
                  </a:cubicBezTo>
                  <a:cubicBezTo>
                    <a:pt x="234" y="56"/>
                    <a:pt x="223" y="58"/>
                    <a:pt x="212" y="60"/>
                  </a:cubicBezTo>
                  <a:cubicBezTo>
                    <a:pt x="207" y="61"/>
                    <a:pt x="201" y="61"/>
                    <a:pt x="196" y="62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57" y="72"/>
                    <a:pt x="136" y="79"/>
                    <a:pt x="114" y="88"/>
                  </a:cubicBezTo>
                  <a:cubicBezTo>
                    <a:pt x="104" y="92"/>
                    <a:pt x="95" y="97"/>
                    <a:pt x="85" y="102"/>
                  </a:cubicBezTo>
                  <a:cubicBezTo>
                    <a:pt x="55" y="117"/>
                    <a:pt x="26" y="135"/>
                    <a:pt x="0" y="157"/>
                  </a:cubicBezTo>
                  <a:cubicBezTo>
                    <a:pt x="10" y="156"/>
                    <a:pt x="20" y="155"/>
                    <a:pt x="31" y="155"/>
                  </a:cubicBezTo>
                  <a:cubicBezTo>
                    <a:pt x="32" y="155"/>
                    <a:pt x="33" y="155"/>
                    <a:pt x="35" y="155"/>
                  </a:cubicBezTo>
                  <a:cubicBezTo>
                    <a:pt x="40" y="151"/>
                    <a:pt x="46" y="148"/>
                    <a:pt x="49" y="146"/>
                  </a:cubicBezTo>
                  <a:cubicBezTo>
                    <a:pt x="51" y="145"/>
                    <a:pt x="53" y="143"/>
                    <a:pt x="54" y="142"/>
                  </a:cubicBezTo>
                  <a:cubicBezTo>
                    <a:pt x="81" y="124"/>
                    <a:pt x="107" y="111"/>
                    <a:pt x="136" y="99"/>
                  </a:cubicBezTo>
                  <a:cubicBezTo>
                    <a:pt x="144" y="94"/>
                    <a:pt x="152" y="89"/>
                    <a:pt x="159" y="85"/>
                  </a:cubicBezTo>
                  <a:cubicBezTo>
                    <a:pt x="166" y="81"/>
                    <a:pt x="174" y="77"/>
                    <a:pt x="180" y="73"/>
                  </a:cubicBezTo>
                  <a:cubicBezTo>
                    <a:pt x="188" y="72"/>
                    <a:pt x="197" y="70"/>
                    <a:pt x="205" y="70"/>
                  </a:cubicBezTo>
                  <a:cubicBezTo>
                    <a:pt x="214" y="69"/>
                    <a:pt x="222" y="68"/>
                    <a:pt x="230" y="67"/>
                  </a:cubicBezTo>
                  <a:cubicBezTo>
                    <a:pt x="237" y="67"/>
                    <a:pt x="245" y="66"/>
                    <a:pt x="252" y="65"/>
                  </a:cubicBezTo>
                  <a:cubicBezTo>
                    <a:pt x="253" y="65"/>
                    <a:pt x="253" y="65"/>
                    <a:pt x="254" y="65"/>
                  </a:cubicBezTo>
                  <a:cubicBezTo>
                    <a:pt x="261" y="65"/>
                    <a:pt x="269" y="64"/>
                    <a:pt x="277" y="64"/>
                  </a:cubicBezTo>
                  <a:cubicBezTo>
                    <a:pt x="277" y="69"/>
                    <a:pt x="277" y="74"/>
                    <a:pt x="278" y="79"/>
                  </a:cubicBezTo>
                  <a:cubicBezTo>
                    <a:pt x="280" y="79"/>
                    <a:pt x="281" y="79"/>
                    <a:pt x="283" y="79"/>
                  </a:cubicBezTo>
                  <a:cubicBezTo>
                    <a:pt x="288" y="79"/>
                    <a:pt x="292" y="79"/>
                    <a:pt x="294" y="80"/>
                  </a:cubicBezTo>
                  <a:cubicBezTo>
                    <a:pt x="294" y="82"/>
                    <a:pt x="294" y="84"/>
                    <a:pt x="295" y="86"/>
                  </a:cubicBezTo>
                  <a:cubicBezTo>
                    <a:pt x="295" y="92"/>
                    <a:pt x="295" y="97"/>
                    <a:pt x="295" y="103"/>
                  </a:cubicBezTo>
                  <a:cubicBezTo>
                    <a:pt x="313" y="99"/>
                    <a:pt x="332" y="95"/>
                    <a:pt x="350" y="92"/>
                  </a:cubicBezTo>
                  <a:cubicBezTo>
                    <a:pt x="359" y="90"/>
                    <a:pt x="369" y="88"/>
                    <a:pt x="378" y="87"/>
                  </a:cubicBezTo>
                  <a:cubicBezTo>
                    <a:pt x="387" y="85"/>
                    <a:pt x="396" y="84"/>
                    <a:pt x="405" y="82"/>
                  </a:cubicBezTo>
                  <a:cubicBezTo>
                    <a:pt x="409" y="82"/>
                    <a:pt x="415" y="81"/>
                    <a:pt x="419" y="80"/>
                  </a:cubicBezTo>
                  <a:cubicBezTo>
                    <a:pt x="435" y="79"/>
                    <a:pt x="451" y="78"/>
                    <a:pt x="467" y="77"/>
                  </a:cubicBezTo>
                  <a:cubicBezTo>
                    <a:pt x="483" y="77"/>
                    <a:pt x="498" y="76"/>
                    <a:pt x="513" y="76"/>
                  </a:cubicBezTo>
                  <a:cubicBezTo>
                    <a:pt x="526" y="76"/>
                    <a:pt x="535" y="77"/>
                    <a:pt x="545" y="77"/>
                  </a:cubicBezTo>
                  <a:cubicBezTo>
                    <a:pt x="565" y="74"/>
                    <a:pt x="565" y="74"/>
                    <a:pt x="565" y="74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602" y="70"/>
                    <a:pt x="602" y="70"/>
                    <a:pt x="602" y="70"/>
                  </a:cubicBezTo>
                  <a:cubicBezTo>
                    <a:pt x="604" y="70"/>
                    <a:pt x="604" y="70"/>
                    <a:pt x="604" y="70"/>
                  </a:cubicBezTo>
                  <a:cubicBezTo>
                    <a:pt x="614" y="69"/>
                    <a:pt x="614" y="69"/>
                    <a:pt x="614" y="69"/>
                  </a:cubicBezTo>
                  <a:cubicBezTo>
                    <a:pt x="618" y="69"/>
                    <a:pt x="618" y="69"/>
                    <a:pt x="618" y="69"/>
                  </a:cubicBezTo>
                  <a:cubicBezTo>
                    <a:pt x="624" y="68"/>
                    <a:pt x="624" y="68"/>
                    <a:pt x="624" y="68"/>
                  </a:cubicBezTo>
                  <a:cubicBezTo>
                    <a:pt x="633" y="67"/>
                    <a:pt x="642" y="66"/>
                    <a:pt x="650" y="66"/>
                  </a:cubicBezTo>
                  <a:cubicBezTo>
                    <a:pt x="672" y="64"/>
                    <a:pt x="693" y="63"/>
                    <a:pt x="712" y="63"/>
                  </a:cubicBezTo>
                  <a:cubicBezTo>
                    <a:pt x="712" y="63"/>
                    <a:pt x="712" y="63"/>
                    <a:pt x="712" y="63"/>
                  </a:cubicBezTo>
                  <a:cubicBezTo>
                    <a:pt x="712" y="63"/>
                    <a:pt x="712" y="63"/>
                    <a:pt x="712" y="63"/>
                  </a:cubicBezTo>
                  <a:cubicBezTo>
                    <a:pt x="712" y="63"/>
                    <a:pt x="712" y="63"/>
                    <a:pt x="712" y="63"/>
                  </a:cubicBezTo>
                  <a:cubicBezTo>
                    <a:pt x="721" y="63"/>
                    <a:pt x="731" y="63"/>
                    <a:pt x="739" y="64"/>
                  </a:cubicBezTo>
                  <a:cubicBezTo>
                    <a:pt x="781" y="66"/>
                    <a:pt x="815" y="73"/>
                    <a:pt x="841" y="85"/>
                  </a:cubicBezTo>
                  <a:cubicBezTo>
                    <a:pt x="846" y="86"/>
                    <a:pt x="851" y="87"/>
                    <a:pt x="856" y="89"/>
                  </a:cubicBezTo>
                  <a:cubicBezTo>
                    <a:pt x="861" y="90"/>
                    <a:pt x="866" y="92"/>
                    <a:pt x="872" y="94"/>
                  </a:cubicBezTo>
                  <a:cubicBezTo>
                    <a:pt x="887" y="96"/>
                    <a:pt x="903" y="98"/>
                    <a:pt x="918" y="100"/>
                  </a:cubicBezTo>
                  <a:cubicBezTo>
                    <a:pt x="964" y="108"/>
                    <a:pt x="964" y="108"/>
                    <a:pt x="964" y="108"/>
                  </a:cubicBezTo>
                  <a:cubicBezTo>
                    <a:pt x="1000" y="117"/>
                    <a:pt x="1000" y="117"/>
                    <a:pt x="1000" y="117"/>
                  </a:cubicBezTo>
                  <a:cubicBezTo>
                    <a:pt x="1009" y="119"/>
                    <a:pt x="1009" y="119"/>
                    <a:pt x="1009" y="119"/>
                  </a:cubicBezTo>
                  <a:cubicBezTo>
                    <a:pt x="1024" y="123"/>
                    <a:pt x="1039" y="127"/>
                    <a:pt x="1055" y="131"/>
                  </a:cubicBezTo>
                  <a:cubicBezTo>
                    <a:pt x="1055" y="131"/>
                    <a:pt x="1055" y="131"/>
                    <a:pt x="1055" y="131"/>
                  </a:cubicBezTo>
                  <a:cubicBezTo>
                    <a:pt x="1055" y="131"/>
                    <a:pt x="1055" y="131"/>
                    <a:pt x="1054" y="131"/>
                  </a:cubicBezTo>
                  <a:cubicBezTo>
                    <a:pt x="1054" y="131"/>
                    <a:pt x="1054" y="131"/>
                    <a:pt x="1054" y="131"/>
                  </a:cubicBezTo>
                  <a:cubicBezTo>
                    <a:pt x="1054" y="131"/>
                    <a:pt x="1054" y="131"/>
                    <a:pt x="1054" y="131"/>
                  </a:cubicBezTo>
                  <a:cubicBezTo>
                    <a:pt x="1048" y="124"/>
                    <a:pt x="1049" y="121"/>
                    <a:pt x="1054" y="121"/>
                  </a:cubicBezTo>
                  <a:cubicBezTo>
                    <a:pt x="1054" y="121"/>
                    <a:pt x="1054" y="121"/>
                    <a:pt x="1054" y="121"/>
                  </a:cubicBezTo>
                  <a:cubicBezTo>
                    <a:pt x="1054" y="121"/>
                    <a:pt x="1054" y="121"/>
                    <a:pt x="1054" y="121"/>
                  </a:cubicBezTo>
                  <a:cubicBezTo>
                    <a:pt x="1054" y="121"/>
                    <a:pt x="1054" y="121"/>
                    <a:pt x="1054" y="121"/>
                  </a:cubicBezTo>
                  <a:cubicBezTo>
                    <a:pt x="1054" y="121"/>
                    <a:pt x="1054" y="121"/>
                    <a:pt x="1054" y="121"/>
                  </a:cubicBezTo>
                  <a:cubicBezTo>
                    <a:pt x="1054" y="121"/>
                    <a:pt x="1054" y="121"/>
                    <a:pt x="1054" y="121"/>
                  </a:cubicBezTo>
                  <a:cubicBezTo>
                    <a:pt x="1057" y="121"/>
                    <a:pt x="1061" y="122"/>
                    <a:pt x="1066" y="123"/>
                  </a:cubicBezTo>
                  <a:cubicBezTo>
                    <a:pt x="1071" y="124"/>
                    <a:pt x="1077" y="127"/>
                    <a:pt x="1083" y="129"/>
                  </a:cubicBezTo>
                  <a:cubicBezTo>
                    <a:pt x="1095" y="134"/>
                    <a:pt x="1108" y="140"/>
                    <a:pt x="1120" y="146"/>
                  </a:cubicBezTo>
                  <a:cubicBezTo>
                    <a:pt x="1131" y="153"/>
                    <a:pt x="1141" y="158"/>
                    <a:pt x="1145" y="162"/>
                  </a:cubicBezTo>
                  <a:cubicBezTo>
                    <a:pt x="1153" y="164"/>
                    <a:pt x="1161" y="166"/>
                    <a:pt x="1168" y="168"/>
                  </a:cubicBezTo>
                  <a:cubicBezTo>
                    <a:pt x="1175" y="171"/>
                    <a:pt x="1183" y="173"/>
                    <a:pt x="1190" y="175"/>
                  </a:cubicBezTo>
                  <a:cubicBezTo>
                    <a:pt x="1204" y="180"/>
                    <a:pt x="1217" y="185"/>
                    <a:pt x="1230" y="191"/>
                  </a:cubicBezTo>
                  <a:cubicBezTo>
                    <a:pt x="1242" y="196"/>
                    <a:pt x="1254" y="201"/>
                    <a:pt x="1266" y="207"/>
                  </a:cubicBezTo>
                  <a:cubicBezTo>
                    <a:pt x="1277" y="213"/>
                    <a:pt x="1288" y="219"/>
                    <a:pt x="1299" y="224"/>
                  </a:cubicBezTo>
                  <a:cubicBezTo>
                    <a:pt x="1310" y="230"/>
                    <a:pt x="1320" y="236"/>
                    <a:pt x="1330" y="242"/>
                  </a:cubicBezTo>
                  <a:cubicBezTo>
                    <a:pt x="1340" y="248"/>
                    <a:pt x="1349" y="254"/>
                    <a:pt x="1359" y="260"/>
                  </a:cubicBezTo>
                  <a:cubicBezTo>
                    <a:pt x="1364" y="263"/>
                    <a:pt x="1369" y="266"/>
                    <a:pt x="1375" y="269"/>
                  </a:cubicBezTo>
                  <a:cubicBezTo>
                    <a:pt x="1368" y="264"/>
                    <a:pt x="1361" y="259"/>
                    <a:pt x="1354" y="254"/>
                  </a:cubicBezTo>
                  <a:cubicBezTo>
                    <a:pt x="1312" y="221"/>
                    <a:pt x="1273" y="193"/>
                    <a:pt x="1229" y="166"/>
                  </a:cubicBezTo>
                  <a:cubicBezTo>
                    <a:pt x="1219" y="158"/>
                    <a:pt x="1210" y="150"/>
                    <a:pt x="1201" y="143"/>
                  </a:cubicBezTo>
                  <a:cubicBezTo>
                    <a:pt x="1192" y="136"/>
                    <a:pt x="1183" y="129"/>
                    <a:pt x="1175" y="123"/>
                  </a:cubicBezTo>
                  <a:cubicBezTo>
                    <a:pt x="1180" y="120"/>
                    <a:pt x="1187" y="117"/>
                    <a:pt x="1192" y="115"/>
                  </a:cubicBezTo>
                  <a:cubicBezTo>
                    <a:pt x="1197" y="118"/>
                    <a:pt x="1203" y="121"/>
                    <a:pt x="1209" y="123"/>
                  </a:cubicBezTo>
                  <a:cubicBezTo>
                    <a:pt x="1215" y="126"/>
                    <a:pt x="1221" y="129"/>
                    <a:pt x="1227" y="132"/>
                  </a:cubicBezTo>
                  <a:cubicBezTo>
                    <a:pt x="1305" y="184"/>
                    <a:pt x="1380" y="244"/>
                    <a:pt x="1450" y="317"/>
                  </a:cubicBezTo>
                  <a:cubicBezTo>
                    <a:pt x="1455" y="321"/>
                    <a:pt x="1459" y="325"/>
                    <a:pt x="1463" y="328"/>
                  </a:cubicBezTo>
                  <a:cubicBezTo>
                    <a:pt x="1480" y="342"/>
                    <a:pt x="1495" y="357"/>
                    <a:pt x="1509" y="373"/>
                  </a:cubicBezTo>
                  <a:cubicBezTo>
                    <a:pt x="1514" y="378"/>
                    <a:pt x="1518" y="383"/>
                    <a:pt x="1523" y="387"/>
                  </a:cubicBezTo>
                  <a:cubicBezTo>
                    <a:pt x="1529" y="395"/>
                    <a:pt x="1529" y="395"/>
                    <a:pt x="1529" y="395"/>
                  </a:cubicBezTo>
                  <a:cubicBezTo>
                    <a:pt x="1536" y="402"/>
                    <a:pt x="1536" y="402"/>
                    <a:pt x="1536" y="402"/>
                  </a:cubicBezTo>
                  <a:cubicBezTo>
                    <a:pt x="1548" y="418"/>
                    <a:pt x="1548" y="418"/>
                    <a:pt x="1548" y="418"/>
                  </a:cubicBezTo>
                  <a:cubicBezTo>
                    <a:pt x="1554" y="426"/>
                    <a:pt x="1554" y="426"/>
                    <a:pt x="1554" y="426"/>
                  </a:cubicBezTo>
                  <a:cubicBezTo>
                    <a:pt x="1563" y="437"/>
                    <a:pt x="1571" y="448"/>
                    <a:pt x="1578" y="459"/>
                  </a:cubicBezTo>
                  <a:cubicBezTo>
                    <a:pt x="1582" y="465"/>
                    <a:pt x="1586" y="471"/>
                    <a:pt x="1590" y="477"/>
                  </a:cubicBezTo>
                  <a:cubicBezTo>
                    <a:pt x="1594" y="483"/>
                    <a:pt x="1597" y="489"/>
                    <a:pt x="1600" y="494"/>
                  </a:cubicBezTo>
                  <a:cubicBezTo>
                    <a:pt x="1607" y="506"/>
                    <a:pt x="1613" y="517"/>
                    <a:pt x="1617" y="527"/>
                  </a:cubicBezTo>
                  <a:cubicBezTo>
                    <a:pt x="1622" y="538"/>
                    <a:pt x="1626" y="548"/>
                    <a:pt x="1628" y="557"/>
                  </a:cubicBezTo>
                  <a:cubicBezTo>
                    <a:pt x="1631" y="565"/>
                    <a:pt x="1632" y="572"/>
                    <a:pt x="1633" y="579"/>
                  </a:cubicBezTo>
                  <a:cubicBezTo>
                    <a:pt x="1642" y="601"/>
                    <a:pt x="1650" y="623"/>
                    <a:pt x="1657" y="646"/>
                  </a:cubicBezTo>
                  <a:cubicBezTo>
                    <a:pt x="1665" y="670"/>
                    <a:pt x="1672" y="695"/>
                    <a:pt x="1679" y="719"/>
                  </a:cubicBezTo>
                  <a:cubicBezTo>
                    <a:pt x="1687" y="743"/>
                    <a:pt x="1693" y="767"/>
                    <a:pt x="1700" y="791"/>
                  </a:cubicBezTo>
                  <a:cubicBezTo>
                    <a:pt x="1713" y="838"/>
                    <a:pt x="1726" y="885"/>
                    <a:pt x="1740" y="931"/>
                  </a:cubicBezTo>
                  <a:cubicBezTo>
                    <a:pt x="1741" y="941"/>
                    <a:pt x="1741" y="950"/>
                    <a:pt x="1741" y="959"/>
                  </a:cubicBezTo>
                  <a:cubicBezTo>
                    <a:pt x="1741" y="969"/>
                    <a:pt x="1741" y="979"/>
                    <a:pt x="1741" y="988"/>
                  </a:cubicBezTo>
                  <a:cubicBezTo>
                    <a:pt x="1740" y="992"/>
                    <a:pt x="1740" y="997"/>
                    <a:pt x="1740" y="1001"/>
                  </a:cubicBezTo>
                  <a:cubicBezTo>
                    <a:pt x="1740" y="1004"/>
                    <a:pt x="1740" y="1006"/>
                    <a:pt x="1740" y="1009"/>
                  </a:cubicBezTo>
                  <a:cubicBezTo>
                    <a:pt x="1740" y="1010"/>
                    <a:pt x="1740" y="1012"/>
                    <a:pt x="1740" y="1014"/>
                  </a:cubicBezTo>
                  <a:cubicBezTo>
                    <a:pt x="1740" y="1018"/>
                    <a:pt x="1741" y="1022"/>
                    <a:pt x="1741" y="1026"/>
                  </a:cubicBezTo>
                  <a:cubicBezTo>
                    <a:pt x="1742" y="1030"/>
                    <a:pt x="1742" y="1034"/>
                    <a:pt x="1743" y="1038"/>
                  </a:cubicBezTo>
                  <a:cubicBezTo>
                    <a:pt x="1743" y="1038"/>
                    <a:pt x="1743" y="1038"/>
                    <a:pt x="1743" y="1038"/>
                  </a:cubicBezTo>
                  <a:cubicBezTo>
                    <a:pt x="1743" y="1038"/>
                    <a:pt x="1743" y="1038"/>
                    <a:pt x="1743" y="1038"/>
                  </a:cubicBezTo>
                  <a:cubicBezTo>
                    <a:pt x="1743" y="1042"/>
                    <a:pt x="1743" y="1045"/>
                    <a:pt x="1743" y="1049"/>
                  </a:cubicBezTo>
                  <a:cubicBezTo>
                    <a:pt x="1743" y="1052"/>
                    <a:pt x="1743" y="1055"/>
                    <a:pt x="1743" y="1059"/>
                  </a:cubicBezTo>
                  <a:cubicBezTo>
                    <a:pt x="1743" y="1065"/>
                    <a:pt x="1742" y="1070"/>
                    <a:pt x="1742" y="1075"/>
                  </a:cubicBezTo>
                  <a:cubicBezTo>
                    <a:pt x="1742" y="1085"/>
                    <a:pt x="1742" y="1092"/>
                    <a:pt x="1742" y="1098"/>
                  </a:cubicBezTo>
                  <a:cubicBezTo>
                    <a:pt x="1742" y="1100"/>
                    <a:pt x="1742" y="1102"/>
                    <a:pt x="1742" y="1104"/>
                  </a:cubicBezTo>
                  <a:cubicBezTo>
                    <a:pt x="1742" y="1111"/>
                    <a:pt x="1742" y="1114"/>
                    <a:pt x="1743" y="1117"/>
                  </a:cubicBezTo>
                  <a:cubicBezTo>
                    <a:pt x="1743" y="1117"/>
                    <a:pt x="1743" y="1117"/>
                    <a:pt x="1743" y="1117"/>
                  </a:cubicBezTo>
                  <a:cubicBezTo>
                    <a:pt x="1744" y="1121"/>
                    <a:pt x="1745" y="1122"/>
                    <a:pt x="1746" y="1122"/>
                  </a:cubicBezTo>
                  <a:cubicBezTo>
                    <a:pt x="1746" y="1122"/>
                    <a:pt x="1746" y="1122"/>
                    <a:pt x="1746" y="1122"/>
                  </a:cubicBezTo>
                  <a:cubicBezTo>
                    <a:pt x="1746" y="1122"/>
                    <a:pt x="1746" y="1122"/>
                    <a:pt x="1746" y="1122"/>
                  </a:cubicBezTo>
                  <a:cubicBezTo>
                    <a:pt x="1746" y="1122"/>
                    <a:pt x="1746" y="1122"/>
                    <a:pt x="1746" y="1122"/>
                  </a:cubicBezTo>
                  <a:cubicBezTo>
                    <a:pt x="1750" y="1122"/>
                    <a:pt x="1754" y="1111"/>
                    <a:pt x="1757" y="1097"/>
                  </a:cubicBezTo>
                  <a:cubicBezTo>
                    <a:pt x="1757" y="1097"/>
                    <a:pt x="1757" y="1097"/>
                    <a:pt x="1757" y="1097"/>
                  </a:cubicBezTo>
                  <a:cubicBezTo>
                    <a:pt x="1757" y="1096"/>
                    <a:pt x="1757" y="1096"/>
                    <a:pt x="1757" y="1096"/>
                  </a:cubicBezTo>
                  <a:cubicBezTo>
                    <a:pt x="1757" y="1096"/>
                    <a:pt x="1757" y="1096"/>
                    <a:pt x="1757" y="1096"/>
                  </a:cubicBezTo>
                  <a:cubicBezTo>
                    <a:pt x="1757" y="1095"/>
                    <a:pt x="1757" y="1095"/>
                    <a:pt x="1757" y="1095"/>
                  </a:cubicBezTo>
                  <a:cubicBezTo>
                    <a:pt x="1757" y="1095"/>
                    <a:pt x="1757" y="1095"/>
                    <a:pt x="1757" y="1095"/>
                  </a:cubicBezTo>
                  <a:cubicBezTo>
                    <a:pt x="1757" y="1095"/>
                    <a:pt x="1757" y="1095"/>
                    <a:pt x="1757" y="1095"/>
                  </a:cubicBezTo>
                  <a:cubicBezTo>
                    <a:pt x="1757" y="1095"/>
                    <a:pt x="1757" y="1095"/>
                    <a:pt x="1757" y="1094"/>
                  </a:cubicBezTo>
                  <a:cubicBezTo>
                    <a:pt x="1757" y="1094"/>
                    <a:pt x="1757" y="1094"/>
                    <a:pt x="1757" y="1094"/>
                  </a:cubicBezTo>
                  <a:cubicBezTo>
                    <a:pt x="1758" y="1089"/>
                    <a:pt x="1759" y="1084"/>
                    <a:pt x="1759" y="1078"/>
                  </a:cubicBezTo>
                  <a:cubicBezTo>
                    <a:pt x="1759" y="1075"/>
                    <a:pt x="1759" y="1073"/>
                    <a:pt x="1759" y="1070"/>
                  </a:cubicBezTo>
                  <a:cubicBezTo>
                    <a:pt x="1759" y="1067"/>
                    <a:pt x="1759" y="1065"/>
                    <a:pt x="1759" y="1062"/>
                  </a:cubicBezTo>
                  <a:cubicBezTo>
                    <a:pt x="1759" y="1052"/>
                    <a:pt x="1757" y="1043"/>
                    <a:pt x="1754" y="1040"/>
                  </a:cubicBezTo>
                  <a:cubicBezTo>
                    <a:pt x="1754" y="1040"/>
                    <a:pt x="1754" y="1040"/>
                    <a:pt x="1754" y="1040"/>
                  </a:cubicBezTo>
                  <a:cubicBezTo>
                    <a:pt x="1754" y="1040"/>
                    <a:pt x="1754" y="1040"/>
                    <a:pt x="1754" y="1040"/>
                  </a:cubicBezTo>
                  <a:cubicBezTo>
                    <a:pt x="1755" y="1028"/>
                    <a:pt x="1755" y="1017"/>
                    <a:pt x="1755" y="1006"/>
                  </a:cubicBezTo>
                  <a:cubicBezTo>
                    <a:pt x="1755" y="992"/>
                    <a:pt x="1755" y="977"/>
                    <a:pt x="1753" y="961"/>
                  </a:cubicBezTo>
                  <a:cubicBezTo>
                    <a:pt x="1754" y="961"/>
                    <a:pt x="1754" y="961"/>
                    <a:pt x="1755" y="961"/>
                  </a:cubicBezTo>
                  <a:cubicBezTo>
                    <a:pt x="1755" y="961"/>
                    <a:pt x="1755" y="961"/>
                    <a:pt x="1755" y="961"/>
                  </a:cubicBezTo>
                  <a:cubicBezTo>
                    <a:pt x="1755" y="961"/>
                    <a:pt x="1755" y="961"/>
                    <a:pt x="1755" y="961"/>
                  </a:cubicBezTo>
                  <a:cubicBezTo>
                    <a:pt x="1755" y="961"/>
                    <a:pt x="1755" y="961"/>
                    <a:pt x="1755" y="961"/>
                  </a:cubicBezTo>
                  <a:cubicBezTo>
                    <a:pt x="1758" y="961"/>
                    <a:pt x="1759" y="957"/>
                    <a:pt x="1760" y="951"/>
                  </a:cubicBezTo>
                  <a:cubicBezTo>
                    <a:pt x="1760" y="951"/>
                    <a:pt x="1760" y="951"/>
                    <a:pt x="1760" y="951"/>
                  </a:cubicBezTo>
                  <a:cubicBezTo>
                    <a:pt x="1760" y="951"/>
                    <a:pt x="1760" y="951"/>
                    <a:pt x="1760" y="951"/>
                  </a:cubicBezTo>
                  <a:cubicBezTo>
                    <a:pt x="1760" y="949"/>
                    <a:pt x="1760" y="948"/>
                    <a:pt x="1760" y="946"/>
                  </a:cubicBezTo>
                  <a:cubicBezTo>
                    <a:pt x="1760" y="940"/>
                    <a:pt x="1760" y="932"/>
                    <a:pt x="1759" y="924"/>
                  </a:cubicBezTo>
                  <a:cubicBezTo>
                    <a:pt x="1757" y="907"/>
                    <a:pt x="1754" y="890"/>
                    <a:pt x="1754" y="878"/>
                  </a:cubicBezTo>
                  <a:cubicBezTo>
                    <a:pt x="1754" y="874"/>
                    <a:pt x="1754" y="871"/>
                    <a:pt x="1755" y="869"/>
                  </a:cubicBezTo>
                  <a:cubicBezTo>
                    <a:pt x="1755" y="869"/>
                    <a:pt x="1755" y="869"/>
                    <a:pt x="1755" y="869"/>
                  </a:cubicBezTo>
                  <a:cubicBezTo>
                    <a:pt x="1746" y="839"/>
                    <a:pt x="1738" y="805"/>
                    <a:pt x="1728" y="770"/>
                  </a:cubicBezTo>
                  <a:cubicBezTo>
                    <a:pt x="1719" y="735"/>
                    <a:pt x="1708" y="699"/>
                    <a:pt x="1695" y="667"/>
                  </a:cubicBezTo>
                  <a:cubicBezTo>
                    <a:pt x="1696" y="667"/>
                    <a:pt x="1697" y="667"/>
                    <a:pt x="1698" y="667"/>
                  </a:cubicBezTo>
                  <a:cubicBezTo>
                    <a:pt x="1698" y="667"/>
                    <a:pt x="1698" y="667"/>
                    <a:pt x="1698" y="667"/>
                  </a:cubicBezTo>
                  <a:cubicBezTo>
                    <a:pt x="1705" y="667"/>
                    <a:pt x="1702" y="650"/>
                    <a:pt x="1696" y="630"/>
                  </a:cubicBezTo>
                  <a:cubicBezTo>
                    <a:pt x="1696" y="630"/>
                    <a:pt x="1696" y="630"/>
                    <a:pt x="1696" y="630"/>
                  </a:cubicBezTo>
                  <a:cubicBezTo>
                    <a:pt x="1696" y="630"/>
                    <a:pt x="1696" y="630"/>
                    <a:pt x="1696" y="630"/>
                  </a:cubicBezTo>
                  <a:cubicBezTo>
                    <a:pt x="1696" y="630"/>
                    <a:pt x="1696" y="630"/>
                    <a:pt x="1696" y="630"/>
                  </a:cubicBezTo>
                  <a:cubicBezTo>
                    <a:pt x="1695" y="624"/>
                    <a:pt x="1693" y="618"/>
                    <a:pt x="1691" y="613"/>
                  </a:cubicBezTo>
                  <a:cubicBezTo>
                    <a:pt x="1689" y="607"/>
                    <a:pt x="1687" y="601"/>
                    <a:pt x="1685" y="596"/>
                  </a:cubicBezTo>
                  <a:cubicBezTo>
                    <a:pt x="1682" y="586"/>
                    <a:pt x="1679" y="577"/>
                    <a:pt x="1678" y="572"/>
                  </a:cubicBezTo>
                  <a:cubicBezTo>
                    <a:pt x="1678" y="572"/>
                    <a:pt x="1678" y="572"/>
                    <a:pt x="1678" y="572"/>
                  </a:cubicBezTo>
                  <a:cubicBezTo>
                    <a:pt x="1678" y="572"/>
                    <a:pt x="1678" y="572"/>
                    <a:pt x="1678" y="572"/>
                  </a:cubicBezTo>
                  <a:cubicBezTo>
                    <a:pt x="1683" y="570"/>
                    <a:pt x="1688" y="569"/>
                    <a:pt x="1693" y="567"/>
                  </a:cubicBezTo>
                  <a:cubicBezTo>
                    <a:pt x="1693" y="567"/>
                    <a:pt x="1693" y="567"/>
                    <a:pt x="1693" y="566"/>
                  </a:cubicBezTo>
                  <a:cubicBezTo>
                    <a:pt x="1693" y="563"/>
                    <a:pt x="1691" y="557"/>
                    <a:pt x="1691" y="554"/>
                  </a:cubicBezTo>
                  <a:cubicBezTo>
                    <a:pt x="1684" y="529"/>
                    <a:pt x="1677" y="512"/>
                    <a:pt x="1671" y="499"/>
                  </a:cubicBezTo>
                  <a:cubicBezTo>
                    <a:pt x="1665" y="487"/>
                    <a:pt x="1659" y="479"/>
                    <a:pt x="1655" y="473"/>
                  </a:cubicBezTo>
                  <a:cubicBezTo>
                    <a:pt x="1646" y="462"/>
                    <a:pt x="1640" y="461"/>
                    <a:pt x="1634" y="451"/>
                  </a:cubicBezTo>
                  <a:cubicBezTo>
                    <a:pt x="1615" y="423"/>
                    <a:pt x="1596" y="396"/>
                    <a:pt x="1573" y="370"/>
                  </a:cubicBezTo>
                  <a:cubicBezTo>
                    <a:pt x="1551" y="345"/>
                    <a:pt x="1527" y="320"/>
                    <a:pt x="1500" y="297"/>
                  </a:cubicBezTo>
                  <a:cubicBezTo>
                    <a:pt x="1492" y="291"/>
                    <a:pt x="1485" y="284"/>
                    <a:pt x="1478" y="278"/>
                  </a:cubicBezTo>
                  <a:cubicBezTo>
                    <a:pt x="1470" y="272"/>
                    <a:pt x="1462" y="266"/>
                    <a:pt x="1454" y="260"/>
                  </a:cubicBezTo>
                  <a:cubicBezTo>
                    <a:pt x="1429" y="244"/>
                    <a:pt x="1429" y="244"/>
                    <a:pt x="1429" y="244"/>
                  </a:cubicBezTo>
                  <a:cubicBezTo>
                    <a:pt x="1421" y="240"/>
                    <a:pt x="1413" y="235"/>
                    <a:pt x="1405" y="230"/>
                  </a:cubicBezTo>
                  <a:cubicBezTo>
                    <a:pt x="1340" y="184"/>
                    <a:pt x="1272" y="140"/>
                    <a:pt x="1201" y="99"/>
                  </a:cubicBezTo>
                  <a:cubicBezTo>
                    <a:pt x="1185" y="93"/>
                    <a:pt x="1169" y="88"/>
                    <a:pt x="1152" y="82"/>
                  </a:cubicBezTo>
                  <a:cubicBezTo>
                    <a:pt x="1152" y="82"/>
                    <a:pt x="1152" y="82"/>
                    <a:pt x="1152" y="82"/>
                  </a:cubicBezTo>
                  <a:cubicBezTo>
                    <a:pt x="1152" y="82"/>
                    <a:pt x="1152" y="82"/>
                    <a:pt x="1151" y="82"/>
                  </a:cubicBezTo>
                  <a:cubicBezTo>
                    <a:pt x="1151" y="82"/>
                    <a:pt x="1151" y="82"/>
                    <a:pt x="1151" y="82"/>
                  </a:cubicBezTo>
                  <a:cubicBezTo>
                    <a:pt x="1151" y="82"/>
                    <a:pt x="1151" y="82"/>
                    <a:pt x="1151" y="82"/>
                  </a:cubicBezTo>
                  <a:cubicBezTo>
                    <a:pt x="1151" y="82"/>
                    <a:pt x="1150" y="82"/>
                    <a:pt x="1150" y="82"/>
                  </a:cubicBezTo>
                  <a:cubicBezTo>
                    <a:pt x="1150" y="82"/>
                    <a:pt x="1150" y="82"/>
                    <a:pt x="1149" y="82"/>
                  </a:cubicBezTo>
                  <a:cubicBezTo>
                    <a:pt x="1146" y="82"/>
                    <a:pt x="1143" y="82"/>
                    <a:pt x="1140" y="81"/>
                  </a:cubicBezTo>
                  <a:cubicBezTo>
                    <a:pt x="1140" y="81"/>
                    <a:pt x="1139" y="81"/>
                    <a:pt x="1139" y="81"/>
                  </a:cubicBezTo>
                  <a:cubicBezTo>
                    <a:pt x="1139" y="81"/>
                    <a:pt x="1139" y="81"/>
                    <a:pt x="1139" y="81"/>
                  </a:cubicBezTo>
                  <a:cubicBezTo>
                    <a:pt x="1139" y="81"/>
                    <a:pt x="1139" y="81"/>
                    <a:pt x="1139" y="81"/>
                  </a:cubicBezTo>
                  <a:cubicBezTo>
                    <a:pt x="1139" y="81"/>
                    <a:pt x="1139" y="81"/>
                    <a:pt x="1139" y="81"/>
                  </a:cubicBezTo>
                  <a:cubicBezTo>
                    <a:pt x="1138" y="81"/>
                    <a:pt x="1138" y="81"/>
                    <a:pt x="1138" y="81"/>
                  </a:cubicBezTo>
                  <a:cubicBezTo>
                    <a:pt x="1138" y="81"/>
                    <a:pt x="1138" y="81"/>
                    <a:pt x="1138" y="81"/>
                  </a:cubicBezTo>
                  <a:cubicBezTo>
                    <a:pt x="1138" y="81"/>
                    <a:pt x="1138" y="81"/>
                    <a:pt x="1138" y="81"/>
                  </a:cubicBezTo>
                  <a:cubicBezTo>
                    <a:pt x="1138" y="81"/>
                    <a:pt x="1138" y="81"/>
                    <a:pt x="1138" y="81"/>
                  </a:cubicBezTo>
                  <a:cubicBezTo>
                    <a:pt x="1138" y="81"/>
                    <a:pt x="1138" y="81"/>
                    <a:pt x="1138" y="81"/>
                  </a:cubicBezTo>
                  <a:cubicBezTo>
                    <a:pt x="1140" y="83"/>
                    <a:pt x="1146" y="87"/>
                    <a:pt x="1148" y="89"/>
                  </a:cubicBezTo>
                  <a:cubicBezTo>
                    <a:pt x="1148" y="89"/>
                    <a:pt x="1148" y="89"/>
                    <a:pt x="1148" y="89"/>
                  </a:cubicBezTo>
                  <a:cubicBezTo>
                    <a:pt x="1148" y="89"/>
                    <a:pt x="1148" y="89"/>
                    <a:pt x="1148" y="89"/>
                  </a:cubicBezTo>
                  <a:cubicBezTo>
                    <a:pt x="1148" y="89"/>
                    <a:pt x="1148" y="89"/>
                    <a:pt x="1148" y="89"/>
                  </a:cubicBezTo>
                  <a:cubicBezTo>
                    <a:pt x="1147" y="89"/>
                    <a:pt x="1147" y="89"/>
                    <a:pt x="1146" y="89"/>
                  </a:cubicBezTo>
                  <a:cubicBezTo>
                    <a:pt x="1146" y="89"/>
                    <a:pt x="1146" y="89"/>
                    <a:pt x="1146" y="89"/>
                  </a:cubicBezTo>
                  <a:cubicBezTo>
                    <a:pt x="1146" y="89"/>
                    <a:pt x="1146" y="89"/>
                    <a:pt x="1145" y="89"/>
                  </a:cubicBezTo>
                  <a:cubicBezTo>
                    <a:pt x="1145" y="89"/>
                    <a:pt x="1145" y="89"/>
                    <a:pt x="1145" y="89"/>
                  </a:cubicBezTo>
                  <a:cubicBezTo>
                    <a:pt x="1144" y="89"/>
                    <a:pt x="1142" y="89"/>
                    <a:pt x="1141" y="89"/>
                  </a:cubicBezTo>
                  <a:cubicBezTo>
                    <a:pt x="1137" y="89"/>
                    <a:pt x="1134" y="89"/>
                    <a:pt x="1131" y="90"/>
                  </a:cubicBezTo>
                  <a:cubicBezTo>
                    <a:pt x="1128" y="90"/>
                    <a:pt x="1125" y="90"/>
                    <a:pt x="1122" y="90"/>
                  </a:cubicBezTo>
                  <a:cubicBezTo>
                    <a:pt x="1122" y="90"/>
                    <a:pt x="1121" y="90"/>
                    <a:pt x="1121" y="90"/>
                  </a:cubicBezTo>
                  <a:cubicBezTo>
                    <a:pt x="1121" y="90"/>
                    <a:pt x="1121" y="90"/>
                    <a:pt x="1120" y="90"/>
                  </a:cubicBezTo>
                  <a:cubicBezTo>
                    <a:pt x="1120" y="90"/>
                    <a:pt x="1120" y="90"/>
                    <a:pt x="1120" y="90"/>
                  </a:cubicBezTo>
                  <a:cubicBezTo>
                    <a:pt x="1120" y="90"/>
                    <a:pt x="1120" y="90"/>
                    <a:pt x="1120" y="90"/>
                  </a:cubicBezTo>
                  <a:cubicBezTo>
                    <a:pt x="1120" y="90"/>
                    <a:pt x="1120" y="90"/>
                    <a:pt x="1120" y="90"/>
                  </a:cubicBezTo>
                  <a:cubicBezTo>
                    <a:pt x="1120" y="90"/>
                    <a:pt x="1120" y="90"/>
                    <a:pt x="1120" y="90"/>
                  </a:cubicBezTo>
                  <a:cubicBezTo>
                    <a:pt x="1119" y="90"/>
                    <a:pt x="1118" y="90"/>
                    <a:pt x="1118" y="90"/>
                  </a:cubicBezTo>
                  <a:cubicBezTo>
                    <a:pt x="1111" y="90"/>
                    <a:pt x="1105" y="89"/>
                    <a:pt x="1101" y="89"/>
                  </a:cubicBezTo>
                  <a:cubicBezTo>
                    <a:pt x="1100" y="89"/>
                    <a:pt x="1100" y="89"/>
                    <a:pt x="1099" y="89"/>
                  </a:cubicBezTo>
                  <a:cubicBezTo>
                    <a:pt x="1099" y="89"/>
                    <a:pt x="1099" y="89"/>
                    <a:pt x="1099" y="89"/>
                  </a:cubicBezTo>
                  <a:cubicBezTo>
                    <a:pt x="1090" y="89"/>
                    <a:pt x="1084" y="88"/>
                    <a:pt x="1077" y="87"/>
                  </a:cubicBezTo>
                  <a:cubicBezTo>
                    <a:pt x="1062" y="80"/>
                    <a:pt x="1046" y="73"/>
                    <a:pt x="1031" y="67"/>
                  </a:cubicBezTo>
                  <a:cubicBezTo>
                    <a:pt x="1020" y="63"/>
                    <a:pt x="1009" y="60"/>
                    <a:pt x="998" y="56"/>
                  </a:cubicBezTo>
                  <a:cubicBezTo>
                    <a:pt x="992" y="55"/>
                    <a:pt x="987" y="53"/>
                    <a:pt x="981" y="51"/>
                  </a:cubicBezTo>
                  <a:cubicBezTo>
                    <a:pt x="964" y="47"/>
                    <a:pt x="947" y="43"/>
                    <a:pt x="930" y="39"/>
                  </a:cubicBezTo>
                  <a:cubicBezTo>
                    <a:pt x="920" y="38"/>
                    <a:pt x="911" y="36"/>
                    <a:pt x="901" y="34"/>
                  </a:cubicBezTo>
                  <a:cubicBezTo>
                    <a:pt x="893" y="33"/>
                    <a:pt x="886" y="32"/>
                    <a:pt x="878" y="30"/>
                  </a:cubicBezTo>
                  <a:cubicBezTo>
                    <a:pt x="814" y="20"/>
                    <a:pt x="752" y="15"/>
                    <a:pt x="695" y="3"/>
                  </a:cubicBezTo>
                  <a:cubicBezTo>
                    <a:pt x="690" y="2"/>
                    <a:pt x="685" y="1"/>
                    <a:pt x="68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xmlns="" id="{BC9F9A97-D2DA-4286-8411-ED368F4EE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0" y="2952750"/>
              <a:ext cx="80963" cy="180975"/>
            </a:xfrm>
            <a:custGeom>
              <a:avLst/>
              <a:gdLst>
                <a:gd name="T0" fmla="*/ 3 w 56"/>
                <a:gd name="T1" fmla="*/ 0 h 123"/>
                <a:gd name="T2" fmla="*/ 0 w 56"/>
                <a:gd name="T3" fmla="*/ 2 h 123"/>
                <a:gd name="T4" fmla="*/ 56 w 56"/>
                <a:gd name="T5" fmla="*/ 123 h 123"/>
                <a:gd name="T6" fmla="*/ 3 w 56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3">
                  <a:moveTo>
                    <a:pt x="3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21" y="43"/>
                    <a:pt x="39" y="81"/>
                    <a:pt x="56" y="123"/>
                  </a:cubicBezTo>
                  <a:cubicBezTo>
                    <a:pt x="41" y="81"/>
                    <a:pt x="24" y="42"/>
                    <a:pt x="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xmlns="" id="{740DA9D2-AFC4-4AF2-AE9A-D0B38F2772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0325" y="2032000"/>
              <a:ext cx="1919288" cy="696913"/>
            </a:xfrm>
            <a:custGeom>
              <a:avLst/>
              <a:gdLst>
                <a:gd name="T0" fmla="*/ 673 w 1314"/>
                <a:gd name="T1" fmla="*/ 129 h 474"/>
                <a:gd name="T2" fmla="*/ 224 w 1314"/>
                <a:gd name="T3" fmla="*/ 0 h 474"/>
                <a:gd name="T4" fmla="*/ 202 w 1314"/>
                <a:gd name="T5" fmla="*/ 0 h 474"/>
                <a:gd name="T6" fmla="*/ 198 w 1314"/>
                <a:gd name="T7" fmla="*/ 0 h 474"/>
                <a:gd name="T8" fmla="*/ 178 w 1314"/>
                <a:gd name="T9" fmla="*/ 1 h 474"/>
                <a:gd name="T10" fmla="*/ 86 w 1314"/>
                <a:gd name="T11" fmla="*/ 44 h 474"/>
                <a:gd name="T12" fmla="*/ 33 w 1314"/>
                <a:gd name="T13" fmla="*/ 77 h 474"/>
                <a:gd name="T14" fmla="*/ 128 w 1314"/>
                <a:gd name="T15" fmla="*/ 74 h 474"/>
                <a:gd name="T16" fmla="*/ 129 w 1314"/>
                <a:gd name="T17" fmla="*/ 73 h 474"/>
                <a:gd name="T18" fmla="*/ 131 w 1314"/>
                <a:gd name="T19" fmla="*/ 73 h 474"/>
                <a:gd name="T20" fmla="*/ 187 w 1314"/>
                <a:gd name="T21" fmla="*/ 68 h 474"/>
                <a:gd name="T22" fmla="*/ 187 w 1314"/>
                <a:gd name="T23" fmla="*/ 68 h 474"/>
                <a:gd name="T24" fmla="*/ 188 w 1314"/>
                <a:gd name="T25" fmla="*/ 68 h 474"/>
                <a:gd name="T26" fmla="*/ 223 w 1314"/>
                <a:gd name="T27" fmla="*/ 85 h 474"/>
                <a:gd name="T28" fmla="*/ 270 w 1314"/>
                <a:gd name="T29" fmla="*/ 95 h 474"/>
                <a:gd name="T30" fmla="*/ 278 w 1314"/>
                <a:gd name="T31" fmla="*/ 95 h 474"/>
                <a:gd name="T32" fmla="*/ 304 w 1314"/>
                <a:gd name="T33" fmla="*/ 94 h 474"/>
                <a:gd name="T34" fmla="*/ 326 w 1314"/>
                <a:gd name="T35" fmla="*/ 94 h 474"/>
                <a:gd name="T36" fmla="*/ 327 w 1314"/>
                <a:gd name="T37" fmla="*/ 94 h 474"/>
                <a:gd name="T38" fmla="*/ 369 w 1314"/>
                <a:gd name="T39" fmla="*/ 90 h 474"/>
                <a:gd name="T40" fmla="*/ 448 w 1314"/>
                <a:gd name="T41" fmla="*/ 81 h 474"/>
                <a:gd name="T42" fmla="*/ 468 w 1314"/>
                <a:gd name="T43" fmla="*/ 66 h 474"/>
                <a:gd name="T44" fmla="*/ 515 w 1314"/>
                <a:gd name="T45" fmla="*/ 71 h 474"/>
                <a:gd name="T46" fmla="*/ 564 w 1314"/>
                <a:gd name="T47" fmla="*/ 79 h 474"/>
                <a:gd name="T48" fmla="*/ 605 w 1314"/>
                <a:gd name="T49" fmla="*/ 109 h 474"/>
                <a:gd name="T50" fmla="*/ 673 w 1314"/>
                <a:gd name="T51" fmla="*/ 129 h 474"/>
                <a:gd name="T52" fmla="*/ 971 w 1314"/>
                <a:gd name="T53" fmla="*/ 254 h 474"/>
                <a:gd name="T54" fmla="*/ 1010 w 1314"/>
                <a:gd name="T55" fmla="*/ 257 h 474"/>
                <a:gd name="T56" fmla="*/ 1088 w 1314"/>
                <a:gd name="T57" fmla="*/ 297 h 474"/>
                <a:gd name="T58" fmla="*/ 1100 w 1314"/>
                <a:gd name="T59" fmla="*/ 303 h 474"/>
                <a:gd name="T60" fmla="*/ 1234 w 1314"/>
                <a:gd name="T61" fmla="*/ 420 h 474"/>
                <a:gd name="T62" fmla="*/ 1314 w 1314"/>
                <a:gd name="T63" fmla="*/ 460 h 474"/>
                <a:gd name="T64" fmla="*/ 1245 w 1314"/>
                <a:gd name="T65" fmla="*/ 371 h 474"/>
                <a:gd name="T66" fmla="*/ 1207 w 1314"/>
                <a:gd name="T67" fmla="*/ 339 h 474"/>
                <a:gd name="T68" fmla="*/ 1168 w 1314"/>
                <a:gd name="T69" fmla="*/ 303 h 474"/>
                <a:gd name="T70" fmla="*/ 1126 w 1314"/>
                <a:gd name="T71" fmla="*/ 272 h 474"/>
                <a:gd name="T72" fmla="*/ 1113 w 1314"/>
                <a:gd name="T73" fmla="*/ 263 h 474"/>
                <a:gd name="T74" fmla="*/ 999 w 1314"/>
                <a:gd name="T75" fmla="*/ 213 h 474"/>
                <a:gd name="T76" fmla="*/ 799 w 1314"/>
                <a:gd name="T77" fmla="*/ 106 h 474"/>
                <a:gd name="T78" fmla="*/ 736 w 1314"/>
                <a:gd name="T79" fmla="*/ 93 h 474"/>
                <a:gd name="T80" fmla="*/ 681 w 1314"/>
                <a:gd name="T81" fmla="*/ 72 h 474"/>
                <a:gd name="T82" fmla="*/ 583 w 1314"/>
                <a:gd name="T83" fmla="*/ 43 h 474"/>
                <a:gd name="T84" fmla="*/ 482 w 1314"/>
                <a:gd name="T85" fmla="*/ 22 h 474"/>
                <a:gd name="T86" fmla="*/ 341 w 1314"/>
                <a:gd name="T87" fmla="*/ 3 h 474"/>
                <a:gd name="T88" fmla="*/ 319 w 1314"/>
                <a:gd name="T89" fmla="*/ 2 h 474"/>
                <a:gd name="T90" fmla="*/ 316 w 1314"/>
                <a:gd name="T91" fmla="*/ 2 h 474"/>
                <a:gd name="T92" fmla="*/ 260 w 1314"/>
                <a:gd name="T93" fmla="*/ 0 h 474"/>
                <a:gd name="T94" fmla="*/ 258 w 1314"/>
                <a:gd name="T95" fmla="*/ 0 h 474"/>
                <a:gd name="T96" fmla="*/ 224 w 1314"/>
                <a:gd name="T9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4" h="474">
                  <a:moveTo>
                    <a:pt x="789" y="168"/>
                  </a:moveTo>
                  <a:cubicBezTo>
                    <a:pt x="770" y="161"/>
                    <a:pt x="751" y="154"/>
                    <a:pt x="731" y="147"/>
                  </a:cubicBezTo>
                  <a:cubicBezTo>
                    <a:pt x="712" y="141"/>
                    <a:pt x="692" y="135"/>
                    <a:pt x="673" y="129"/>
                  </a:cubicBezTo>
                  <a:cubicBezTo>
                    <a:pt x="692" y="135"/>
                    <a:pt x="712" y="141"/>
                    <a:pt x="731" y="147"/>
                  </a:cubicBezTo>
                  <a:cubicBezTo>
                    <a:pt x="751" y="154"/>
                    <a:pt x="770" y="161"/>
                    <a:pt x="789" y="168"/>
                  </a:cubicBezTo>
                  <a:moveTo>
                    <a:pt x="224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18" y="0"/>
                    <a:pt x="212" y="0"/>
                    <a:pt x="206" y="0"/>
                  </a:cubicBezTo>
                  <a:cubicBezTo>
                    <a:pt x="205" y="0"/>
                    <a:pt x="203" y="0"/>
                    <a:pt x="202" y="0"/>
                  </a:cubicBezTo>
                  <a:cubicBezTo>
                    <a:pt x="202" y="0"/>
                    <a:pt x="201" y="0"/>
                    <a:pt x="201" y="0"/>
                  </a:cubicBezTo>
                  <a:cubicBezTo>
                    <a:pt x="200" y="0"/>
                    <a:pt x="200" y="0"/>
                    <a:pt x="199" y="0"/>
                  </a:cubicBezTo>
                  <a:cubicBezTo>
                    <a:pt x="199" y="0"/>
                    <a:pt x="198" y="0"/>
                    <a:pt x="198" y="0"/>
                  </a:cubicBezTo>
                  <a:cubicBezTo>
                    <a:pt x="197" y="0"/>
                    <a:pt x="197" y="0"/>
                    <a:pt x="196" y="0"/>
                  </a:cubicBezTo>
                  <a:cubicBezTo>
                    <a:pt x="189" y="0"/>
                    <a:pt x="182" y="0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62" y="7"/>
                    <a:pt x="147" y="14"/>
                    <a:pt x="132" y="2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1" y="36"/>
                    <a:pt x="94" y="40"/>
                    <a:pt x="86" y="44"/>
                  </a:cubicBezTo>
                  <a:cubicBezTo>
                    <a:pt x="69" y="45"/>
                    <a:pt x="50" y="46"/>
                    <a:pt x="33" y="49"/>
                  </a:cubicBezTo>
                  <a:cubicBezTo>
                    <a:pt x="21" y="57"/>
                    <a:pt x="11" y="66"/>
                    <a:pt x="0" y="75"/>
                  </a:cubicBezTo>
                  <a:cubicBezTo>
                    <a:pt x="10" y="76"/>
                    <a:pt x="22" y="76"/>
                    <a:pt x="33" y="77"/>
                  </a:cubicBezTo>
                  <a:cubicBezTo>
                    <a:pt x="45" y="78"/>
                    <a:pt x="56" y="78"/>
                    <a:pt x="67" y="79"/>
                  </a:cubicBezTo>
                  <a:cubicBezTo>
                    <a:pt x="90" y="79"/>
                    <a:pt x="108" y="76"/>
                    <a:pt x="127" y="74"/>
                  </a:cubicBezTo>
                  <a:cubicBezTo>
                    <a:pt x="127" y="74"/>
                    <a:pt x="127" y="74"/>
                    <a:pt x="128" y="74"/>
                  </a:cubicBezTo>
                  <a:cubicBezTo>
                    <a:pt x="128" y="74"/>
                    <a:pt x="128" y="73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30" y="73"/>
                    <a:pt x="130" y="73"/>
                    <a:pt x="131" y="73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48" y="71"/>
                    <a:pt x="166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95" y="72"/>
                    <a:pt x="203" y="76"/>
                    <a:pt x="211" y="80"/>
                  </a:cubicBezTo>
                  <a:cubicBezTo>
                    <a:pt x="213" y="81"/>
                    <a:pt x="216" y="82"/>
                    <a:pt x="219" y="83"/>
                  </a:cubicBezTo>
                  <a:cubicBezTo>
                    <a:pt x="220" y="84"/>
                    <a:pt x="222" y="84"/>
                    <a:pt x="223" y="85"/>
                  </a:cubicBezTo>
                  <a:cubicBezTo>
                    <a:pt x="227" y="87"/>
                    <a:pt x="231" y="89"/>
                    <a:pt x="235" y="91"/>
                  </a:cubicBezTo>
                  <a:cubicBezTo>
                    <a:pt x="246" y="92"/>
                    <a:pt x="256" y="93"/>
                    <a:pt x="270" y="95"/>
                  </a:cubicBezTo>
                  <a:cubicBezTo>
                    <a:pt x="270" y="95"/>
                    <a:pt x="270" y="95"/>
                    <a:pt x="270" y="95"/>
                  </a:cubicBezTo>
                  <a:cubicBezTo>
                    <a:pt x="270" y="95"/>
                    <a:pt x="270" y="95"/>
                    <a:pt x="270" y="95"/>
                  </a:cubicBezTo>
                  <a:cubicBezTo>
                    <a:pt x="270" y="95"/>
                    <a:pt x="270" y="95"/>
                    <a:pt x="270" y="95"/>
                  </a:cubicBezTo>
                  <a:cubicBezTo>
                    <a:pt x="273" y="95"/>
                    <a:pt x="276" y="95"/>
                    <a:pt x="278" y="95"/>
                  </a:cubicBezTo>
                  <a:cubicBezTo>
                    <a:pt x="281" y="95"/>
                    <a:pt x="284" y="95"/>
                    <a:pt x="287" y="94"/>
                  </a:cubicBezTo>
                  <a:cubicBezTo>
                    <a:pt x="292" y="94"/>
                    <a:pt x="296" y="94"/>
                    <a:pt x="301" y="94"/>
                  </a:cubicBezTo>
                  <a:cubicBezTo>
                    <a:pt x="302" y="94"/>
                    <a:pt x="303" y="94"/>
                    <a:pt x="304" y="94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7" y="94"/>
                    <a:pt x="309" y="94"/>
                    <a:pt x="312" y="94"/>
                  </a:cubicBezTo>
                  <a:cubicBezTo>
                    <a:pt x="317" y="94"/>
                    <a:pt x="322" y="94"/>
                    <a:pt x="326" y="94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6" y="94"/>
                    <a:pt x="326" y="94"/>
                    <a:pt x="326" y="94"/>
                  </a:cubicBezTo>
                  <a:cubicBezTo>
                    <a:pt x="326" y="94"/>
                    <a:pt x="327" y="94"/>
                    <a:pt x="327" y="94"/>
                  </a:cubicBezTo>
                  <a:cubicBezTo>
                    <a:pt x="330" y="94"/>
                    <a:pt x="334" y="94"/>
                    <a:pt x="338" y="94"/>
                  </a:cubicBezTo>
                  <a:cubicBezTo>
                    <a:pt x="338" y="94"/>
                    <a:pt x="338" y="94"/>
                    <a:pt x="338" y="94"/>
                  </a:cubicBezTo>
                  <a:cubicBezTo>
                    <a:pt x="349" y="93"/>
                    <a:pt x="359" y="91"/>
                    <a:pt x="369" y="90"/>
                  </a:cubicBezTo>
                  <a:cubicBezTo>
                    <a:pt x="380" y="88"/>
                    <a:pt x="390" y="87"/>
                    <a:pt x="400" y="86"/>
                  </a:cubicBezTo>
                  <a:cubicBezTo>
                    <a:pt x="432" y="83"/>
                    <a:pt x="432" y="83"/>
                    <a:pt x="432" y="83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64" y="80"/>
                    <a:pt x="464" y="80"/>
                    <a:pt x="464" y="80"/>
                  </a:cubicBezTo>
                  <a:cubicBezTo>
                    <a:pt x="464" y="80"/>
                    <a:pt x="464" y="80"/>
                    <a:pt x="464" y="80"/>
                  </a:cubicBezTo>
                  <a:cubicBezTo>
                    <a:pt x="465" y="76"/>
                    <a:pt x="467" y="70"/>
                    <a:pt x="468" y="66"/>
                  </a:cubicBezTo>
                  <a:cubicBezTo>
                    <a:pt x="480" y="67"/>
                    <a:pt x="491" y="68"/>
                    <a:pt x="501" y="69"/>
                  </a:cubicBezTo>
                  <a:cubicBezTo>
                    <a:pt x="503" y="69"/>
                    <a:pt x="506" y="70"/>
                    <a:pt x="508" y="70"/>
                  </a:cubicBezTo>
                  <a:cubicBezTo>
                    <a:pt x="510" y="70"/>
                    <a:pt x="513" y="71"/>
                    <a:pt x="515" y="71"/>
                  </a:cubicBezTo>
                  <a:cubicBezTo>
                    <a:pt x="519" y="72"/>
                    <a:pt x="524" y="72"/>
                    <a:pt x="528" y="73"/>
                  </a:cubicBezTo>
                  <a:cubicBezTo>
                    <a:pt x="536" y="74"/>
                    <a:pt x="544" y="75"/>
                    <a:pt x="552" y="77"/>
                  </a:cubicBezTo>
                  <a:cubicBezTo>
                    <a:pt x="556" y="78"/>
                    <a:pt x="560" y="78"/>
                    <a:pt x="564" y="79"/>
                  </a:cubicBezTo>
                  <a:cubicBezTo>
                    <a:pt x="568" y="80"/>
                    <a:pt x="572" y="81"/>
                    <a:pt x="576" y="82"/>
                  </a:cubicBezTo>
                  <a:cubicBezTo>
                    <a:pt x="588" y="92"/>
                    <a:pt x="597" y="100"/>
                    <a:pt x="605" y="109"/>
                  </a:cubicBezTo>
                  <a:cubicBezTo>
                    <a:pt x="605" y="109"/>
                    <a:pt x="605" y="109"/>
                    <a:pt x="605" y="109"/>
                  </a:cubicBezTo>
                  <a:cubicBezTo>
                    <a:pt x="605" y="109"/>
                    <a:pt x="605" y="109"/>
                    <a:pt x="605" y="109"/>
                  </a:cubicBezTo>
                  <a:cubicBezTo>
                    <a:pt x="616" y="112"/>
                    <a:pt x="628" y="115"/>
                    <a:pt x="639" y="119"/>
                  </a:cubicBezTo>
                  <a:cubicBezTo>
                    <a:pt x="651" y="122"/>
                    <a:pt x="663" y="126"/>
                    <a:pt x="673" y="129"/>
                  </a:cubicBezTo>
                  <a:cubicBezTo>
                    <a:pt x="692" y="135"/>
                    <a:pt x="712" y="141"/>
                    <a:pt x="731" y="147"/>
                  </a:cubicBezTo>
                  <a:cubicBezTo>
                    <a:pt x="751" y="154"/>
                    <a:pt x="770" y="161"/>
                    <a:pt x="789" y="168"/>
                  </a:cubicBezTo>
                  <a:cubicBezTo>
                    <a:pt x="851" y="193"/>
                    <a:pt x="911" y="223"/>
                    <a:pt x="971" y="254"/>
                  </a:cubicBezTo>
                  <a:cubicBezTo>
                    <a:pt x="973" y="250"/>
                    <a:pt x="977" y="245"/>
                    <a:pt x="979" y="241"/>
                  </a:cubicBezTo>
                  <a:cubicBezTo>
                    <a:pt x="995" y="249"/>
                    <a:pt x="995" y="249"/>
                    <a:pt x="995" y="249"/>
                  </a:cubicBezTo>
                  <a:cubicBezTo>
                    <a:pt x="1010" y="257"/>
                    <a:pt x="1010" y="257"/>
                    <a:pt x="1010" y="257"/>
                  </a:cubicBezTo>
                  <a:cubicBezTo>
                    <a:pt x="1041" y="272"/>
                    <a:pt x="1041" y="272"/>
                    <a:pt x="1041" y="272"/>
                  </a:cubicBezTo>
                  <a:cubicBezTo>
                    <a:pt x="1052" y="278"/>
                    <a:pt x="1062" y="283"/>
                    <a:pt x="1072" y="289"/>
                  </a:cubicBezTo>
                  <a:cubicBezTo>
                    <a:pt x="1088" y="297"/>
                    <a:pt x="1088" y="297"/>
                    <a:pt x="1088" y="297"/>
                  </a:cubicBezTo>
                  <a:cubicBezTo>
                    <a:pt x="1095" y="301"/>
                    <a:pt x="1095" y="301"/>
                    <a:pt x="1095" y="301"/>
                  </a:cubicBezTo>
                  <a:cubicBezTo>
                    <a:pt x="1097" y="302"/>
                    <a:pt x="1097" y="302"/>
                    <a:pt x="1097" y="302"/>
                  </a:cubicBezTo>
                  <a:cubicBezTo>
                    <a:pt x="1100" y="303"/>
                    <a:pt x="1100" y="303"/>
                    <a:pt x="1100" y="303"/>
                  </a:cubicBezTo>
                  <a:cubicBezTo>
                    <a:pt x="1105" y="306"/>
                    <a:pt x="1105" y="306"/>
                    <a:pt x="1105" y="306"/>
                  </a:cubicBezTo>
                  <a:cubicBezTo>
                    <a:pt x="1141" y="329"/>
                    <a:pt x="1174" y="359"/>
                    <a:pt x="1201" y="386"/>
                  </a:cubicBezTo>
                  <a:cubicBezTo>
                    <a:pt x="1215" y="400"/>
                    <a:pt x="1225" y="411"/>
                    <a:pt x="1234" y="420"/>
                  </a:cubicBezTo>
                  <a:cubicBezTo>
                    <a:pt x="1243" y="428"/>
                    <a:pt x="1249" y="435"/>
                    <a:pt x="1256" y="441"/>
                  </a:cubicBezTo>
                  <a:cubicBezTo>
                    <a:pt x="1268" y="452"/>
                    <a:pt x="1277" y="460"/>
                    <a:pt x="1286" y="474"/>
                  </a:cubicBezTo>
                  <a:cubicBezTo>
                    <a:pt x="1295" y="469"/>
                    <a:pt x="1304" y="464"/>
                    <a:pt x="1314" y="460"/>
                  </a:cubicBezTo>
                  <a:cubicBezTo>
                    <a:pt x="1307" y="450"/>
                    <a:pt x="1301" y="440"/>
                    <a:pt x="1293" y="429"/>
                  </a:cubicBezTo>
                  <a:cubicBezTo>
                    <a:pt x="1286" y="419"/>
                    <a:pt x="1278" y="409"/>
                    <a:pt x="1270" y="399"/>
                  </a:cubicBezTo>
                  <a:cubicBezTo>
                    <a:pt x="1262" y="389"/>
                    <a:pt x="1253" y="380"/>
                    <a:pt x="1245" y="371"/>
                  </a:cubicBezTo>
                  <a:cubicBezTo>
                    <a:pt x="1236" y="363"/>
                    <a:pt x="1227" y="356"/>
                    <a:pt x="1219" y="351"/>
                  </a:cubicBezTo>
                  <a:cubicBezTo>
                    <a:pt x="1217" y="349"/>
                    <a:pt x="1215" y="347"/>
                    <a:pt x="1213" y="345"/>
                  </a:cubicBezTo>
                  <a:cubicBezTo>
                    <a:pt x="1207" y="339"/>
                    <a:pt x="1207" y="339"/>
                    <a:pt x="1207" y="339"/>
                  </a:cubicBezTo>
                  <a:cubicBezTo>
                    <a:pt x="1203" y="335"/>
                    <a:pt x="1199" y="331"/>
                    <a:pt x="1195" y="327"/>
                  </a:cubicBezTo>
                  <a:cubicBezTo>
                    <a:pt x="1190" y="323"/>
                    <a:pt x="1186" y="319"/>
                    <a:pt x="1182" y="315"/>
                  </a:cubicBezTo>
                  <a:cubicBezTo>
                    <a:pt x="1177" y="311"/>
                    <a:pt x="1173" y="307"/>
                    <a:pt x="1168" y="303"/>
                  </a:cubicBezTo>
                  <a:cubicBezTo>
                    <a:pt x="1164" y="300"/>
                    <a:pt x="1159" y="296"/>
                    <a:pt x="1154" y="292"/>
                  </a:cubicBezTo>
                  <a:cubicBezTo>
                    <a:pt x="1150" y="289"/>
                    <a:pt x="1145" y="285"/>
                    <a:pt x="1140" y="282"/>
                  </a:cubicBezTo>
                  <a:cubicBezTo>
                    <a:pt x="1135" y="278"/>
                    <a:pt x="1130" y="275"/>
                    <a:pt x="1126" y="272"/>
                  </a:cubicBezTo>
                  <a:cubicBezTo>
                    <a:pt x="1123" y="270"/>
                    <a:pt x="1121" y="268"/>
                    <a:pt x="1119" y="267"/>
                  </a:cubicBezTo>
                  <a:cubicBezTo>
                    <a:pt x="1117" y="265"/>
                    <a:pt x="1115" y="264"/>
                    <a:pt x="1113" y="263"/>
                  </a:cubicBezTo>
                  <a:cubicBezTo>
                    <a:pt x="1113" y="263"/>
                    <a:pt x="1113" y="263"/>
                    <a:pt x="1113" y="263"/>
                  </a:cubicBezTo>
                  <a:cubicBezTo>
                    <a:pt x="1095" y="255"/>
                    <a:pt x="1076" y="246"/>
                    <a:pt x="1057" y="237"/>
                  </a:cubicBezTo>
                  <a:cubicBezTo>
                    <a:pt x="1047" y="233"/>
                    <a:pt x="1037" y="229"/>
                    <a:pt x="1028" y="225"/>
                  </a:cubicBezTo>
                  <a:cubicBezTo>
                    <a:pt x="1018" y="221"/>
                    <a:pt x="1009" y="217"/>
                    <a:pt x="999" y="213"/>
                  </a:cubicBezTo>
                  <a:cubicBezTo>
                    <a:pt x="996" y="212"/>
                    <a:pt x="989" y="208"/>
                    <a:pt x="983" y="205"/>
                  </a:cubicBezTo>
                  <a:cubicBezTo>
                    <a:pt x="931" y="174"/>
                    <a:pt x="875" y="141"/>
                    <a:pt x="819" y="114"/>
                  </a:cubicBezTo>
                  <a:cubicBezTo>
                    <a:pt x="812" y="111"/>
                    <a:pt x="806" y="108"/>
                    <a:pt x="799" y="106"/>
                  </a:cubicBezTo>
                  <a:cubicBezTo>
                    <a:pt x="793" y="104"/>
                    <a:pt x="787" y="103"/>
                    <a:pt x="781" y="101"/>
                  </a:cubicBezTo>
                  <a:cubicBezTo>
                    <a:pt x="770" y="99"/>
                    <a:pt x="759" y="97"/>
                    <a:pt x="749" y="95"/>
                  </a:cubicBezTo>
                  <a:cubicBezTo>
                    <a:pt x="745" y="95"/>
                    <a:pt x="740" y="94"/>
                    <a:pt x="736" y="93"/>
                  </a:cubicBezTo>
                  <a:cubicBezTo>
                    <a:pt x="730" y="92"/>
                    <a:pt x="724" y="90"/>
                    <a:pt x="717" y="88"/>
                  </a:cubicBezTo>
                  <a:cubicBezTo>
                    <a:pt x="712" y="86"/>
                    <a:pt x="706" y="84"/>
                    <a:pt x="700" y="82"/>
                  </a:cubicBezTo>
                  <a:cubicBezTo>
                    <a:pt x="694" y="79"/>
                    <a:pt x="689" y="76"/>
                    <a:pt x="681" y="72"/>
                  </a:cubicBezTo>
                  <a:cubicBezTo>
                    <a:pt x="681" y="72"/>
                    <a:pt x="681" y="72"/>
                    <a:pt x="681" y="72"/>
                  </a:cubicBezTo>
                  <a:cubicBezTo>
                    <a:pt x="665" y="67"/>
                    <a:pt x="649" y="61"/>
                    <a:pt x="633" y="56"/>
                  </a:cubicBezTo>
                  <a:cubicBezTo>
                    <a:pt x="616" y="52"/>
                    <a:pt x="600" y="48"/>
                    <a:pt x="583" y="43"/>
                  </a:cubicBezTo>
                  <a:cubicBezTo>
                    <a:pt x="575" y="41"/>
                    <a:pt x="566" y="39"/>
                    <a:pt x="558" y="37"/>
                  </a:cubicBezTo>
                  <a:cubicBezTo>
                    <a:pt x="549" y="35"/>
                    <a:pt x="541" y="33"/>
                    <a:pt x="533" y="32"/>
                  </a:cubicBezTo>
                  <a:cubicBezTo>
                    <a:pt x="516" y="28"/>
                    <a:pt x="499" y="25"/>
                    <a:pt x="482" y="22"/>
                  </a:cubicBezTo>
                  <a:cubicBezTo>
                    <a:pt x="455" y="17"/>
                    <a:pt x="429" y="13"/>
                    <a:pt x="402" y="10"/>
                  </a:cubicBezTo>
                  <a:cubicBezTo>
                    <a:pt x="389" y="8"/>
                    <a:pt x="375" y="7"/>
                    <a:pt x="362" y="5"/>
                  </a:cubicBezTo>
                  <a:cubicBezTo>
                    <a:pt x="355" y="5"/>
                    <a:pt x="348" y="4"/>
                    <a:pt x="341" y="3"/>
                  </a:cubicBezTo>
                  <a:cubicBezTo>
                    <a:pt x="334" y="3"/>
                    <a:pt x="327" y="2"/>
                    <a:pt x="320" y="2"/>
                  </a:cubicBezTo>
                  <a:cubicBezTo>
                    <a:pt x="320" y="2"/>
                    <a:pt x="320" y="2"/>
                    <a:pt x="320" y="2"/>
                  </a:cubicBezTo>
                  <a:cubicBezTo>
                    <a:pt x="320" y="2"/>
                    <a:pt x="320" y="2"/>
                    <a:pt x="319" y="2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318" y="2"/>
                    <a:pt x="318" y="2"/>
                    <a:pt x="317" y="2"/>
                  </a:cubicBezTo>
                  <a:cubicBezTo>
                    <a:pt x="317" y="2"/>
                    <a:pt x="317" y="2"/>
                    <a:pt x="316" y="2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297" y="1"/>
                    <a:pt x="278" y="0"/>
                    <a:pt x="260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59" y="0"/>
                    <a:pt x="259" y="0"/>
                    <a:pt x="258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5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xmlns="" id="{E7DC8A34-F6EA-4B0F-900A-505C46551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2187" y="2219325"/>
              <a:ext cx="457200" cy="93663"/>
            </a:xfrm>
            <a:custGeom>
              <a:avLst/>
              <a:gdLst>
                <a:gd name="T0" fmla="*/ 313 w 313"/>
                <a:gd name="T1" fmla="*/ 0 h 63"/>
                <a:gd name="T2" fmla="*/ 212 w 313"/>
                <a:gd name="T3" fmla="*/ 9 h 63"/>
                <a:gd name="T4" fmla="*/ 212 w 313"/>
                <a:gd name="T5" fmla="*/ 9 h 63"/>
                <a:gd name="T6" fmla="*/ 131 w 313"/>
                <a:gd name="T7" fmla="*/ 20 h 63"/>
                <a:gd name="T8" fmla="*/ 98 w 313"/>
                <a:gd name="T9" fmla="*/ 26 h 63"/>
                <a:gd name="T10" fmla="*/ 66 w 313"/>
                <a:gd name="T11" fmla="*/ 33 h 63"/>
                <a:gd name="T12" fmla="*/ 34 w 313"/>
                <a:gd name="T13" fmla="*/ 40 h 63"/>
                <a:gd name="T14" fmla="*/ 26 w 313"/>
                <a:gd name="T15" fmla="*/ 41 h 63"/>
                <a:gd name="T16" fmla="*/ 17 w 313"/>
                <a:gd name="T17" fmla="*/ 44 h 63"/>
                <a:gd name="T18" fmla="*/ 0 w 313"/>
                <a:gd name="T19" fmla="*/ 48 h 63"/>
                <a:gd name="T20" fmla="*/ 1 w 313"/>
                <a:gd name="T21" fmla="*/ 63 h 63"/>
                <a:gd name="T22" fmla="*/ 19 w 313"/>
                <a:gd name="T23" fmla="*/ 59 h 63"/>
                <a:gd name="T24" fmla="*/ 27 w 313"/>
                <a:gd name="T25" fmla="*/ 57 h 63"/>
                <a:gd name="T26" fmla="*/ 32 w 313"/>
                <a:gd name="T27" fmla="*/ 56 h 63"/>
                <a:gd name="T28" fmla="*/ 36 w 313"/>
                <a:gd name="T29" fmla="*/ 55 h 63"/>
                <a:gd name="T30" fmla="*/ 67 w 313"/>
                <a:gd name="T31" fmla="*/ 48 h 63"/>
                <a:gd name="T32" fmla="*/ 83 w 313"/>
                <a:gd name="T33" fmla="*/ 44 h 63"/>
                <a:gd name="T34" fmla="*/ 99 w 313"/>
                <a:gd name="T35" fmla="*/ 41 h 63"/>
                <a:gd name="T36" fmla="*/ 108 w 313"/>
                <a:gd name="T37" fmla="*/ 40 h 63"/>
                <a:gd name="T38" fmla="*/ 131 w 313"/>
                <a:gd name="T39" fmla="*/ 35 h 63"/>
                <a:gd name="T40" fmla="*/ 155 w 313"/>
                <a:gd name="T41" fmla="*/ 31 h 63"/>
                <a:gd name="T42" fmla="*/ 155 w 313"/>
                <a:gd name="T43" fmla="*/ 31 h 63"/>
                <a:gd name="T44" fmla="*/ 312 w 313"/>
                <a:gd name="T45" fmla="*/ 12 h 63"/>
                <a:gd name="T46" fmla="*/ 312 w 313"/>
                <a:gd name="T47" fmla="*/ 12 h 63"/>
                <a:gd name="T48" fmla="*/ 312 w 313"/>
                <a:gd name="T49" fmla="*/ 11 h 63"/>
                <a:gd name="T50" fmla="*/ 313 w 313"/>
                <a:gd name="T5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3" h="63">
                  <a:moveTo>
                    <a:pt x="313" y="0"/>
                  </a:moveTo>
                  <a:cubicBezTo>
                    <a:pt x="278" y="2"/>
                    <a:pt x="245" y="5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185" y="12"/>
                    <a:pt x="158" y="16"/>
                    <a:pt x="131" y="20"/>
                  </a:cubicBezTo>
                  <a:cubicBezTo>
                    <a:pt x="120" y="22"/>
                    <a:pt x="109" y="24"/>
                    <a:pt x="98" y="26"/>
                  </a:cubicBezTo>
                  <a:cubicBezTo>
                    <a:pt x="87" y="28"/>
                    <a:pt x="77" y="30"/>
                    <a:pt x="66" y="33"/>
                  </a:cubicBezTo>
                  <a:cubicBezTo>
                    <a:pt x="56" y="35"/>
                    <a:pt x="45" y="37"/>
                    <a:pt x="34" y="40"/>
                  </a:cubicBezTo>
                  <a:cubicBezTo>
                    <a:pt x="32" y="40"/>
                    <a:pt x="29" y="41"/>
                    <a:pt x="26" y="41"/>
                  </a:cubicBezTo>
                  <a:cubicBezTo>
                    <a:pt x="23" y="42"/>
                    <a:pt x="20" y="43"/>
                    <a:pt x="17" y="44"/>
                  </a:cubicBezTo>
                  <a:cubicBezTo>
                    <a:pt x="11" y="45"/>
                    <a:pt x="6" y="46"/>
                    <a:pt x="0" y="48"/>
                  </a:cubicBezTo>
                  <a:cubicBezTo>
                    <a:pt x="0" y="53"/>
                    <a:pt x="1" y="58"/>
                    <a:pt x="1" y="63"/>
                  </a:cubicBezTo>
                  <a:cubicBezTo>
                    <a:pt x="7" y="62"/>
                    <a:pt x="13" y="60"/>
                    <a:pt x="19" y="59"/>
                  </a:cubicBezTo>
                  <a:cubicBezTo>
                    <a:pt x="22" y="58"/>
                    <a:pt x="25" y="57"/>
                    <a:pt x="27" y="57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46" y="52"/>
                    <a:pt x="57" y="50"/>
                    <a:pt x="67" y="48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8" y="43"/>
                    <a:pt x="94" y="42"/>
                    <a:pt x="99" y="41"/>
                  </a:cubicBezTo>
                  <a:cubicBezTo>
                    <a:pt x="102" y="41"/>
                    <a:pt x="105" y="40"/>
                    <a:pt x="108" y="40"/>
                  </a:cubicBezTo>
                  <a:cubicBezTo>
                    <a:pt x="116" y="38"/>
                    <a:pt x="123" y="37"/>
                    <a:pt x="131" y="35"/>
                  </a:cubicBezTo>
                  <a:cubicBezTo>
                    <a:pt x="139" y="34"/>
                    <a:pt x="147" y="33"/>
                    <a:pt x="155" y="31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207" y="23"/>
                    <a:pt x="258" y="16"/>
                    <a:pt x="312" y="12"/>
                  </a:cubicBezTo>
                  <a:cubicBezTo>
                    <a:pt x="312" y="12"/>
                    <a:pt x="312" y="12"/>
                    <a:pt x="312" y="12"/>
                  </a:cubicBezTo>
                  <a:cubicBezTo>
                    <a:pt x="312" y="11"/>
                    <a:pt x="312" y="11"/>
                    <a:pt x="312" y="11"/>
                  </a:cubicBezTo>
                  <a:cubicBezTo>
                    <a:pt x="312" y="7"/>
                    <a:pt x="313" y="3"/>
                    <a:pt x="31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xmlns="" id="{B132B828-5EDC-495A-932F-8609702DE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650" y="2846387"/>
              <a:ext cx="73025" cy="590550"/>
            </a:xfrm>
            <a:custGeom>
              <a:avLst/>
              <a:gdLst>
                <a:gd name="T0" fmla="*/ 35 w 49"/>
                <a:gd name="T1" fmla="*/ 0 h 401"/>
                <a:gd name="T2" fmla="*/ 35 w 49"/>
                <a:gd name="T3" fmla="*/ 0 h 401"/>
                <a:gd name="T4" fmla="*/ 26 w 49"/>
                <a:gd name="T5" fmla="*/ 31 h 401"/>
                <a:gd name="T6" fmla="*/ 19 w 49"/>
                <a:gd name="T7" fmla="*/ 60 h 401"/>
                <a:gd name="T8" fmla="*/ 7 w 49"/>
                <a:gd name="T9" fmla="*/ 119 h 401"/>
                <a:gd name="T10" fmla="*/ 7 w 49"/>
                <a:gd name="T11" fmla="*/ 126 h 401"/>
                <a:gd name="T12" fmla="*/ 5 w 49"/>
                <a:gd name="T13" fmla="*/ 198 h 401"/>
                <a:gd name="T14" fmla="*/ 1 w 49"/>
                <a:gd name="T15" fmla="*/ 265 h 401"/>
                <a:gd name="T16" fmla="*/ 0 w 49"/>
                <a:gd name="T17" fmla="*/ 294 h 401"/>
                <a:gd name="T18" fmla="*/ 0 w 49"/>
                <a:gd name="T19" fmla="*/ 296 h 401"/>
                <a:gd name="T20" fmla="*/ 16 w 49"/>
                <a:gd name="T21" fmla="*/ 399 h 401"/>
                <a:gd name="T22" fmla="*/ 19 w 49"/>
                <a:gd name="T23" fmla="*/ 399 h 401"/>
                <a:gd name="T24" fmla="*/ 20 w 49"/>
                <a:gd name="T25" fmla="*/ 399 h 401"/>
                <a:gd name="T26" fmla="*/ 23 w 49"/>
                <a:gd name="T27" fmla="*/ 401 h 401"/>
                <a:gd name="T28" fmla="*/ 31 w 49"/>
                <a:gd name="T29" fmla="*/ 371 h 401"/>
                <a:gd name="T30" fmla="*/ 39 w 49"/>
                <a:gd name="T31" fmla="*/ 330 h 401"/>
                <a:gd name="T32" fmla="*/ 34 w 49"/>
                <a:gd name="T33" fmla="*/ 182 h 401"/>
                <a:gd name="T34" fmla="*/ 34 w 49"/>
                <a:gd name="T35" fmla="*/ 179 h 401"/>
                <a:gd name="T36" fmla="*/ 34 w 49"/>
                <a:gd name="T37" fmla="*/ 179 h 401"/>
                <a:gd name="T38" fmla="*/ 49 w 49"/>
                <a:gd name="T39" fmla="*/ 28 h 401"/>
                <a:gd name="T40" fmla="*/ 35 w 49"/>
                <a:gd name="T41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01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1" y="11"/>
                    <a:pt x="29" y="21"/>
                    <a:pt x="26" y="31"/>
                  </a:cubicBezTo>
                  <a:cubicBezTo>
                    <a:pt x="24" y="41"/>
                    <a:pt x="21" y="50"/>
                    <a:pt x="19" y="60"/>
                  </a:cubicBezTo>
                  <a:cubicBezTo>
                    <a:pt x="14" y="79"/>
                    <a:pt x="11" y="99"/>
                    <a:pt x="7" y="119"/>
                  </a:cubicBezTo>
                  <a:cubicBezTo>
                    <a:pt x="7" y="121"/>
                    <a:pt x="7" y="123"/>
                    <a:pt x="7" y="126"/>
                  </a:cubicBezTo>
                  <a:cubicBezTo>
                    <a:pt x="7" y="152"/>
                    <a:pt x="6" y="176"/>
                    <a:pt x="5" y="198"/>
                  </a:cubicBezTo>
                  <a:cubicBezTo>
                    <a:pt x="4" y="221"/>
                    <a:pt x="2" y="243"/>
                    <a:pt x="1" y="265"/>
                  </a:cubicBezTo>
                  <a:cubicBezTo>
                    <a:pt x="1" y="275"/>
                    <a:pt x="0" y="284"/>
                    <a:pt x="0" y="294"/>
                  </a:cubicBezTo>
                  <a:cubicBezTo>
                    <a:pt x="0" y="294"/>
                    <a:pt x="0" y="295"/>
                    <a:pt x="0" y="296"/>
                  </a:cubicBezTo>
                  <a:cubicBezTo>
                    <a:pt x="1" y="329"/>
                    <a:pt x="4" y="362"/>
                    <a:pt x="16" y="399"/>
                  </a:cubicBezTo>
                  <a:cubicBezTo>
                    <a:pt x="17" y="399"/>
                    <a:pt x="18" y="399"/>
                    <a:pt x="19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1" y="400"/>
                    <a:pt x="22" y="401"/>
                    <a:pt x="23" y="401"/>
                  </a:cubicBezTo>
                  <a:cubicBezTo>
                    <a:pt x="28" y="401"/>
                    <a:pt x="29" y="387"/>
                    <a:pt x="31" y="371"/>
                  </a:cubicBezTo>
                  <a:cubicBezTo>
                    <a:pt x="32" y="352"/>
                    <a:pt x="34" y="331"/>
                    <a:pt x="39" y="330"/>
                  </a:cubicBezTo>
                  <a:cubicBezTo>
                    <a:pt x="35" y="281"/>
                    <a:pt x="33" y="232"/>
                    <a:pt x="34" y="182"/>
                  </a:cubicBezTo>
                  <a:cubicBezTo>
                    <a:pt x="34" y="181"/>
                    <a:pt x="34" y="180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5" y="129"/>
                    <a:pt x="40" y="79"/>
                    <a:pt x="49" y="28"/>
                  </a:cubicBezTo>
                  <a:cubicBezTo>
                    <a:pt x="44" y="18"/>
                    <a:pt x="39" y="12"/>
                    <a:pt x="3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xmlns="" id="{42C06D21-9CCE-414C-B160-C7A26070C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8550" y="4305300"/>
              <a:ext cx="642938" cy="577850"/>
            </a:xfrm>
            <a:custGeom>
              <a:avLst/>
              <a:gdLst>
                <a:gd name="T0" fmla="*/ 440 w 440"/>
                <a:gd name="T1" fmla="*/ 0 h 393"/>
                <a:gd name="T2" fmla="*/ 427 w 440"/>
                <a:gd name="T3" fmla="*/ 13 h 393"/>
                <a:gd name="T4" fmla="*/ 427 w 440"/>
                <a:gd name="T5" fmla="*/ 13 h 393"/>
                <a:gd name="T6" fmla="*/ 427 w 440"/>
                <a:gd name="T7" fmla="*/ 13 h 393"/>
                <a:gd name="T8" fmla="*/ 342 w 440"/>
                <a:gd name="T9" fmla="*/ 114 h 393"/>
                <a:gd name="T10" fmla="*/ 342 w 440"/>
                <a:gd name="T11" fmla="*/ 114 h 393"/>
                <a:gd name="T12" fmla="*/ 292 w 440"/>
                <a:gd name="T13" fmla="*/ 193 h 393"/>
                <a:gd name="T14" fmla="*/ 292 w 440"/>
                <a:gd name="T15" fmla="*/ 193 h 393"/>
                <a:gd name="T16" fmla="*/ 195 w 440"/>
                <a:gd name="T17" fmla="*/ 273 h 393"/>
                <a:gd name="T18" fmla="*/ 77 w 440"/>
                <a:gd name="T19" fmla="*/ 340 h 393"/>
                <a:gd name="T20" fmla="*/ 77 w 440"/>
                <a:gd name="T21" fmla="*/ 340 h 393"/>
                <a:gd name="T22" fmla="*/ 77 w 440"/>
                <a:gd name="T23" fmla="*/ 340 h 393"/>
                <a:gd name="T24" fmla="*/ 42 w 440"/>
                <a:gd name="T25" fmla="*/ 358 h 393"/>
                <a:gd name="T26" fmla="*/ 17 w 440"/>
                <a:gd name="T27" fmla="*/ 373 h 393"/>
                <a:gd name="T28" fmla="*/ 3 w 440"/>
                <a:gd name="T29" fmla="*/ 384 h 393"/>
                <a:gd name="T30" fmla="*/ 1 w 440"/>
                <a:gd name="T31" fmla="*/ 393 h 393"/>
                <a:gd name="T32" fmla="*/ 26 w 440"/>
                <a:gd name="T33" fmla="*/ 386 h 393"/>
                <a:gd name="T34" fmla="*/ 51 w 440"/>
                <a:gd name="T35" fmla="*/ 378 h 393"/>
                <a:gd name="T36" fmla="*/ 76 w 440"/>
                <a:gd name="T37" fmla="*/ 368 h 393"/>
                <a:gd name="T38" fmla="*/ 100 w 440"/>
                <a:gd name="T39" fmla="*/ 358 h 393"/>
                <a:gd name="T40" fmla="*/ 124 w 440"/>
                <a:gd name="T41" fmla="*/ 347 h 393"/>
                <a:gd name="T42" fmla="*/ 147 w 440"/>
                <a:gd name="T43" fmla="*/ 335 h 393"/>
                <a:gd name="T44" fmla="*/ 169 w 440"/>
                <a:gd name="T45" fmla="*/ 322 h 393"/>
                <a:gd name="T46" fmla="*/ 190 w 440"/>
                <a:gd name="T47" fmla="*/ 309 h 393"/>
                <a:gd name="T48" fmla="*/ 293 w 440"/>
                <a:gd name="T49" fmla="*/ 203 h 393"/>
                <a:gd name="T50" fmla="*/ 382 w 440"/>
                <a:gd name="T51" fmla="*/ 106 h 393"/>
                <a:gd name="T52" fmla="*/ 403 w 440"/>
                <a:gd name="T53" fmla="*/ 76 h 393"/>
                <a:gd name="T54" fmla="*/ 440 w 440"/>
                <a:gd name="T55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0" h="393">
                  <a:moveTo>
                    <a:pt x="440" y="0"/>
                  </a:moveTo>
                  <a:cubicBezTo>
                    <a:pt x="435" y="6"/>
                    <a:pt x="430" y="11"/>
                    <a:pt x="427" y="13"/>
                  </a:cubicBezTo>
                  <a:cubicBezTo>
                    <a:pt x="427" y="13"/>
                    <a:pt x="427" y="13"/>
                    <a:pt x="427" y="13"/>
                  </a:cubicBezTo>
                  <a:cubicBezTo>
                    <a:pt x="427" y="13"/>
                    <a:pt x="427" y="13"/>
                    <a:pt x="427" y="13"/>
                  </a:cubicBezTo>
                  <a:cubicBezTo>
                    <a:pt x="402" y="47"/>
                    <a:pt x="372" y="83"/>
                    <a:pt x="342" y="114"/>
                  </a:cubicBezTo>
                  <a:cubicBezTo>
                    <a:pt x="342" y="114"/>
                    <a:pt x="342" y="114"/>
                    <a:pt x="342" y="114"/>
                  </a:cubicBezTo>
                  <a:cubicBezTo>
                    <a:pt x="328" y="139"/>
                    <a:pt x="310" y="168"/>
                    <a:pt x="292" y="193"/>
                  </a:cubicBezTo>
                  <a:cubicBezTo>
                    <a:pt x="292" y="193"/>
                    <a:pt x="292" y="193"/>
                    <a:pt x="292" y="193"/>
                  </a:cubicBezTo>
                  <a:cubicBezTo>
                    <a:pt x="262" y="221"/>
                    <a:pt x="230" y="248"/>
                    <a:pt x="195" y="273"/>
                  </a:cubicBezTo>
                  <a:cubicBezTo>
                    <a:pt x="159" y="298"/>
                    <a:pt x="120" y="321"/>
                    <a:pt x="77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63" y="346"/>
                    <a:pt x="52" y="352"/>
                    <a:pt x="42" y="358"/>
                  </a:cubicBezTo>
                  <a:cubicBezTo>
                    <a:pt x="32" y="363"/>
                    <a:pt x="23" y="368"/>
                    <a:pt x="17" y="373"/>
                  </a:cubicBezTo>
                  <a:cubicBezTo>
                    <a:pt x="11" y="377"/>
                    <a:pt x="6" y="381"/>
                    <a:pt x="3" y="384"/>
                  </a:cubicBezTo>
                  <a:cubicBezTo>
                    <a:pt x="1" y="388"/>
                    <a:pt x="0" y="391"/>
                    <a:pt x="1" y="393"/>
                  </a:cubicBezTo>
                  <a:cubicBezTo>
                    <a:pt x="9" y="391"/>
                    <a:pt x="17" y="388"/>
                    <a:pt x="26" y="386"/>
                  </a:cubicBezTo>
                  <a:cubicBezTo>
                    <a:pt x="34" y="383"/>
                    <a:pt x="43" y="381"/>
                    <a:pt x="51" y="378"/>
                  </a:cubicBezTo>
                  <a:cubicBezTo>
                    <a:pt x="59" y="375"/>
                    <a:pt x="68" y="372"/>
                    <a:pt x="76" y="368"/>
                  </a:cubicBezTo>
                  <a:cubicBezTo>
                    <a:pt x="84" y="365"/>
                    <a:pt x="92" y="362"/>
                    <a:pt x="100" y="358"/>
                  </a:cubicBezTo>
                  <a:cubicBezTo>
                    <a:pt x="108" y="355"/>
                    <a:pt x="116" y="351"/>
                    <a:pt x="124" y="347"/>
                  </a:cubicBezTo>
                  <a:cubicBezTo>
                    <a:pt x="132" y="343"/>
                    <a:pt x="140" y="339"/>
                    <a:pt x="147" y="335"/>
                  </a:cubicBezTo>
                  <a:cubicBezTo>
                    <a:pt x="154" y="331"/>
                    <a:pt x="162" y="326"/>
                    <a:pt x="169" y="322"/>
                  </a:cubicBezTo>
                  <a:cubicBezTo>
                    <a:pt x="176" y="318"/>
                    <a:pt x="183" y="313"/>
                    <a:pt x="190" y="309"/>
                  </a:cubicBezTo>
                  <a:cubicBezTo>
                    <a:pt x="231" y="275"/>
                    <a:pt x="263" y="241"/>
                    <a:pt x="293" y="203"/>
                  </a:cubicBezTo>
                  <a:cubicBezTo>
                    <a:pt x="323" y="174"/>
                    <a:pt x="355" y="141"/>
                    <a:pt x="382" y="106"/>
                  </a:cubicBezTo>
                  <a:cubicBezTo>
                    <a:pt x="389" y="96"/>
                    <a:pt x="397" y="86"/>
                    <a:pt x="403" y="76"/>
                  </a:cubicBezTo>
                  <a:cubicBezTo>
                    <a:pt x="420" y="51"/>
                    <a:pt x="433" y="25"/>
                    <a:pt x="44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76">
              <a:extLst>
                <a:ext uri="{FF2B5EF4-FFF2-40B4-BE49-F238E27FC236}">
                  <a16:creationId xmlns:a16="http://schemas.microsoft.com/office/drawing/2014/main" xmlns="" id="{081BF1CA-0B3D-459C-93BA-F6528B263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903537"/>
              <a:ext cx="169863" cy="212725"/>
            </a:xfrm>
            <a:custGeom>
              <a:avLst/>
              <a:gdLst>
                <a:gd name="T0" fmla="*/ 19 w 116"/>
                <a:gd name="T1" fmla="*/ 0 h 145"/>
                <a:gd name="T2" fmla="*/ 19 w 116"/>
                <a:gd name="T3" fmla="*/ 0 h 145"/>
                <a:gd name="T4" fmla="*/ 19 w 116"/>
                <a:gd name="T5" fmla="*/ 0 h 145"/>
                <a:gd name="T6" fmla="*/ 0 w 116"/>
                <a:gd name="T7" fmla="*/ 1 h 145"/>
                <a:gd name="T8" fmla="*/ 83 w 116"/>
                <a:gd name="T9" fmla="*/ 124 h 145"/>
                <a:gd name="T10" fmla="*/ 100 w 116"/>
                <a:gd name="T11" fmla="*/ 134 h 145"/>
                <a:gd name="T12" fmla="*/ 110 w 116"/>
                <a:gd name="T13" fmla="*/ 141 h 145"/>
                <a:gd name="T14" fmla="*/ 116 w 116"/>
                <a:gd name="T15" fmla="*/ 145 h 145"/>
                <a:gd name="T16" fmla="*/ 76 w 116"/>
                <a:gd name="T17" fmla="*/ 76 h 145"/>
                <a:gd name="T18" fmla="*/ 71 w 116"/>
                <a:gd name="T19" fmla="*/ 69 h 145"/>
                <a:gd name="T20" fmla="*/ 59 w 116"/>
                <a:gd name="T21" fmla="*/ 51 h 145"/>
                <a:gd name="T22" fmla="*/ 46 w 116"/>
                <a:gd name="T23" fmla="*/ 33 h 145"/>
                <a:gd name="T24" fmla="*/ 32 w 116"/>
                <a:gd name="T25" fmla="*/ 16 h 145"/>
                <a:gd name="T26" fmla="*/ 26 w 116"/>
                <a:gd name="T27" fmla="*/ 8 h 145"/>
                <a:gd name="T28" fmla="*/ 19 w 116"/>
                <a:gd name="T2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4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1"/>
                    <a:pt x="5" y="1"/>
                    <a:pt x="0" y="1"/>
                  </a:cubicBezTo>
                  <a:cubicBezTo>
                    <a:pt x="33" y="40"/>
                    <a:pt x="59" y="79"/>
                    <a:pt x="83" y="124"/>
                  </a:cubicBezTo>
                  <a:cubicBezTo>
                    <a:pt x="89" y="128"/>
                    <a:pt x="94" y="131"/>
                    <a:pt x="100" y="134"/>
                  </a:cubicBezTo>
                  <a:cubicBezTo>
                    <a:pt x="103" y="136"/>
                    <a:pt x="107" y="138"/>
                    <a:pt x="110" y="141"/>
                  </a:cubicBezTo>
                  <a:cubicBezTo>
                    <a:pt x="112" y="142"/>
                    <a:pt x="114" y="144"/>
                    <a:pt x="116" y="145"/>
                  </a:cubicBezTo>
                  <a:cubicBezTo>
                    <a:pt x="104" y="121"/>
                    <a:pt x="90" y="98"/>
                    <a:pt x="76" y="76"/>
                  </a:cubicBezTo>
                  <a:cubicBezTo>
                    <a:pt x="74" y="73"/>
                    <a:pt x="73" y="71"/>
                    <a:pt x="71" y="69"/>
                  </a:cubicBezTo>
                  <a:cubicBezTo>
                    <a:pt x="67" y="63"/>
                    <a:pt x="63" y="57"/>
                    <a:pt x="59" y="51"/>
                  </a:cubicBezTo>
                  <a:cubicBezTo>
                    <a:pt x="54" y="45"/>
                    <a:pt x="50" y="39"/>
                    <a:pt x="46" y="33"/>
                  </a:cubicBezTo>
                  <a:cubicBezTo>
                    <a:pt x="41" y="28"/>
                    <a:pt x="37" y="22"/>
                    <a:pt x="32" y="16"/>
                  </a:cubicBezTo>
                  <a:cubicBezTo>
                    <a:pt x="30" y="14"/>
                    <a:pt x="28" y="11"/>
                    <a:pt x="26" y="8"/>
                  </a:cubicBezTo>
                  <a:cubicBezTo>
                    <a:pt x="24" y="5"/>
                    <a:pt x="21" y="3"/>
                    <a:pt x="19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77">
              <a:extLst>
                <a:ext uri="{FF2B5EF4-FFF2-40B4-BE49-F238E27FC236}">
                  <a16:creationId xmlns:a16="http://schemas.microsoft.com/office/drawing/2014/main" xmlns="" id="{D3C15617-C4D8-4CD0-8D90-F486B3624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2436812"/>
              <a:ext cx="671513" cy="685800"/>
            </a:xfrm>
            <a:custGeom>
              <a:avLst/>
              <a:gdLst>
                <a:gd name="T0" fmla="*/ 17 w 459"/>
                <a:gd name="T1" fmla="*/ 0 h 466"/>
                <a:gd name="T2" fmla="*/ 0 w 459"/>
                <a:gd name="T3" fmla="*/ 8 h 466"/>
                <a:gd name="T4" fmla="*/ 26 w 459"/>
                <a:gd name="T5" fmla="*/ 28 h 466"/>
                <a:gd name="T6" fmla="*/ 54 w 459"/>
                <a:gd name="T7" fmla="*/ 51 h 466"/>
                <a:gd name="T8" fmla="*/ 179 w 459"/>
                <a:gd name="T9" fmla="*/ 139 h 466"/>
                <a:gd name="T10" fmla="*/ 200 w 459"/>
                <a:gd name="T11" fmla="*/ 154 h 466"/>
                <a:gd name="T12" fmla="*/ 200 w 459"/>
                <a:gd name="T13" fmla="*/ 154 h 466"/>
                <a:gd name="T14" fmla="*/ 260 w 459"/>
                <a:gd name="T15" fmla="*/ 204 h 466"/>
                <a:gd name="T16" fmla="*/ 348 w 459"/>
                <a:gd name="T17" fmla="*/ 307 h 466"/>
                <a:gd name="T18" fmla="*/ 459 w 459"/>
                <a:gd name="T19" fmla="*/ 466 h 466"/>
                <a:gd name="T20" fmla="*/ 458 w 459"/>
                <a:gd name="T21" fmla="*/ 464 h 466"/>
                <a:gd name="T22" fmla="*/ 458 w 459"/>
                <a:gd name="T23" fmla="*/ 464 h 466"/>
                <a:gd name="T24" fmla="*/ 453 w 459"/>
                <a:gd name="T25" fmla="*/ 442 h 466"/>
                <a:gd name="T26" fmla="*/ 442 w 459"/>
                <a:gd name="T27" fmla="*/ 412 h 466"/>
                <a:gd name="T28" fmla="*/ 425 w 459"/>
                <a:gd name="T29" fmla="*/ 379 h 466"/>
                <a:gd name="T30" fmla="*/ 415 w 459"/>
                <a:gd name="T31" fmla="*/ 362 h 466"/>
                <a:gd name="T32" fmla="*/ 403 w 459"/>
                <a:gd name="T33" fmla="*/ 344 h 466"/>
                <a:gd name="T34" fmla="*/ 379 w 459"/>
                <a:gd name="T35" fmla="*/ 311 h 466"/>
                <a:gd name="T36" fmla="*/ 379 w 459"/>
                <a:gd name="T37" fmla="*/ 311 h 466"/>
                <a:gd name="T38" fmla="*/ 288 w 459"/>
                <a:gd name="T39" fmla="*/ 213 h 466"/>
                <a:gd name="T40" fmla="*/ 288 w 459"/>
                <a:gd name="T41" fmla="*/ 213 h 466"/>
                <a:gd name="T42" fmla="*/ 275 w 459"/>
                <a:gd name="T43" fmla="*/ 202 h 466"/>
                <a:gd name="T44" fmla="*/ 52 w 459"/>
                <a:gd name="T45" fmla="*/ 17 h 466"/>
                <a:gd name="T46" fmla="*/ 34 w 459"/>
                <a:gd name="T47" fmla="*/ 8 h 466"/>
                <a:gd name="T48" fmla="*/ 17 w 459"/>
                <a:gd name="T4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9" h="466">
                  <a:moveTo>
                    <a:pt x="17" y="0"/>
                  </a:moveTo>
                  <a:cubicBezTo>
                    <a:pt x="12" y="2"/>
                    <a:pt x="5" y="5"/>
                    <a:pt x="0" y="8"/>
                  </a:cubicBezTo>
                  <a:cubicBezTo>
                    <a:pt x="8" y="14"/>
                    <a:pt x="17" y="21"/>
                    <a:pt x="26" y="28"/>
                  </a:cubicBezTo>
                  <a:cubicBezTo>
                    <a:pt x="35" y="35"/>
                    <a:pt x="44" y="43"/>
                    <a:pt x="54" y="51"/>
                  </a:cubicBezTo>
                  <a:cubicBezTo>
                    <a:pt x="98" y="78"/>
                    <a:pt x="137" y="106"/>
                    <a:pt x="179" y="139"/>
                  </a:cubicBezTo>
                  <a:cubicBezTo>
                    <a:pt x="186" y="144"/>
                    <a:pt x="193" y="149"/>
                    <a:pt x="200" y="154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0" y="170"/>
                    <a:pt x="241" y="186"/>
                    <a:pt x="260" y="204"/>
                  </a:cubicBezTo>
                  <a:cubicBezTo>
                    <a:pt x="287" y="233"/>
                    <a:pt x="315" y="265"/>
                    <a:pt x="348" y="307"/>
                  </a:cubicBezTo>
                  <a:cubicBezTo>
                    <a:pt x="380" y="348"/>
                    <a:pt x="418" y="398"/>
                    <a:pt x="459" y="466"/>
                  </a:cubicBezTo>
                  <a:cubicBezTo>
                    <a:pt x="459" y="466"/>
                    <a:pt x="458" y="465"/>
                    <a:pt x="458" y="464"/>
                  </a:cubicBezTo>
                  <a:cubicBezTo>
                    <a:pt x="458" y="464"/>
                    <a:pt x="458" y="464"/>
                    <a:pt x="458" y="464"/>
                  </a:cubicBezTo>
                  <a:cubicBezTo>
                    <a:pt x="457" y="457"/>
                    <a:pt x="456" y="450"/>
                    <a:pt x="453" y="442"/>
                  </a:cubicBezTo>
                  <a:cubicBezTo>
                    <a:pt x="451" y="433"/>
                    <a:pt x="447" y="423"/>
                    <a:pt x="442" y="412"/>
                  </a:cubicBezTo>
                  <a:cubicBezTo>
                    <a:pt x="438" y="402"/>
                    <a:pt x="432" y="391"/>
                    <a:pt x="425" y="379"/>
                  </a:cubicBezTo>
                  <a:cubicBezTo>
                    <a:pt x="422" y="374"/>
                    <a:pt x="419" y="368"/>
                    <a:pt x="415" y="362"/>
                  </a:cubicBezTo>
                  <a:cubicBezTo>
                    <a:pt x="411" y="356"/>
                    <a:pt x="407" y="350"/>
                    <a:pt x="403" y="344"/>
                  </a:cubicBezTo>
                  <a:cubicBezTo>
                    <a:pt x="396" y="333"/>
                    <a:pt x="388" y="322"/>
                    <a:pt x="379" y="311"/>
                  </a:cubicBezTo>
                  <a:cubicBezTo>
                    <a:pt x="379" y="311"/>
                    <a:pt x="379" y="311"/>
                    <a:pt x="379" y="311"/>
                  </a:cubicBezTo>
                  <a:cubicBezTo>
                    <a:pt x="353" y="278"/>
                    <a:pt x="322" y="244"/>
                    <a:pt x="288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4" y="210"/>
                    <a:pt x="280" y="206"/>
                    <a:pt x="275" y="202"/>
                  </a:cubicBezTo>
                  <a:cubicBezTo>
                    <a:pt x="205" y="129"/>
                    <a:pt x="130" y="69"/>
                    <a:pt x="52" y="17"/>
                  </a:cubicBezTo>
                  <a:cubicBezTo>
                    <a:pt x="46" y="14"/>
                    <a:pt x="40" y="11"/>
                    <a:pt x="34" y="8"/>
                  </a:cubicBezTo>
                  <a:cubicBezTo>
                    <a:pt x="28" y="6"/>
                    <a:pt x="22" y="3"/>
                    <a:pt x="1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78">
              <a:extLst>
                <a:ext uri="{FF2B5EF4-FFF2-40B4-BE49-F238E27FC236}">
                  <a16:creationId xmlns:a16="http://schemas.microsoft.com/office/drawing/2014/main" xmlns="" id="{75F5417F-3159-4FAB-A675-6C48541FAD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0937" y="2786062"/>
              <a:ext cx="1368425" cy="1017588"/>
            </a:xfrm>
            <a:custGeom>
              <a:avLst/>
              <a:gdLst>
                <a:gd name="T0" fmla="*/ 903 w 936"/>
                <a:gd name="T1" fmla="*/ 652 h 691"/>
                <a:gd name="T2" fmla="*/ 936 w 936"/>
                <a:gd name="T3" fmla="*/ 551 h 691"/>
                <a:gd name="T4" fmla="*/ 815 w 936"/>
                <a:gd name="T5" fmla="*/ 428 h 691"/>
                <a:gd name="T6" fmla="*/ 859 w 936"/>
                <a:gd name="T7" fmla="*/ 348 h 691"/>
                <a:gd name="T8" fmla="*/ 859 w 936"/>
                <a:gd name="T9" fmla="*/ 348 h 691"/>
                <a:gd name="T10" fmla="*/ 858 w 936"/>
                <a:gd name="T11" fmla="*/ 347 h 691"/>
                <a:gd name="T12" fmla="*/ 858 w 936"/>
                <a:gd name="T13" fmla="*/ 347 h 691"/>
                <a:gd name="T14" fmla="*/ 854 w 936"/>
                <a:gd name="T15" fmla="*/ 340 h 691"/>
                <a:gd name="T16" fmla="*/ 786 w 936"/>
                <a:gd name="T17" fmla="*/ 272 h 691"/>
                <a:gd name="T18" fmla="*/ 826 w 936"/>
                <a:gd name="T19" fmla="*/ 327 h 691"/>
                <a:gd name="T20" fmla="*/ 841 w 936"/>
                <a:gd name="T21" fmla="*/ 346 h 691"/>
                <a:gd name="T22" fmla="*/ 846 w 936"/>
                <a:gd name="T23" fmla="*/ 355 h 691"/>
                <a:gd name="T24" fmla="*/ 850 w 936"/>
                <a:gd name="T25" fmla="*/ 353 h 691"/>
                <a:gd name="T26" fmla="*/ 850 w 936"/>
                <a:gd name="T27" fmla="*/ 352 h 691"/>
                <a:gd name="T28" fmla="*/ 842 w 936"/>
                <a:gd name="T29" fmla="*/ 333 h 691"/>
                <a:gd name="T30" fmla="*/ 314 w 936"/>
                <a:gd name="T31" fmla="*/ 3 h 691"/>
                <a:gd name="T32" fmla="*/ 134 w 936"/>
                <a:gd name="T33" fmla="*/ 60 h 691"/>
                <a:gd name="T34" fmla="*/ 110 w 936"/>
                <a:gd name="T35" fmla="*/ 79 h 691"/>
                <a:gd name="T36" fmla="*/ 86 w 936"/>
                <a:gd name="T37" fmla="*/ 101 h 691"/>
                <a:gd name="T38" fmla="*/ 10 w 936"/>
                <a:gd name="T39" fmla="*/ 231 h 691"/>
                <a:gd name="T40" fmla="*/ 12 w 936"/>
                <a:gd name="T41" fmla="*/ 392 h 691"/>
                <a:gd name="T42" fmla="*/ 81 w 936"/>
                <a:gd name="T43" fmla="*/ 560 h 691"/>
                <a:gd name="T44" fmla="*/ 122 w 936"/>
                <a:gd name="T45" fmla="*/ 572 h 691"/>
                <a:gd name="T46" fmla="*/ 100 w 936"/>
                <a:gd name="T47" fmla="*/ 528 h 691"/>
                <a:gd name="T48" fmla="*/ 522 w 936"/>
                <a:gd name="T49" fmla="*/ 671 h 691"/>
                <a:gd name="T50" fmla="*/ 700 w 936"/>
                <a:gd name="T51" fmla="*/ 639 h 691"/>
                <a:gd name="T52" fmla="*/ 737 w 936"/>
                <a:gd name="T53" fmla="*/ 619 h 691"/>
                <a:gd name="T54" fmla="*/ 767 w 936"/>
                <a:gd name="T55" fmla="*/ 591 h 691"/>
                <a:gd name="T56" fmla="*/ 746 w 936"/>
                <a:gd name="T57" fmla="*/ 407 h 691"/>
                <a:gd name="T58" fmla="*/ 647 w 936"/>
                <a:gd name="T59" fmla="*/ 372 h 691"/>
                <a:gd name="T60" fmla="*/ 603 w 936"/>
                <a:gd name="T61" fmla="*/ 361 h 691"/>
                <a:gd name="T62" fmla="*/ 596 w 936"/>
                <a:gd name="T63" fmla="*/ 384 h 691"/>
                <a:gd name="T64" fmla="*/ 688 w 936"/>
                <a:gd name="T65" fmla="*/ 463 h 691"/>
                <a:gd name="T66" fmla="*/ 694 w 936"/>
                <a:gd name="T67" fmla="*/ 498 h 691"/>
                <a:gd name="T68" fmla="*/ 695 w 936"/>
                <a:gd name="T69" fmla="*/ 508 h 691"/>
                <a:gd name="T70" fmla="*/ 612 w 936"/>
                <a:gd name="T71" fmla="*/ 599 h 691"/>
                <a:gd name="T72" fmla="*/ 435 w 936"/>
                <a:gd name="T73" fmla="*/ 639 h 691"/>
                <a:gd name="T74" fmla="*/ 403 w 936"/>
                <a:gd name="T75" fmla="*/ 662 h 691"/>
                <a:gd name="T76" fmla="*/ 378 w 936"/>
                <a:gd name="T77" fmla="*/ 661 h 691"/>
                <a:gd name="T78" fmla="*/ 246 w 936"/>
                <a:gd name="T79" fmla="*/ 622 h 691"/>
                <a:gd name="T80" fmla="*/ 77 w 936"/>
                <a:gd name="T81" fmla="*/ 399 h 691"/>
                <a:gd name="T82" fmla="*/ 73 w 936"/>
                <a:gd name="T83" fmla="*/ 295 h 691"/>
                <a:gd name="T84" fmla="*/ 103 w 936"/>
                <a:gd name="T85" fmla="*/ 198 h 691"/>
                <a:gd name="T86" fmla="*/ 110 w 936"/>
                <a:gd name="T87" fmla="*/ 143 h 691"/>
                <a:gd name="T88" fmla="*/ 136 w 936"/>
                <a:gd name="T89" fmla="*/ 114 h 691"/>
                <a:gd name="T90" fmla="*/ 137 w 936"/>
                <a:gd name="T91" fmla="*/ 113 h 691"/>
                <a:gd name="T92" fmla="*/ 138 w 936"/>
                <a:gd name="T93" fmla="*/ 112 h 691"/>
                <a:gd name="T94" fmla="*/ 142 w 936"/>
                <a:gd name="T95" fmla="*/ 111 h 691"/>
                <a:gd name="T96" fmla="*/ 244 w 936"/>
                <a:gd name="T97" fmla="*/ 62 h 691"/>
                <a:gd name="T98" fmla="*/ 334 w 936"/>
                <a:gd name="T99" fmla="*/ 49 h 691"/>
                <a:gd name="T100" fmla="*/ 378 w 936"/>
                <a:gd name="T101" fmla="*/ 52 h 691"/>
                <a:gd name="T102" fmla="*/ 681 w 936"/>
                <a:gd name="T103" fmla="*/ 151 h 691"/>
                <a:gd name="T104" fmla="*/ 849 w 936"/>
                <a:gd name="T105" fmla="*/ 262 h 691"/>
                <a:gd name="T106" fmla="*/ 871 w 936"/>
                <a:gd name="T107" fmla="*/ 289 h 691"/>
                <a:gd name="T108" fmla="*/ 661 w 936"/>
                <a:gd name="T109" fmla="*/ 78 h 691"/>
                <a:gd name="T110" fmla="*/ 408 w 936"/>
                <a:gd name="T111" fmla="*/ 5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6" h="691">
                  <a:moveTo>
                    <a:pt x="903" y="652"/>
                  </a:moveTo>
                  <a:cubicBezTo>
                    <a:pt x="903" y="652"/>
                    <a:pt x="903" y="652"/>
                    <a:pt x="903" y="652"/>
                  </a:cubicBezTo>
                  <a:cubicBezTo>
                    <a:pt x="900" y="658"/>
                    <a:pt x="897" y="663"/>
                    <a:pt x="894" y="668"/>
                  </a:cubicBezTo>
                  <a:cubicBezTo>
                    <a:pt x="894" y="668"/>
                    <a:pt x="894" y="668"/>
                    <a:pt x="894" y="668"/>
                  </a:cubicBezTo>
                  <a:cubicBezTo>
                    <a:pt x="895" y="675"/>
                    <a:pt x="896" y="683"/>
                    <a:pt x="897" y="691"/>
                  </a:cubicBezTo>
                  <a:cubicBezTo>
                    <a:pt x="901" y="681"/>
                    <a:pt x="902" y="667"/>
                    <a:pt x="903" y="652"/>
                  </a:cubicBezTo>
                  <a:cubicBezTo>
                    <a:pt x="903" y="652"/>
                    <a:pt x="903" y="652"/>
                    <a:pt x="903" y="652"/>
                  </a:cubicBezTo>
                  <a:moveTo>
                    <a:pt x="936" y="551"/>
                  </a:moveTo>
                  <a:cubicBezTo>
                    <a:pt x="936" y="551"/>
                    <a:pt x="935" y="552"/>
                    <a:pt x="935" y="553"/>
                  </a:cubicBezTo>
                  <a:cubicBezTo>
                    <a:pt x="935" y="553"/>
                    <a:pt x="935" y="553"/>
                    <a:pt x="935" y="553"/>
                  </a:cubicBezTo>
                  <a:cubicBezTo>
                    <a:pt x="935" y="552"/>
                    <a:pt x="936" y="552"/>
                    <a:pt x="936" y="551"/>
                  </a:cubicBezTo>
                  <a:cubicBezTo>
                    <a:pt x="936" y="551"/>
                    <a:pt x="936" y="551"/>
                    <a:pt x="936" y="551"/>
                  </a:cubicBezTo>
                  <a:cubicBezTo>
                    <a:pt x="936" y="551"/>
                    <a:pt x="936" y="551"/>
                    <a:pt x="936" y="551"/>
                  </a:cubicBezTo>
                  <a:moveTo>
                    <a:pt x="789" y="460"/>
                  </a:moveTo>
                  <a:cubicBezTo>
                    <a:pt x="790" y="465"/>
                    <a:pt x="791" y="469"/>
                    <a:pt x="792" y="474"/>
                  </a:cubicBezTo>
                  <a:cubicBezTo>
                    <a:pt x="791" y="470"/>
                    <a:pt x="790" y="466"/>
                    <a:pt x="789" y="462"/>
                  </a:cubicBezTo>
                  <a:cubicBezTo>
                    <a:pt x="789" y="461"/>
                    <a:pt x="789" y="461"/>
                    <a:pt x="789" y="460"/>
                  </a:cubicBezTo>
                  <a:moveTo>
                    <a:pt x="815" y="428"/>
                  </a:moveTo>
                  <a:cubicBezTo>
                    <a:pt x="815" y="435"/>
                    <a:pt x="817" y="442"/>
                    <a:pt x="819" y="450"/>
                  </a:cubicBezTo>
                  <a:cubicBezTo>
                    <a:pt x="819" y="447"/>
                    <a:pt x="818" y="443"/>
                    <a:pt x="818" y="440"/>
                  </a:cubicBezTo>
                  <a:cubicBezTo>
                    <a:pt x="817" y="436"/>
                    <a:pt x="816" y="432"/>
                    <a:pt x="815" y="428"/>
                  </a:cubicBezTo>
                  <a:moveTo>
                    <a:pt x="859" y="348"/>
                  </a:moveTo>
                  <a:cubicBezTo>
                    <a:pt x="859" y="348"/>
                    <a:pt x="859" y="348"/>
                    <a:pt x="859" y="348"/>
                  </a:cubicBezTo>
                  <a:cubicBezTo>
                    <a:pt x="859" y="348"/>
                    <a:pt x="859" y="348"/>
                    <a:pt x="859" y="348"/>
                  </a:cubicBezTo>
                  <a:moveTo>
                    <a:pt x="859" y="348"/>
                  </a:moveTo>
                  <a:cubicBezTo>
                    <a:pt x="859" y="348"/>
                    <a:pt x="859" y="348"/>
                    <a:pt x="859" y="348"/>
                  </a:cubicBezTo>
                  <a:cubicBezTo>
                    <a:pt x="859" y="348"/>
                    <a:pt x="859" y="348"/>
                    <a:pt x="859" y="348"/>
                  </a:cubicBezTo>
                  <a:cubicBezTo>
                    <a:pt x="859" y="348"/>
                    <a:pt x="859" y="348"/>
                    <a:pt x="859" y="348"/>
                  </a:cubicBezTo>
                  <a:cubicBezTo>
                    <a:pt x="859" y="348"/>
                    <a:pt x="859" y="348"/>
                    <a:pt x="859" y="348"/>
                  </a:cubicBezTo>
                  <a:moveTo>
                    <a:pt x="859" y="348"/>
                  </a:moveTo>
                  <a:cubicBezTo>
                    <a:pt x="859" y="348"/>
                    <a:pt x="859" y="348"/>
                    <a:pt x="859" y="348"/>
                  </a:cubicBezTo>
                  <a:cubicBezTo>
                    <a:pt x="859" y="348"/>
                    <a:pt x="859" y="348"/>
                    <a:pt x="859" y="348"/>
                  </a:cubicBezTo>
                  <a:moveTo>
                    <a:pt x="859" y="348"/>
                  </a:moveTo>
                  <a:cubicBezTo>
                    <a:pt x="859" y="348"/>
                    <a:pt x="859" y="348"/>
                    <a:pt x="859" y="348"/>
                  </a:cubicBezTo>
                  <a:cubicBezTo>
                    <a:pt x="859" y="348"/>
                    <a:pt x="859" y="348"/>
                    <a:pt x="859" y="348"/>
                  </a:cubicBezTo>
                  <a:moveTo>
                    <a:pt x="858" y="347"/>
                  </a:moveTo>
                  <a:cubicBezTo>
                    <a:pt x="858" y="347"/>
                    <a:pt x="858" y="348"/>
                    <a:pt x="859" y="348"/>
                  </a:cubicBezTo>
                  <a:cubicBezTo>
                    <a:pt x="858" y="348"/>
                    <a:pt x="858" y="347"/>
                    <a:pt x="858" y="347"/>
                  </a:cubicBezTo>
                  <a:moveTo>
                    <a:pt x="858" y="347"/>
                  </a:moveTo>
                  <a:cubicBezTo>
                    <a:pt x="858" y="347"/>
                    <a:pt x="858" y="348"/>
                    <a:pt x="859" y="348"/>
                  </a:cubicBezTo>
                  <a:cubicBezTo>
                    <a:pt x="858" y="348"/>
                    <a:pt x="858" y="347"/>
                    <a:pt x="858" y="347"/>
                  </a:cubicBezTo>
                  <a:cubicBezTo>
                    <a:pt x="858" y="347"/>
                    <a:pt x="858" y="347"/>
                    <a:pt x="858" y="347"/>
                  </a:cubicBezTo>
                  <a:moveTo>
                    <a:pt x="854" y="340"/>
                  </a:moveTo>
                  <a:cubicBezTo>
                    <a:pt x="858" y="347"/>
                    <a:pt x="859" y="349"/>
                    <a:pt x="859" y="349"/>
                  </a:cubicBezTo>
                  <a:cubicBezTo>
                    <a:pt x="859" y="349"/>
                    <a:pt x="859" y="349"/>
                    <a:pt x="859" y="349"/>
                  </a:cubicBezTo>
                  <a:cubicBezTo>
                    <a:pt x="859" y="349"/>
                    <a:pt x="858" y="347"/>
                    <a:pt x="854" y="340"/>
                  </a:cubicBezTo>
                  <a:moveTo>
                    <a:pt x="854" y="340"/>
                  </a:moveTo>
                  <a:cubicBezTo>
                    <a:pt x="854" y="340"/>
                    <a:pt x="854" y="340"/>
                    <a:pt x="854" y="340"/>
                  </a:cubicBezTo>
                  <a:cubicBezTo>
                    <a:pt x="854" y="340"/>
                    <a:pt x="854" y="340"/>
                    <a:pt x="854" y="340"/>
                  </a:cubicBezTo>
                  <a:moveTo>
                    <a:pt x="854" y="339"/>
                  </a:moveTo>
                  <a:cubicBezTo>
                    <a:pt x="854" y="339"/>
                    <a:pt x="854" y="339"/>
                    <a:pt x="854" y="339"/>
                  </a:cubicBezTo>
                  <a:cubicBezTo>
                    <a:pt x="854" y="339"/>
                    <a:pt x="854" y="339"/>
                    <a:pt x="854" y="339"/>
                  </a:cubicBezTo>
                  <a:moveTo>
                    <a:pt x="772" y="249"/>
                  </a:moveTo>
                  <a:cubicBezTo>
                    <a:pt x="777" y="256"/>
                    <a:pt x="782" y="264"/>
                    <a:pt x="786" y="272"/>
                  </a:cubicBezTo>
                  <a:cubicBezTo>
                    <a:pt x="790" y="280"/>
                    <a:pt x="794" y="289"/>
                    <a:pt x="798" y="298"/>
                  </a:cubicBezTo>
                  <a:cubicBezTo>
                    <a:pt x="799" y="299"/>
                    <a:pt x="800" y="299"/>
                    <a:pt x="801" y="300"/>
                  </a:cubicBezTo>
                  <a:cubicBezTo>
                    <a:pt x="807" y="306"/>
                    <a:pt x="807" y="306"/>
                    <a:pt x="807" y="306"/>
                  </a:cubicBezTo>
                  <a:cubicBezTo>
                    <a:pt x="809" y="308"/>
                    <a:pt x="811" y="310"/>
                    <a:pt x="813" y="312"/>
                  </a:cubicBezTo>
                  <a:cubicBezTo>
                    <a:pt x="816" y="314"/>
                    <a:pt x="817" y="316"/>
                    <a:pt x="820" y="319"/>
                  </a:cubicBezTo>
                  <a:cubicBezTo>
                    <a:pt x="822" y="321"/>
                    <a:pt x="824" y="324"/>
                    <a:pt x="826" y="327"/>
                  </a:cubicBezTo>
                  <a:cubicBezTo>
                    <a:pt x="830" y="331"/>
                    <a:pt x="830" y="331"/>
                    <a:pt x="830" y="331"/>
                  </a:cubicBezTo>
                  <a:cubicBezTo>
                    <a:pt x="833" y="335"/>
                    <a:pt x="833" y="335"/>
                    <a:pt x="833" y="335"/>
                  </a:cubicBezTo>
                  <a:cubicBezTo>
                    <a:pt x="835" y="338"/>
                    <a:pt x="838" y="341"/>
                    <a:pt x="840" y="344"/>
                  </a:cubicBezTo>
                  <a:cubicBezTo>
                    <a:pt x="840" y="345"/>
                    <a:pt x="840" y="345"/>
                    <a:pt x="840" y="345"/>
                  </a:cubicBezTo>
                  <a:cubicBezTo>
                    <a:pt x="841" y="346"/>
                    <a:pt x="841" y="346"/>
                    <a:pt x="841" y="346"/>
                  </a:cubicBezTo>
                  <a:cubicBezTo>
                    <a:pt x="841" y="346"/>
                    <a:pt x="841" y="346"/>
                    <a:pt x="841" y="346"/>
                  </a:cubicBezTo>
                  <a:cubicBezTo>
                    <a:pt x="841" y="346"/>
                    <a:pt x="841" y="346"/>
                    <a:pt x="841" y="346"/>
                  </a:cubicBezTo>
                  <a:cubicBezTo>
                    <a:pt x="841" y="347"/>
                    <a:pt x="842" y="347"/>
                    <a:pt x="842" y="347"/>
                  </a:cubicBezTo>
                  <a:cubicBezTo>
                    <a:pt x="842" y="347"/>
                    <a:pt x="841" y="347"/>
                    <a:pt x="841" y="346"/>
                  </a:cubicBezTo>
                  <a:cubicBezTo>
                    <a:pt x="841" y="346"/>
                    <a:pt x="841" y="346"/>
                    <a:pt x="841" y="346"/>
                  </a:cubicBezTo>
                  <a:cubicBezTo>
                    <a:pt x="841" y="346"/>
                    <a:pt x="842" y="347"/>
                    <a:pt x="846" y="355"/>
                  </a:cubicBezTo>
                  <a:cubicBezTo>
                    <a:pt x="846" y="355"/>
                    <a:pt x="846" y="355"/>
                    <a:pt x="846" y="355"/>
                  </a:cubicBezTo>
                  <a:cubicBezTo>
                    <a:pt x="846" y="355"/>
                    <a:pt x="846" y="355"/>
                    <a:pt x="846" y="355"/>
                  </a:cubicBezTo>
                  <a:cubicBezTo>
                    <a:pt x="847" y="356"/>
                    <a:pt x="847" y="356"/>
                    <a:pt x="847" y="356"/>
                  </a:cubicBezTo>
                  <a:cubicBezTo>
                    <a:pt x="849" y="357"/>
                    <a:pt x="849" y="357"/>
                    <a:pt x="849" y="357"/>
                  </a:cubicBezTo>
                  <a:cubicBezTo>
                    <a:pt x="849" y="356"/>
                    <a:pt x="849" y="355"/>
                    <a:pt x="850" y="353"/>
                  </a:cubicBezTo>
                  <a:cubicBezTo>
                    <a:pt x="850" y="353"/>
                    <a:pt x="850" y="353"/>
                    <a:pt x="850" y="353"/>
                  </a:cubicBezTo>
                  <a:cubicBezTo>
                    <a:pt x="850" y="353"/>
                    <a:pt x="850" y="353"/>
                    <a:pt x="850" y="353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2"/>
                    <a:pt x="850" y="352"/>
                    <a:pt x="850" y="352"/>
                  </a:cubicBezTo>
                  <a:cubicBezTo>
                    <a:pt x="850" y="353"/>
                    <a:pt x="851" y="353"/>
                    <a:pt x="851" y="353"/>
                  </a:cubicBezTo>
                  <a:cubicBezTo>
                    <a:pt x="851" y="353"/>
                    <a:pt x="850" y="351"/>
                    <a:pt x="846" y="344"/>
                  </a:cubicBezTo>
                  <a:cubicBezTo>
                    <a:pt x="846" y="343"/>
                    <a:pt x="846" y="343"/>
                    <a:pt x="846" y="343"/>
                  </a:cubicBezTo>
                  <a:cubicBezTo>
                    <a:pt x="845" y="342"/>
                    <a:pt x="845" y="341"/>
                    <a:pt x="844" y="340"/>
                  </a:cubicBezTo>
                  <a:cubicBezTo>
                    <a:pt x="843" y="337"/>
                    <a:pt x="843" y="335"/>
                    <a:pt x="842" y="333"/>
                  </a:cubicBezTo>
                  <a:cubicBezTo>
                    <a:pt x="838" y="323"/>
                    <a:pt x="837" y="318"/>
                    <a:pt x="837" y="315"/>
                  </a:cubicBezTo>
                  <a:cubicBezTo>
                    <a:pt x="821" y="292"/>
                    <a:pt x="805" y="277"/>
                    <a:pt x="792" y="265"/>
                  </a:cubicBezTo>
                  <a:cubicBezTo>
                    <a:pt x="785" y="259"/>
                    <a:pt x="779" y="253"/>
                    <a:pt x="772" y="249"/>
                  </a:cubicBezTo>
                  <a:moveTo>
                    <a:pt x="355" y="0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341" y="0"/>
                    <a:pt x="327" y="1"/>
                    <a:pt x="314" y="3"/>
                  </a:cubicBezTo>
                  <a:cubicBezTo>
                    <a:pt x="314" y="3"/>
                    <a:pt x="314" y="3"/>
                    <a:pt x="314" y="3"/>
                  </a:cubicBezTo>
                  <a:cubicBezTo>
                    <a:pt x="286" y="4"/>
                    <a:pt x="257" y="5"/>
                    <a:pt x="230" y="11"/>
                  </a:cubicBezTo>
                  <a:cubicBezTo>
                    <a:pt x="202" y="18"/>
                    <a:pt x="175" y="29"/>
                    <a:pt x="152" y="48"/>
                  </a:cubicBezTo>
                  <a:cubicBezTo>
                    <a:pt x="149" y="50"/>
                    <a:pt x="146" y="52"/>
                    <a:pt x="143" y="54"/>
                  </a:cubicBezTo>
                  <a:cubicBezTo>
                    <a:pt x="142" y="55"/>
                    <a:pt x="140" y="56"/>
                    <a:pt x="139" y="57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0" y="63"/>
                    <a:pt x="127" y="65"/>
                    <a:pt x="124" y="68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97" y="91"/>
                    <a:pt x="92" y="96"/>
                    <a:pt x="86" y="101"/>
                  </a:cubicBezTo>
                  <a:cubicBezTo>
                    <a:pt x="84" y="103"/>
                    <a:pt x="82" y="106"/>
                    <a:pt x="79" y="108"/>
                  </a:cubicBezTo>
                  <a:cubicBezTo>
                    <a:pt x="72" y="117"/>
                    <a:pt x="72" y="117"/>
                    <a:pt x="72" y="117"/>
                  </a:cubicBezTo>
                  <a:cubicBezTo>
                    <a:pt x="67" y="122"/>
                    <a:pt x="63" y="128"/>
                    <a:pt x="58" y="134"/>
                  </a:cubicBezTo>
                  <a:cubicBezTo>
                    <a:pt x="54" y="140"/>
                    <a:pt x="50" y="146"/>
                    <a:pt x="46" y="152"/>
                  </a:cubicBezTo>
                  <a:cubicBezTo>
                    <a:pt x="42" y="158"/>
                    <a:pt x="39" y="164"/>
                    <a:pt x="35" y="170"/>
                  </a:cubicBezTo>
                  <a:cubicBezTo>
                    <a:pt x="24" y="190"/>
                    <a:pt x="16" y="211"/>
                    <a:pt x="10" y="231"/>
                  </a:cubicBezTo>
                  <a:cubicBezTo>
                    <a:pt x="8" y="236"/>
                    <a:pt x="7" y="241"/>
                    <a:pt x="6" y="246"/>
                  </a:cubicBezTo>
                  <a:cubicBezTo>
                    <a:pt x="5" y="251"/>
                    <a:pt x="4" y="256"/>
                    <a:pt x="3" y="261"/>
                  </a:cubicBezTo>
                  <a:cubicBezTo>
                    <a:pt x="2" y="266"/>
                    <a:pt x="2" y="271"/>
                    <a:pt x="2" y="276"/>
                  </a:cubicBezTo>
                  <a:cubicBezTo>
                    <a:pt x="1" y="280"/>
                    <a:pt x="1" y="285"/>
                    <a:pt x="0" y="290"/>
                  </a:cubicBezTo>
                  <a:cubicBezTo>
                    <a:pt x="0" y="295"/>
                    <a:pt x="0" y="300"/>
                    <a:pt x="0" y="304"/>
                  </a:cubicBezTo>
                  <a:cubicBezTo>
                    <a:pt x="0" y="336"/>
                    <a:pt x="5" y="366"/>
                    <a:pt x="12" y="392"/>
                  </a:cubicBezTo>
                  <a:cubicBezTo>
                    <a:pt x="13" y="396"/>
                    <a:pt x="14" y="400"/>
                    <a:pt x="15" y="403"/>
                  </a:cubicBezTo>
                  <a:cubicBezTo>
                    <a:pt x="16" y="407"/>
                    <a:pt x="18" y="410"/>
                    <a:pt x="19" y="414"/>
                  </a:cubicBezTo>
                  <a:cubicBezTo>
                    <a:pt x="21" y="421"/>
                    <a:pt x="23" y="428"/>
                    <a:pt x="26" y="435"/>
                  </a:cubicBezTo>
                  <a:cubicBezTo>
                    <a:pt x="28" y="442"/>
                    <a:pt x="31" y="449"/>
                    <a:pt x="34" y="456"/>
                  </a:cubicBezTo>
                  <a:cubicBezTo>
                    <a:pt x="36" y="462"/>
                    <a:pt x="39" y="469"/>
                    <a:pt x="42" y="476"/>
                  </a:cubicBezTo>
                  <a:cubicBezTo>
                    <a:pt x="54" y="503"/>
                    <a:pt x="66" y="531"/>
                    <a:pt x="81" y="560"/>
                  </a:cubicBezTo>
                  <a:cubicBezTo>
                    <a:pt x="81" y="560"/>
                    <a:pt x="81" y="561"/>
                    <a:pt x="81" y="561"/>
                  </a:cubicBezTo>
                  <a:cubicBezTo>
                    <a:pt x="109" y="588"/>
                    <a:pt x="137" y="612"/>
                    <a:pt x="164" y="635"/>
                  </a:cubicBezTo>
                  <a:cubicBezTo>
                    <a:pt x="162" y="632"/>
                    <a:pt x="159" y="629"/>
                    <a:pt x="157" y="626"/>
                  </a:cubicBezTo>
                  <a:cubicBezTo>
                    <a:pt x="154" y="621"/>
                    <a:pt x="151" y="617"/>
                    <a:pt x="148" y="612"/>
                  </a:cubicBezTo>
                  <a:cubicBezTo>
                    <a:pt x="141" y="604"/>
                    <a:pt x="136" y="595"/>
                    <a:pt x="130" y="586"/>
                  </a:cubicBezTo>
                  <a:cubicBezTo>
                    <a:pt x="127" y="581"/>
                    <a:pt x="125" y="576"/>
                    <a:pt x="122" y="572"/>
                  </a:cubicBezTo>
                  <a:cubicBezTo>
                    <a:pt x="119" y="567"/>
                    <a:pt x="117" y="562"/>
                    <a:pt x="114" y="557"/>
                  </a:cubicBezTo>
                  <a:cubicBezTo>
                    <a:pt x="112" y="553"/>
                    <a:pt x="109" y="548"/>
                    <a:pt x="107" y="543"/>
                  </a:cubicBezTo>
                  <a:cubicBezTo>
                    <a:pt x="106" y="540"/>
                    <a:pt x="105" y="538"/>
                    <a:pt x="103" y="535"/>
                  </a:cubicBezTo>
                  <a:cubicBezTo>
                    <a:pt x="102" y="533"/>
                    <a:pt x="101" y="530"/>
                    <a:pt x="100" y="528"/>
                  </a:cubicBezTo>
                  <a:cubicBezTo>
                    <a:pt x="100" y="528"/>
                    <a:pt x="100" y="528"/>
                    <a:pt x="100" y="528"/>
                  </a:cubicBezTo>
                  <a:cubicBezTo>
                    <a:pt x="100" y="528"/>
                    <a:pt x="100" y="528"/>
                    <a:pt x="100" y="528"/>
                  </a:cubicBezTo>
                  <a:cubicBezTo>
                    <a:pt x="135" y="570"/>
                    <a:pt x="175" y="601"/>
                    <a:pt x="218" y="624"/>
                  </a:cubicBezTo>
                  <a:cubicBezTo>
                    <a:pt x="245" y="643"/>
                    <a:pt x="274" y="658"/>
                    <a:pt x="305" y="668"/>
                  </a:cubicBezTo>
                  <a:cubicBezTo>
                    <a:pt x="335" y="679"/>
                    <a:pt x="368" y="685"/>
                    <a:pt x="401" y="685"/>
                  </a:cubicBezTo>
                  <a:cubicBezTo>
                    <a:pt x="401" y="685"/>
                    <a:pt x="401" y="685"/>
                    <a:pt x="401" y="685"/>
                  </a:cubicBezTo>
                  <a:cubicBezTo>
                    <a:pt x="411" y="684"/>
                    <a:pt x="421" y="683"/>
                    <a:pt x="431" y="682"/>
                  </a:cubicBezTo>
                  <a:cubicBezTo>
                    <a:pt x="462" y="681"/>
                    <a:pt x="492" y="677"/>
                    <a:pt x="522" y="671"/>
                  </a:cubicBezTo>
                  <a:cubicBezTo>
                    <a:pt x="522" y="671"/>
                    <a:pt x="522" y="671"/>
                    <a:pt x="522" y="671"/>
                  </a:cubicBezTo>
                  <a:cubicBezTo>
                    <a:pt x="532" y="672"/>
                    <a:pt x="543" y="673"/>
                    <a:pt x="554" y="674"/>
                  </a:cubicBezTo>
                  <a:cubicBezTo>
                    <a:pt x="583" y="668"/>
                    <a:pt x="607" y="660"/>
                    <a:pt x="634" y="649"/>
                  </a:cubicBezTo>
                  <a:cubicBezTo>
                    <a:pt x="654" y="648"/>
                    <a:pt x="673" y="646"/>
                    <a:pt x="692" y="641"/>
                  </a:cubicBezTo>
                  <a:cubicBezTo>
                    <a:pt x="696" y="640"/>
                    <a:pt x="696" y="640"/>
                    <a:pt x="696" y="640"/>
                  </a:cubicBezTo>
                  <a:cubicBezTo>
                    <a:pt x="700" y="639"/>
                    <a:pt x="700" y="639"/>
                    <a:pt x="700" y="639"/>
                  </a:cubicBezTo>
                  <a:cubicBezTo>
                    <a:pt x="703" y="638"/>
                    <a:pt x="703" y="638"/>
                    <a:pt x="703" y="638"/>
                  </a:cubicBezTo>
                  <a:cubicBezTo>
                    <a:pt x="705" y="637"/>
                    <a:pt x="706" y="637"/>
                    <a:pt x="708" y="636"/>
                  </a:cubicBezTo>
                  <a:cubicBezTo>
                    <a:pt x="710" y="635"/>
                    <a:pt x="711" y="635"/>
                    <a:pt x="713" y="634"/>
                  </a:cubicBezTo>
                  <a:cubicBezTo>
                    <a:pt x="718" y="631"/>
                    <a:pt x="718" y="631"/>
                    <a:pt x="718" y="631"/>
                  </a:cubicBezTo>
                  <a:cubicBezTo>
                    <a:pt x="721" y="629"/>
                    <a:pt x="724" y="627"/>
                    <a:pt x="727" y="625"/>
                  </a:cubicBezTo>
                  <a:cubicBezTo>
                    <a:pt x="731" y="624"/>
                    <a:pt x="734" y="621"/>
                    <a:pt x="737" y="619"/>
                  </a:cubicBezTo>
                  <a:cubicBezTo>
                    <a:pt x="741" y="616"/>
                    <a:pt x="744" y="613"/>
                    <a:pt x="748" y="611"/>
                  </a:cubicBezTo>
                  <a:cubicBezTo>
                    <a:pt x="751" y="608"/>
                    <a:pt x="754" y="604"/>
                    <a:pt x="757" y="601"/>
                  </a:cubicBezTo>
                  <a:cubicBezTo>
                    <a:pt x="761" y="598"/>
                    <a:pt x="764" y="594"/>
                    <a:pt x="767" y="591"/>
                  </a:cubicBezTo>
                  <a:cubicBezTo>
                    <a:pt x="767" y="591"/>
                    <a:pt x="767" y="591"/>
                    <a:pt x="767" y="591"/>
                  </a:cubicBezTo>
                  <a:cubicBezTo>
                    <a:pt x="767" y="591"/>
                    <a:pt x="767" y="591"/>
                    <a:pt x="767" y="591"/>
                  </a:cubicBezTo>
                  <a:cubicBezTo>
                    <a:pt x="767" y="591"/>
                    <a:pt x="767" y="591"/>
                    <a:pt x="767" y="591"/>
                  </a:cubicBezTo>
                  <a:cubicBezTo>
                    <a:pt x="767" y="591"/>
                    <a:pt x="767" y="591"/>
                    <a:pt x="767" y="591"/>
                  </a:cubicBezTo>
                  <a:cubicBezTo>
                    <a:pt x="771" y="584"/>
                    <a:pt x="775" y="577"/>
                    <a:pt x="779" y="570"/>
                  </a:cubicBezTo>
                  <a:cubicBezTo>
                    <a:pt x="782" y="563"/>
                    <a:pt x="784" y="557"/>
                    <a:pt x="787" y="550"/>
                  </a:cubicBezTo>
                  <a:cubicBezTo>
                    <a:pt x="778" y="525"/>
                    <a:pt x="769" y="498"/>
                    <a:pt x="761" y="469"/>
                  </a:cubicBezTo>
                  <a:cubicBezTo>
                    <a:pt x="758" y="459"/>
                    <a:pt x="755" y="448"/>
                    <a:pt x="752" y="437"/>
                  </a:cubicBezTo>
                  <a:cubicBezTo>
                    <a:pt x="750" y="427"/>
                    <a:pt x="748" y="417"/>
                    <a:pt x="746" y="407"/>
                  </a:cubicBezTo>
                  <a:cubicBezTo>
                    <a:pt x="743" y="395"/>
                    <a:pt x="740" y="383"/>
                    <a:pt x="737" y="371"/>
                  </a:cubicBezTo>
                  <a:cubicBezTo>
                    <a:pt x="736" y="370"/>
                    <a:pt x="735" y="369"/>
                    <a:pt x="734" y="369"/>
                  </a:cubicBezTo>
                  <a:cubicBezTo>
                    <a:pt x="733" y="367"/>
                    <a:pt x="732" y="366"/>
                    <a:pt x="730" y="366"/>
                  </a:cubicBezTo>
                  <a:cubicBezTo>
                    <a:pt x="722" y="377"/>
                    <a:pt x="714" y="389"/>
                    <a:pt x="708" y="406"/>
                  </a:cubicBezTo>
                  <a:cubicBezTo>
                    <a:pt x="692" y="391"/>
                    <a:pt x="677" y="387"/>
                    <a:pt x="667" y="385"/>
                  </a:cubicBezTo>
                  <a:cubicBezTo>
                    <a:pt x="660" y="379"/>
                    <a:pt x="653" y="375"/>
                    <a:pt x="647" y="372"/>
                  </a:cubicBezTo>
                  <a:cubicBezTo>
                    <a:pt x="641" y="368"/>
                    <a:pt x="636" y="365"/>
                    <a:pt x="631" y="363"/>
                  </a:cubicBezTo>
                  <a:cubicBezTo>
                    <a:pt x="631" y="363"/>
                    <a:pt x="631" y="363"/>
                    <a:pt x="631" y="363"/>
                  </a:cubicBezTo>
                  <a:cubicBezTo>
                    <a:pt x="631" y="363"/>
                    <a:pt x="631" y="363"/>
                    <a:pt x="631" y="363"/>
                  </a:cubicBezTo>
                  <a:cubicBezTo>
                    <a:pt x="630" y="362"/>
                    <a:pt x="629" y="362"/>
                    <a:pt x="629" y="362"/>
                  </a:cubicBezTo>
                  <a:cubicBezTo>
                    <a:pt x="628" y="362"/>
                    <a:pt x="628" y="362"/>
                    <a:pt x="628" y="362"/>
                  </a:cubicBezTo>
                  <a:cubicBezTo>
                    <a:pt x="620" y="362"/>
                    <a:pt x="611" y="361"/>
                    <a:pt x="603" y="361"/>
                  </a:cubicBezTo>
                  <a:cubicBezTo>
                    <a:pt x="603" y="361"/>
                    <a:pt x="603" y="361"/>
                    <a:pt x="603" y="361"/>
                  </a:cubicBezTo>
                  <a:cubicBezTo>
                    <a:pt x="603" y="361"/>
                    <a:pt x="603" y="361"/>
                    <a:pt x="603" y="361"/>
                  </a:cubicBezTo>
                  <a:cubicBezTo>
                    <a:pt x="595" y="361"/>
                    <a:pt x="588" y="362"/>
                    <a:pt x="580" y="362"/>
                  </a:cubicBezTo>
                  <a:cubicBezTo>
                    <a:pt x="586" y="369"/>
                    <a:pt x="591" y="377"/>
                    <a:pt x="596" y="384"/>
                  </a:cubicBezTo>
                  <a:cubicBezTo>
                    <a:pt x="596" y="384"/>
                    <a:pt x="596" y="384"/>
                    <a:pt x="596" y="384"/>
                  </a:cubicBezTo>
                  <a:cubicBezTo>
                    <a:pt x="596" y="384"/>
                    <a:pt x="596" y="384"/>
                    <a:pt x="596" y="384"/>
                  </a:cubicBezTo>
                  <a:cubicBezTo>
                    <a:pt x="615" y="391"/>
                    <a:pt x="634" y="399"/>
                    <a:pt x="653" y="413"/>
                  </a:cubicBezTo>
                  <a:cubicBezTo>
                    <a:pt x="657" y="417"/>
                    <a:pt x="662" y="421"/>
                    <a:pt x="666" y="425"/>
                  </a:cubicBezTo>
                  <a:cubicBezTo>
                    <a:pt x="671" y="430"/>
                    <a:pt x="675" y="435"/>
                    <a:pt x="678" y="442"/>
                  </a:cubicBezTo>
                  <a:cubicBezTo>
                    <a:pt x="682" y="448"/>
                    <a:pt x="682" y="448"/>
                    <a:pt x="682" y="448"/>
                  </a:cubicBezTo>
                  <a:cubicBezTo>
                    <a:pt x="683" y="450"/>
                    <a:pt x="684" y="452"/>
                    <a:pt x="685" y="455"/>
                  </a:cubicBezTo>
                  <a:cubicBezTo>
                    <a:pt x="686" y="458"/>
                    <a:pt x="687" y="460"/>
                    <a:pt x="688" y="463"/>
                  </a:cubicBezTo>
                  <a:cubicBezTo>
                    <a:pt x="690" y="467"/>
                    <a:pt x="690" y="467"/>
                    <a:pt x="690" y="467"/>
                  </a:cubicBezTo>
                  <a:cubicBezTo>
                    <a:pt x="691" y="468"/>
                    <a:pt x="691" y="470"/>
                    <a:pt x="691" y="471"/>
                  </a:cubicBezTo>
                  <a:cubicBezTo>
                    <a:pt x="693" y="480"/>
                    <a:pt x="693" y="480"/>
                    <a:pt x="693" y="480"/>
                  </a:cubicBezTo>
                  <a:cubicBezTo>
                    <a:pt x="694" y="483"/>
                    <a:pt x="694" y="486"/>
                    <a:pt x="695" y="489"/>
                  </a:cubicBezTo>
                  <a:cubicBezTo>
                    <a:pt x="696" y="495"/>
                    <a:pt x="695" y="502"/>
                    <a:pt x="695" y="508"/>
                  </a:cubicBezTo>
                  <a:cubicBezTo>
                    <a:pt x="695" y="506"/>
                    <a:pt x="694" y="502"/>
                    <a:pt x="694" y="498"/>
                  </a:cubicBezTo>
                  <a:cubicBezTo>
                    <a:pt x="693" y="495"/>
                    <a:pt x="692" y="491"/>
                    <a:pt x="692" y="489"/>
                  </a:cubicBezTo>
                  <a:cubicBezTo>
                    <a:pt x="692" y="489"/>
                    <a:pt x="692" y="489"/>
                    <a:pt x="692" y="489"/>
                  </a:cubicBezTo>
                  <a:cubicBezTo>
                    <a:pt x="692" y="491"/>
                    <a:pt x="693" y="495"/>
                    <a:pt x="694" y="498"/>
                  </a:cubicBezTo>
                  <a:cubicBezTo>
                    <a:pt x="694" y="502"/>
                    <a:pt x="695" y="506"/>
                    <a:pt x="695" y="508"/>
                  </a:cubicBezTo>
                  <a:cubicBezTo>
                    <a:pt x="695" y="508"/>
                    <a:pt x="695" y="508"/>
                    <a:pt x="695" y="508"/>
                  </a:cubicBezTo>
                  <a:cubicBezTo>
                    <a:pt x="695" y="508"/>
                    <a:pt x="695" y="508"/>
                    <a:pt x="695" y="508"/>
                  </a:cubicBezTo>
                  <a:cubicBezTo>
                    <a:pt x="694" y="525"/>
                    <a:pt x="687" y="541"/>
                    <a:pt x="678" y="553"/>
                  </a:cubicBezTo>
                  <a:cubicBezTo>
                    <a:pt x="676" y="556"/>
                    <a:pt x="673" y="559"/>
                    <a:pt x="671" y="562"/>
                  </a:cubicBezTo>
                  <a:cubicBezTo>
                    <a:pt x="668" y="565"/>
                    <a:pt x="665" y="567"/>
                    <a:pt x="663" y="570"/>
                  </a:cubicBezTo>
                  <a:cubicBezTo>
                    <a:pt x="660" y="572"/>
                    <a:pt x="657" y="574"/>
                    <a:pt x="654" y="576"/>
                  </a:cubicBezTo>
                  <a:cubicBezTo>
                    <a:pt x="652" y="578"/>
                    <a:pt x="649" y="580"/>
                    <a:pt x="646" y="582"/>
                  </a:cubicBezTo>
                  <a:cubicBezTo>
                    <a:pt x="635" y="589"/>
                    <a:pt x="624" y="595"/>
                    <a:pt x="612" y="599"/>
                  </a:cubicBezTo>
                  <a:cubicBezTo>
                    <a:pt x="600" y="604"/>
                    <a:pt x="587" y="608"/>
                    <a:pt x="574" y="611"/>
                  </a:cubicBezTo>
                  <a:cubicBezTo>
                    <a:pt x="551" y="615"/>
                    <a:pt x="535" y="617"/>
                    <a:pt x="523" y="620"/>
                  </a:cubicBezTo>
                  <a:cubicBezTo>
                    <a:pt x="512" y="622"/>
                    <a:pt x="505" y="624"/>
                    <a:pt x="500" y="626"/>
                  </a:cubicBezTo>
                  <a:cubicBezTo>
                    <a:pt x="491" y="630"/>
                    <a:pt x="488" y="634"/>
                    <a:pt x="471" y="637"/>
                  </a:cubicBezTo>
                  <a:cubicBezTo>
                    <a:pt x="457" y="638"/>
                    <a:pt x="446" y="639"/>
                    <a:pt x="435" y="639"/>
                  </a:cubicBezTo>
                  <a:cubicBezTo>
                    <a:pt x="435" y="639"/>
                    <a:pt x="435" y="639"/>
                    <a:pt x="435" y="639"/>
                  </a:cubicBezTo>
                  <a:cubicBezTo>
                    <a:pt x="434" y="641"/>
                    <a:pt x="433" y="642"/>
                    <a:pt x="432" y="644"/>
                  </a:cubicBezTo>
                  <a:cubicBezTo>
                    <a:pt x="428" y="650"/>
                    <a:pt x="424" y="656"/>
                    <a:pt x="419" y="662"/>
                  </a:cubicBezTo>
                  <a:cubicBezTo>
                    <a:pt x="419" y="662"/>
                    <a:pt x="419" y="662"/>
                    <a:pt x="419" y="662"/>
                  </a:cubicBezTo>
                  <a:cubicBezTo>
                    <a:pt x="419" y="662"/>
                    <a:pt x="419" y="662"/>
                    <a:pt x="419" y="662"/>
                  </a:cubicBezTo>
                  <a:cubicBezTo>
                    <a:pt x="414" y="662"/>
                    <a:pt x="409" y="662"/>
                    <a:pt x="403" y="662"/>
                  </a:cubicBezTo>
                  <a:cubicBezTo>
                    <a:pt x="403" y="662"/>
                    <a:pt x="403" y="662"/>
                    <a:pt x="403" y="662"/>
                  </a:cubicBezTo>
                  <a:cubicBezTo>
                    <a:pt x="403" y="662"/>
                    <a:pt x="403" y="662"/>
                    <a:pt x="403" y="662"/>
                  </a:cubicBezTo>
                  <a:cubicBezTo>
                    <a:pt x="403" y="662"/>
                    <a:pt x="403" y="662"/>
                    <a:pt x="403" y="662"/>
                  </a:cubicBezTo>
                  <a:cubicBezTo>
                    <a:pt x="403" y="662"/>
                    <a:pt x="403" y="662"/>
                    <a:pt x="403" y="662"/>
                  </a:cubicBezTo>
                  <a:cubicBezTo>
                    <a:pt x="395" y="662"/>
                    <a:pt x="388" y="662"/>
                    <a:pt x="380" y="661"/>
                  </a:cubicBezTo>
                  <a:cubicBezTo>
                    <a:pt x="379" y="661"/>
                    <a:pt x="379" y="661"/>
                    <a:pt x="379" y="661"/>
                  </a:cubicBezTo>
                  <a:cubicBezTo>
                    <a:pt x="379" y="661"/>
                    <a:pt x="378" y="661"/>
                    <a:pt x="378" y="661"/>
                  </a:cubicBezTo>
                  <a:cubicBezTo>
                    <a:pt x="378" y="661"/>
                    <a:pt x="378" y="661"/>
                    <a:pt x="378" y="661"/>
                  </a:cubicBezTo>
                  <a:cubicBezTo>
                    <a:pt x="371" y="660"/>
                    <a:pt x="364" y="660"/>
                    <a:pt x="357" y="659"/>
                  </a:cubicBezTo>
                  <a:cubicBezTo>
                    <a:pt x="350" y="657"/>
                    <a:pt x="344" y="656"/>
                    <a:pt x="337" y="655"/>
                  </a:cubicBezTo>
                  <a:cubicBezTo>
                    <a:pt x="310" y="648"/>
                    <a:pt x="284" y="637"/>
                    <a:pt x="261" y="624"/>
                  </a:cubicBezTo>
                  <a:cubicBezTo>
                    <a:pt x="258" y="624"/>
                    <a:pt x="255" y="624"/>
                    <a:pt x="253" y="623"/>
                  </a:cubicBezTo>
                  <a:cubicBezTo>
                    <a:pt x="250" y="623"/>
                    <a:pt x="248" y="623"/>
                    <a:pt x="246" y="622"/>
                  </a:cubicBezTo>
                  <a:cubicBezTo>
                    <a:pt x="241" y="622"/>
                    <a:pt x="236" y="621"/>
                    <a:pt x="231" y="620"/>
                  </a:cubicBezTo>
                  <a:cubicBezTo>
                    <a:pt x="201" y="599"/>
                    <a:pt x="176" y="573"/>
                    <a:pt x="153" y="544"/>
                  </a:cubicBezTo>
                  <a:cubicBezTo>
                    <a:pt x="131" y="516"/>
                    <a:pt x="111" y="484"/>
                    <a:pt x="97" y="449"/>
                  </a:cubicBezTo>
                  <a:cubicBezTo>
                    <a:pt x="95" y="444"/>
                    <a:pt x="92" y="439"/>
                    <a:pt x="90" y="434"/>
                  </a:cubicBezTo>
                  <a:cubicBezTo>
                    <a:pt x="88" y="428"/>
                    <a:pt x="86" y="422"/>
                    <a:pt x="83" y="417"/>
                  </a:cubicBezTo>
                  <a:cubicBezTo>
                    <a:pt x="81" y="411"/>
                    <a:pt x="79" y="405"/>
                    <a:pt x="77" y="399"/>
                  </a:cubicBezTo>
                  <a:cubicBezTo>
                    <a:pt x="76" y="396"/>
                    <a:pt x="75" y="393"/>
                    <a:pt x="74" y="389"/>
                  </a:cubicBezTo>
                  <a:cubicBezTo>
                    <a:pt x="73" y="386"/>
                    <a:pt x="72" y="383"/>
                    <a:pt x="72" y="379"/>
                  </a:cubicBezTo>
                  <a:cubicBezTo>
                    <a:pt x="70" y="368"/>
                    <a:pt x="69" y="356"/>
                    <a:pt x="69" y="345"/>
                  </a:cubicBezTo>
                  <a:cubicBezTo>
                    <a:pt x="69" y="336"/>
                    <a:pt x="70" y="327"/>
                    <a:pt x="70" y="318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0"/>
                    <a:pt x="73" y="297"/>
                    <a:pt x="73" y="295"/>
                  </a:cubicBezTo>
                  <a:cubicBezTo>
                    <a:pt x="75" y="287"/>
                    <a:pt x="75" y="287"/>
                    <a:pt x="75" y="287"/>
                  </a:cubicBezTo>
                  <a:cubicBezTo>
                    <a:pt x="77" y="277"/>
                    <a:pt x="80" y="267"/>
                    <a:pt x="83" y="257"/>
                  </a:cubicBezTo>
                  <a:cubicBezTo>
                    <a:pt x="84" y="252"/>
                    <a:pt x="85" y="247"/>
                    <a:pt x="87" y="242"/>
                  </a:cubicBezTo>
                  <a:cubicBezTo>
                    <a:pt x="88" y="237"/>
                    <a:pt x="89" y="232"/>
                    <a:pt x="91" y="227"/>
                  </a:cubicBezTo>
                  <a:cubicBezTo>
                    <a:pt x="93" y="222"/>
                    <a:pt x="95" y="218"/>
                    <a:pt x="97" y="213"/>
                  </a:cubicBezTo>
                  <a:cubicBezTo>
                    <a:pt x="99" y="208"/>
                    <a:pt x="101" y="203"/>
                    <a:pt x="103" y="198"/>
                  </a:cubicBezTo>
                  <a:cubicBezTo>
                    <a:pt x="101" y="194"/>
                    <a:pt x="99" y="190"/>
                    <a:pt x="98" y="185"/>
                  </a:cubicBezTo>
                  <a:cubicBezTo>
                    <a:pt x="96" y="181"/>
                    <a:pt x="94" y="176"/>
                    <a:pt x="93" y="171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6" y="166"/>
                    <a:pt x="98" y="161"/>
                    <a:pt x="101" y="157"/>
                  </a:cubicBezTo>
                  <a:cubicBezTo>
                    <a:pt x="104" y="152"/>
                    <a:pt x="107" y="148"/>
                    <a:pt x="110" y="143"/>
                  </a:cubicBezTo>
                  <a:cubicBezTo>
                    <a:pt x="116" y="134"/>
                    <a:pt x="123" y="126"/>
                    <a:pt x="131" y="117"/>
                  </a:cubicBezTo>
                  <a:cubicBezTo>
                    <a:pt x="132" y="116"/>
                    <a:pt x="134" y="115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4"/>
                    <a:pt x="136" y="114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7" y="113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1"/>
                    <a:pt x="141" y="111"/>
                    <a:pt x="142" y="111"/>
                  </a:cubicBezTo>
                  <a:cubicBezTo>
                    <a:pt x="143" y="110"/>
                    <a:pt x="145" y="109"/>
                    <a:pt x="147" y="108"/>
                  </a:cubicBezTo>
                  <a:cubicBezTo>
                    <a:pt x="147" y="108"/>
                    <a:pt x="148" y="107"/>
                    <a:pt x="149" y="107"/>
                  </a:cubicBezTo>
                  <a:cubicBezTo>
                    <a:pt x="150" y="106"/>
                    <a:pt x="151" y="106"/>
                    <a:pt x="152" y="105"/>
                  </a:cubicBezTo>
                  <a:cubicBezTo>
                    <a:pt x="156" y="103"/>
                    <a:pt x="161" y="100"/>
                    <a:pt x="165" y="97"/>
                  </a:cubicBezTo>
                  <a:cubicBezTo>
                    <a:pt x="170" y="94"/>
                    <a:pt x="175" y="92"/>
                    <a:pt x="179" y="89"/>
                  </a:cubicBezTo>
                  <a:cubicBezTo>
                    <a:pt x="198" y="79"/>
                    <a:pt x="220" y="69"/>
                    <a:pt x="244" y="62"/>
                  </a:cubicBezTo>
                  <a:cubicBezTo>
                    <a:pt x="267" y="55"/>
                    <a:pt x="292" y="51"/>
                    <a:pt x="315" y="50"/>
                  </a:cubicBezTo>
                  <a:cubicBezTo>
                    <a:pt x="316" y="50"/>
                    <a:pt x="316" y="50"/>
                    <a:pt x="316" y="50"/>
                  </a:cubicBezTo>
                  <a:cubicBezTo>
                    <a:pt x="316" y="50"/>
                    <a:pt x="316" y="49"/>
                    <a:pt x="316" y="49"/>
                  </a:cubicBezTo>
                  <a:cubicBezTo>
                    <a:pt x="317" y="49"/>
                    <a:pt x="317" y="49"/>
                    <a:pt x="317" y="49"/>
                  </a:cubicBezTo>
                  <a:cubicBezTo>
                    <a:pt x="323" y="49"/>
                    <a:pt x="329" y="49"/>
                    <a:pt x="334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49" y="49"/>
                    <a:pt x="364" y="50"/>
                    <a:pt x="377" y="52"/>
                  </a:cubicBezTo>
                  <a:cubicBezTo>
                    <a:pt x="377" y="52"/>
                    <a:pt x="377" y="52"/>
                    <a:pt x="377" y="52"/>
                  </a:cubicBezTo>
                  <a:cubicBezTo>
                    <a:pt x="377" y="52"/>
                    <a:pt x="377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9" y="52"/>
                    <a:pt x="379" y="52"/>
                    <a:pt x="379" y="52"/>
                  </a:cubicBezTo>
                  <a:cubicBezTo>
                    <a:pt x="420" y="60"/>
                    <a:pt x="456" y="74"/>
                    <a:pt x="490" y="89"/>
                  </a:cubicBezTo>
                  <a:cubicBezTo>
                    <a:pt x="507" y="94"/>
                    <a:pt x="524" y="99"/>
                    <a:pt x="539" y="104"/>
                  </a:cubicBezTo>
                  <a:cubicBezTo>
                    <a:pt x="555" y="109"/>
                    <a:pt x="571" y="114"/>
                    <a:pt x="588" y="120"/>
                  </a:cubicBezTo>
                  <a:cubicBezTo>
                    <a:pt x="619" y="129"/>
                    <a:pt x="651" y="138"/>
                    <a:pt x="681" y="151"/>
                  </a:cubicBezTo>
                  <a:cubicBezTo>
                    <a:pt x="682" y="152"/>
                    <a:pt x="683" y="153"/>
                    <a:pt x="684" y="154"/>
                  </a:cubicBezTo>
                  <a:cubicBezTo>
                    <a:pt x="697" y="159"/>
                    <a:pt x="710" y="164"/>
                    <a:pt x="724" y="171"/>
                  </a:cubicBezTo>
                  <a:cubicBezTo>
                    <a:pt x="734" y="176"/>
                    <a:pt x="745" y="181"/>
                    <a:pt x="757" y="188"/>
                  </a:cubicBezTo>
                  <a:cubicBezTo>
                    <a:pt x="769" y="194"/>
                    <a:pt x="781" y="202"/>
                    <a:pt x="795" y="213"/>
                  </a:cubicBezTo>
                  <a:cubicBezTo>
                    <a:pt x="809" y="223"/>
                    <a:pt x="825" y="236"/>
                    <a:pt x="843" y="255"/>
                  </a:cubicBezTo>
                  <a:cubicBezTo>
                    <a:pt x="849" y="262"/>
                    <a:pt x="849" y="262"/>
                    <a:pt x="849" y="262"/>
                  </a:cubicBezTo>
                  <a:cubicBezTo>
                    <a:pt x="853" y="266"/>
                    <a:pt x="853" y="266"/>
                    <a:pt x="853" y="266"/>
                  </a:cubicBezTo>
                  <a:cubicBezTo>
                    <a:pt x="856" y="270"/>
                    <a:pt x="856" y="270"/>
                    <a:pt x="856" y="270"/>
                  </a:cubicBezTo>
                  <a:cubicBezTo>
                    <a:pt x="859" y="273"/>
                    <a:pt x="861" y="276"/>
                    <a:pt x="864" y="279"/>
                  </a:cubicBezTo>
                  <a:cubicBezTo>
                    <a:pt x="865" y="281"/>
                    <a:pt x="865" y="281"/>
                    <a:pt x="865" y="281"/>
                  </a:cubicBezTo>
                  <a:cubicBezTo>
                    <a:pt x="867" y="283"/>
                    <a:pt x="867" y="283"/>
                    <a:pt x="867" y="283"/>
                  </a:cubicBezTo>
                  <a:cubicBezTo>
                    <a:pt x="871" y="289"/>
                    <a:pt x="871" y="289"/>
                    <a:pt x="871" y="289"/>
                  </a:cubicBezTo>
                  <a:cubicBezTo>
                    <a:pt x="873" y="291"/>
                    <a:pt x="875" y="294"/>
                    <a:pt x="877" y="297"/>
                  </a:cubicBezTo>
                  <a:cubicBezTo>
                    <a:pt x="867" y="273"/>
                    <a:pt x="855" y="249"/>
                    <a:pt x="842" y="229"/>
                  </a:cubicBezTo>
                  <a:cubicBezTo>
                    <a:pt x="841" y="226"/>
                    <a:pt x="839" y="224"/>
                    <a:pt x="838" y="221"/>
                  </a:cubicBezTo>
                  <a:cubicBezTo>
                    <a:pt x="830" y="206"/>
                    <a:pt x="821" y="191"/>
                    <a:pt x="810" y="178"/>
                  </a:cubicBezTo>
                  <a:cubicBezTo>
                    <a:pt x="798" y="162"/>
                    <a:pt x="784" y="147"/>
                    <a:pt x="768" y="135"/>
                  </a:cubicBezTo>
                  <a:cubicBezTo>
                    <a:pt x="737" y="110"/>
                    <a:pt x="700" y="93"/>
                    <a:pt x="661" y="78"/>
                  </a:cubicBezTo>
                  <a:cubicBezTo>
                    <a:pt x="646" y="75"/>
                    <a:pt x="631" y="71"/>
                    <a:pt x="615" y="67"/>
                  </a:cubicBezTo>
                  <a:cubicBezTo>
                    <a:pt x="611" y="66"/>
                    <a:pt x="607" y="65"/>
                    <a:pt x="603" y="63"/>
                  </a:cubicBezTo>
                  <a:cubicBezTo>
                    <a:pt x="600" y="63"/>
                    <a:pt x="597" y="62"/>
                    <a:pt x="594" y="61"/>
                  </a:cubicBezTo>
                  <a:cubicBezTo>
                    <a:pt x="588" y="59"/>
                    <a:pt x="582" y="57"/>
                    <a:pt x="576" y="55"/>
                  </a:cubicBezTo>
                  <a:cubicBezTo>
                    <a:pt x="552" y="47"/>
                    <a:pt x="526" y="37"/>
                    <a:pt x="498" y="28"/>
                  </a:cubicBezTo>
                  <a:cubicBezTo>
                    <a:pt x="470" y="19"/>
                    <a:pt x="440" y="10"/>
                    <a:pt x="408" y="5"/>
                  </a:cubicBezTo>
                  <a:cubicBezTo>
                    <a:pt x="391" y="2"/>
                    <a:pt x="373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Freeform 79">
              <a:extLst>
                <a:ext uri="{FF2B5EF4-FFF2-40B4-BE49-F238E27FC236}">
                  <a16:creationId xmlns:a16="http://schemas.microsoft.com/office/drawing/2014/main" xmlns="" id="{7A8E8283-113A-44CB-ABEF-5AB14A89B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3416300"/>
              <a:ext cx="4763" cy="33338"/>
            </a:xfrm>
            <a:custGeom>
              <a:avLst/>
              <a:gdLst>
                <a:gd name="T0" fmla="*/ 0 w 4"/>
                <a:gd name="T1" fmla="*/ 0 h 22"/>
                <a:gd name="T2" fmla="*/ 4 w 4"/>
                <a:gd name="T3" fmla="*/ 22 h 22"/>
                <a:gd name="T4" fmla="*/ 4 w 4"/>
                <a:gd name="T5" fmla="*/ 22 h 22"/>
                <a:gd name="T6" fmla="*/ 0 w 4"/>
                <a:gd name="T7" fmla="*/ 0 h 22"/>
                <a:gd name="T8" fmla="*/ 0 w 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2">
                  <a:moveTo>
                    <a:pt x="0" y="0"/>
                  </a:moveTo>
                  <a:cubicBezTo>
                    <a:pt x="0" y="7"/>
                    <a:pt x="2" y="14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14"/>
                    <a:pt x="0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xmlns="" id="{14B79B04-B088-4148-AC8D-54B71B82C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2087" y="2598737"/>
              <a:ext cx="1179513" cy="593725"/>
            </a:xfrm>
            <a:custGeom>
              <a:avLst/>
              <a:gdLst>
                <a:gd name="T0" fmla="*/ 207 w 807"/>
                <a:gd name="T1" fmla="*/ 12 h 403"/>
                <a:gd name="T2" fmla="*/ 207 w 807"/>
                <a:gd name="T3" fmla="*/ 12 h 403"/>
                <a:gd name="T4" fmla="*/ 206 w 807"/>
                <a:gd name="T5" fmla="*/ 12 h 403"/>
                <a:gd name="T6" fmla="*/ 205 w 807"/>
                <a:gd name="T7" fmla="*/ 12 h 403"/>
                <a:gd name="T8" fmla="*/ 205 w 807"/>
                <a:gd name="T9" fmla="*/ 12 h 403"/>
                <a:gd name="T10" fmla="*/ 177 w 807"/>
                <a:gd name="T11" fmla="*/ 11 h 403"/>
                <a:gd name="T12" fmla="*/ 177 w 807"/>
                <a:gd name="T13" fmla="*/ 11 h 403"/>
                <a:gd name="T14" fmla="*/ 98 w 807"/>
                <a:gd name="T15" fmla="*/ 16 h 403"/>
                <a:gd name="T16" fmla="*/ 75 w 807"/>
                <a:gd name="T17" fmla="*/ 20 h 403"/>
                <a:gd name="T18" fmla="*/ 28 w 807"/>
                <a:gd name="T19" fmla="*/ 32 h 403"/>
                <a:gd name="T20" fmla="*/ 0 w 807"/>
                <a:gd name="T21" fmla="*/ 43 h 403"/>
                <a:gd name="T22" fmla="*/ 1 w 807"/>
                <a:gd name="T23" fmla="*/ 43 h 403"/>
                <a:gd name="T24" fmla="*/ 84 w 807"/>
                <a:gd name="T25" fmla="*/ 35 h 403"/>
                <a:gd name="T26" fmla="*/ 84 w 807"/>
                <a:gd name="T27" fmla="*/ 35 h 403"/>
                <a:gd name="T28" fmla="*/ 100 w 807"/>
                <a:gd name="T29" fmla="*/ 35 h 403"/>
                <a:gd name="T30" fmla="*/ 190 w 807"/>
                <a:gd name="T31" fmla="*/ 47 h 403"/>
                <a:gd name="T32" fmla="*/ 238 w 807"/>
                <a:gd name="T33" fmla="*/ 55 h 403"/>
                <a:gd name="T34" fmla="*/ 286 w 807"/>
                <a:gd name="T35" fmla="*/ 63 h 403"/>
                <a:gd name="T36" fmla="*/ 359 w 807"/>
                <a:gd name="T37" fmla="*/ 84 h 403"/>
                <a:gd name="T38" fmla="*/ 421 w 807"/>
                <a:gd name="T39" fmla="*/ 100 h 403"/>
                <a:gd name="T40" fmla="*/ 439 w 807"/>
                <a:gd name="T41" fmla="*/ 105 h 403"/>
                <a:gd name="T42" fmla="*/ 512 w 807"/>
                <a:gd name="T43" fmla="*/ 129 h 403"/>
                <a:gd name="T44" fmla="*/ 712 w 807"/>
                <a:gd name="T45" fmla="*/ 316 h 403"/>
                <a:gd name="T46" fmla="*/ 795 w 807"/>
                <a:gd name="T47" fmla="*/ 349 h 403"/>
                <a:gd name="T48" fmla="*/ 795 w 807"/>
                <a:gd name="T49" fmla="*/ 349 h 403"/>
                <a:gd name="T50" fmla="*/ 683 w 807"/>
                <a:gd name="T51" fmla="*/ 191 h 403"/>
                <a:gd name="T52" fmla="*/ 652 w 807"/>
                <a:gd name="T53" fmla="*/ 163 h 403"/>
                <a:gd name="T54" fmla="*/ 514 w 807"/>
                <a:gd name="T55" fmla="*/ 77 h 403"/>
                <a:gd name="T56" fmla="*/ 489 w 807"/>
                <a:gd name="T57" fmla="*/ 57 h 403"/>
                <a:gd name="T58" fmla="*/ 392 w 807"/>
                <a:gd name="T59" fmla="*/ 22 h 403"/>
                <a:gd name="T60" fmla="*/ 392 w 807"/>
                <a:gd name="T61" fmla="*/ 22 h 403"/>
                <a:gd name="T62" fmla="*/ 249 w 807"/>
                <a:gd name="T63" fmla="*/ 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7" h="403">
                  <a:moveTo>
                    <a:pt x="190" y="0"/>
                  </a:moveTo>
                  <a:cubicBezTo>
                    <a:pt x="192" y="4"/>
                    <a:pt x="200" y="8"/>
                    <a:pt x="207" y="12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2"/>
                    <a:pt x="207" y="12"/>
                    <a:pt x="206" y="12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11"/>
                    <a:pt x="205" y="11"/>
                    <a:pt x="205" y="11"/>
                  </a:cubicBezTo>
                  <a:cubicBezTo>
                    <a:pt x="195" y="11"/>
                    <a:pt x="185" y="11"/>
                    <a:pt x="177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45" y="11"/>
                    <a:pt x="121" y="13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6"/>
                    <a:pt x="97" y="16"/>
                    <a:pt x="97" y="16"/>
                  </a:cubicBezTo>
                  <a:cubicBezTo>
                    <a:pt x="90" y="17"/>
                    <a:pt x="82" y="18"/>
                    <a:pt x="75" y="20"/>
                  </a:cubicBezTo>
                  <a:cubicBezTo>
                    <a:pt x="68" y="21"/>
                    <a:pt x="60" y="23"/>
                    <a:pt x="52" y="25"/>
                  </a:cubicBezTo>
                  <a:cubicBezTo>
                    <a:pt x="44" y="27"/>
                    <a:pt x="36" y="29"/>
                    <a:pt x="28" y="32"/>
                  </a:cubicBezTo>
                  <a:cubicBezTo>
                    <a:pt x="19" y="36"/>
                    <a:pt x="10" y="39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30" y="38"/>
                    <a:pt x="58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9" y="35"/>
                    <a:pt x="95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32" y="37"/>
                    <a:pt x="162" y="41"/>
                    <a:pt x="190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205" y="50"/>
                    <a:pt x="221" y="52"/>
                    <a:pt x="238" y="55"/>
                  </a:cubicBezTo>
                  <a:cubicBezTo>
                    <a:pt x="246" y="56"/>
                    <a:pt x="255" y="57"/>
                    <a:pt x="264" y="59"/>
                  </a:cubicBezTo>
                  <a:cubicBezTo>
                    <a:pt x="271" y="60"/>
                    <a:pt x="278" y="62"/>
                    <a:pt x="286" y="63"/>
                  </a:cubicBezTo>
                  <a:cubicBezTo>
                    <a:pt x="293" y="65"/>
                    <a:pt x="301" y="67"/>
                    <a:pt x="309" y="69"/>
                  </a:cubicBezTo>
                  <a:cubicBezTo>
                    <a:pt x="325" y="73"/>
                    <a:pt x="342" y="78"/>
                    <a:pt x="359" y="84"/>
                  </a:cubicBezTo>
                  <a:cubicBezTo>
                    <a:pt x="378" y="89"/>
                    <a:pt x="398" y="94"/>
                    <a:pt x="417" y="99"/>
                  </a:cubicBezTo>
                  <a:cubicBezTo>
                    <a:pt x="421" y="100"/>
                    <a:pt x="421" y="100"/>
                    <a:pt x="421" y="100"/>
                  </a:cubicBezTo>
                  <a:cubicBezTo>
                    <a:pt x="427" y="102"/>
                    <a:pt x="427" y="102"/>
                    <a:pt x="427" y="102"/>
                  </a:cubicBezTo>
                  <a:cubicBezTo>
                    <a:pt x="431" y="103"/>
                    <a:pt x="435" y="104"/>
                    <a:pt x="439" y="105"/>
                  </a:cubicBezTo>
                  <a:cubicBezTo>
                    <a:pt x="447" y="108"/>
                    <a:pt x="455" y="110"/>
                    <a:pt x="463" y="112"/>
                  </a:cubicBezTo>
                  <a:cubicBezTo>
                    <a:pt x="479" y="117"/>
                    <a:pt x="496" y="122"/>
                    <a:pt x="512" y="129"/>
                  </a:cubicBezTo>
                  <a:cubicBezTo>
                    <a:pt x="558" y="152"/>
                    <a:pt x="596" y="174"/>
                    <a:pt x="630" y="204"/>
                  </a:cubicBezTo>
                  <a:cubicBezTo>
                    <a:pt x="664" y="233"/>
                    <a:pt x="692" y="269"/>
                    <a:pt x="712" y="316"/>
                  </a:cubicBezTo>
                  <a:cubicBezTo>
                    <a:pt x="748" y="344"/>
                    <a:pt x="779" y="372"/>
                    <a:pt x="807" y="403"/>
                  </a:cubicBezTo>
                  <a:cubicBezTo>
                    <a:pt x="805" y="387"/>
                    <a:pt x="801" y="370"/>
                    <a:pt x="795" y="349"/>
                  </a:cubicBezTo>
                  <a:cubicBezTo>
                    <a:pt x="795" y="349"/>
                    <a:pt x="795" y="349"/>
                    <a:pt x="795" y="349"/>
                  </a:cubicBezTo>
                  <a:cubicBezTo>
                    <a:pt x="795" y="349"/>
                    <a:pt x="795" y="349"/>
                    <a:pt x="795" y="349"/>
                  </a:cubicBezTo>
                  <a:cubicBezTo>
                    <a:pt x="772" y="299"/>
                    <a:pt x="742" y="254"/>
                    <a:pt x="705" y="216"/>
                  </a:cubicBezTo>
                  <a:cubicBezTo>
                    <a:pt x="699" y="209"/>
                    <a:pt x="692" y="200"/>
                    <a:pt x="683" y="191"/>
                  </a:cubicBezTo>
                  <a:cubicBezTo>
                    <a:pt x="678" y="186"/>
                    <a:pt x="673" y="182"/>
                    <a:pt x="668" y="177"/>
                  </a:cubicBezTo>
                  <a:cubicBezTo>
                    <a:pt x="663" y="172"/>
                    <a:pt x="658" y="168"/>
                    <a:pt x="652" y="163"/>
                  </a:cubicBezTo>
                  <a:cubicBezTo>
                    <a:pt x="630" y="144"/>
                    <a:pt x="604" y="127"/>
                    <a:pt x="579" y="112"/>
                  </a:cubicBezTo>
                  <a:cubicBezTo>
                    <a:pt x="555" y="98"/>
                    <a:pt x="531" y="86"/>
                    <a:pt x="514" y="77"/>
                  </a:cubicBezTo>
                  <a:cubicBezTo>
                    <a:pt x="499" y="69"/>
                    <a:pt x="489" y="62"/>
                    <a:pt x="489" y="58"/>
                  </a:cubicBezTo>
                  <a:cubicBezTo>
                    <a:pt x="489" y="58"/>
                    <a:pt x="489" y="57"/>
                    <a:pt x="489" y="57"/>
                  </a:cubicBezTo>
                  <a:cubicBezTo>
                    <a:pt x="470" y="50"/>
                    <a:pt x="450" y="43"/>
                    <a:pt x="431" y="36"/>
                  </a:cubicBezTo>
                  <a:cubicBezTo>
                    <a:pt x="418" y="31"/>
                    <a:pt x="405" y="27"/>
                    <a:pt x="392" y="22"/>
                  </a:cubicBezTo>
                  <a:cubicBezTo>
                    <a:pt x="392" y="22"/>
                    <a:pt x="392" y="22"/>
                    <a:pt x="392" y="22"/>
                  </a:cubicBezTo>
                  <a:cubicBezTo>
                    <a:pt x="392" y="22"/>
                    <a:pt x="392" y="22"/>
                    <a:pt x="392" y="22"/>
                  </a:cubicBezTo>
                  <a:cubicBezTo>
                    <a:pt x="365" y="18"/>
                    <a:pt x="335" y="13"/>
                    <a:pt x="302" y="9"/>
                  </a:cubicBezTo>
                  <a:cubicBezTo>
                    <a:pt x="285" y="7"/>
                    <a:pt x="268" y="5"/>
                    <a:pt x="249" y="3"/>
                  </a:cubicBezTo>
                  <a:cubicBezTo>
                    <a:pt x="231" y="2"/>
                    <a:pt x="211" y="1"/>
                    <a:pt x="19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81">
              <a:extLst>
                <a:ext uri="{FF2B5EF4-FFF2-40B4-BE49-F238E27FC236}">
                  <a16:creationId xmlns:a16="http://schemas.microsoft.com/office/drawing/2014/main" xmlns="" id="{BCC04C30-5813-4BEF-B421-24BC8B2CC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7" y="2859087"/>
              <a:ext cx="898525" cy="901700"/>
            </a:xfrm>
            <a:custGeom>
              <a:avLst/>
              <a:gdLst>
                <a:gd name="T0" fmla="*/ 248 w 615"/>
                <a:gd name="T1" fmla="*/ 0 h 613"/>
                <a:gd name="T2" fmla="*/ 246 w 615"/>
                <a:gd name="T3" fmla="*/ 1 h 613"/>
                <a:gd name="T4" fmla="*/ 96 w 615"/>
                <a:gd name="T5" fmla="*/ 48 h 613"/>
                <a:gd name="T6" fmla="*/ 78 w 615"/>
                <a:gd name="T7" fmla="*/ 59 h 613"/>
                <a:gd name="T8" fmla="*/ 70 w 615"/>
                <a:gd name="T9" fmla="*/ 63 h 613"/>
                <a:gd name="T10" fmla="*/ 69 w 615"/>
                <a:gd name="T11" fmla="*/ 63 h 613"/>
                <a:gd name="T12" fmla="*/ 69 w 615"/>
                <a:gd name="T13" fmla="*/ 63 h 613"/>
                <a:gd name="T14" fmla="*/ 67 w 615"/>
                <a:gd name="T15" fmla="*/ 65 h 613"/>
                <a:gd name="T16" fmla="*/ 67 w 615"/>
                <a:gd name="T17" fmla="*/ 65 h 613"/>
                <a:gd name="T18" fmla="*/ 67 w 615"/>
                <a:gd name="T19" fmla="*/ 65 h 613"/>
                <a:gd name="T20" fmla="*/ 41 w 615"/>
                <a:gd name="T21" fmla="*/ 94 h 613"/>
                <a:gd name="T22" fmla="*/ 24 w 615"/>
                <a:gd name="T23" fmla="*/ 122 h 613"/>
                <a:gd name="T24" fmla="*/ 34 w 615"/>
                <a:gd name="T25" fmla="*/ 149 h 613"/>
                <a:gd name="T26" fmla="*/ 18 w 615"/>
                <a:gd name="T27" fmla="*/ 193 h 613"/>
                <a:gd name="T28" fmla="*/ 4 w 615"/>
                <a:gd name="T29" fmla="*/ 246 h 613"/>
                <a:gd name="T30" fmla="*/ 0 w 615"/>
                <a:gd name="T31" fmla="*/ 296 h 613"/>
                <a:gd name="T32" fmla="*/ 8 w 615"/>
                <a:gd name="T33" fmla="*/ 350 h 613"/>
                <a:gd name="T34" fmla="*/ 28 w 615"/>
                <a:gd name="T35" fmla="*/ 400 h 613"/>
                <a:gd name="T36" fmla="*/ 177 w 615"/>
                <a:gd name="T37" fmla="*/ 573 h 613"/>
                <a:gd name="T38" fmla="*/ 268 w 615"/>
                <a:gd name="T39" fmla="*/ 606 h 613"/>
                <a:gd name="T40" fmla="*/ 309 w 615"/>
                <a:gd name="T41" fmla="*/ 612 h 613"/>
                <a:gd name="T42" fmla="*/ 334 w 615"/>
                <a:gd name="T43" fmla="*/ 613 h 613"/>
                <a:gd name="T44" fmla="*/ 334 w 615"/>
                <a:gd name="T45" fmla="*/ 613 h 613"/>
                <a:gd name="T46" fmla="*/ 350 w 615"/>
                <a:gd name="T47" fmla="*/ 613 h 613"/>
                <a:gd name="T48" fmla="*/ 363 w 615"/>
                <a:gd name="T49" fmla="*/ 589 h 613"/>
                <a:gd name="T50" fmla="*/ 246 w 615"/>
                <a:gd name="T51" fmla="*/ 568 h 613"/>
                <a:gd name="T52" fmla="*/ 43 w 615"/>
                <a:gd name="T53" fmla="*/ 376 h 613"/>
                <a:gd name="T54" fmla="*/ 42 w 615"/>
                <a:gd name="T55" fmla="*/ 351 h 613"/>
                <a:gd name="T56" fmla="*/ 35 w 615"/>
                <a:gd name="T57" fmla="*/ 313 h 613"/>
                <a:gd name="T58" fmla="*/ 33 w 615"/>
                <a:gd name="T59" fmla="*/ 288 h 613"/>
                <a:gd name="T60" fmla="*/ 32 w 615"/>
                <a:gd name="T61" fmla="*/ 280 h 613"/>
                <a:gd name="T62" fmla="*/ 54 w 615"/>
                <a:gd name="T63" fmla="*/ 188 h 613"/>
                <a:gd name="T64" fmla="*/ 75 w 615"/>
                <a:gd name="T65" fmla="*/ 139 h 613"/>
                <a:gd name="T66" fmla="*/ 85 w 615"/>
                <a:gd name="T67" fmla="*/ 108 h 613"/>
                <a:gd name="T68" fmla="*/ 95 w 615"/>
                <a:gd name="T69" fmla="*/ 95 h 613"/>
                <a:gd name="T70" fmla="*/ 107 w 615"/>
                <a:gd name="T71" fmla="*/ 86 h 613"/>
                <a:gd name="T72" fmla="*/ 125 w 615"/>
                <a:gd name="T73" fmla="*/ 73 h 613"/>
                <a:gd name="T74" fmla="*/ 224 w 615"/>
                <a:gd name="T75" fmla="*/ 40 h 613"/>
                <a:gd name="T76" fmla="*/ 239 w 615"/>
                <a:gd name="T77" fmla="*/ 40 h 613"/>
                <a:gd name="T78" fmla="*/ 282 w 615"/>
                <a:gd name="T79" fmla="*/ 43 h 613"/>
                <a:gd name="T80" fmla="*/ 283 w 615"/>
                <a:gd name="T81" fmla="*/ 43 h 613"/>
                <a:gd name="T82" fmla="*/ 368 w 615"/>
                <a:gd name="T83" fmla="*/ 65 h 613"/>
                <a:gd name="T84" fmla="*/ 434 w 615"/>
                <a:gd name="T85" fmla="*/ 66 h 613"/>
                <a:gd name="T86" fmla="*/ 599 w 615"/>
                <a:gd name="T87" fmla="*/ 100 h 613"/>
                <a:gd name="T88" fmla="*/ 519 w 615"/>
                <a:gd name="T89" fmla="*/ 71 h 613"/>
                <a:gd name="T90" fmla="*/ 310 w 615"/>
                <a:gd name="T91" fmla="*/ 3 h 613"/>
                <a:gd name="T92" fmla="*/ 308 w 615"/>
                <a:gd name="T93" fmla="*/ 3 h 613"/>
                <a:gd name="T94" fmla="*/ 265 w 615"/>
                <a:gd name="T95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5" h="613"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0" y="0"/>
                    <a:pt x="254" y="0"/>
                    <a:pt x="248" y="0"/>
                  </a:cubicBezTo>
                  <a:cubicBezTo>
                    <a:pt x="248" y="0"/>
                    <a:pt x="248" y="0"/>
                    <a:pt x="247" y="0"/>
                  </a:cubicBezTo>
                  <a:cubicBezTo>
                    <a:pt x="247" y="0"/>
                    <a:pt x="247" y="1"/>
                    <a:pt x="247" y="1"/>
                  </a:cubicBezTo>
                  <a:cubicBezTo>
                    <a:pt x="247" y="1"/>
                    <a:pt x="247" y="1"/>
                    <a:pt x="246" y="1"/>
                  </a:cubicBezTo>
                  <a:cubicBezTo>
                    <a:pt x="223" y="2"/>
                    <a:pt x="198" y="6"/>
                    <a:pt x="175" y="13"/>
                  </a:cubicBezTo>
                  <a:cubicBezTo>
                    <a:pt x="151" y="20"/>
                    <a:pt x="129" y="30"/>
                    <a:pt x="110" y="40"/>
                  </a:cubicBezTo>
                  <a:cubicBezTo>
                    <a:pt x="106" y="43"/>
                    <a:pt x="101" y="45"/>
                    <a:pt x="96" y="48"/>
                  </a:cubicBezTo>
                  <a:cubicBezTo>
                    <a:pt x="92" y="51"/>
                    <a:pt x="87" y="54"/>
                    <a:pt x="83" y="56"/>
                  </a:cubicBezTo>
                  <a:cubicBezTo>
                    <a:pt x="82" y="57"/>
                    <a:pt x="81" y="57"/>
                    <a:pt x="80" y="58"/>
                  </a:cubicBezTo>
                  <a:cubicBezTo>
                    <a:pt x="79" y="58"/>
                    <a:pt x="78" y="59"/>
                    <a:pt x="78" y="59"/>
                  </a:cubicBezTo>
                  <a:cubicBezTo>
                    <a:pt x="76" y="60"/>
                    <a:pt x="74" y="61"/>
                    <a:pt x="73" y="62"/>
                  </a:cubicBezTo>
                  <a:cubicBezTo>
                    <a:pt x="72" y="62"/>
                    <a:pt x="71" y="62"/>
                    <a:pt x="71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8" y="64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5" y="66"/>
                    <a:pt x="63" y="67"/>
                    <a:pt x="62" y="68"/>
                  </a:cubicBezTo>
                  <a:cubicBezTo>
                    <a:pt x="54" y="77"/>
                    <a:pt x="47" y="85"/>
                    <a:pt x="41" y="94"/>
                  </a:cubicBezTo>
                  <a:cubicBezTo>
                    <a:pt x="38" y="99"/>
                    <a:pt x="35" y="103"/>
                    <a:pt x="32" y="108"/>
                  </a:cubicBezTo>
                  <a:cubicBezTo>
                    <a:pt x="29" y="112"/>
                    <a:pt x="27" y="117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5" y="127"/>
                    <a:pt x="27" y="132"/>
                    <a:pt x="29" y="136"/>
                  </a:cubicBezTo>
                  <a:cubicBezTo>
                    <a:pt x="30" y="141"/>
                    <a:pt x="32" y="145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2" y="154"/>
                    <a:pt x="30" y="159"/>
                    <a:pt x="28" y="164"/>
                  </a:cubicBezTo>
                  <a:cubicBezTo>
                    <a:pt x="26" y="169"/>
                    <a:pt x="24" y="173"/>
                    <a:pt x="22" y="178"/>
                  </a:cubicBezTo>
                  <a:cubicBezTo>
                    <a:pt x="20" y="183"/>
                    <a:pt x="19" y="188"/>
                    <a:pt x="18" y="193"/>
                  </a:cubicBezTo>
                  <a:cubicBezTo>
                    <a:pt x="16" y="198"/>
                    <a:pt x="15" y="203"/>
                    <a:pt x="14" y="208"/>
                  </a:cubicBezTo>
                  <a:cubicBezTo>
                    <a:pt x="11" y="218"/>
                    <a:pt x="8" y="228"/>
                    <a:pt x="6" y="238"/>
                  </a:cubicBezTo>
                  <a:cubicBezTo>
                    <a:pt x="4" y="246"/>
                    <a:pt x="4" y="246"/>
                    <a:pt x="4" y="246"/>
                  </a:cubicBezTo>
                  <a:cubicBezTo>
                    <a:pt x="4" y="248"/>
                    <a:pt x="3" y="251"/>
                    <a:pt x="3" y="253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1" y="278"/>
                    <a:pt x="0" y="287"/>
                    <a:pt x="0" y="296"/>
                  </a:cubicBezTo>
                  <a:cubicBezTo>
                    <a:pt x="0" y="307"/>
                    <a:pt x="1" y="319"/>
                    <a:pt x="3" y="330"/>
                  </a:cubicBezTo>
                  <a:cubicBezTo>
                    <a:pt x="3" y="334"/>
                    <a:pt x="4" y="337"/>
                    <a:pt x="5" y="340"/>
                  </a:cubicBezTo>
                  <a:cubicBezTo>
                    <a:pt x="6" y="344"/>
                    <a:pt x="7" y="347"/>
                    <a:pt x="8" y="350"/>
                  </a:cubicBezTo>
                  <a:cubicBezTo>
                    <a:pt x="10" y="356"/>
                    <a:pt x="12" y="362"/>
                    <a:pt x="14" y="368"/>
                  </a:cubicBezTo>
                  <a:cubicBezTo>
                    <a:pt x="17" y="373"/>
                    <a:pt x="19" y="379"/>
                    <a:pt x="21" y="385"/>
                  </a:cubicBezTo>
                  <a:cubicBezTo>
                    <a:pt x="23" y="390"/>
                    <a:pt x="26" y="395"/>
                    <a:pt x="28" y="400"/>
                  </a:cubicBezTo>
                  <a:cubicBezTo>
                    <a:pt x="42" y="435"/>
                    <a:pt x="62" y="467"/>
                    <a:pt x="84" y="495"/>
                  </a:cubicBezTo>
                  <a:cubicBezTo>
                    <a:pt x="107" y="524"/>
                    <a:pt x="132" y="550"/>
                    <a:pt x="162" y="571"/>
                  </a:cubicBezTo>
                  <a:cubicBezTo>
                    <a:pt x="167" y="572"/>
                    <a:pt x="172" y="573"/>
                    <a:pt x="177" y="573"/>
                  </a:cubicBezTo>
                  <a:cubicBezTo>
                    <a:pt x="179" y="574"/>
                    <a:pt x="181" y="574"/>
                    <a:pt x="184" y="574"/>
                  </a:cubicBezTo>
                  <a:cubicBezTo>
                    <a:pt x="186" y="575"/>
                    <a:pt x="189" y="575"/>
                    <a:pt x="192" y="575"/>
                  </a:cubicBezTo>
                  <a:cubicBezTo>
                    <a:pt x="215" y="588"/>
                    <a:pt x="241" y="599"/>
                    <a:pt x="268" y="606"/>
                  </a:cubicBezTo>
                  <a:cubicBezTo>
                    <a:pt x="275" y="607"/>
                    <a:pt x="281" y="608"/>
                    <a:pt x="288" y="610"/>
                  </a:cubicBezTo>
                  <a:cubicBezTo>
                    <a:pt x="295" y="611"/>
                    <a:pt x="302" y="611"/>
                    <a:pt x="309" y="612"/>
                  </a:cubicBezTo>
                  <a:cubicBezTo>
                    <a:pt x="309" y="612"/>
                    <a:pt x="309" y="612"/>
                    <a:pt x="309" y="612"/>
                  </a:cubicBezTo>
                  <a:cubicBezTo>
                    <a:pt x="309" y="612"/>
                    <a:pt x="310" y="612"/>
                    <a:pt x="310" y="612"/>
                  </a:cubicBezTo>
                  <a:cubicBezTo>
                    <a:pt x="310" y="612"/>
                    <a:pt x="310" y="612"/>
                    <a:pt x="311" y="612"/>
                  </a:cubicBezTo>
                  <a:cubicBezTo>
                    <a:pt x="319" y="613"/>
                    <a:pt x="326" y="613"/>
                    <a:pt x="334" y="613"/>
                  </a:cubicBezTo>
                  <a:cubicBezTo>
                    <a:pt x="334" y="613"/>
                    <a:pt x="334" y="613"/>
                    <a:pt x="334" y="613"/>
                  </a:cubicBezTo>
                  <a:cubicBezTo>
                    <a:pt x="334" y="613"/>
                    <a:pt x="334" y="613"/>
                    <a:pt x="334" y="613"/>
                  </a:cubicBezTo>
                  <a:cubicBezTo>
                    <a:pt x="334" y="613"/>
                    <a:pt x="334" y="613"/>
                    <a:pt x="334" y="613"/>
                  </a:cubicBezTo>
                  <a:cubicBezTo>
                    <a:pt x="340" y="613"/>
                    <a:pt x="345" y="613"/>
                    <a:pt x="350" y="613"/>
                  </a:cubicBezTo>
                  <a:cubicBezTo>
                    <a:pt x="350" y="613"/>
                    <a:pt x="350" y="613"/>
                    <a:pt x="350" y="613"/>
                  </a:cubicBezTo>
                  <a:cubicBezTo>
                    <a:pt x="350" y="613"/>
                    <a:pt x="350" y="613"/>
                    <a:pt x="350" y="613"/>
                  </a:cubicBezTo>
                  <a:cubicBezTo>
                    <a:pt x="355" y="607"/>
                    <a:pt x="359" y="601"/>
                    <a:pt x="363" y="595"/>
                  </a:cubicBezTo>
                  <a:cubicBezTo>
                    <a:pt x="364" y="593"/>
                    <a:pt x="365" y="592"/>
                    <a:pt x="366" y="590"/>
                  </a:cubicBezTo>
                  <a:cubicBezTo>
                    <a:pt x="365" y="590"/>
                    <a:pt x="364" y="590"/>
                    <a:pt x="363" y="589"/>
                  </a:cubicBezTo>
                  <a:cubicBezTo>
                    <a:pt x="356" y="588"/>
                    <a:pt x="349" y="587"/>
                    <a:pt x="342" y="586"/>
                  </a:cubicBezTo>
                  <a:cubicBezTo>
                    <a:pt x="335" y="585"/>
                    <a:pt x="329" y="583"/>
                    <a:pt x="323" y="582"/>
                  </a:cubicBezTo>
                  <a:cubicBezTo>
                    <a:pt x="296" y="581"/>
                    <a:pt x="271" y="576"/>
                    <a:pt x="246" y="568"/>
                  </a:cubicBezTo>
                  <a:cubicBezTo>
                    <a:pt x="221" y="559"/>
                    <a:pt x="198" y="548"/>
                    <a:pt x="175" y="533"/>
                  </a:cubicBezTo>
                  <a:cubicBezTo>
                    <a:pt x="143" y="507"/>
                    <a:pt x="113" y="474"/>
                    <a:pt x="90" y="436"/>
                  </a:cubicBezTo>
                  <a:cubicBezTo>
                    <a:pt x="74" y="419"/>
                    <a:pt x="56" y="397"/>
                    <a:pt x="43" y="376"/>
                  </a:cubicBezTo>
                  <a:cubicBezTo>
                    <a:pt x="43" y="371"/>
                    <a:pt x="43" y="366"/>
                    <a:pt x="42" y="361"/>
                  </a:cubicBezTo>
                  <a:cubicBezTo>
                    <a:pt x="42" y="359"/>
                    <a:pt x="42" y="356"/>
                    <a:pt x="42" y="353"/>
                  </a:cubicBezTo>
                  <a:cubicBezTo>
                    <a:pt x="42" y="353"/>
                    <a:pt x="42" y="352"/>
                    <a:pt x="42" y="351"/>
                  </a:cubicBezTo>
                  <a:cubicBezTo>
                    <a:pt x="42" y="349"/>
                    <a:pt x="42" y="347"/>
                    <a:pt x="42" y="345"/>
                  </a:cubicBezTo>
                  <a:cubicBezTo>
                    <a:pt x="41" y="340"/>
                    <a:pt x="39" y="335"/>
                    <a:pt x="38" y="329"/>
                  </a:cubicBezTo>
                  <a:cubicBezTo>
                    <a:pt x="37" y="324"/>
                    <a:pt x="36" y="318"/>
                    <a:pt x="35" y="313"/>
                  </a:cubicBezTo>
                  <a:cubicBezTo>
                    <a:pt x="34" y="307"/>
                    <a:pt x="34" y="301"/>
                    <a:pt x="33" y="296"/>
                  </a:cubicBezTo>
                  <a:cubicBezTo>
                    <a:pt x="33" y="294"/>
                    <a:pt x="33" y="293"/>
                    <a:pt x="33" y="292"/>
                  </a:cubicBezTo>
                  <a:cubicBezTo>
                    <a:pt x="33" y="290"/>
                    <a:pt x="33" y="289"/>
                    <a:pt x="33" y="288"/>
                  </a:cubicBezTo>
                  <a:cubicBezTo>
                    <a:pt x="33" y="285"/>
                    <a:pt x="33" y="282"/>
                    <a:pt x="32" y="28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33" y="252"/>
                    <a:pt x="38" y="226"/>
                    <a:pt x="48" y="201"/>
                  </a:cubicBezTo>
                  <a:cubicBezTo>
                    <a:pt x="49" y="198"/>
                    <a:pt x="50" y="196"/>
                    <a:pt x="51" y="194"/>
                  </a:cubicBezTo>
                  <a:cubicBezTo>
                    <a:pt x="52" y="192"/>
                    <a:pt x="53" y="190"/>
                    <a:pt x="54" y="188"/>
                  </a:cubicBezTo>
                  <a:cubicBezTo>
                    <a:pt x="56" y="184"/>
                    <a:pt x="58" y="180"/>
                    <a:pt x="60" y="177"/>
                  </a:cubicBezTo>
                  <a:cubicBezTo>
                    <a:pt x="64" y="171"/>
                    <a:pt x="66" y="165"/>
                    <a:pt x="68" y="160"/>
                  </a:cubicBezTo>
                  <a:cubicBezTo>
                    <a:pt x="73" y="151"/>
                    <a:pt x="75" y="145"/>
                    <a:pt x="75" y="139"/>
                  </a:cubicBezTo>
                  <a:cubicBezTo>
                    <a:pt x="77" y="133"/>
                    <a:pt x="77" y="127"/>
                    <a:pt x="80" y="120"/>
                  </a:cubicBezTo>
                  <a:cubicBezTo>
                    <a:pt x="80" y="118"/>
                    <a:pt x="81" y="116"/>
                    <a:pt x="82" y="114"/>
                  </a:cubicBezTo>
                  <a:cubicBezTo>
                    <a:pt x="83" y="112"/>
                    <a:pt x="84" y="110"/>
                    <a:pt x="85" y="108"/>
                  </a:cubicBezTo>
                  <a:cubicBezTo>
                    <a:pt x="87" y="106"/>
                    <a:pt x="88" y="104"/>
                    <a:pt x="90" y="101"/>
                  </a:cubicBezTo>
                  <a:cubicBezTo>
                    <a:pt x="91" y="100"/>
                    <a:pt x="92" y="99"/>
                    <a:pt x="93" y="97"/>
                  </a:cubicBezTo>
                  <a:cubicBezTo>
                    <a:pt x="94" y="97"/>
                    <a:pt x="94" y="96"/>
                    <a:pt x="95" y="95"/>
                  </a:cubicBezTo>
                  <a:cubicBezTo>
                    <a:pt x="96" y="95"/>
                    <a:pt x="96" y="94"/>
                    <a:pt x="97" y="93"/>
                  </a:cubicBezTo>
                  <a:cubicBezTo>
                    <a:pt x="99" y="92"/>
                    <a:pt x="101" y="90"/>
                    <a:pt x="103" y="88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3" y="81"/>
                    <a:pt x="115" y="79"/>
                    <a:pt x="118" y="78"/>
                  </a:cubicBezTo>
                  <a:cubicBezTo>
                    <a:pt x="120" y="76"/>
                    <a:pt x="123" y="74"/>
                    <a:pt x="125" y="73"/>
                  </a:cubicBezTo>
                  <a:cubicBezTo>
                    <a:pt x="135" y="67"/>
                    <a:pt x="146" y="61"/>
                    <a:pt x="156" y="57"/>
                  </a:cubicBezTo>
                  <a:cubicBezTo>
                    <a:pt x="177" y="48"/>
                    <a:pt x="200" y="42"/>
                    <a:pt x="224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4" y="40"/>
                    <a:pt x="224" y="40"/>
                    <a:pt x="225" y="40"/>
                  </a:cubicBezTo>
                  <a:cubicBezTo>
                    <a:pt x="229" y="40"/>
                    <a:pt x="234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53" y="40"/>
                    <a:pt x="268" y="41"/>
                    <a:pt x="282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2" y="43"/>
                    <a:pt x="282" y="43"/>
                    <a:pt x="283" y="43"/>
                  </a:cubicBezTo>
                  <a:cubicBezTo>
                    <a:pt x="283" y="43"/>
                    <a:pt x="283" y="43"/>
                    <a:pt x="283" y="43"/>
                  </a:cubicBezTo>
                  <a:cubicBezTo>
                    <a:pt x="302" y="46"/>
                    <a:pt x="321" y="51"/>
                    <a:pt x="339" y="56"/>
                  </a:cubicBezTo>
                  <a:cubicBezTo>
                    <a:pt x="339" y="56"/>
                    <a:pt x="339" y="56"/>
                    <a:pt x="339" y="56"/>
                  </a:cubicBezTo>
                  <a:cubicBezTo>
                    <a:pt x="348" y="59"/>
                    <a:pt x="358" y="62"/>
                    <a:pt x="368" y="65"/>
                  </a:cubicBezTo>
                  <a:cubicBezTo>
                    <a:pt x="378" y="68"/>
                    <a:pt x="389" y="71"/>
                    <a:pt x="399" y="74"/>
                  </a:cubicBezTo>
                  <a:cubicBezTo>
                    <a:pt x="402" y="71"/>
                    <a:pt x="406" y="68"/>
                    <a:pt x="409" y="65"/>
                  </a:cubicBezTo>
                  <a:cubicBezTo>
                    <a:pt x="417" y="65"/>
                    <a:pt x="426" y="65"/>
                    <a:pt x="434" y="66"/>
                  </a:cubicBezTo>
                  <a:cubicBezTo>
                    <a:pt x="443" y="67"/>
                    <a:pt x="452" y="68"/>
                    <a:pt x="461" y="69"/>
                  </a:cubicBezTo>
                  <a:cubicBezTo>
                    <a:pt x="478" y="71"/>
                    <a:pt x="494" y="75"/>
                    <a:pt x="510" y="78"/>
                  </a:cubicBezTo>
                  <a:cubicBezTo>
                    <a:pt x="542" y="85"/>
                    <a:pt x="572" y="93"/>
                    <a:pt x="599" y="100"/>
                  </a:cubicBezTo>
                  <a:cubicBezTo>
                    <a:pt x="605" y="101"/>
                    <a:pt x="610" y="103"/>
                    <a:pt x="615" y="105"/>
                  </a:cubicBezTo>
                  <a:cubicBezTo>
                    <a:pt x="614" y="104"/>
                    <a:pt x="613" y="103"/>
                    <a:pt x="612" y="102"/>
                  </a:cubicBezTo>
                  <a:cubicBezTo>
                    <a:pt x="582" y="89"/>
                    <a:pt x="550" y="80"/>
                    <a:pt x="519" y="71"/>
                  </a:cubicBezTo>
                  <a:cubicBezTo>
                    <a:pt x="502" y="65"/>
                    <a:pt x="486" y="60"/>
                    <a:pt x="470" y="55"/>
                  </a:cubicBezTo>
                  <a:cubicBezTo>
                    <a:pt x="455" y="50"/>
                    <a:pt x="438" y="45"/>
                    <a:pt x="421" y="40"/>
                  </a:cubicBezTo>
                  <a:cubicBezTo>
                    <a:pt x="387" y="25"/>
                    <a:pt x="351" y="11"/>
                    <a:pt x="310" y="3"/>
                  </a:cubicBezTo>
                  <a:cubicBezTo>
                    <a:pt x="310" y="3"/>
                    <a:pt x="310" y="3"/>
                    <a:pt x="309" y="3"/>
                  </a:cubicBezTo>
                  <a:cubicBezTo>
                    <a:pt x="309" y="3"/>
                    <a:pt x="309" y="3"/>
                    <a:pt x="309" y="3"/>
                  </a:cubicBezTo>
                  <a:cubicBezTo>
                    <a:pt x="308" y="3"/>
                    <a:pt x="308" y="3"/>
                    <a:pt x="308" y="3"/>
                  </a:cubicBezTo>
                  <a:cubicBezTo>
                    <a:pt x="308" y="3"/>
                    <a:pt x="308" y="3"/>
                    <a:pt x="308" y="3"/>
                  </a:cubicBezTo>
                  <a:cubicBezTo>
                    <a:pt x="295" y="1"/>
                    <a:pt x="280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82">
              <a:extLst>
                <a:ext uri="{FF2B5EF4-FFF2-40B4-BE49-F238E27FC236}">
                  <a16:creationId xmlns:a16="http://schemas.microsoft.com/office/drawing/2014/main" xmlns="" id="{8FE2F4F1-A4D6-4D4A-81B4-BE54045D3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8375" y="2516187"/>
              <a:ext cx="803275" cy="457200"/>
            </a:xfrm>
            <a:custGeom>
              <a:avLst/>
              <a:gdLst>
                <a:gd name="T0" fmla="*/ 0 w 549"/>
                <a:gd name="T1" fmla="*/ 289 h 311"/>
                <a:gd name="T2" fmla="*/ 4 w 549"/>
                <a:gd name="T3" fmla="*/ 280 h 311"/>
                <a:gd name="T4" fmla="*/ 205 w 549"/>
                <a:gd name="T5" fmla="*/ 70 h 311"/>
                <a:gd name="T6" fmla="*/ 188 w 549"/>
                <a:gd name="T7" fmla="*/ 79 h 311"/>
                <a:gd name="T8" fmla="*/ 172 w 549"/>
                <a:gd name="T9" fmla="*/ 89 h 311"/>
                <a:gd name="T10" fmla="*/ 137 w 549"/>
                <a:gd name="T11" fmla="*/ 112 h 311"/>
                <a:gd name="T12" fmla="*/ 116 w 549"/>
                <a:gd name="T13" fmla="*/ 126 h 311"/>
                <a:gd name="T14" fmla="*/ 109 w 549"/>
                <a:gd name="T15" fmla="*/ 132 h 311"/>
                <a:gd name="T16" fmla="*/ 103 w 549"/>
                <a:gd name="T17" fmla="*/ 138 h 311"/>
                <a:gd name="T18" fmla="*/ 95 w 549"/>
                <a:gd name="T19" fmla="*/ 147 h 311"/>
                <a:gd name="T20" fmla="*/ 79 w 549"/>
                <a:gd name="T21" fmla="*/ 173 h 311"/>
                <a:gd name="T22" fmla="*/ 70 w 549"/>
                <a:gd name="T23" fmla="*/ 183 h 311"/>
                <a:gd name="T24" fmla="*/ 58 w 549"/>
                <a:gd name="T25" fmla="*/ 201 h 311"/>
                <a:gd name="T26" fmla="*/ 53 w 549"/>
                <a:gd name="T27" fmla="*/ 199 h 311"/>
                <a:gd name="T28" fmla="*/ 32 w 549"/>
                <a:gd name="T29" fmla="*/ 226 h 311"/>
                <a:gd name="T30" fmla="*/ 18 w 549"/>
                <a:gd name="T31" fmla="*/ 255 h 311"/>
                <a:gd name="T32" fmla="*/ 5 w 549"/>
                <a:gd name="T33" fmla="*/ 281 h 311"/>
                <a:gd name="T34" fmla="*/ 5 w 549"/>
                <a:gd name="T35" fmla="*/ 281 h 311"/>
                <a:gd name="T36" fmla="*/ 4 w 549"/>
                <a:gd name="T37" fmla="*/ 292 h 311"/>
                <a:gd name="T38" fmla="*/ 2 w 549"/>
                <a:gd name="T39" fmla="*/ 311 h 311"/>
                <a:gd name="T40" fmla="*/ 30 w 549"/>
                <a:gd name="T41" fmla="*/ 258 h 311"/>
                <a:gd name="T42" fmla="*/ 58 w 549"/>
                <a:gd name="T43" fmla="*/ 216 h 311"/>
                <a:gd name="T44" fmla="*/ 90 w 549"/>
                <a:gd name="T45" fmla="*/ 178 h 311"/>
                <a:gd name="T46" fmla="*/ 116 w 549"/>
                <a:gd name="T47" fmla="*/ 153 h 311"/>
                <a:gd name="T48" fmla="*/ 123 w 549"/>
                <a:gd name="T49" fmla="*/ 147 h 311"/>
                <a:gd name="T50" fmla="*/ 130 w 549"/>
                <a:gd name="T51" fmla="*/ 141 h 311"/>
                <a:gd name="T52" fmla="*/ 139 w 549"/>
                <a:gd name="T53" fmla="*/ 133 h 311"/>
                <a:gd name="T54" fmla="*/ 160 w 549"/>
                <a:gd name="T55" fmla="*/ 117 h 311"/>
                <a:gd name="T56" fmla="*/ 172 w 549"/>
                <a:gd name="T57" fmla="*/ 108 h 311"/>
                <a:gd name="T58" fmla="*/ 205 w 549"/>
                <a:gd name="T59" fmla="*/ 88 h 311"/>
                <a:gd name="T60" fmla="*/ 246 w 549"/>
                <a:gd name="T61" fmla="*/ 67 h 311"/>
                <a:gd name="T62" fmla="*/ 239 w 549"/>
                <a:gd name="T63" fmla="*/ 68 h 311"/>
                <a:gd name="T64" fmla="*/ 229 w 549"/>
                <a:gd name="T65" fmla="*/ 69 h 311"/>
                <a:gd name="T66" fmla="*/ 441 w 549"/>
                <a:gd name="T67" fmla="*/ 0 h 311"/>
                <a:gd name="T68" fmla="*/ 337 w 549"/>
                <a:gd name="T69" fmla="*/ 12 h 311"/>
                <a:gd name="T70" fmla="*/ 235 w 549"/>
                <a:gd name="T71" fmla="*/ 50 h 311"/>
                <a:gd name="T72" fmla="*/ 314 w 549"/>
                <a:gd name="T73" fmla="*/ 35 h 311"/>
                <a:gd name="T74" fmla="*/ 372 w 549"/>
                <a:gd name="T75" fmla="*/ 26 h 311"/>
                <a:gd name="T76" fmla="*/ 482 w 549"/>
                <a:gd name="T77" fmla="*/ 14 h 311"/>
                <a:gd name="T78" fmla="*/ 500 w 549"/>
                <a:gd name="T79" fmla="*/ 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9" h="311">
                  <a:moveTo>
                    <a:pt x="4" y="280"/>
                  </a:moveTo>
                  <a:cubicBezTo>
                    <a:pt x="3" y="283"/>
                    <a:pt x="1" y="286"/>
                    <a:pt x="0" y="289"/>
                  </a:cubicBezTo>
                  <a:cubicBezTo>
                    <a:pt x="2" y="286"/>
                    <a:pt x="3" y="284"/>
                    <a:pt x="5" y="281"/>
                  </a:cubicBezTo>
                  <a:cubicBezTo>
                    <a:pt x="4" y="281"/>
                    <a:pt x="4" y="280"/>
                    <a:pt x="4" y="280"/>
                  </a:cubicBezTo>
                  <a:moveTo>
                    <a:pt x="224" y="61"/>
                  </a:moveTo>
                  <a:cubicBezTo>
                    <a:pt x="217" y="63"/>
                    <a:pt x="211" y="67"/>
                    <a:pt x="205" y="70"/>
                  </a:cubicBezTo>
                  <a:cubicBezTo>
                    <a:pt x="202" y="71"/>
                    <a:pt x="199" y="73"/>
                    <a:pt x="196" y="74"/>
                  </a:cubicBezTo>
                  <a:cubicBezTo>
                    <a:pt x="194" y="76"/>
                    <a:pt x="191" y="77"/>
                    <a:pt x="188" y="79"/>
                  </a:cubicBezTo>
                  <a:cubicBezTo>
                    <a:pt x="185" y="81"/>
                    <a:pt x="183" y="82"/>
                    <a:pt x="180" y="84"/>
                  </a:cubicBezTo>
                  <a:cubicBezTo>
                    <a:pt x="177" y="85"/>
                    <a:pt x="175" y="87"/>
                    <a:pt x="172" y="89"/>
                  </a:cubicBezTo>
                  <a:cubicBezTo>
                    <a:pt x="167" y="92"/>
                    <a:pt x="162" y="96"/>
                    <a:pt x="157" y="100"/>
                  </a:cubicBezTo>
                  <a:cubicBezTo>
                    <a:pt x="151" y="104"/>
                    <a:pt x="144" y="108"/>
                    <a:pt x="137" y="112"/>
                  </a:cubicBezTo>
                  <a:cubicBezTo>
                    <a:pt x="131" y="116"/>
                    <a:pt x="124" y="121"/>
                    <a:pt x="118" y="125"/>
                  </a:cubicBezTo>
                  <a:cubicBezTo>
                    <a:pt x="117" y="125"/>
                    <a:pt x="117" y="126"/>
                    <a:pt x="116" y="126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4"/>
                    <a:pt x="108" y="134"/>
                    <a:pt x="108" y="134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1" y="140"/>
                    <a:pt x="99" y="142"/>
                    <a:pt x="98" y="144"/>
                  </a:cubicBezTo>
                  <a:cubicBezTo>
                    <a:pt x="97" y="145"/>
                    <a:pt x="96" y="146"/>
                    <a:pt x="95" y="147"/>
                  </a:cubicBezTo>
                  <a:cubicBezTo>
                    <a:pt x="94" y="149"/>
                    <a:pt x="92" y="152"/>
                    <a:pt x="91" y="154"/>
                  </a:cubicBezTo>
                  <a:cubicBezTo>
                    <a:pt x="93" y="157"/>
                    <a:pt x="87" y="164"/>
                    <a:pt x="79" y="173"/>
                  </a:cubicBezTo>
                  <a:cubicBezTo>
                    <a:pt x="77" y="175"/>
                    <a:pt x="75" y="178"/>
                    <a:pt x="73" y="180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69" y="185"/>
                    <a:pt x="68" y="186"/>
                    <a:pt x="67" y="187"/>
                  </a:cubicBezTo>
                  <a:cubicBezTo>
                    <a:pt x="64" y="192"/>
                    <a:pt x="60" y="197"/>
                    <a:pt x="58" y="201"/>
                  </a:cubicBezTo>
                  <a:cubicBezTo>
                    <a:pt x="57" y="200"/>
                    <a:pt x="56" y="199"/>
                    <a:pt x="55" y="199"/>
                  </a:cubicBezTo>
                  <a:cubicBezTo>
                    <a:pt x="55" y="199"/>
                    <a:pt x="54" y="199"/>
                    <a:pt x="53" y="199"/>
                  </a:cubicBezTo>
                  <a:cubicBezTo>
                    <a:pt x="51" y="200"/>
                    <a:pt x="49" y="202"/>
                    <a:pt x="47" y="204"/>
                  </a:cubicBezTo>
                  <a:cubicBezTo>
                    <a:pt x="43" y="209"/>
                    <a:pt x="38" y="217"/>
                    <a:pt x="32" y="226"/>
                  </a:cubicBezTo>
                  <a:cubicBezTo>
                    <a:pt x="30" y="230"/>
                    <a:pt x="27" y="235"/>
                    <a:pt x="25" y="240"/>
                  </a:cubicBezTo>
                  <a:cubicBezTo>
                    <a:pt x="22" y="245"/>
                    <a:pt x="20" y="250"/>
                    <a:pt x="18" y="255"/>
                  </a:cubicBezTo>
                  <a:cubicBezTo>
                    <a:pt x="13" y="265"/>
                    <a:pt x="8" y="274"/>
                    <a:pt x="5" y="281"/>
                  </a:cubicBezTo>
                  <a:cubicBezTo>
                    <a:pt x="5" y="281"/>
                    <a:pt x="5" y="281"/>
                    <a:pt x="5" y="281"/>
                  </a:cubicBezTo>
                  <a:cubicBezTo>
                    <a:pt x="5" y="281"/>
                    <a:pt x="5" y="281"/>
                    <a:pt x="5" y="281"/>
                  </a:cubicBezTo>
                  <a:cubicBezTo>
                    <a:pt x="5" y="281"/>
                    <a:pt x="5" y="281"/>
                    <a:pt x="5" y="281"/>
                  </a:cubicBezTo>
                  <a:cubicBezTo>
                    <a:pt x="5" y="281"/>
                    <a:pt x="5" y="281"/>
                    <a:pt x="5" y="281"/>
                  </a:cubicBezTo>
                  <a:cubicBezTo>
                    <a:pt x="4" y="285"/>
                    <a:pt x="4" y="288"/>
                    <a:pt x="4" y="292"/>
                  </a:cubicBezTo>
                  <a:cubicBezTo>
                    <a:pt x="3" y="296"/>
                    <a:pt x="3" y="299"/>
                    <a:pt x="3" y="303"/>
                  </a:cubicBezTo>
                  <a:cubicBezTo>
                    <a:pt x="3" y="306"/>
                    <a:pt x="2" y="309"/>
                    <a:pt x="2" y="311"/>
                  </a:cubicBezTo>
                  <a:cubicBezTo>
                    <a:pt x="7" y="301"/>
                    <a:pt x="11" y="291"/>
                    <a:pt x="17" y="281"/>
                  </a:cubicBezTo>
                  <a:cubicBezTo>
                    <a:pt x="21" y="273"/>
                    <a:pt x="25" y="266"/>
                    <a:pt x="30" y="258"/>
                  </a:cubicBezTo>
                  <a:cubicBezTo>
                    <a:pt x="34" y="251"/>
                    <a:pt x="39" y="244"/>
                    <a:pt x="44" y="237"/>
                  </a:cubicBezTo>
                  <a:cubicBezTo>
                    <a:pt x="48" y="230"/>
                    <a:pt x="53" y="223"/>
                    <a:pt x="58" y="216"/>
                  </a:cubicBezTo>
                  <a:cubicBezTo>
                    <a:pt x="63" y="209"/>
                    <a:pt x="69" y="203"/>
                    <a:pt x="74" y="197"/>
                  </a:cubicBezTo>
                  <a:cubicBezTo>
                    <a:pt x="80" y="190"/>
                    <a:pt x="85" y="184"/>
                    <a:pt x="90" y="178"/>
                  </a:cubicBezTo>
                  <a:cubicBezTo>
                    <a:pt x="96" y="172"/>
                    <a:pt x="102" y="167"/>
                    <a:pt x="108" y="161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2" y="123"/>
                    <a:pt x="156" y="120"/>
                    <a:pt x="160" y="117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8" y="111"/>
                    <a:pt x="171" y="109"/>
                    <a:pt x="172" y="108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90" y="96"/>
                    <a:pt x="197" y="92"/>
                    <a:pt x="205" y="88"/>
                  </a:cubicBezTo>
                  <a:cubicBezTo>
                    <a:pt x="213" y="84"/>
                    <a:pt x="220" y="79"/>
                    <a:pt x="228" y="75"/>
                  </a:cubicBezTo>
                  <a:cubicBezTo>
                    <a:pt x="234" y="72"/>
                    <a:pt x="240" y="70"/>
                    <a:pt x="246" y="67"/>
                  </a:cubicBezTo>
                  <a:cubicBezTo>
                    <a:pt x="246" y="67"/>
                    <a:pt x="246" y="67"/>
                    <a:pt x="245" y="67"/>
                  </a:cubicBezTo>
                  <a:cubicBezTo>
                    <a:pt x="243" y="67"/>
                    <a:pt x="241" y="68"/>
                    <a:pt x="239" y="68"/>
                  </a:cubicBezTo>
                  <a:cubicBezTo>
                    <a:pt x="236" y="68"/>
                    <a:pt x="234" y="69"/>
                    <a:pt x="231" y="69"/>
                  </a:cubicBezTo>
                  <a:cubicBezTo>
                    <a:pt x="231" y="69"/>
                    <a:pt x="230" y="69"/>
                    <a:pt x="229" y="69"/>
                  </a:cubicBezTo>
                  <a:cubicBezTo>
                    <a:pt x="224" y="68"/>
                    <a:pt x="221" y="66"/>
                    <a:pt x="224" y="61"/>
                  </a:cubicBezTo>
                  <a:moveTo>
                    <a:pt x="441" y="0"/>
                  </a:moveTo>
                  <a:cubicBezTo>
                    <a:pt x="435" y="0"/>
                    <a:pt x="429" y="0"/>
                    <a:pt x="423" y="0"/>
                  </a:cubicBezTo>
                  <a:cubicBezTo>
                    <a:pt x="397" y="1"/>
                    <a:pt x="368" y="5"/>
                    <a:pt x="337" y="12"/>
                  </a:cubicBezTo>
                  <a:cubicBezTo>
                    <a:pt x="332" y="13"/>
                    <a:pt x="326" y="15"/>
                    <a:pt x="320" y="16"/>
                  </a:cubicBezTo>
                  <a:cubicBezTo>
                    <a:pt x="292" y="24"/>
                    <a:pt x="263" y="35"/>
                    <a:pt x="235" y="50"/>
                  </a:cubicBezTo>
                  <a:cubicBezTo>
                    <a:pt x="260" y="43"/>
                    <a:pt x="287" y="38"/>
                    <a:pt x="314" y="35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23" y="35"/>
                    <a:pt x="331" y="34"/>
                    <a:pt x="339" y="34"/>
                  </a:cubicBezTo>
                  <a:cubicBezTo>
                    <a:pt x="350" y="31"/>
                    <a:pt x="361" y="28"/>
                    <a:pt x="372" y="26"/>
                  </a:cubicBezTo>
                  <a:cubicBezTo>
                    <a:pt x="393" y="21"/>
                    <a:pt x="414" y="18"/>
                    <a:pt x="434" y="16"/>
                  </a:cubicBezTo>
                  <a:cubicBezTo>
                    <a:pt x="451" y="15"/>
                    <a:pt x="467" y="14"/>
                    <a:pt x="482" y="14"/>
                  </a:cubicBezTo>
                  <a:cubicBezTo>
                    <a:pt x="506" y="14"/>
                    <a:pt x="528" y="16"/>
                    <a:pt x="549" y="18"/>
                  </a:cubicBezTo>
                  <a:cubicBezTo>
                    <a:pt x="537" y="13"/>
                    <a:pt x="521" y="8"/>
                    <a:pt x="500" y="5"/>
                  </a:cubicBezTo>
                  <a:cubicBezTo>
                    <a:pt x="483" y="2"/>
                    <a:pt x="463" y="0"/>
                    <a:pt x="44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83">
              <a:extLst>
                <a:ext uri="{FF2B5EF4-FFF2-40B4-BE49-F238E27FC236}">
                  <a16:creationId xmlns:a16="http://schemas.microsoft.com/office/drawing/2014/main" xmlns="" id="{F7315EB1-C95F-4415-AD56-2A567F05C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2744787"/>
              <a:ext cx="287338" cy="744538"/>
            </a:xfrm>
            <a:custGeom>
              <a:avLst/>
              <a:gdLst>
                <a:gd name="T0" fmla="*/ 9 w 197"/>
                <a:gd name="T1" fmla="*/ 406 h 505"/>
                <a:gd name="T2" fmla="*/ 14 w 197"/>
                <a:gd name="T3" fmla="*/ 429 h 505"/>
                <a:gd name="T4" fmla="*/ 24 w 197"/>
                <a:gd name="T5" fmla="*/ 463 h 505"/>
                <a:gd name="T6" fmla="*/ 36 w 197"/>
                <a:gd name="T7" fmla="*/ 494 h 505"/>
                <a:gd name="T8" fmla="*/ 52 w 197"/>
                <a:gd name="T9" fmla="*/ 486 h 505"/>
                <a:gd name="T10" fmla="*/ 8 w 197"/>
                <a:gd name="T11" fmla="*/ 402 h 505"/>
                <a:gd name="T12" fmla="*/ 197 w 197"/>
                <a:gd name="T13" fmla="*/ 0 h 505"/>
                <a:gd name="T14" fmla="*/ 179 w 197"/>
                <a:gd name="T15" fmla="*/ 15 h 505"/>
                <a:gd name="T16" fmla="*/ 156 w 197"/>
                <a:gd name="T17" fmla="*/ 34 h 505"/>
                <a:gd name="T18" fmla="*/ 152 w 197"/>
                <a:gd name="T19" fmla="*/ 36 h 505"/>
                <a:gd name="T20" fmla="*/ 147 w 197"/>
                <a:gd name="T21" fmla="*/ 40 h 505"/>
                <a:gd name="T22" fmla="*/ 146 w 197"/>
                <a:gd name="T23" fmla="*/ 42 h 505"/>
                <a:gd name="T24" fmla="*/ 141 w 197"/>
                <a:gd name="T25" fmla="*/ 46 h 505"/>
                <a:gd name="T26" fmla="*/ 89 w 197"/>
                <a:gd name="T27" fmla="*/ 97 h 505"/>
                <a:gd name="T28" fmla="*/ 65 w 197"/>
                <a:gd name="T29" fmla="*/ 127 h 505"/>
                <a:gd name="T30" fmla="*/ 51 w 197"/>
                <a:gd name="T31" fmla="*/ 151 h 505"/>
                <a:gd name="T32" fmla="*/ 38 w 197"/>
                <a:gd name="T33" fmla="*/ 177 h 505"/>
                <a:gd name="T34" fmla="*/ 18 w 197"/>
                <a:gd name="T35" fmla="*/ 234 h 505"/>
                <a:gd name="T36" fmla="*/ 11 w 197"/>
                <a:gd name="T37" fmla="*/ 261 h 505"/>
                <a:gd name="T38" fmla="*/ 7 w 197"/>
                <a:gd name="T39" fmla="*/ 278 h 505"/>
                <a:gd name="T40" fmla="*/ 0 w 197"/>
                <a:gd name="T41" fmla="*/ 308 h 505"/>
                <a:gd name="T42" fmla="*/ 0 w 197"/>
                <a:gd name="T43" fmla="*/ 316 h 505"/>
                <a:gd name="T44" fmla="*/ 2 w 197"/>
                <a:gd name="T45" fmla="*/ 330 h 505"/>
                <a:gd name="T46" fmla="*/ 24 w 197"/>
                <a:gd name="T47" fmla="*/ 381 h 505"/>
                <a:gd name="T48" fmla="*/ 21 w 197"/>
                <a:gd name="T49" fmla="*/ 353 h 505"/>
                <a:gd name="T50" fmla="*/ 21 w 197"/>
                <a:gd name="T51" fmla="*/ 336 h 505"/>
                <a:gd name="T52" fmla="*/ 21 w 197"/>
                <a:gd name="T53" fmla="*/ 336 h 505"/>
                <a:gd name="T54" fmla="*/ 24 w 197"/>
                <a:gd name="T55" fmla="*/ 294 h 505"/>
                <a:gd name="T56" fmla="*/ 39 w 197"/>
                <a:gd name="T57" fmla="*/ 229 h 505"/>
                <a:gd name="T58" fmla="*/ 56 w 197"/>
                <a:gd name="T59" fmla="*/ 185 h 505"/>
                <a:gd name="T60" fmla="*/ 66 w 197"/>
                <a:gd name="T61" fmla="*/ 164 h 505"/>
                <a:gd name="T62" fmla="*/ 83 w 197"/>
                <a:gd name="T63" fmla="*/ 134 h 505"/>
                <a:gd name="T64" fmla="*/ 102 w 197"/>
                <a:gd name="T65" fmla="*/ 105 h 505"/>
                <a:gd name="T66" fmla="*/ 122 w 197"/>
                <a:gd name="T67" fmla="*/ 79 h 505"/>
                <a:gd name="T68" fmla="*/ 128 w 197"/>
                <a:gd name="T69" fmla="*/ 71 h 505"/>
                <a:gd name="T70" fmla="*/ 149 w 197"/>
                <a:gd name="T71" fmla="*/ 47 h 505"/>
                <a:gd name="T72" fmla="*/ 151 w 197"/>
                <a:gd name="T73" fmla="*/ 44 h 505"/>
                <a:gd name="T74" fmla="*/ 151 w 197"/>
                <a:gd name="T75" fmla="*/ 44 h 505"/>
                <a:gd name="T76" fmla="*/ 151 w 197"/>
                <a:gd name="T77" fmla="*/ 44 h 505"/>
                <a:gd name="T78" fmla="*/ 151 w 197"/>
                <a:gd name="T79" fmla="*/ 44 h 505"/>
                <a:gd name="T80" fmla="*/ 152 w 197"/>
                <a:gd name="T81" fmla="*/ 43 h 505"/>
                <a:gd name="T82" fmla="*/ 152 w 197"/>
                <a:gd name="T83" fmla="*/ 43 h 505"/>
                <a:gd name="T84" fmla="*/ 152 w 197"/>
                <a:gd name="T85" fmla="*/ 43 h 505"/>
                <a:gd name="T86" fmla="*/ 152 w 197"/>
                <a:gd name="T87" fmla="*/ 43 h 505"/>
                <a:gd name="T88" fmla="*/ 156 w 197"/>
                <a:gd name="T89" fmla="*/ 40 h 505"/>
                <a:gd name="T90" fmla="*/ 156 w 197"/>
                <a:gd name="T91" fmla="*/ 40 h 505"/>
                <a:gd name="T92" fmla="*/ 156 w 197"/>
                <a:gd name="T93" fmla="*/ 40 h 505"/>
                <a:gd name="T94" fmla="*/ 156 w 197"/>
                <a:gd name="T95" fmla="*/ 40 h 505"/>
                <a:gd name="T96" fmla="*/ 156 w 197"/>
                <a:gd name="T97" fmla="*/ 40 h 505"/>
                <a:gd name="T98" fmla="*/ 156 w 197"/>
                <a:gd name="T99" fmla="*/ 39 h 505"/>
                <a:gd name="T100" fmla="*/ 164 w 197"/>
                <a:gd name="T101" fmla="*/ 28 h 505"/>
                <a:gd name="T102" fmla="*/ 188 w 197"/>
                <a:gd name="T103" fmla="*/ 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7" h="505">
                  <a:moveTo>
                    <a:pt x="8" y="402"/>
                  </a:moveTo>
                  <a:cubicBezTo>
                    <a:pt x="8" y="403"/>
                    <a:pt x="8" y="405"/>
                    <a:pt x="9" y="406"/>
                  </a:cubicBezTo>
                  <a:cubicBezTo>
                    <a:pt x="9" y="410"/>
                    <a:pt x="10" y="414"/>
                    <a:pt x="11" y="418"/>
                  </a:cubicBezTo>
                  <a:cubicBezTo>
                    <a:pt x="12" y="422"/>
                    <a:pt x="13" y="426"/>
                    <a:pt x="14" y="429"/>
                  </a:cubicBezTo>
                  <a:cubicBezTo>
                    <a:pt x="16" y="437"/>
                    <a:pt x="18" y="445"/>
                    <a:pt x="20" y="452"/>
                  </a:cubicBezTo>
                  <a:cubicBezTo>
                    <a:pt x="21" y="456"/>
                    <a:pt x="22" y="459"/>
                    <a:pt x="24" y="463"/>
                  </a:cubicBezTo>
                  <a:cubicBezTo>
                    <a:pt x="28" y="473"/>
                    <a:pt x="28" y="473"/>
                    <a:pt x="28" y="473"/>
                  </a:cubicBezTo>
                  <a:cubicBezTo>
                    <a:pt x="30" y="480"/>
                    <a:pt x="33" y="487"/>
                    <a:pt x="36" y="494"/>
                  </a:cubicBezTo>
                  <a:cubicBezTo>
                    <a:pt x="44" y="498"/>
                    <a:pt x="52" y="502"/>
                    <a:pt x="60" y="505"/>
                  </a:cubicBezTo>
                  <a:cubicBezTo>
                    <a:pt x="52" y="486"/>
                    <a:pt x="52" y="486"/>
                    <a:pt x="52" y="486"/>
                  </a:cubicBezTo>
                  <a:cubicBezTo>
                    <a:pt x="49" y="480"/>
                    <a:pt x="47" y="474"/>
                    <a:pt x="45" y="467"/>
                  </a:cubicBezTo>
                  <a:cubicBezTo>
                    <a:pt x="31" y="446"/>
                    <a:pt x="19" y="424"/>
                    <a:pt x="8" y="402"/>
                  </a:cubicBezTo>
                  <a:moveTo>
                    <a:pt x="197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194" y="2"/>
                    <a:pt x="191" y="5"/>
                    <a:pt x="188" y="7"/>
                  </a:cubicBezTo>
                  <a:cubicBezTo>
                    <a:pt x="185" y="10"/>
                    <a:pt x="182" y="12"/>
                    <a:pt x="179" y="15"/>
                  </a:cubicBezTo>
                  <a:cubicBezTo>
                    <a:pt x="173" y="20"/>
                    <a:pt x="168" y="25"/>
                    <a:pt x="164" y="28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48" y="40"/>
                    <a:pt x="148" y="40"/>
                    <a:pt x="148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1" y="46"/>
                    <a:pt x="141" y="46"/>
                    <a:pt x="141" y="46"/>
                  </a:cubicBezTo>
                  <a:cubicBezTo>
                    <a:pt x="132" y="54"/>
                    <a:pt x="123" y="61"/>
                    <a:pt x="114" y="70"/>
                  </a:cubicBezTo>
                  <a:cubicBezTo>
                    <a:pt x="106" y="79"/>
                    <a:pt x="97" y="88"/>
                    <a:pt x="89" y="97"/>
                  </a:cubicBezTo>
                  <a:cubicBezTo>
                    <a:pt x="83" y="104"/>
                    <a:pt x="77" y="112"/>
                    <a:pt x="71" y="119"/>
                  </a:cubicBezTo>
                  <a:cubicBezTo>
                    <a:pt x="69" y="122"/>
                    <a:pt x="67" y="124"/>
                    <a:pt x="65" y="127"/>
                  </a:cubicBezTo>
                  <a:cubicBezTo>
                    <a:pt x="61" y="134"/>
                    <a:pt x="57" y="141"/>
                    <a:pt x="53" y="148"/>
                  </a:cubicBezTo>
                  <a:cubicBezTo>
                    <a:pt x="52" y="149"/>
                    <a:pt x="52" y="150"/>
                    <a:pt x="51" y="151"/>
                  </a:cubicBezTo>
                  <a:cubicBezTo>
                    <a:pt x="49" y="155"/>
                    <a:pt x="47" y="159"/>
                    <a:pt x="45" y="163"/>
                  </a:cubicBezTo>
                  <a:cubicBezTo>
                    <a:pt x="42" y="167"/>
                    <a:pt x="40" y="172"/>
                    <a:pt x="38" y="177"/>
                  </a:cubicBezTo>
                  <a:cubicBezTo>
                    <a:pt x="34" y="186"/>
                    <a:pt x="30" y="196"/>
                    <a:pt x="27" y="206"/>
                  </a:cubicBezTo>
                  <a:cubicBezTo>
                    <a:pt x="23" y="215"/>
                    <a:pt x="20" y="225"/>
                    <a:pt x="18" y="234"/>
                  </a:cubicBezTo>
                  <a:cubicBezTo>
                    <a:pt x="16" y="239"/>
                    <a:pt x="15" y="244"/>
                    <a:pt x="14" y="248"/>
                  </a:cubicBezTo>
                  <a:cubicBezTo>
                    <a:pt x="13" y="252"/>
                    <a:pt x="12" y="257"/>
                    <a:pt x="11" y="261"/>
                  </a:cubicBezTo>
                  <a:cubicBezTo>
                    <a:pt x="10" y="265"/>
                    <a:pt x="9" y="269"/>
                    <a:pt x="8" y="273"/>
                  </a:cubicBezTo>
                  <a:cubicBezTo>
                    <a:pt x="8" y="274"/>
                    <a:pt x="8" y="276"/>
                    <a:pt x="7" y="278"/>
                  </a:cubicBezTo>
                  <a:cubicBezTo>
                    <a:pt x="7" y="280"/>
                    <a:pt x="7" y="281"/>
                    <a:pt x="6" y="283"/>
                  </a:cubicBezTo>
                  <a:cubicBezTo>
                    <a:pt x="4" y="296"/>
                    <a:pt x="2" y="305"/>
                    <a:pt x="0" y="308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1"/>
                    <a:pt x="0" y="314"/>
                    <a:pt x="0" y="316"/>
                  </a:cubicBezTo>
                  <a:cubicBezTo>
                    <a:pt x="0" y="320"/>
                    <a:pt x="0" y="324"/>
                    <a:pt x="0" y="328"/>
                  </a:cubicBezTo>
                  <a:cubicBezTo>
                    <a:pt x="1" y="329"/>
                    <a:pt x="1" y="330"/>
                    <a:pt x="2" y="330"/>
                  </a:cubicBezTo>
                  <a:cubicBezTo>
                    <a:pt x="8" y="348"/>
                    <a:pt x="16" y="366"/>
                    <a:pt x="25" y="384"/>
                  </a:cubicBezTo>
                  <a:cubicBezTo>
                    <a:pt x="25" y="383"/>
                    <a:pt x="24" y="382"/>
                    <a:pt x="24" y="381"/>
                  </a:cubicBezTo>
                  <a:cubicBezTo>
                    <a:pt x="23" y="373"/>
                    <a:pt x="23" y="366"/>
                    <a:pt x="22" y="358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1" y="347"/>
                    <a:pt x="21" y="347"/>
                    <a:pt x="21" y="347"/>
                  </a:cubicBezTo>
                  <a:cubicBezTo>
                    <a:pt x="21" y="343"/>
                    <a:pt x="21" y="339"/>
                    <a:pt x="21" y="336"/>
                  </a:cubicBezTo>
                  <a:cubicBezTo>
                    <a:pt x="21" y="336"/>
                    <a:pt x="21" y="336"/>
                    <a:pt x="21" y="336"/>
                  </a:cubicBezTo>
                  <a:cubicBezTo>
                    <a:pt x="21" y="336"/>
                    <a:pt x="21" y="336"/>
                    <a:pt x="21" y="336"/>
                  </a:cubicBezTo>
                  <a:cubicBezTo>
                    <a:pt x="21" y="329"/>
                    <a:pt x="21" y="322"/>
                    <a:pt x="22" y="315"/>
                  </a:cubicBezTo>
                  <a:cubicBezTo>
                    <a:pt x="22" y="308"/>
                    <a:pt x="23" y="301"/>
                    <a:pt x="24" y="294"/>
                  </a:cubicBezTo>
                  <a:cubicBezTo>
                    <a:pt x="26" y="280"/>
                    <a:pt x="29" y="265"/>
                    <a:pt x="33" y="251"/>
                  </a:cubicBezTo>
                  <a:cubicBezTo>
                    <a:pt x="34" y="243"/>
                    <a:pt x="37" y="236"/>
                    <a:pt x="39" y="229"/>
                  </a:cubicBezTo>
                  <a:cubicBezTo>
                    <a:pt x="41" y="222"/>
                    <a:pt x="44" y="214"/>
                    <a:pt x="46" y="207"/>
                  </a:cubicBezTo>
                  <a:cubicBezTo>
                    <a:pt x="49" y="200"/>
                    <a:pt x="52" y="193"/>
                    <a:pt x="56" y="18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2" y="171"/>
                    <a:pt x="64" y="168"/>
                    <a:pt x="66" y="164"/>
                  </a:cubicBezTo>
                  <a:cubicBezTo>
                    <a:pt x="69" y="158"/>
                    <a:pt x="73" y="151"/>
                    <a:pt x="77" y="144"/>
                  </a:cubicBezTo>
                  <a:cubicBezTo>
                    <a:pt x="79" y="140"/>
                    <a:pt x="81" y="137"/>
                    <a:pt x="83" y="13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93" y="118"/>
                    <a:pt x="97" y="112"/>
                    <a:pt x="102" y="105"/>
                  </a:cubicBezTo>
                  <a:cubicBezTo>
                    <a:pt x="106" y="100"/>
                    <a:pt x="110" y="94"/>
                    <a:pt x="115" y="88"/>
                  </a:cubicBezTo>
                  <a:cubicBezTo>
                    <a:pt x="117" y="85"/>
                    <a:pt x="119" y="82"/>
                    <a:pt x="122" y="79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33" y="65"/>
                    <a:pt x="137" y="60"/>
                    <a:pt x="142" y="55"/>
                  </a:cubicBezTo>
                  <a:cubicBezTo>
                    <a:pt x="144" y="52"/>
                    <a:pt x="146" y="49"/>
                    <a:pt x="149" y="47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5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55" y="40"/>
                    <a:pt x="155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60" y="34"/>
                    <a:pt x="162" y="31"/>
                    <a:pt x="164" y="28"/>
                  </a:cubicBezTo>
                  <a:cubicBezTo>
                    <a:pt x="168" y="25"/>
                    <a:pt x="173" y="20"/>
                    <a:pt x="179" y="15"/>
                  </a:cubicBezTo>
                  <a:cubicBezTo>
                    <a:pt x="182" y="12"/>
                    <a:pt x="185" y="10"/>
                    <a:pt x="188" y="7"/>
                  </a:cubicBezTo>
                  <a:cubicBezTo>
                    <a:pt x="191" y="5"/>
                    <a:pt x="194" y="2"/>
                    <a:pt x="19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xmlns="" id="{B011917E-365A-499D-B004-55A6418A5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262" y="3951288"/>
              <a:ext cx="473075" cy="146050"/>
            </a:xfrm>
            <a:custGeom>
              <a:avLst/>
              <a:gdLst>
                <a:gd name="T0" fmla="*/ 76 w 323"/>
                <a:gd name="T1" fmla="*/ 21 h 99"/>
                <a:gd name="T2" fmla="*/ 89 w 323"/>
                <a:gd name="T3" fmla="*/ 31 h 99"/>
                <a:gd name="T4" fmla="*/ 131 w 323"/>
                <a:gd name="T5" fmla="*/ 61 h 99"/>
                <a:gd name="T6" fmla="*/ 153 w 323"/>
                <a:gd name="T7" fmla="*/ 73 h 99"/>
                <a:gd name="T8" fmla="*/ 171 w 323"/>
                <a:gd name="T9" fmla="*/ 79 h 99"/>
                <a:gd name="T10" fmla="*/ 196 w 323"/>
                <a:gd name="T11" fmla="*/ 93 h 99"/>
                <a:gd name="T12" fmla="*/ 224 w 323"/>
                <a:gd name="T13" fmla="*/ 99 h 99"/>
                <a:gd name="T14" fmla="*/ 241 w 323"/>
                <a:gd name="T15" fmla="*/ 98 h 99"/>
                <a:gd name="T16" fmla="*/ 259 w 323"/>
                <a:gd name="T17" fmla="*/ 97 h 99"/>
                <a:gd name="T18" fmla="*/ 297 w 323"/>
                <a:gd name="T19" fmla="*/ 94 h 99"/>
                <a:gd name="T20" fmla="*/ 323 w 323"/>
                <a:gd name="T21" fmla="*/ 90 h 99"/>
                <a:gd name="T22" fmla="*/ 297 w 323"/>
                <a:gd name="T23" fmla="*/ 73 h 99"/>
                <a:gd name="T24" fmla="*/ 289 w 323"/>
                <a:gd name="T25" fmla="*/ 67 h 99"/>
                <a:gd name="T26" fmla="*/ 250 w 323"/>
                <a:gd name="T27" fmla="*/ 66 h 99"/>
                <a:gd name="T28" fmla="*/ 230 w 323"/>
                <a:gd name="T29" fmla="*/ 63 h 99"/>
                <a:gd name="T30" fmla="*/ 221 w 323"/>
                <a:gd name="T31" fmla="*/ 62 h 99"/>
                <a:gd name="T32" fmla="*/ 211 w 323"/>
                <a:gd name="T33" fmla="*/ 60 h 99"/>
                <a:gd name="T34" fmla="*/ 191 w 323"/>
                <a:gd name="T35" fmla="*/ 56 h 99"/>
                <a:gd name="T36" fmla="*/ 172 w 323"/>
                <a:gd name="T37" fmla="*/ 51 h 99"/>
                <a:gd name="T38" fmla="*/ 154 w 323"/>
                <a:gd name="T39" fmla="*/ 46 h 99"/>
                <a:gd name="T40" fmla="*/ 136 w 323"/>
                <a:gd name="T41" fmla="*/ 40 h 99"/>
                <a:gd name="T42" fmla="*/ 122 w 323"/>
                <a:gd name="T43" fmla="*/ 36 h 99"/>
                <a:gd name="T44" fmla="*/ 110 w 323"/>
                <a:gd name="T45" fmla="*/ 32 h 99"/>
                <a:gd name="T46" fmla="*/ 90 w 323"/>
                <a:gd name="T47" fmla="*/ 25 h 99"/>
                <a:gd name="T48" fmla="*/ 76 w 323"/>
                <a:gd name="T49" fmla="*/ 21 h 99"/>
                <a:gd name="T50" fmla="*/ 0 w 323"/>
                <a:gd name="T51" fmla="*/ 0 h 99"/>
                <a:gd name="T52" fmla="*/ 59 w 323"/>
                <a:gd name="T53" fmla="*/ 39 h 99"/>
                <a:gd name="T54" fmla="*/ 55 w 323"/>
                <a:gd name="T55" fmla="*/ 35 h 99"/>
                <a:gd name="T56" fmla="*/ 34 w 323"/>
                <a:gd name="T57" fmla="*/ 17 h 99"/>
                <a:gd name="T58" fmla="*/ 20 w 323"/>
                <a:gd name="T59" fmla="*/ 7 h 99"/>
                <a:gd name="T60" fmla="*/ 0 w 323"/>
                <a:gd name="T6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3" h="99">
                  <a:moveTo>
                    <a:pt x="76" y="21"/>
                  </a:moveTo>
                  <a:cubicBezTo>
                    <a:pt x="80" y="24"/>
                    <a:pt x="84" y="27"/>
                    <a:pt x="89" y="31"/>
                  </a:cubicBezTo>
                  <a:cubicBezTo>
                    <a:pt x="102" y="41"/>
                    <a:pt x="117" y="53"/>
                    <a:pt x="131" y="61"/>
                  </a:cubicBezTo>
                  <a:cubicBezTo>
                    <a:pt x="139" y="66"/>
                    <a:pt x="146" y="70"/>
                    <a:pt x="153" y="73"/>
                  </a:cubicBezTo>
                  <a:cubicBezTo>
                    <a:pt x="159" y="76"/>
                    <a:pt x="166" y="78"/>
                    <a:pt x="171" y="79"/>
                  </a:cubicBezTo>
                  <a:cubicBezTo>
                    <a:pt x="180" y="84"/>
                    <a:pt x="188" y="89"/>
                    <a:pt x="196" y="93"/>
                  </a:cubicBezTo>
                  <a:cubicBezTo>
                    <a:pt x="205" y="95"/>
                    <a:pt x="215" y="97"/>
                    <a:pt x="224" y="99"/>
                  </a:cubicBezTo>
                  <a:cubicBezTo>
                    <a:pt x="230" y="98"/>
                    <a:pt x="235" y="98"/>
                    <a:pt x="241" y="98"/>
                  </a:cubicBezTo>
                  <a:cubicBezTo>
                    <a:pt x="247" y="98"/>
                    <a:pt x="252" y="98"/>
                    <a:pt x="259" y="97"/>
                  </a:cubicBezTo>
                  <a:cubicBezTo>
                    <a:pt x="271" y="96"/>
                    <a:pt x="283" y="95"/>
                    <a:pt x="297" y="94"/>
                  </a:cubicBezTo>
                  <a:cubicBezTo>
                    <a:pt x="304" y="93"/>
                    <a:pt x="314" y="91"/>
                    <a:pt x="323" y="90"/>
                  </a:cubicBezTo>
                  <a:cubicBezTo>
                    <a:pt x="316" y="84"/>
                    <a:pt x="309" y="79"/>
                    <a:pt x="297" y="73"/>
                  </a:cubicBezTo>
                  <a:cubicBezTo>
                    <a:pt x="296" y="71"/>
                    <a:pt x="293" y="70"/>
                    <a:pt x="289" y="67"/>
                  </a:cubicBezTo>
                  <a:cubicBezTo>
                    <a:pt x="276" y="67"/>
                    <a:pt x="263" y="67"/>
                    <a:pt x="250" y="66"/>
                  </a:cubicBezTo>
                  <a:cubicBezTo>
                    <a:pt x="244" y="65"/>
                    <a:pt x="237" y="64"/>
                    <a:pt x="230" y="63"/>
                  </a:cubicBezTo>
                  <a:cubicBezTo>
                    <a:pt x="227" y="63"/>
                    <a:pt x="224" y="63"/>
                    <a:pt x="221" y="62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204" y="59"/>
                    <a:pt x="198" y="58"/>
                    <a:pt x="191" y="56"/>
                  </a:cubicBezTo>
                  <a:cubicBezTo>
                    <a:pt x="185" y="55"/>
                    <a:pt x="179" y="53"/>
                    <a:pt x="172" y="51"/>
                  </a:cubicBezTo>
                  <a:cubicBezTo>
                    <a:pt x="166" y="50"/>
                    <a:pt x="160" y="48"/>
                    <a:pt x="154" y="46"/>
                  </a:cubicBezTo>
                  <a:cubicBezTo>
                    <a:pt x="148" y="44"/>
                    <a:pt x="142" y="42"/>
                    <a:pt x="136" y="40"/>
                  </a:cubicBezTo>
                  <a:cubicBezTo>
                    <a:pt x="131" y="39"/>
                    <a:pt x="127" y="37"/>
                    <a:pt x="122" y="36"/>
                  </a:cubicBezTo>
                  <a:cubicBezTo>
                    <a:pt x="118" y="34"/>
                    <a:pt x="114" y="33"/>
                    <a:pt x="110" y="32"/>
                  </a:cubicBezTo>
                  <a:cubicBezTo>
                    <a:pt x="103" y="29"/>
                    <a:pt x="96" y="27"/>
                    <a:pt x="90" y="25"/>
                  </a:cubicBezTo>
                  <a:cubicBezTo>
                    <a:pt x="85" y="24"/>
                    <a:pt x="80" y="22"/>
                    <a:pt x="76" y="21"/>
                  </a:cubicBezTo>
                  <a:moveTo>
                    <a:pt x="0" y="0"/>
                  </a:moveTo>
                  <a:cubicBezTo>
                    <a:pt x="19" y="14"/>
                    <a:pt x="39" y="27"/>
                    <a:pt x="59" y="39"/>
                  </a:cubicBezTo>
                  <a:cubicBezTo>
                    <a:pt x="58" y="38"/>
                    <a:pt x="56" y="36"/>
                    <a:pt x="55" y="35"/>
                  </a:cubicBezTo>
                  <a:cubicBezTo>
                    <a:pt x="48" y="30"/>
                    <a:pt x="41" y="23"/>
                    <a:pt x="34" y="17"/>
                  </a:cubicBezTo>
                  <a:cubicBezTo>
                    <a:pt x="29" y="14"/>
                    <a:pt x="25" y="10"/>
                    <a:pt x="20" y="7"/>
                  </a:cubicBezTo>
                  <a:cubicBezTo>
                    <a:pt x="14" y="5"/>
                    <a:pt x="7" y="3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85">
              <a:extLst>
                <a:ext uri="{FF2B5EF4-FFF2-40B4-BE49-F238E27FC236}">
                  <a16:creationId xmlns:a16="http://schemas.microsoft.com/office/drawing/2014/main" xmlns="" id="{A4E0C5C0-5EF8-4114-BB67-E450D23532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500" y="2947987"/>
              <a:ext cx="1406525" cy="1062038"/>
            </a:xfrm>
            <a:custGeom>
              <a:avLst/>
              <a:gdLst>
                <a:gd name="T0" fmla="*/ 931 w 962"/>
                <a:gd name="T1" fmla="*/ 665 h 721"/>
                <a:gd name="T2" fmla="*/ 858 w 962"/>
                <a:gd name="T3" fmla="*/ 711 h 721"/>
                <a:gd name="T4" fmla="*/ 941 w 962"/>
                <a:gd name="T5" fmla="*/ 665 h 721"/>
                <a:gd name="T6" fmla="*/ 40 w 962"/>
                <a:gd name="T7" fmla="*/ 264 h 721"/>
                <a:gd name="T8" fmla="*/ 160 w 962"/>
                <a:gd name="T9" fmla="*/ 417 h 721"/>
                <a:gd name="T10" fmla="*/ 314 w 962"/>
                <a:gd name="T11" fmla="*/ 545 h 721"/>
                <a:gd name="T12" fmla="*/ 505 w 962"/>
                <a:gd name="T13" fmla="*/ 680 h 721"/>
                <a:gd name="T14" fmla="*/ 332 w 962"/>
                <a:gd name="T15" fmla="*/ 551 h 721"/>
                <a:gd name="T16" fmla="*/ 217 w 962"/>
                <a:gd name="T17" fmla="*/ 451 h 721"/>
                <a:gd name="T18" fmla="*/ 32 w 962"/>
                <a:gd name="T19" fmla="*/ 190 h 721"/>
                <a:gd name="T20" fmla="*/ 13 w 962"/>
                <a:gd name="T21" fmla="*/ 140 h 721"/>
                <a:gd name="T22" fmla="*/ 456 w 962"/>
                <a:gd name="T23" fmla="*/ 0 h 721"/>
                <a:gd name="T24" fmla="*/ 310 w 962"/>
                <a:gd name="T25" fmla="*/ 71 h 721"/>
                <a:gd name="T26" fmla="*/ 279 w 962"/>
                <a:gd name="T27" fmla="*/ 121 h 721"/>
                <a:gd name="T28" fmla="*/ 312 w 962"/>
                <a:gd name="T29" fmla="*/ 359 h 721"/>
                <a:gd name="T30" fmla="*/ 360 w 962"/>
                <a:gd name="T31" fmla="*/ 413 h 721"/>
                <a:gd name="T32" fmla="*/ 387 w 962"/>
                <a:gd name="T33" fmla="*/ 429 h 721"/>
                <a:gd name="T34" fmla="*/ 404 w 962"/>
                <a:gd name="T35" fmla="*/ 432 h 721"/>
                <a:gd name="T36" fmla="*/ 460 w 962"/>
                <a:gd name="T37" fmla="*/ 465 h 721"/>
                <a:gd name="T38" fmla="*/ 527 w 962"/>
                <a:gd name="T39" fmla="*/ 478 h 721"/>
                <a:gd name="T40" fmla="*/ 534 w 962"/>
                <a:gd name="T41" fmla="*/ 478 h 721"/>
                <a:gd name="T42" fmla="*/ 538 w 962"/>
                <a:gd name="T43" fmla="*/ 478 h 721"/>
                <a:gd name="T44" fmla="*/ 759 w 962"/>
                <a:gd name="T45" fmla="*/ 426 h 721"/>
                <a:gd name="T46" fmla="*/ 769 w 962"/>
                <a:gd name="T47" fmla="*/ 375 h 721"/>
                <a:gd name="T48" fmla="*/ 759 w 962"/>
                <a:gd name="T49" fmla="*/ 357 h 721"/>
                <a:gd name="T50" fmla="*/ 759 w 962"/>
                <a:gd name="T51" fmla="*/ 357 h 721"/>
                <a:gd name="T52" fmla="*/ 759 w 962"/>
                <a:gd name="T53" fmla="*/ 358 h 721"/>
                <a:gd name="T54" fmla="*/ 743 w 962"/>
                <a:gd name="T55" fmla="*/ 345 h 721"/>
                <a:gd name="T56" fmla="*/ 683 w 962"/>
                <a:gd name="T57" fmla="*/ 299 h 721"/>
                <a:gd name="T58" fmla="*/ 600 w 962"/>
                <a:gd name="T59" fmla="*/ 287 h 721"/>
                <a:gd name="T60" fmla="*/ 527 w 962"/>
                <a:gd name="T61" fmla="*/ 327 h 721"/>
                <a:gd name="T62" fmla="*/ 531 w 962"/>
                <a:gd name="T63" fmla="*/ 346 h 721"/>
                <a:gd name="T64" fmla="*/ 546 w 962"/>
                <a:gd name="T65" fmla="*/ 370 h 721"/>
                <a:gd name="T66" fmla="*/ 638 w 962"/>
                <a:gd name="T67" fmla="*/ 369 h 721"/>
                <a:gd name="T68" fmla="*/ 719 w 962"/>
                <a:gd name="T69" fmla="*/ 392 h 721"/>
                <a:gd name="T70" fmla="*/ 726 w 962"/>
                <a:gd name="T71" fmla="*/ 388 h 721"/>
                <a:gd name="T72" fmla="*/ 730 w 962"/>
                <a:gd name="T73" fmla="*/ 389 h 721"/>
                <a:gd name="T74" fmla="*/ 571 w 962"/>
                <a:gd name="T75" fmla="*/ 429 h 721"/>
                <a:gd name="T76" fmla="*/ 457 w 962"/>
                <a:gd name="T77" fmla="*/ 417 h 721"/>
                <a:gd name="T78" fmla="*/ 370 w 962"/>
                <a:gd name="T79" fmla="*/ 364 h 721"/>
                <a:gd name="T80" fmla="*/ 336 w 962"/>
                <a:gd name="T81" fmla="*/ 324 h 721"/>
                <a:gd name="T82" fmla="*/ 307 w 962"/>
                <a:gd name="T83" fmla="*/ 267 h 721"/>
                <a:gd name="T84" fmla="*/ 304 w 962"/>
                <a:gd name="T85" fmla="*/ 149 h 721"/>
                <a:gd name="T86" fmla="*/ 333 w 962"/>
                <a:gd name="T87" fmla="*/ 98 h 721"/>
                <a:gd name="T88" fmla="*/ 333 w 962"/>
                <a:gd name="T89" fmla="*/ 70 h 721"/>
                <a:gd name="T90" fmla="*/ 333 w 962"/>
                <a:gd name="T91" fmla="*/ 69 h 721"/>
                <a:gd name="T92" fmla="*/ 361 w 962"/>
                <a:gd name="T93" fmla="*/ 48 h 721"/>
                <a:gd name="T94" fmla="*/ 527 w 962"/>
                <a:gd name="T95" fmla="*/ 36 h 721"/>
                <a:gd name="T96" fmla="*/ 754 w 962"/>
                <a:gd name="T97" fmla="*/ 112 h 721"/>
                <a:gd name="T98" fmla="*/ 867 w 962"/>
                <a:gd name="T99" fmla="*/ 239 h 721"/>
                <a:gd name="T100" fmla="*/ 891 w 962"/>
                <a:gd name="T101" fmla="*/ 281 h 721"/>
                <a:gd name="T102" fmla="*/ 895 w 962"/>
                <a:gd name="T103" fmla="*/ 288 h 721"/>
                <a:gd name="T104" fmla="*/ 900 w 962"/>
                <a:gd name="T105" fmla="*/ 295 h 721"/>
                <a:gd name="T106" fmla="*/ 893 w 962"/>
                <a:gd name="T107" fmla="*/ 284 h 721"/>
                <a:gd name="T108" fmla="*/ 875 w 962"/>
                <a:gd name="T109" fmla="*/ 263 h 721"/>
                <a:gd name="T110" fmla="*/ 923 w 962"/>
                <a:gd name="T111" fmla="*/ 440 h 721"/>
                <a:gd name="T112" fmla="*/ 950 w 962"/>
                <a:gd name="T113" fmla="*/ 450 h 721"/>
                <a:gd name="T114" fmla="*/ 848 w 962"/>
                <a:gd name="T115" fmla="*/ 171 h 721"/>
                <a:gd name="T116" fmla="*/ 721 w 962"/>
                <a:gd name="T117" fmla="*/ 62 h 721"/>
                <a:gd name="T118" fmla="*/ 566 w 962"/>
                <a:gd name="T119" fmla="*/ 10 h 721"/>
                <a:gd name="T120" fmla="*/ 456 w 962"/>
                <a:gd name="T121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2" h="721">
                  <a:moveTo>
                    <a:pt x="962" y="640"/>
                  </a:moveTo>
                  <a:cubicBezTo>
                    <a:pt x="960" y="642"/>
                    <a:pt x="957" y="644"/>
                    <a:pt x="955" y="646"/>
                  </a:cubicBezTo>
                  <a:cubicBezTo>
                    <a:pt x="953" y="648"/>
                    <a:pt x="951" y="650"/>
                    <a:pt x="949" y="651"/>
                  </a:cubicBezTo>
                  <a:cubicBezTo>
                    <a:pt x="943" y="656"/>
                    <a:pt x="943" y="656"/>
                    <a:pt x="943" y="656"/>
                  </a:cubicBezTo>
                  <a:cubicBezTo>
                    <a:pt x="935" y="662"/>
                    <a:pt x="935" y="662"/>
                    <a:pt x="935" y="662"/>
                  </a:cubicBezTo>
                  <a:cubicBezTo>
                    <a:pt x="931" y="665"/>
                    <a:pt x="931" y="665"/>
                    <a:pt x="931" y="665"/>
                  </a:cubicBezTo>
                  <a:cubicBezTo>
                    <a:pt x="928" y="667"/>
                    <a:pt x="928" y="667"/>
                    <a:pt x="928" y="667"/>
                  </a:cubicBezTo>
                  <a:cubicBezTo>
                    <a:pt x="921" y="671"/>
                    <a:pt x="921" y="671"/>
                    <a:pt x="921" y="671"/>
                  </a:cubicBezTo>
                  <a:cubicBezTo>
                    <a:pt x="917" y="674"/>
                    <a:pt x="912" y="677"/>
                    <a:pt x="908" y="680"/>
                  </a:cubicBezTo>
                  <a:cubicBezTo>
                    <a:pt x="890" y="691"/>
                    <a:pt x="871" y="700"/>
                    <a:pt x="851" y="708"/>
                  </a:cubicBezTo>
                  <a:cubicBezTo>
                    <a:pt x="839" y="713"/>
                    <a:pt x="827" y="717"/>
                    <a:pt x="817" y="721"/>
                  </a:cubicBezTo>
                  <a:cubicBezTo>
                    <a:pt x="830" y="718"/>
                    <a:pt x="844" y="715"/>
                    <a:pt x="858" y="711"/>
                  </a:cubicBezTo>
                  <a:cubicBezTo>
                    <a:pt x="860" y="708"/>
                    <a:pt x="863" y="706"/>
                    <a:pt x="867" y="704"/>
                  </a:cubicBezTo>
                  <a:cubicBezTo>
                    <a:pt x="870" y="702"/>
                    <a:pt x="873" y="700"/>
                    <a:pt x="877" y="698"/>
                  </a:cubicBezTo>
                  <a:cubicBezTo>
                    <a:pt x="880" y="696"/>
                    <a:pt x="884" y="694"/>
                    <a:pt x="888" y="692"/>
                  </a:cubicBezTo>
                  <a:cubicBezTo>
                    <a:pt x="890" y="691"/>
                    <a:pt x="892" y="690"/>
                    <a:pt x="894" y="689"/>
                  </a:cubicBezTo>
                  <a:cubicBezTo>
                    <a:pt x="896" y="688"/>
                    <a:pt x="898" y="687"/>
                    <a:pt x="900" y="686"/>
                  </a:cubicBezTo>
                  <a:cubicBezTo>
                    <a:pt x="916" y="679"/>
                    <a:pt x="931" y="672"/>
                    <a:pt x="941" y="665"/>
                  </a:cubicBezTo>
                  <a:cubicBezTo>
                    <a:pt x="949" y="658"/>
                    <a:pt x="956" y="650"/>
                    <a:pt x="962" y="640"/>
                  </a:cubicBezTo>
                  <a:cubicBezTo>
                    <a:pt x="962" y="640"/>
                    <a:pt x="962" y="640"/>
                    <a:pt x="962" y="640"/>
                  </a:cubicBezTo>
                  <a:moveTo>
                    <a:pt x="32" y="190"/>
                  </a:moveTo>
                  <a:cubicBezTo>
                    <a:pt x="32" y="192"/>
                    <a:pt x="32" y="193"/>
                    <a:pt x="32" y="195"/>
                  </a:cubicBezTo>
                  <a:cubicBezTo>
                    <a:pt x="33" y="203"/>
                    <a:pt x="33" y="211"/>
                    <a:pt x="34" y="219"/>
                  </a:cubicBezTo>
                  <a:cubicBezTo>
                    <a:pt x="35" y="234"/>
                    <a:pt x="37" y="250"/>
                    <a:pt x="40" y="264"/>
                  </a:cubicBezTo>
                  <a:cubicBezTo>
                    <a:pt x="54" y="294"/>
                    <a:pt x="72" y="323"/>
                    <a:pt x="92" y="352"/>
                  </a:cubicBezTo>
                  <a:cubicBezTo>
                    <a:pt x="98" y="360"/>
                    <a:pt x="104" y="367"/>
                    <a:pt x="110" y="375"/>
                  </a:cubicBezTo>
                  <a:cubicBezTo>
                    <a:pt x="117" y="378"/>
                    <a:pt x="124" y="383"/>
                    <a:pt x="131" y="388"/>
                  </a:cubicBezTo>
                  <a:cubicBezTo>
                    <a:pt x="135" y="391"/>
                    <a:pt x="138" y="394"/>
                    <a:pt x="141" y="397"/>
                  </a:cubicBezTo>
                  <a:cubicBezTo>
                    <a:pt x="144" y="400"/>
                    <a:pt x="148" y="404"/>
                    <a:pt x="151" y="407"/>
                  </a:cubicBezTo>
                  <a:cubicBezTo>
                    <a:pt x="154" y="410"/>
                    <a:pt x="157" y="414"/>
                    <a:pt x="160" y="417"/>
                  </a:cubicBezTo>
                  <a:cubicBezTo>
                    <a:pt x="163" y="420"/>
                    <a:pt x="165" y="423"/>
                    <a:pt x="168" y="427"/>
                  </a:cubicBezTo>
                  <a:cubicBezTo>
                    <a:pt x="173" y="433"/>
                    <a:pt x="178" y="439"/>
                    <a:pt x="181" y="444"/>
                  </a:cubicBezTo>
                  <a:cubicBezTo>
                    <a:pt x="189" y="452"/>
                    <a:pt x="197" y="460"/>
                    <a:pt x="204" y="467"/>
                  </a:cubicBezTo>
                  <a:cubicBezTo>
                    <a:pt x="211" y="474"/>
                    <a:pt x="218" y="481"/>
                    <a:pt x="226" y="488"/>
                  </a:cubicBezTo>
                  <a:cubicBezTo>
                    <a:pt x="242" y="493"/>
                    <a:pt x="259" y="505"/>
                    <a:pt x="274" y="517"/>
                  </a:cubicBezTo>
                  <a:cubicBezTo>
                    <a:pt x="289" y="528"/>
                    <a:pt x="303" y="540"/>
                    <a:pt x="314" y="545"/>
                  </a:cubicBezTo>
                  <a:cubicBezTo>
                    <a:pt x="345" y="576"/>
                    <a:pt x="377" y="606"/>
                    <a:pt x="410" y="637"/>
                  </a:cubicBezTo>
                  <a:cubicBezTo>
                    <a:pt x="426" y="652"/>
                    <a:pt x="443" y="665"/>
                    <a:pt x="462" y="677"/>
                  </a:cubicBezTo>
                  <a:cubicBezTo>
                    <a:pt x="464" y="677"/>
                    <a:pt x="467" y="678"/>
                    <a:pt x="469" y="678"/>
                  </a:cubicBezTo>
                  <a:cubicBezTo>
                    <a:pt x="475" y="678"/>
                    <a:pt x="480" y="679"/>
                    <a:pt x="486" y="679"/>
                  </a:cubicBezTo>
                  <a:cubicBezTo>
                    <a:pt x="489" y="679"/>
                    <a:pt x="492" y="679"/>
                    <a:pt x="495" y="680"/>
                  </a:cubicBezTo>
                  <a:cubicBezTo>
                    <a:pt x="498" y="680"/>
                    <a:pt x="502" y="680"/>
                    <a:pt x="505" y="680"/>
                  </a:cubicBezTo>
                  <a:cubicBezTo>
                    <a:pt x="511" y="680"/>
                    <a:pt x="518" y="680"/>
                    <a:pt x="526" y="680"/>
                  </a:cubicBezTo>
                  <a:cubicBezTo>
                    <a:pt x="533" y="680"/>
                    <a:pt x="540" y="680"/>
                    <a:pt x="547" y="679"/>
                  </a:cubicBezTo>
                  <a:cubicBezTo>
                    <a:pt x="543" y="679"/>
                    <a:pt x="538" y="678"/>
                    <a:pt x="534" y="678"/>
                  </a:cubicBezTo>
                  <a:cubicBezTo>
                    <a:pt x="531" y="678"/>
                    <a:pt x="529" y="678"/>
                    <a:pt x="527" y="679"/>
                  </a:cubicBezTo>
                  <a:cubicBezTo>
                    <a:pt x="490" y="665"/>
                    <a:pt x="453" y="647"/>
                    <a:pt x="421" y="622"/>
                  </a:cubicBezTo>
                  <a:cubicBezTo>
                    <a:pt x="392" y="599"/>
                    <a:pt x="362" y="575"/>
                    <a:pt x="332" y="551"/>
                  </a:cubicBezTo>
                  <a:cubicBezTo>
                    <a:pt x="332" y="551"/>
                    <a:pt x="332" y="551"/>
                    <a:pt x="332" y="551"/>
                  </a:cubicBezTo>
                  <a:cubicBezTo>
                    <a:pt x="322" y="544"/>
                    <a:pt x="312" y="536"/>
                    <a:pt x="303" y="528"/>
                  </a:cubicBezTo>
                  <a:cubicBezTo>
                    <a:pt x="302" y="527"/>
                    <a:pt x="301" y="526"/>
                    <a:pt x="300" y="525"/>
                  </a:cubicBezTo>
                  <a:cubicBezTo>
                    <a:pt x="300" y="525"/>
                    <a:pt x="300" y="525"/>
                    <a:pt x="300" y="525"/>
                  </a:cubicBezTo>
                  <a:cubicBezTo>
                    <a:pt x="273" y="502"/>
                    <a:pt x="245" y="478"/>
                    <a:pt x="217" y="451"/>
                  </a:cubicBezTo>
                  <a:cubicBezTo>
                    <a:pt x="217" y="451"/>
                    <a:pt x="217" y="451"/>
                    <a:pt x="217" y="451"/>
                  </a:cubicBezTo>
                  <a:cubicBezTo>
                    <a:pt x="195" y="430"/>
                    <a:pt x="174" y="408"/>
                    <a:pt x="153" y="384"/>
                  </a:cubicBezTo>
                  <a:cubicBezTo>
                    <a:pt x="126" y="354"/>
                    <a:pt x="102" y="322"/>
                    <a:pt x="81" y="289"/>
                  </a:cubicBezTo>
                  <a:cubicBezTo>
                    <a:pt x="72" y="275"/>
                    <a:pt x="64" y="260"/>
                    <a:pt x="57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8" y="228"/>
                    <a:pt x="40" y="210"/>
                    <a:pt x="34" y="192"/>
                  </a:cubicBezTo>
                  <a:cubicBezTo>
                    <a:pt x="33" y="192"/>
                    <a:pt x="33" y="191"/>
                    <a:pt x="32" y="190"/>
                  </a:cubicBezTo>
                  <a:moveTo>
                    <a:pt x="0" y="131"/>
                  </a:moveTo>
                  <a:cubicBezTo>
                    <a:pt x="2" y="148"/>
                    <a:pt x="5" y="165"/>
                    <a:pt x="9" y="182"/>
                  </a:cubicBezTo>
                  <a:cubicBezTo>
                    <a:pt x="10" y="185"/>
                    <a:pt x="11" y="187"/>
                    <a:pt x="11" y="189"/>
                  </a:cubicBezTo>
                  <a:cubicBezTo>
                    <a:pt x="12" y="186"/>
                    <a:pt x="12" y="182"/>
                    <a:pt x="12" y="178"/>
                  </a:cubicBezTo>
                  <a:cubicBezTo>
                    <a:pt x="13" y="166"/>
                    <a:pt x="15" y="153"/>
                    <a:pt x="16" y="146"/>
                  </a:cubicBezTo>
                  <a:cubicBezTo>
                    <a:pt x="15" y="144"/>
                    <a:pt x="14" y="142"/>
                    <a:pt x="13" y="140"/>
                  </a:cubicBezTo>
                  <a:cubicBezTo>
                    <a:pt x="10" y="135"/>
                    <a:pt x="6" y="132"/>
                    <a:pt x="0" y="131"/>
                  </a:cubicBezTo>
                  <a:moveTo>
                    <a:pt x="759" y="359"/>
                  </a:moveTo>
                  <a:cubicBezTo>
                    <a:pt x="759" y="359"/>
                    <a:pt x="759" y="359"/>
                    <a:pt x="759" y="359"/>
                  </a:cubicBezTo>
                  <a:cubicBezTo>
                    <a:pt x="759" y="359"/>
                    <a:pt x="759" y="359"/>
                    <a:pt x="759" y="359"/>
                  </a:cubicBezTo>
                  <a:moveTo>
                    <a:pt x="456" y="0"/>
                  </a:moveTo>
                  <a:cubicBezTo>
                    <a:pt x="456" y="0"/>
                    <a:pt x="456" y="0"/>
                    <a:pt x="456" y="0"/>
                  </a:cubicBezTo>
                  <a:cubicBezTo>
                    <a:pt x="446" y="0"/>
                    <a:pt x="436" y="1"/>
                    <a:pt x="427" y="2"/>
                  </a:cubicBezTo>
                  <a:cubicBezTo>
                    <a:pt x="427" y="2"/>
                    <a:pt x="427" y="2"/>
                    <a:pt x="427" y="2"/>
                  </a:cubicBezTo>
                  <a:cubicBezTo>
                    <a:pt x="426" y="2"/>
                    <a:pt x="426" y="2"/>
                    <a:pt x="425" y="3"/>
                  </a:cubicBezTo>
                  <a:cubicBezTo>
                    <a:pt x="425" y="3"/>
                    <a:pt x="425" y="3"/>
                    <a:pt x="425" y="3"/>
                  </a:cubicBezTo>
                  <a:cubicBezTo>
                    <a:pt x="411" y="5"/>
                    <a:pt x="398" y="9"/>
                    <a:pt x="388" y="14"/>
                  </a:cubicBezTo>
                  <a:cubicBezTo>
                    <a:pt x="357" y="26"/>
                    <a:pt x="330" y="46"/>
                    <a:pt x="310" y="71"/>
                  </a:cubicBezTo>
                  <a:cubicBezTo>
                    <a:pt x="307" y="73"/>
                    <a:pt x="305" y="77"/>
                    <a:pt x="302" y="80"/>
                  </a:cubicBezTo>
                  <a:cubicBezTo>
                    <a:pt x="300" y="83"/>
                    <a:pt x="298" y="86"/>
                    <a:pt x="295" y="90"/>
                  </a:cubicBezTo>
                  <a:cubicBezTo>
                    <a:pt x="289" y="100"/>
                    <a:pt x="289" y="100"/>
                    <a:pt x="289" y="100"/>
                  </a:cubicBezTo>
                  <a:cubicBezTo>
                    <a:pt x="286" y="105"/>
                    <a:pt x="286" y="105"/>
                    <a:pt x="286" y="105"/>
                  </a:cubicBezTo>
                  <a:cubicBezTo>
                    <a:pt x="285" y="106"/>
                    <a:pt x="285" y="108"/>
                    <a:pt x="284" y="110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7" y="124"/>
                    <a:pt x="276" y="128"/>
                    <a:pt x="275" y="132"/>
                  </a:cubicBezTo>
                  <a:cubicBezTo>
                    <a:pt x="272" y="139"/>
                    <a:pt x="270" y="146"/>
                    <a:pt x="268" y="154"/>
                  </a:cubicBezTo>
                  <a:cubicBezTo>
                    <a:pt x="265" y="169"/>
                    <a:pt x="263" y="185"/>
                    <a:pt x="263" y="201"/>
                  </a:cubicBezTo>
                  <a:cubicBezTo>
                    <a:pt x="263" y="249"/>
                    <a:pt x="277" y="298"/>
                    <a:pt x="301" y="347"/>
                  </a:cubicBezTo>
                  <a:cubicBezTo>
                    <a:pt x="303" y="348"/>
                    <a:pt x="304" y="350"/>
                    <a:pt x="306" y="352"/>
                  </a:cubicBezTo>
                  <a:cubicBezTo>
                    <a:pt x="308" y="354"/>
                    <a:pt x="310" y="356"/>
                    <a:pt x="312" y="359"/>
                  </a:cubicBezTo>
                  <a:cubicBezTo>
                    <a:pt x="316" y="364"/>
                    <a:pt x="320" y="369"/>
                    <a:pt x="324" y="374"/>
                  </a:cubicBezTo>
                  <a:cubicBezTo>
                    <a:pt x="326" y="377"/>
                    <a:pt x="329" y="380"/>
                    <a:pt x="331" y="383"/>
                  </a:cubicBezTo>
                  <a:cubicBezTo>
                    <a:pt x="333" y="385"/>
                    <a:pt x="336" y="388"/>
                    <a:pt x="338" y="391"/>
                  </a:cubicBezTo>
                  <a:cubicBezTo>
                    <a:pt x="340" y="393"/>
                    <a:pt x="343" y="396"/>
                    <a:pt x="345" y="399"/>
                  </a:cubicBezTo>
                  <a:cubicBezTo>
                    <a:pt x="348" y="401"/>
                    <a:pt x="350" y="404"/>
                    <a:pt x="352" y="406"/>
                  </a:cubicBezTo>
                  <a:cubicBezTo>
                    <a:pt x="355" y="409"/>
                    <a:pt x="357" y="411"/>
                    <a:pt x="360" y="413"/>
                  </a:cubicBezTo>
                  <a:cubicBezTo>
                    <a:pt x="362" y="415"/>
                    <a:pt x="364" y="417"/>
                    <a:pt x="367" y="419"/>
                  </a:cubicBezTo>
                  <a:cubicBezTo>
                    <a:pt x="369" y="421"/>
                    <a:pt x="371" y="422"/>
                    <a:pt x="373" y="424"/>
                  </a:cubicBezTo>
                  <a:cubicBezTo>
                    <a:pt x="375" y="425"/>
                    <a:pt x="377" y="426"/>
                    <a:pt x="379" y="427"/>
                  </a:cubicBezTo>
                  <a:cubicBezTo>
                    <a:pt x="379" y="427"/>
                    <a:pt x="379" y="427"/>
                    <a:pt x="379" y="427"/>
                  </a:cubicBezTo>
                  <a:cubicBezTo>
                    <a:pt x="382" y="428"/>
                    <a:pt x="385" y="429"/>
                    <a:pt x="387" y="429"/>
                  </a:cubicBezTo>
                  <a:cubicBezTo>
                    <a:pt x="387" y="429"/>
                    <a:pt x="387" y="429"/>
                    <a:pt x="387" y="429"/>
                  </a:cubicBezTo>
                  <a:cubicBezTo>
                    <a:pt x="387" y="429"/>
                    <a:pt x="387" y="429"/>
                    <a:pt x="387" y="429"/>
                  </a:cubicBezTo>
                  <a:cubicBezTo>
                    <a:pt x="387" y="429"/>
                    <a:pt x="387" y="429"/>
                    <a:pt x="387" y="429"/>
                  </a:cubicBezTo>
                  <a:cubicBezTo>
                    <a:pt x="390" y="429"/>
                    <a:pt x="392" y="427"/>
                    <a:pt x="393" y="424"/>
                  </a:cubicBezTo>
                  <a:cubicBezTo>
                    <a:pt x="393" y="424"/>
                    <a:pt x="393" y="424"/>
                    <a:pt x="393" y="424"/>
                  </a:cubicBezTo>
                  <a:cubicBezTo>
                    <a:pt x="393" y="424"/>
                    <a:pt x="393" y="424"/>
                    <a:pt x="393" y="424"/>
                  </a:cubicBezTo>
                  <a:cubicBezTo>
                    <a:pt x="397" y="427"/>
                    <a:pt x="400" y="430"/>
                    <a:pt x="404" y="432"/>
                  </a:cubicBezTo>
                  <a:cubicBezTo>
                    <a:pt x="408" y="435"/>
                    <a:pt x="411" y="438"/>
                    <a:pt x="415" y="441"/>
                  </a:cubicBezTo>
                  <a:cubicBezTo>
                    <a:pt x="419" y="443"/>
                    <a:pt x="422" y="446"/>
                    <a:pt x="426" y="448"/>
                  </a:cubicBezTo>
                  <a:cubicBezTo>
                    <a:pt x="430" y="450"/>
                    <a:pt x="433" y="452"/>
                    <a:pt x="437" y="454"/>
                  </a:cubicBezTo>
                  <a:cubicBezTo>
                    <a:pt x="439" y="455"/>
                    <a:pt x="441" y="456"/>
                    <a:pt x="443" y="457"/>
                  </a:cubicBezTo>
                  <a:cubicBezTo>
                    <a:pt x="444" y="458"/>
                    <a:pt x="446" y="459"/>
                    <a:pt x="448" y="460"/>
                  </a:cubicBezTo>
                  <a:cubicBezTo>
                    <a:pt x="452" y="461"/>
                    <a:pt x="456" y="463"/>
                    <a:pt x="460" y="465"/>
                  </a:cubicBezTo>
                  <a:cubicBezTo>
                    <a:pt x="463" y="466"/>
                    <a:pt x="467" y="467"/>
                    <a:pt x="471" y="469"/>
                  </a:cubicBezTo>
                  <a:cubicBezTo>
                    <a:pt x="473" y="469"/>
                    <a:pt x="475" y="470"/>
                    <a:pt x="477" y="471"/>
                  </a:cubicBezTo>
                  <a:cubicBezTo>
                    <a:pt x="478" y="471"/>
                    <a:pt x="480" y="471"/>
                    <a:pt x="482" y="472"/>
                  </a:cubicBezTo>
                  <a:cubicBezTo>
                    <a:pt x="486" y="473"/>
                    <a:pt x="490" y="474"/>
                    <a:pt x="493" y="475"/>
                  </a:cubicBezTo>
                  <a:cubicBezTo>
                    <a:pt x="497" y="475"/>
                    <a:pt x="501" y="476"/>
                    <a:pt x="505" y="476"/>
                  </a:cubicBezTo>
                  <a:cubicBezTo>
                    <a:pt x="512" y="478"/>
                    <a:pt x="520" y="478"/>
                    <a:pt x="527" y="478"/>
                  </a:cubicBezTo>
                  <a:cubicBezTo>
                    <a:pt x="527" y="478"/>
                    <a:pt x="527" y="478"/>
                    <a:pt x="527" y="478"/>
                  </a:cubicBezTo>
                  <a:cubicBezTo>
                    <a:pt x="528" y="478"/>
                    <a:pt x="529" y="478"/>
                    <a:pt x="530" y="478"/>
                  </a:cubicBezTo>
                  <a:cubicBezTo>
                    <a:pt x="530" y="478"/>
                    <a:pt x="530" y="478"/>
                    <a:pt x="530" y="478"/>
                  </a:cubicBezTo>
                  <a:cubicBezTo>
                    <a:pt x="530" y="478"/>
                    <a:pt x="530" y="478"/>
                    <a:pt x="530" y="478"/>
                  </a:cubicBezTo>
                  <a:cubicBezTo>
                    <a:pt x="530" y="478"/>
                    <a:pt x="530" y="478"/>
                    <a:pt x="530" y="478"/>
                  </a:cubicBezTo>
                  <a:cubicBezTo>
                    <a:pt x="531" y="478"/>
                    <a:pt x="532" y="478"/>
                    <a:pt x="534" y="478"/>
                  </a:cubicBezTo>
                  <a:cubicBezTo>
                    <a:pt x="534" y="478"/>
                    <a:pt x="534" y="478"/>
                    <a:pt x="534" y="478"/>
                  </a:cubicBezTo>
                  <a:cubicBezTo>
                    <a:pt x="534" y="478"/>
                    <a:pt x="535" y="478"/>
                    <a:pt x="535" y="478"/>
                  </a:cubicBezTo>
                  <a:cubicBezTo>
                    <a:pt x="535" y="478"/>
                    <a:pt x="536" y="478"/>
                    <a:pt x="536" y="478"/>
                  </a:cubicBezTo>
                  <a:cubicBezTo>
                    <a:pt x="537" y="478"/>
                    <a:pt x="537" y="478"/>
                    <a:pt x="537" y="478"/>
                  </a:cubicBezTo>
                  <a:cubicBezTo>
                    <a:pt x="537" y="478"/>
                    <a:pt x="538" y="478"/>
                    <a:pt x="538" y="478"/>
                  </a:cubicBezTo>
                  <a:cubicBezTo>
                    <a:pt x="538" y="478"/>
                    <a:pt x="538" y="478"/>
                    <a:pt x="538" y="478"/>
                  </a:cubicBezTo>
                  <a:cubicBezTo>
                    <a:pt x="541" y="478"/>
                    <a:pt x="545" y="477"/>
                    <a:pt x="549" y="477"/>
                  </a:cubicBezTo>
                  <a:cubicBezTo>
                    <a:pt x="556" y="476"/>
                    <a:pt x="563" y="476"/>
                    <a:pt x="570" y="475"/>
                  </a:cubicBezTo>
                  <a:cubicBezTo>
                    <a:pt x="600" y="471"/>
                    <a:pt x="629" y="466"/>
                    <a:pt x="660" y="460"/>
                  </a:cubicBezTo>
                  <a:cubicBezTo>
                    <a:pt x="675" y="456"/>
                    <a:pt x="691" y="453"/>
                    <a:pt x="708" y="448"/>
                  </a:cubicBezTo>
                  <a:cubicBezTo>
                    <a:pt x="716" y="445"/>
                    <a:pt x="725" y="442"/>
                    <a:pt x="733" y="438"/>
                  </a:cubicBezTo>
                  <a:cubicBezTo>
                    <a:pt x="742" y="435"/>
                    <a:pt x="750" y="431"/>
                    <a:pt x="759" y="426"/>
                  </a:cubicBezTo>
                  <a:cubicBezTo>
                    <a:pt x="769" y="417"/>
                    <a:pt x="773" y="410"/>
                    <a:pt x="774" y="404"/>
                  </a:cubicBezTo>
                  <a:cubicBezTo>
                    <a:pt x="775" y="402"/>
                    <a:pt x="775" y="400"/>
                    <a:pt x="775" y="398"/>
                  </a:cubicBezTo>
                  <a:cubicBezTo>
                    <a:pt x="775" y="394"/>
                    <a:pt x="774" y="390"/>
                    <a:pt x="773" y="386"/>
                  </a:cubicBezTo>
                  <a:cubicBezTo>
                    <a:pt x="772" y="383"/>
                    <a:pt x="772" y="383"/>
                    <a:pt x="772" y="383"/>
                  </a:cubicBezTo>
                  <a:cubicBezTo>
                    <a:pt x="771" y="381"/>
                    <a:pt x="771" y="381"/>
                    <a:pt x="771" y="381"/>
                  </a:cubicBezTo>
                  <a:cubicBezTo>
                    <a:pt x="770" y="379"/>
                    <a:pt x="769" y="377"/>
                    <a:pt x="769" y="375"/>
                  </a:cubicBezTo>
                  <a:cubicBezTo>
                    <a:pt x="768" y="374"/>
                    <a:pt x="767" y="372"/>
                    <a:pt x="766" y="371"/>
                  </a:cubicBezTo>
                  <a:cubicBezTo>
                    <a:pt x="766" y="370"/>
                    <a:pt x="765" y="368"/>
                    <a:pt x="764" y="367"/>
                  </a:cubicBezTo>
                  <a:cubicBezTo>
                    <a:pt x="763" y="365"/>
                    <a:pt x="762" y="364"/>
                    <a:pt x="762" y="362"/>
                  </a:cubicBezTo>
                  <a:cubicBezTo>
                    <a:pt x="761" y="361"/>
                    <a:pt x="760" y="359"/>
                    <a:pt x="759" y="358"/>
                  </a:cubicBezTo>
                  <a:cubicBezTo>
                    <a:pt x="759" y="357"/>
                    <a:pt x="759" y="357"/>
                    <a:pt x="759" y="357"/>
                  </a:cubicBezTo>
                  <a:cubicBezTo>
                    <a:pt x="759" y="357"/>
                    <a:pt x="759" y="357"/>
                    <a:pt x="759" y="357"/>
                  </a:cubicBezTo>
                  <a:cubicBezTo>
                    <a:pt x="759" y="357"/>
                    <a:pt x="759" y="357"/>
                    <a:pt x="759" y="357"/>
                  </a:cubicBezTo>
                  <a:cubicBezTo>
                    <a:pt x="759" y="357"/>
                    <a:pt x="759" y="357"/>
                    <a:pt x="759" y="357"/>
                  </a:cubicBezTo>
                  <a:cubicBezTo>
                    <a:pt x="759" y="357"/>
                    <a:pt x="759" y="357"/>
                    <a:pt x="759" y="357"/>
                  </a:cubicBezTo>
                  <a:cubicBezTo>
                    <a:pt x="759" y="357"/>
                    <a:pt x="758" y="357"/>
                    <a:pt x="758" y="357"/>
                  </a:cubicBezTo>
                  <a:cubicBezTo>
                    <a:pt x="758" y="357"/>
                    <a:pt x="758" y="357"/>
                    <a:pt x="758" y="357"/>
                  </a:cubicBezTo>
                  <a:cubicBezTo>
                    <a:pt x="758" y="357"/>
                    <a:pt x="759" y="357"/>
                    <a:pt x="759" y="357"/>
                  </a:cubicBezTo>
                  <a:cubicBezTo>
                    <a:pt x="759" y="358"/>
                    <a:pt x="759" y="358"/>
                    <a:pt x="759" y="358"/>
                  </a:cubicBezTo>
                  <a:cubicBezTo>
                    <a:pt x="759" y="358"/>
                    <a:pt x="759" y="358"/>
                    <a:pt x="759" y="359"/>
                  </a:cubicBezTo>
                  <a:cubicBezTo>
                    <a:pt x="759" y="359"/>
                    <a:pt x="759" y="359"/>
                    <a:pt x="759" y="359"/>
                  </a:cubicBezTo>
                  <a:cubicBezTo>
                    <a:pt x="759" y="359"/>
                    <a:pt x="759" y="359"/>
                    <a:pt x="759" y="359"/>
                  </a:cubicBezTo>
                  <a:cubicBezTo>
                    <a:pt x="759" y="359"/>
                    <a:pt x="759" y="359"/>
                    <a:pt x="759" y="359"/>
                  </a:cubicBezTo>
                  <a:cubicBezTo>
                    <a:pt x="759" y="358"/>
                    <a:pt x="759" y="358"/>
                    <a:pt x="759" y="358"/>
                  </a:cubicBezTo>
                  <a:cubicBezTo>
                    <a:pt x="759" y="358"/>
                    <a:pt x="759" y="358"/>
                    <a:pt x="759" y="358"/>
                  </a:cubicBezTo>
                  <a:cubicBezTo>
                    <a:pt x="758" y="357"/>
                    <a:pt x="757" y="356"/>
                    <a:pt x="756" y="355"/>
                  </a:cubicBezTo>
                  <a:cubicBezTo>
                    <a:pt x="753" y="352"/>
                    <a:pt x="749" y="349"/>
                    <a:pt x="743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3" y="345"/>
                    <a:pt x="743" y="345"/>
                    <a:pt x="743" y="345"/>
                  </a:cubicBezTo>
                  <a:cubicBezTo>
                    <a:pt x="749" y="345"/>
                    <a:pt x="750" y="343"/>
                    <a:pt x="748" y="338"/>
                  </a:cubicBezTo>
                  <a:cubicBezTo>
                    <a:pt x="748" y="338"/>
                    <a:pt x="748" y="338"/>
                    <a:pt x="748" y="338"/>
                  </a:cubicBezTo>
                  <a:cubicBezTo>
                    <a:pt x="747" y="333"/>
                    <a:pt x="742" y="327"/>
                    <a:pt x="740" y="321"/>
                  </a:cubicBezTo>
                  <a:cubicBezTo>
                    <a:pt x="722" y="312"/>
                    <a:pt x="703" y="304"/>
                    <a:pt x="683" y="299"/>
                  </a:cubicBezTo>
                  <a:cubicBezTo>
                    <a:pt x="664" y="294"/>
                    <a:pt x="643" y="290"/>
                    <a:pt x="623" y="288"/>
                  </a:cubicBezTo>
                  <a:cubicBezTo>
                    <a:pt x="623" y="288"/>
                    <a:pt x="623" y="288"/>
                    <a:pt x="623" y="288"/>
                  </a:cubicBezTo>
                  <a:cubicBezTo>
                    <a:pt x="623" y="288"/>
                    <a:pt x="622" y="288"/>
                    <a:pt x="622" y="288"/>
                  </a:cubicBezTo>
                  <a:cubicBezTo>
                    <a:pt x="614" y="287"/>
                    <a:pt x="607" y="287"/>
                    <a:pt x="600" y="287"/>
                  </a:cubicBezTo>
                  <a:cubicBezTo>
                    <a:pt x="600" y="287"/>
                    <a:pt x="600" y="287"/>
                    <a:pt x="600" y="287"/>
                  </a:cubicBezTo>
                  <a:cubicBezTo>
                    <a:pt x="600" y="287"/>
                    <a:pt x="600" y="287"/>
                    <a:pt x="600" y="287"/>
                  </a:cubicBezTo>
                  <a:cubicBezTo>
                    <a:pt x="600" y="287"/>
                    <a:pt x="600" y="287"/>
                    <a:pt x="600" y="287"/>
                  </a:cubicBezTo>
                  <a:cubicBezTo>
                    <a:pt x="587" y="287"/>
                    <a:pt x="575" y="288"/>
                    <a:pt x="563" y="291"/>
                  </a:cubicBezTo>
                  <a:cubicBezTo>
                    <a:pt x="563" y="291"/>
                    <a:pt x="563" y="291"/>
                    <a:pt x="563" y="291"/>
                  </a:cubicBezTo>
                  <a:cubicBezTo>
                    <a:pt x="554" y="293"/>
                    <a:pt x="544" y="297"/>
                    <a:pt x="537" y="303"/>
                  </a:cubicBezTo>
                  <a:cubicBezTo>
                    <a:pt x="533" y="307"/>
                    <a:pt x="531" y="311"/>
                    <a:pt x="529" y="315"/>
                  </a:cubicBezTo>
                  <a:cubicBezTo>
                    <a:pt x="527" y="319"/>
                    <a:pt x="527" y="323"/>
                    <a:pt x="527" y="327"/>
                  </a:cubicBezTo>
                  <a:cubicBezTo>
                    <a:pt x="527" y="328"/>
                    <a:pt x="527" y="329"/>
                    <a:pt x="527" y="330"/>
                  </a:cubicBezTo>
                  <a:cubicBezTo>
                    <a:pt x="527" y="333"/>
                    <a:pt x="522" y="338"/>
                    <a:pt x="520" y="342"/>
                  </a:cubicBezTo>
                  <a:cubicBezTo>
                    <a:pt x="520" y="344"/>
                    <a:pt x="520" y="346"/>
                    <a:pt x="522" y="346"/>
                  </a:cubicBezTo>
                  <a:cubicBezTo>
                    <a:pt x="523" y="346"/>
                    <a:pt x="524" y="347"/>
                    <a:pt x="525" y="347"/>
                  </a:cubicBezTo>
                  <a:cubicBezTo>
                    <a:pt x="526" y="347"/>
                    <a:pt x="526" y="347"/>
                    <a:pt x="527" y="346"/>
                  </a:cubicBezTo>
                  <a:cubicBezTo>
                    <a:pt x="528" y="346"/>
                    <a:pt x="530" y="346"/>
                    <a:pt x="531" y="346"/>
                  </a:cubicBezTo>
                  <a:cubicBezTo>
                    <a:pt x="532" y="345"/>
                    <a:pt x="531" y="344"/>
                    <a:pt x="531" y="342"/>
                  </a:cubicBezTo>
                  <a:cubicBezTo>
                    <a:pt x="533" y="340"/>
                    <a:pt x="536" y="338"/>
                    <a:pt x="541" y="338"/>
                  </a:cubicBezTo>
                  <a:cubicBezTo>
                    <a:pt x="542" y="337"/>
                    <a:pt x="543" y="337"/>
                    <a:pt x="544" y="337"/>
                  </a:cubicBezTo>
                  <a:cubicBezTo>
                    <a:pt x="548" y="337"/>
                    <a:pt x="554" y="338"/>
                    <a:pt x="560" y="340"/>
                  </a:cubicBezTo>
                  <a:cubicBezTo>
                    <a:pt x="553" y="346"/>
                    <a:pt x="550" y="352"/>
                    <a:pt x="548" y="357"/>
                  </a:cubicBezTo>
                  <a:cubicBezTo>
                    <a:pt x="547" y="362"/>
                    <a:pt x="546" y="366"/>
                    <a:pt x="546" y="370"/>
                  </a:cubicBezTo>
                  <a:cubicBezTo>
                    <a:pt x="549" y="366"/>
                    <a:pt x="553" y="362"/>
                    <a:pt x="557" y="360"/>
                  </a:cubicBezTo>
                  <a:cubicBezTo>
                    <a:pt x="562" y="357"/>
                    <a:pt x="567" y="355"/>
                    <a:pt x="572" y="354"/>
                  </a:cubicBezTo>
                  <a:cubicBezTo>
                    <a:pt x="582" y="351"/>
                    <a:pt x="592" y="350"/>
                    <a:pt x="602" y="350"/>
                  </a:cubicBezTo>
                  <a:cubicBezTo>
                    <a:pt x="608" y="351"/>
                    <a:pt x="614" y="352"/>
                    <a:pt x="618" y="354"/>
                  </a:cubicBezTo>
                  <a:cubicBezTo>
                    <a:pt x="622" y="355"/>
                    <a:pt x="625" y="357"/>
                    <a:pt x="627" y="359"/>
                  </a:cubicBezTo>
                  <a:cubicBezTo>
                    <a:pt x="632" y="362"/>
                    <a:pt x="634" y="366"/>
                    <a:pt x="638" y="369"/>
                  </a:cubicBezTo>
                  <a:cubicBezTo>
                    <a:pt x="641" y="372"/>
                    <a:pt x="645" y="376"/>
                    <a:pt x="653" y="379"/>
                  </a:cubicBezTo>
                  <a:cubicBezTo>
                    <a:pt x="657" y="380"/>
                    <a:pt x="662" y="382"/>
                    <a:pt x="669" y="384"/>
                  </a:cubicBezTo>
                  <a:cubicBezTo>
                    <a:pt x="675" y="386"/>
                    <a:pt x="682" y="388"/>
                    <a:pt x="690" y="391"/>
                  </a:cubicBezTo>
                  <a:cubicBezTo>
                    <a:pt x="692" y="389"/>
                    <a:pt x="695" y="389"/>
                    <a:pt x="699" y="389"/>
                  </a:cubicBezTo>
                  <a:cubicBezTo>
                    <a:pt x="700" y="389"/>
                    <a:pt x="702" y="389"/>
                    <a:pt x="704" y="389"/>
                  </a:cubicBezTo>
                  <a:cubicBezTo>
                    <a:pt x="710" y="390"/>
                    <a:pt x="716" y="392"/>
                    <a:pt x="719" y="392"/>
                  </a:cubicBezTo>
                  <a:cubicBezTo>
                    <a:pt x="719" y="392"/>
                    <a:pt x="719" y="392"/>
                    <a:pt x="719" y="392"/>
                  </a:cubicBezTo>
                  <a:cubicBezTo>
                    <a:pt x="720" y="392"/>
                    <a:pt x="720" y="392"/>
                    <a:pt x="720" y="392"/>
                  </a:cubicBezTo>
                  <a:cubicBezTo>
                    <a:pt x="720" y="391"/>
                    <a:pt x="720" y="391"/>
                    <a:pt x="720" y="391"/>
                  </a:cubicBezTo>
                  <a:cubicBezTo>
                    <a:pt x="722" y="389"/>
                    <a:pt x="722" y="389"/>
                    <a:pt x="722" y="389"/>
                  </a:cubicBezTo>
                  <a:cubicBezTo>
                    <a:pt x="723" y="388"/>
                    <a:pt x="723" y="387"/>
                    <a:pt x="724" y="387"/>
                  </a:cubicBezTo>
                  <a:cubicBezTo>
                    <a:pt x="725" y="387"/>
                    <a:pt x="726" y="387"/>
                    <a:pt x="726" y="388"/>
                  </a:cubicBezTo>
                  <a:cubicBezTo>
                    <a:pt x="727" y="388"/>
                    <a:pt x="728" y="388"/>
                    <a:pt x="728" y="389"/>
                  </a:cubicBezTo>
                  <a:cubicBezTo>
                    <a:pt x="729" y="388"/>
                    <a:pt x="729" y="388"/>
                    <a:pt x="729" y="388"/>
                  </a:cubicBezTo>
                  <a:cubicBezTo>
                    <a:pt x="730" y="388"/>
                    <a:pt x="731" y="387"/>
                    <a:pt x="732" y="387"/>
                  </a:cubicBezTo>
                  <a:cubicBezTo>
                    <a:pt x="732" y="387"/>
                    <a:pt x="732" y="387"/>
                    <a:pt x="732" y="387"/>
                  </a:cubicBezTo>
                  <a:cubicBezTo>
                    <a:pt x="732" y="388"/>
                    <a:pt x="732" y="388"/>
                    <a:pt x="732" y="388"/>
                  </a:cubicBezTo>
                  <a:cubicBezTo>
                    <a:pt x="730" y="389"/>
                    <a:pt x="730" y="389"/>
                    <a:pt x="730" y="389"/>
                  </a:cubicBezTo>
                  <a:cubicBezTo>
                    <a:pt x="729" y="389"/>
                    <a:pt x="728" y="390"/>
                    <a:pt x="727" y="391"/>
                  </a:cubicBezTo>
                  <a:cubicBezTo>
                    <a:pt x="725" y="392"/>
                    <a:pt x="723" y="393"/>
                    <a:pt x="721" y="394"/>
                  </a:cubicBezTo>
                  <a:cubicBezTo>
                    <a:pt x="712" y="399"/>
                    <a:pt x="703" y="402"/>
                    <a:pt x="694" y="405"/>
                  </a:cubicBezTo>
                  <a:cubicBezTo>
                    <a:pt x="676" y="411"/>
                    <a:pt x="658" y="415"/>
                    <a:pt x="640" y="418"/>
                  </a:cubicBezTo>
                  <a:cubicBezTo>
                    <a:pt x="623" y="421"/>
                    <a:pt x="605" y="424"/>
                    <a:pt x="587" y="428"/>
                  </a:cubicBezTo>
                  <a:cubicBezTo>
                    <a:pt x="581" y="428"/>
                    <a:pt x="575" y="429"/>
                    <a:pt x="571" y="429"/>
                  </a:cubicBezTo>
                  <a:cubicBezTo>
                    <a:pt x="565" y="429"/>
                    <a:pt x="560" y="430"/>
                    <a:pt x="554" y="430"/>
                  </a:cubicBezTo>
                  <a:cubicBezTo>
                    <a:pt x="549" y="431"/>
                    <a:pt x="544" y="431"/>
                    <a:pt x="539" y="431"/>
                  </a:cubicBezTo>
                  <a:cubicBezTo>
                    <a:pt x="534" y="431"/>
                    <a:pt x="529" y="432"/>
                    <a:pt x="524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19" y="432"/>
                    <a:pt x="515" y="431"/>
                    <a:pt x="510" y="431"/>
                  </a:cubicBezTo>
                  <a:cubicBezTo>
                    <a:pt x="493" y="430"/>
                    <a:pt x="476" y="426"/>
                    <a:pt x="457" y="417"/>
                  </a:cubicBezTo>
                  <a:cubicBezTo>
                    <a:pt x="457" y="417"/>
                    <a:pt x="457" y="417"/>
                    <a:pt x="457" y="417"/>
                  </a:cubicBezTo>
                  <a:cubicBezTo>
                    <a:pt x="447" y="417"/>
                    <a:pt x="431" y="405"/>
                    <a:pt x="418" y="394"/>
                  </a:cubicBezTo>
                  <a:cubicBezTo>
                    <a:pt x="410" y="387"/>
                    <a:pt x="403" y="380"/>
                    <a:pt x="399" y="380"/>
                  </a:cubicBezTo>
                  <a:cubicBezTo>
                    <a:pt x="397" y="380"/>
                    <a:pt x="396" y="382"/>
                    <a:pt x="395" y="384"/>
                  </a:cubicBezTo>
                  <a:cubicBezTo>
                    <a:pt x="389" y="381"/>
                    <a:pt x="384" y="376"/>
                    <a:pt x="378" y="371"/>
                  </a:cubicBezTo>
                  <a:cubicBezTo>
                    <a:pt x="375" y="369"/>
                    <a:pt x="373" y="367"/>
                    <a:pt x="370" y="364"/>
                  </a:cubicBezTo>
                  <a:cubicBezTo>
                    <a:pt x="368" y="362"/>
                    <a:pt x="365" y="359"/>
                    <a:pt x="363" y="357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4" y="348"/>
                    <a:pt x="353" y="346"/>
                    <a:pt x="352" y="345"/>
                  </a:cubicBezTo>
                  <a:cubicBezTo>
                    <a:pt x="348" y="341"/>
                    <a:pt x="348" y="341"/>
                    <a:pt x="348" y="341"/>
                  </a:cubicBezTo>
                  <a:cubicBezTo>
                    <a:pt x="342" y="332"/>
                    <a:pt x="342" y="332"/>
                    <a:pt x="342" y="332"/>
                  </a:cubicBezTo>
                  <a:cubicBezTo>
                    <a:pt x="340" y="330"/>
                    <a:pt x="338" y="327"/>
                    <a:pt x="336" y="324"/>
                  </a:cubicBezTo>
                  <a:cubicBezTo>
                    <a:pt x="331" y="318"/>
                    <a:pt x="328" y="312"/>
                    <a:pt x="324" y="306"/>
                  </a:cubicBezTo>
                  <a:cubicBezTo>
                    <a:pt x="322" y="303"/>
                    <a:pt x="321" y="299"/>
                    <a:pt x="319" y="296"/>
                  </a:cubicBezTo>
                  <a:cubicBezTo>
                    <a:pt x="318" y="293"/>
                    <a:pt x="316" y="290"/>
                    <a:pt x="315" y="28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09" y="272"/>
                    <a:pt x="309" y="272"/>
                    <a:pt x="309" y="272"/>
                  </a:cubicBezTo>
                  <a:cubicBezTo>
                    <a:pt x="307" y="267"/>
                    <a:pt x="307" y="267"/>
                    <a:pt x="307" y="267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294" y="220"/>
                    <a:pt x="294" y="193"/>
                    <a:pt x="299" y="168"/>
                  </a:cubicBezTo>
                  <a:cubicBezTo>
                    <a:pt x="299" y="164"/>
                    <a:pt x="301" y="161"/>
                    <a:pt x="301" y="158"/>
                  </a:cubicBezTo>
                  <a:cubicBezTo>
                    <a:pt x="303" y="154"/>
                    <a:pt x="303" y="154"/>
                    <a:pt x="303" y="154"/>
                  </a:cubicBezTo>
                  <a:cubicBezTo>
                    <a:pt x="303" y="152"/>
                    <a:pt x="303" y="150"/>
                    <a:pt x="304" y="149"/>
                  </a:cubicBezTo>
                  <a:cubicBezTo>
                    <a:pt x="307" y="143"/>
                    <a:pt x="308" y="137"/>
                    <a:pt x="312" y="131"/>
                  </a:cubicBezTo>
                  <a:cubicBezTo>
                    <a:pt x="313" y="128"/>
                    <a:pt x="314" y="125"/>
                    <a:pt x="316" y="122"/>
                  </a:cubicBezTo>
                  <a:cubicBezTo>
                    <a:pt x="321" y="114"/>
                    <a:pt x="321" y="114"/>
                    <a:pt x="321" y="114"/>
                  </a:cubicBezTo>
                  <a:cubicBezTo>
                    <a:pt x="324" y="110"/>
                    <a:pt x="324" y="110"/>
                    <a:pt x="324" y="110"/>
                  </a:cubicBezTo>
                  <a:cubicBezTo>
                    <a:pt x="327" y="106"/>
                    <a:pt x="327" y="106"/>
                    <a:pt x="327" y="106"/>
                  </a:cubicBezTo>
                  <a:cubicBezTo>
                    <a:pt x="333" y="98"/>
                    <a:pt x="333" y="98"/>
                    <a:pt x="333" y="98"/>
                  </a:cubicBezTo>
                  <a:cubicBezTo>
                    <a:pt x="328" y="95"/>
                    <a:pt x="326" y="90"/>
                    <a:pt x="326" y="86"/>
                  </a:cubicBezTo>
                  <a:cubicBezTo>
                    <a:pt x="326" y="82"/>
                    <a:pt x="328" y="77"/>
                    <a:pt x="332" y="71"/>
                  </a:cubicBezTo>
                  <a:cubicBezTo>
                    <a:pt x="333" y="71"/>
                    <a:pt x="333" y="71"/>
                    <a:pt x="333" y="71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69"/>
                    <a:pt x="333" y="69"/>
                    <a:pt x="333" y="69"/>
                  </a:cubicBezTo>
                  <a:cubicBezTo>
                    <a:pt x="334" y="69"/>
                    <a:pt x="335" y="68"/>
                    <a:pt x="336" y="67"/>
                  </a:cubicBezTo>
                  <a:cubicBezTo>
                    <a:pt x="337" y="66"/>
                    <a:pt x="338" y="64"/>
                    <a:pt x="340" y="63"/>
                  </a:cubicBezTo>
                  <a:cubicBezTo>
                    <a:pt x="341" y="62"/>
                    <a:pt x="342" y="61"/>
                    <a:pt x="342" y="60"/>
                  </a:cubicBezTo>
                  <a:cubicBezTo>
                    <a:pt x="343" y="60"/>
                    <a:pt x="344" y="59"/>
                    <a:pt x="345" y="59"/>
                  </a:cubicBezTo>
                  <a:cubicBezTo>
                    <a:pt x="346" y="57"/>
                    <a:pt x="348" y="56"/>
                    <a:pt x="350" y="55"/>
                  </a:cubicBezTo>
                  <a:cubicBezTo>
                    <a:pt x="353" y="52"/>
                    <a:pt x="357" y="50"/>
                    <a:pt x="361" y="48"/>
                  </a:cubicBezTo>
                  <a:cubicBezTo>
                    <a:pt x="365" y="46"/>
                    <a:pt x="370" y="43"/>
                    <a:pt x="374" y="41"/>
                  </a:cubicBezTo>
                  <a:cubicBezTo>
                    <a:pt x="384" y="37"/>
                    <a:pt x="394" y="35"/>
                    <a:pt x="404" y="32"/>
                  </a:cubicBezTo>
                  <a:cubicBezTo>
                    <a:pt x="414" y="30"/>
                    <a:pt x="424" y="29"/>
                    <a:pt x="433" y="27"/>
                  </a:cubicBezTo>
                  <a:cubicBezTo>
                    <a:pt x="453" y="25"/>
                    <a:pt x="471" y="24"/>
                    <a:pt x="485" y="19"/>
                  </a:cubicBezTo>
                  <a:cubicBezTo>
                    <a:pt x="495" y="26"/>
                    <a:pt x="508" y="30"/>
                    <a:pt x="523" y="35"/>
                  </a:cubicBezTo>
                  <a:cubicBezTo>
                    <a:pt x="524" y="35"/>
                    <a:pt x="526" y="35"/>
                    <a:pt x="527" y="36"/>
                  </a:cubicBezTo>
                  <a:cubicBezTo>
                    <a:pt x="544" y="40"/>
                    <a:pt x="563" y="44"/>
                    <a:pt x="583" y="49"/>
                  </a:cubicBezTo>
                  <a:cubicBezTo>
                    <a:pt x="604" y="54"/>
                    <a:pt x="625" y="60"/>
                    <a:pt x="645" y="67"/>
                  </a:cubicBezTo>
                  <a:cubicBezTo>
                    <a:pt x="655" y="71"/>
                    <a:pt x="665" y="75"/>
                    <a:pt x="674" y="80"/>
                  </a:cubicBezTo>
                  <a:cubicBezTo>
                    <a:pt x="679" y="82"/>
                    <a:pt x="684" y="85"/>
                    <a:pt x="688" y="87"/>
                  </a:cubicBezTo>
                  <a:cubicBezTo>
                    <a:pt x="692" y="90"/>
                    <a:pt x="696" y="92"/>
                    <a:pt x="700" y="95"/>
                  </a:cubicBezTo>
                  <a:cubicBezTo>
                    <a:pt x="717" y="100"/>
                    <a:pt x="736" y="105"/>
                    <a:pt x="754" y="112"/>
                  </a:cubicBezTo>
                  <a:cubicBezTo>
                    <a:pt x="763" y="115"/>
                    <a:pt x="772" y="119"/>
                    <a:pt x="781" y="123"/>
                  </a:cubicBezTo>
                  <a:cubicBezTo>
                    <a:pt x="790" y="128"/>
                    <a:pt x="798" y="133"/>
                    <a:pt x="806" y="139"/>
                  </a:cubicBezTo>
                  <a:cubicBezTo>
                    <a:pt x="810" y="142"/>
                    <a:pt x="813" y="145"/>
                    <a:pt x="817" y="148"/>
                  </a:cubicBezTo>
                  <a:cubicBezTo>
                    <a:pt x="821" y="152"/>
                    <a:pt x="824" y="155"/>
                    <a:pt x="827" y="159"/>
                  </a:cubicBezTo>
                  <a:cubicBezTo>
                    <a:pt x="834" y="167"/>
                    <a:pt x="839" y="175"/>
                    <a:pt x="844" y="184"/>
                  </a:cubicBezTo>
                  <a:cubicBezTo>
                    <a:pt x="854" y="201"/>
                    <a:pt x="861" y="220"/>
                    <a:pt x="867" y="239"/>
                  </a:cubicBezTo>
                  <a:cubicBezTo>
                    <a:pt x="867" y="239"/>
                    <a:pt x="867" y="239"/>
                    <a:pt x="867" y="239"/>
                  </a:cubicBezTo>
                  <a:cubicBezTo>
                    <a:pt x="867" y="239"/>
                    <a:pt x="867" y="239"/>
                    <a:pt x="867" y="239"/>
                  </a:cubicBezTo>
                  <a:cubicBezTo>
                    <a:pt x="869" y="246"/>
                    <a:pt x="871" y="254"/>
                    <a:pt x="873" y="261"/>
                  </a:cubicBezTo>
                  <a:cubicBezTo>
                    <a:pt x="874" y="262"/>
                    <a:pt x="874" y="262"/>
                    <a:pt x="875" y="263"/>
                  </a:cubicBezTo>
                  <a:cubicBezTo>
                    <a:pt x="878" y="265"/>
                    <a:pt x="881" y="269"/>
                    <a:pt x="885" y="274"/>
                  </a:cubicBezTo>
                  <a:cubicBezTo>
                    <a:pt x="887" y="276"/>
                    <a:pt x="889" y="279"/>
                    <a:pt x="891" y="281"/>
                  </a:cubicBezTo>
                  <a:cubicBezTo>
                    <a:pt x="892" y="283"/>
                    <a:pt x="892" y="283"/>
                    <a:pt x="892" y="283"/>
                  </a:cubicBezTo>
                  <a:cubicBezTo>
                    <a:pt x="892" y="284"/>
                    <a:pt x="892" y="284"/>
                    <a:pt x="892" y="284"/>
                  </a:cubicBezTo>
                  <a:cubicBezTo>
                    <a:pt x="893" y="284"/>
                    <a:pt x="893" y="284"/>
                    <a:pt x="893" y="284"/>
                  </a:cubicBezTo>
                  <a:cubicBezTo>
                    <a:pt x="893" y="284"/>
                    <a:pt x="893" y="284"/>
                    <a:pt x="893" y="284"/>
                  </a:cubicBezTo>
                  <a:cubicBezTo>
                    <a:pt x="893" y="284"/>
                    <a:pt x="893" y="284"/>
                    <a:pt x="893" y="284"/>
                  </a:cubicBezTo>
                  <a:cubicBezTo>
                    <a:pt x="895" y="288"/>
                    <a:pt x="895" y="288"/>
                    <a:pt x="895" y="288"/>
                  </a:cubicBezTo>
                  <a:cubicBezTo>
                    <a:pt x="895" y="288"/>
                    <a:pt x="895" y="288"/>
                    <a:pt x="895" y="288"/>
                  </a:cubicBezTo>
                  <a:cubicBezTo>
                    <a:pt x="895" y="289"/>
                    <a:pt x="895" y="289"/>
                    <a:pt x="895" y="289"/>
                  </a:cubicBezTo>
                  <a:cubicBezTo>
                    <a:pt x="896" y="290"/>
                    <a:pt x="896" y="290"/>
                    <a:pt x="896" y="290"/>
                  </a:cubicBezTo>
                  <a:cubicBezTo>
                    <a:pt x="898" y="291"/>
                    <a:pt x="899" y="293"/>
                    <a:pt x="900" y="295"/>
                  </a:cubicBezTo>
                  <a:cubicBezTo>
                    <a:pt x="900" y="295"/>
                    <a:pt x="900" y="295"/>
                    <a:pt x="900" y="295"/>
                  </a:cubicBezTo>
                  <a:cubicBezTo>
                    <a:pt x="900" y="295"/>
                    <a:pt x="900" y="295"/>
                    <a:pt x="900" y="295"/>
                  </a:cubicBezTo>
                  <a:cubicBezTo>
                    <a:pt x="899" y="293"/>
                    <a:pt x="898" y="291"/>
                    <a:pt x="896" y="290"/>
                  </a:cubicBezTo>
                  <a:cubicBezTo>
                    <a:pt x="895" y="289"/>
                    <a:pt x="895" y="289"/>
                    <a:pt x="895" y="289"/>
                  </a:cubicBezTo>
                  <a:cubicBezTo>
                    <a:pt x="895" y="288"/>
                    <a:pt x="895" y="288"/>
                    <a:pt x="895" y="288"/>
                  </a:cubicBezTo>
                  <a:cubicBezTo>
                    <a:pt x="895" y="288"/>
                    <a:pt x="895" y="288"/>
                    <a:pt x="895" y="288"/>
                  </a:cubicBezTo>
                  <a:cubicBezTo>
                    <a:pt x="893" y="284"/>
                    <a:pt x="893" y="284"/>
                    <a:pt x="893" y="284"/>
                  </a:cubicBezTo>
                  <a:cubicBezTo>
                    <a:pt x="893" y="284"/>
                    <a:pt x="893" y="284"/>
                    <a:pt x="893" y="284"/>
                  </a:cubicBezTo>
                  <a:cubicBezTo>
                    <a:pt x="893" y="284"/>
                    <a:pt x="893" y="284"/>
                    <a:pt x="893" y="284"/>
                  </a:cubicBezTo>
                  <a:cubicBezTo>
                    <a:pt x="892" y="284"/>
                    <a:pt x="892" y="284"/>
                    <a:pt x="892" y="284"/>
                  </a:cubicBezTo>
                  <a:cubicBezTo>
                    <a:pt x="892" y="283"/>
                    <a:pt x="892" y="283"/>
                    <a:pt x="892" y="283"/>
                  </a:cubicBezTo>
                  <a:cubicBezTo>
                    <a:pt x="891" y="281"/>
                    <a:pt x="891" y="281"/>
                    <a:pt x="891" y="281"/>
                  </a:cubicBezTo>
                  <a:cubicBezTo>
                    <a:pt x="889" y="279"/>
                    <a:pt x="887" y="276"/>
                    <a:pt x="885" y="274"/>
                  </a:cubicBezTo>
                  <a:cubicBezTo>
                    <a:pt x="881" y="269"/>
                    <a:pt x="878" y="265"/>
                    <a:pt x="875" y="263"/>
                  </a:cubicBezTo>
                  <a:cubicBezTo>
                    <a:pt x="874" y="262"/>
                    <a:pt x="874" y="262"/>
                    <a:pt x="873" y="261"/>
                  </a:cubicBezTo>
                  <a:cubicBezTo>
                    <a:pt x="876" y="273"/>
                    <a:pt x="879" y="285"/>
                    <a:pt x="882" y="297"/>
                  </a:cubicBezTo>
                  <a:cubicBezTo>
                    <a:pt x="884" y="307"/>
                    <a:pt x="886" y="317"/>
                    <a:pt x="888" y="327"/>
                  </a:cubicBezTo>
                  <a:cubicBezTo>
                    <a:pt x="891" y="338"/>
                    <a:pt x="894" y="349"/>
                    <a:pt x="897" y="359"/>
                  </a:cubicBezTo>
                  <a:cubicBezTo>
                    <a:pt x="905" y="388"/>
                    <a:pt x="914" y="415"/>
                    <a:pt x="923" y="440"/>
                  </a:cubicBezTo>
                  <a:cubicBezTo>
                    <a:pt x="923" y="440"/>
                    <a:pt x="923" y="440"/>
                    <a:pt x="923" y="440"/>
                  </a:cubicBezTo>
                  <a:cubicBezTo>
                    <a:pt x="926" y="452"/>
                    <a:pt x="930" y="464"/>
                    <a:pt x="933" y="476"/>
                  </a:cubicBezTo>
                  <a:cubicBezTo>
                    <a:pt x="935" y="481"/>
                    <a:pt x="937" y="486"/>
                    <a:pt x="939" y="492"/>
                  </a:cubicBezTo>
                  <a:cubicBezTo>
                    <a:pt x="942" y="486"/>
                    <a:pt x="944" y="481"/>
                    <a:pt x="946" y="476"/>
                  </a:cubicBezTo>
                  <a:cubicBezTo>
                    <a:pt x="948" y="470"/>
                    <a:pt x="950" y="463"/>
                    <a:pt x="952" y="457"/>
                  </a:cubicBezTo>
                  <a:cubicBezTo>
                    <a:pt x="952" y="457"/>
                    <a:pt x="952" y="457"/>
                    <a:pt x="952" y="457"/>
                  </a:cubicBezTo>
                  <a:cubicBezTo>
                    <a:pt x="951" y="455"/>
                    <a:pt x="951" y="452"/>
                    <a:pt x="950" y="450"/>
                  </a:cubicBezTo>
                  <a:cubicBezTo>
                    <a:pt x="942" y="416"/>
                    <a:pt x="931" y="382"/>
                    <a:pt x="924" y="348"/>
                  </a:cubicBezTo>
                  <a:cubicBezTo>
                    <a:pt x="920" y="333"/>
                    <a:pt x="916" y="317"/>
                    <a:pt x="913" y="302"/>
                  </a:cubicBezTo>
                  <a:cubicBezTo>
                    <a:pt x="910" y="286"/>
                    <a:pt x="906" y="269"/>
                    <a:pt x="902" y="253"/>
                  </a:cubicBezTo>
                  <a:cubicBezTo>
                    <a:pt x="899" y="237"/>
                    <a:pt x="895" y="222"/>
                    <a:pt x="889" y="206"/>
                  </a:cubicBezTo>
                  <a:cubicBezTo>
                    <a:pt x="883" y="199"/>
                    <a:pt x="876" y="193"/>
                    <a:pt x="870" y="188"/>
                  </a:cubicBezTo>
                  <a:cubicBezTo>
                    <a:pt x="862" y="182"/>
                    <a:pt x="855" y="176"/>
                    <a:pt x="848" y="171"/>
                  </a:cubicBezTo>
                  <a:cubicBezTo>
                    <a:pt x="853" y="171"/>
                    <a:pt x="856" y="170"/>
                    <a:pt x="862" y="170"/>
                  </a:cubicBezTo>
                  <a:cubicBezTo>
                    <a:pt x="843" y="154"/>
                    <a:pt x="833" y="144"/>
                    <a:pt x="823" y="135"/>
                  </a:cubicBezTo>
                  <a:cubicBezTo>
                    <a:pt x="835" y="137"/>
                    <a:pt x="847" y="140"/>
                    <a:pt x="861" y="145"/>
                  </a:cubicBezTo>
                  <a:cubicBezTo>
                    <a:pt x="854" y="136"/>
                    <a:pt x="847" y="128"/>
                    <a:pt x="839" y="120"/>
                  </a:cubicBezTo>
                  <a:cubicBezTo>
                    <a:pt x="828" y="109"/>
                    <a:pt x="815" y="100"/>
                    <a:pt x="801" y="93"/>
                  </a:cubicBezTo>
                  <a:cubicBezTo>
                    <a:pt x="774" y="78"/>
                    <a:pt x="746" y="70"/>
                    <a:pt x="721" y="62"/>
                  </a:cubicBezTo>
                  <a:cubicBezTo>
                    <a:pt x="708" y="61"/>
                    <a:pt x="695" y="58"/>
                    <a:pt x="681" y="55"/>
                  </a:cubicBezTo>
                  <a:cubicBezTo>
                    <a:pt x="668" y="51"/>
                    <a:pt x="654" y="46"/>
                    <a:pt x="641" y="41"/>
                  </a:cubicBezTo>
                  <a:cubicBezTo>
                    <a:pt x="627" y="35"/>
                    <a:pt x="613" y="29"/>
                    <a:pt x="600" y="24"/>
                  </a:cubicBezTo>
                  <a:cubicBezTo>
                    <a:pt x="597" y="23"/>
                    <a:pt x="595" y="23"/>
                    <a:pt x="593" y="23"/>
                  </a:cubicBezTo>
                  <a:cubicBezTo>
                    <a:pt x="593" y="22"/>
                    <a:pt x="594" y="22"/>
                    <a:pt x="594" y="22"/>
                  </a:cubicBezTo>
                  <a:cubicBezTo>
                    <a:pt x="584" y="17"/>
                    <a:pt x="575" y="13"/>
                    <a:pt x="566" y="10"/>
                  </a:cubicBezTo>
                  <a:cubicBezTo>
                    <a:pt x="538" y="10"/>
                    <a:pt x="505" y="3"/>
                    <a:pt x="472" y="1"/>
                  </a:cubicBezTo>
                  <a:cubicBezTo>
                    <a:pt x="472" y="1"/>
                    <a:pt x="472" y="1"/>
                    <a:pt x="472" y="1"/>
                  </a:cubicBezTo>
                  <a:cubicBezTo>
                    <a:pt x="472" y="1"/>
                    <a:pt x="472" y="1"/>
                    <a:pt x="472" y="1"/>
                  </a:cubicBezTo>
                  <a:cubicBezTo>
                    <a:pt x="472" y="1"/>
                    <a:pt x="472" y="1"/>
                    <a:pt x="472" y="1"/>
                  </a:cubicBezTo>
                  <a:cubicBezTo>
                    <a:pt x="472" y="1"/>
                    <a:pt x="472" y="1"/>
                    <a:pt x="471" y="1"/>
                  </a:cubicBezTo>
                  <a:cubicBezTo>
                    <a:pt x="466" y="1"/>
                    <a:pt x="461" y="0"/>
                    <a:pt x="456" y="0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456" y="0"/>
                    <a:pt x="456" y="0"/>
                    <a:pt x="45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86">
              <a:extLst>
                <a:ext uri="{FF2B5EF4-FFF2-40B4-BE49-F238E27FC236}">
                  <a16:creationId xmlns:a16="http://schemas.microsoft.com/office/drawing/2014/main" xmlns="" id="{8DF90056-0CB0-452D-97C0-3DF3B087E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3686175"/>
              <a:ext cx="150813" cy="38100"/>
            </a:xfrm>
            <a:custGeom>
              <a:avLst/>
              <a:gdLst>
                <a:gd name="T0" fmla="*/ 103 w 103"/>
                <a:gd name="T1" fmla="*/ 0 h 26"/>
                <a:gd name="T2" fmla="*/ 52 w 103"/>
                <a:gd name="T3" fmla="*/ 9 h 26"/>
                <a:gd name="T4" fmla="*/ 29 w 103"/>
                <a:gd name="T5" fmla="*/ 15 h 26"/>
                <a:gd name="T6" fmla="*/ 0 w 103"/>
                <a:gd name="T7" fmla="*/ 26 h 26"/>
                <a:gd name="T8" fmla="*/ 29 w 103"/>
                <a:gd name="T9" fmla="*/ 15 h 26"/>
                <a:gd name="T10" fmla="*/ 52 w 103"/>
                <a:gd name="T11" fmla="*/ 9 h 26"/>
                <a:gd name="T12" fmla="*/ 103 w 103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6">
                  <a:moveTo>
                    <a:pt x="103" y="0"/>
                  </a:moveTo>
                  <a:cubicBezTo>
                    <a:pt x="80" y="4"/>
                    <a:pt x="64" y="6"/>
                    <a:pt x="52" y="9"/>
                  </a:cubicBezTo>
                  <a:cubicBezTo>
                    <a:pt x="41" y="11"/>
                    <a:pt x="34" y="13"/>
                    <a:pt x="29" y="15"/>
                  </a:cubicBezTo>
                  <a:cubicBezTo>
                    <a:pt x="20" y="19"/>
                    <a:pt x="17" y="23"/>
                    <a:pt x="0" y="26"/>
                  </a:cubicBezTo>
                  <a:cubicBezTo>
                    <a:pt x="17" y="23"/>
                    <a:pt x="20" y="19"/>
                    <a:pt x="29" y="15"/>
                  </a:cubicBezTo>
                  <a:cubicBezTo>
                    <a:pt x="34" y="13"/>
                    <a:pt x="41" y="11"/>
                    <a:pt x="52" y="9"/>
                  </a:cubicBezTo>
                  <a:cubicBezTo>
                    <a:pt x="64" y="6"/>
                    <a:pt x="80" y="4"/>
                    <a:pt x="10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xmlns="" id="{B591D9A9-2A14-43CA-BB14-DE020510A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475" y="3352800"/>
              <a:ext cx="146050" cy="182563"/>
            </a:xfrm>
            <a:custGeom>
              <a:avLst/>
              <a:gdLst>
                <a:gd name="T0" fmla="*/ 0 w 100"/>
                <a:gd name="T1" fmla="*/ 0 h 124"/>
                <a:gd name="T2" fmla="*/ 0 w 100"/>
                <a:gd name="T3" fmla="*/ 0 h 124"/>
                <a:gd name="T4" fmla="*/ 0 w 100"/>
                <a:gd name="T5" fmla="*/ 0 h 124"/>
                <a:gd name="T6" fmla="*/ 8 w 100"/>
                <a:gd name="T7" fmla="*/ 30 h 124"/>
                <a:gd name="T8" fmla="*/ 22 w 100"/>
                <a:gd name="T9" fmla="*/ 38 h 124"/>
                <a:gd name="T10" fmla="*/ 22 w 100"/>
                <a:gd name="T11" fmla="*/ 38 h 124"/>
                <a:gd name="T12" fmla="*/ 45 w 100"/>
                <a:gd name="T13" fmla="*/ 45 h 124"/>
                <a:gd name="T14" fmla="*/ 65 w 100"/>
                <a:gd name="T15" fmla="*/ 59 h 124"/>
                <a:gd name="T16" fmla="*/ 68 w 100"/>
                <a:gd name="T17" fmla="*/ 61 h 124"/>
                <a:gd name="T18" fmla="*/ 68 w 100"/>
                <a:gd name="T19" fmla="*/ 62 h 124"/>
                <a:gd name="T20" fmla="*/ 68 w 100"/>
                <a:gd name="T21" fmla="*/ 62 h 124"/>
                <a:gd name="T22" fmla="*/ 68 w 100"/>
                <a:gd name="T23" fmla="*/ 62 h 124"/>
                <a:gd name="T24" fmla="*/ 68 w 100"/>
                <a:gd name="T25" fmla="*/ 62 h 124"/>
                <a:gd name="T26" fmla="*/ 68 w 100"/>
                <a:gd name="T27" fmla="*/ 62 h 124"/>
                <a:gd name="T28" fmla="*/ 68 w 100"/>
                <a:gd name="T29" fmla="*/ 62 h 124"/>
                <a:gd name="T30" fmla="*/ 68 w 100"/>
                <a:gd name="T31" fmla="*/ 62 h 124"/>
                <a:gd name="T32" fmla="*/ 68 w 100"/>
                <a:gd name="T33" fmla="*/ 62 h 124"/>
                <a:gd name="T34" fmla="*/ 68 w 100"/>
                <a:gd name="T35" fmla="*/ 62 h 124"/>
                <a:gd name="T36" fmla="*/ 68 w 100"/>
                <a:gd name="T37" fmla="*/ 62 h 124"/>
                <a:gd name="T38" fmla="*/ 68 w 100"/>
                <a:gd name="T39" fmla="*/ 62 h 124"/>
                <a:gd name="T40" fmla="*/ 68 w 100"/>
                <a:gd name="T41" fmla="*/ 62 h 124"/>
                <a:gd name="T42" fmla="*/ 68 w 100"/>
                <a:gd name="T43" fmla="*/ 62 h 124"/>
                <a:gd name="T44" fmla="*/ 68 w 100"/>
                <a:gd name="T45" fmla="*/ 62 h 124"/>
                <a:gd name="T46" fmla="*/ 68 w 100"/>
                <a:gd name="T47" fmla="*/ 62 h 124"/>
                <a:gd name="T48" fmla="*/ 69 w 100"/>
                <a:gd name="T49" fmla="*/ 62 h 124"/>
                <a:gd name="T50" fmla="*/ 69 w 100"/>
                <a:gd name="T51" fmla="*/ 62 h 124"/>
                <a:gd name="T52" fmla="*/ 69 w 100"/>
                <a:gd name="T53" fmla="*/ 62 h 124"/>
                <a:gd name="T54" fmla="*/ 70 w 100"/>
                <a:gd name="T55" fmla="*/ 64 h 124"/>
                <a:gd name="T56" fmla="*/ 74 w 100"/>
                <a:gd name="T57" fmla="*/ 68 h 124"/>
                <a:gd name="T58" fmla="*/ 78 w 100"/>
                <a:gd name="T59" fmla="*/ 73 h 124"/>
                <a:gd name="T60" fmla="*/ 82 w 100"/>
                <a:gd name="T61" fmla="*/ 78 h 124"/>
                <a:gd name="T62" fmla="*/ 89 w 100"/>
                <a:gd name="T63" fmla="*/ 91 h 124"/>
                <a:gd name="T64" fmla="*/ 93 w 100"/>
                <a:gd name="T65" fmla="*/ 98 h 124"/>
                <a:gd name="T66" fmla="*/ 96 w 100"/>
                <a:gd name="T67" fmla="*/ 105 h 124"/>
                <a:gd name="T68" fmla="*/ 96 w 100"/>
                <a:gd name="T69" fmla="*/ 105 h 124"/>
                <a:gd name="T70" fmla="*/ 98 w 100"/>
                <a:gd name="T71" fmla="*/ 114 h 124"/>
                <a:gd name="T72" fmla="*/ 99 w 100"/>
                <a:gd name="T73" fmla="*/ 124 h 124"/>
                <a:gd name="T74" fmla="*/ 99 w 100"/>
                <a:gd name="T75" fmla="*/ 105 h 124"/>
                <a:gd name="T76" fmla="*/ 97 w 100"/>
                <a:gd name="T77" fmla="*/ 96 h 124"/>
                <a:gd name="T78" fmla="*/ 95 w 100"/>
                <a:gd name="T79" fmla="*/ 87 h 124"/>
                <a:gd name="T80" fmla="*/ 94 w 100"/>
                <a:gd name="T81" fmla="*/ 83 h 124"/>
                <a:gd name="T82" fmla="*/ 92 w 100"/>
                <a:gd name="T83" fmla="*/ 79 h 124"/>
                <a:gd name="T84" fmla="*/ 89 w 100"/>
                <a:gd name="T85" fmla="*/ 71 h 124"/>
                <a:gd name="T86" fmla="*/ 86 w 100"/>
                <a:gd name="T87" fmla="*/ 64 h 124"/>
                <a:gd name="T88" fmla="*/ 82 w 100"/>
                <a:gd name="T89" fmla="*/ 58 h 124"/>
                <a:gd name="T90" fmla="*/ 70 w 100"/>
                <a:gd name="T91" fmla="*/ 41 h 124"/>
                <a:gd name="T92" fmla="*/ 57 w 100"/>
                <a:gd name="T93" fmla="*/ 29 h 124"/>
                <a:gd name="T94" fmla="*/ 0 w 100"/>
                <a:gd name="T9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0"/>
                    <a:pt x="4" y="19"/>
                    <a:pt x="8" y="30"/>
                  </a:cubicBezTo>
                  <a:cubicBezTo>
                    <a:pt x="11" y="31"/>
                    <a:pt x="17" y="34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30" y="40"/>
                    <a:pt x="37" y="42"/>
                    <a:pt x="45" y="45"/>
                  </a:cubicBezTo>
                  <a:cubicBezTo>
                    <a:pt x="52" y="49"/>
                    <a:pt x="59" y="53"/>
                    <a:pt x="65" y="59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1" y="65"/>
                    <a:pt x="73" y="67"/>
                    <a:pt x="74" y="68"/>
                  </a:cubicBezTo>
                  <a:cubicBezTo>
                    <a:pt x="75" y="70"/>
                    <a:pt x="77" y="71"/>
                    <a:pt x="78" y="73"/>
                  </a:cubicBezTo>
                  <a:cubicBezTo>
                    <a:pt x="79" y="75"/>
                    <a:pt x="81" y="77"/>
                    <a:pt x="82" y="78"/>
                  </a:cubicBezTo>
                  <a:cubicBezTo>
                    <a:pt x="84" y="82"/>
                    <a:pt x="87" y="86"/>
                    <a:pt x="89" y="91"/>
                  </a:cubicBezTo>
                  <a:cubicBezTo>
                    <a:pt x="90" y="93"/>
                    <a:pt x="92" y="95"/>
                    <a:pt x="93" y="98"/>
                  </a:cubicBezTo>
                  <a:cubicBezTo>
                    <a:pt x="94" y="100"/>
                    <a:pt x="95" y="103"/>
                    <a:pt x="96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6" y="107"/>
                    <a:pt x="97" y="111"/>
                    <a:pt x="98" y="114"/>
                  </a:cubicBezTo>
                  <a:cubicBezTo>
                    <a:pt x="98" y="118"/>
                    <a:pt x="99" y="122"/>
                    <a:pt x="99" y="124"/>
                  </a:cubicBezTo>
                  <a:cubicBezTo>
                    <a:pt x="99" y="118"/>
                    <a:pt x="100" y="111"/>
                    <a:pt x="99" y="105"/>
                  </a:cubicBezTo>
                  <a:cubicBezTo>
                    <a:pt x="98" y="102"/>
                    <a:pt x="98" y="99"/>
                    <a:pt x="97" y="96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5" y="86"/>
                    <a:pt x="95" y="84"/>
                    <a:pt x="94" y="83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6"/>
                    <a:pt x="90" y="74"/>
                    <a:pt x="89" y="71"/>
                  </a:cubicBezTo>
                  <a:cubicBezTo>
                    <a:pt x="88" y="68"/>
                    <a:pt x="87" y="66"/>
                    <a:pt x="86" y="64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79" y="51"/>
                    <a:pt x="75" y="46"/>
                    <a:pt x="70" y="41"/>
                  </a:cubicBezTo>
                  <a:cubicBezTo>
                    <a:pt x="66" y="37"/>
                    <a:pt x="61" y="33"/>
                    <a:pt x="57" y="29"/>
                  </a:cubicBezTo>
                  <a:cubicBezTo>
                    <a:pt x="38" y="15"/>
                    <a:pt x="19" y="7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xmlns="" id="{0306382A-FC98-4B07-B11A-3E64D2D6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3270250"/>
              <a:ext cx="152400" cy="50800"/>
            </a:xfrm>
            <a:custGeom>
              <a:avLst/>
              <a:gdLst>
                <a:gd name="T0" fmla="*/ 0 w 105"/>
                <a:gd name="T1" fmla="*/ 0 h 35"/>
                <a:gd name="T2" fmla="*/ 54 w 105"/>
                <a:gd name="T3" fmla="*/ 34 h 35"/>
                <a:gd name="T4" fmla="*/ 77 w 105"/>
                <a:gd name="T5" fmla="*/ 33 h 35"/>
                <a:gd name="T6" fmla="*/ 77 w 105"/>
                <a:gd name="T7" fmla="*/ 33 h 35"/>
                <a:gd name="T8" fmla="*/ 77 w 105"/>
                <a:gd name="T9" fmla="*/ 33 h 35"/>
                <a:gd name="T10" fmla="*/ 77 w 105"/>
                <a:gd name="T11" fmla="*/ 33 h 35"/>
                <a:gd name="T12" fmla="*/ 102 w 105"/>
                <a:gd name="T13" fmla="*/ 34 h 35"/>
                <a:gd name="T14" fmla="*/ 103 w 105"/>
                <a:gd name="T15" fmla="*/ 34 h 35"/>
                <a:gd name="T16" fmla="*/ 105 w 105"/>
                <a:gd name="T17" fmla="*/ 35 h 35"/>
                <a:gd name="T18" fmla="*/ 105 w 105"/>
                <a:gd name="T19" fmla="*/ 35 h 35"/>
                <a:gd name="T20" fmla="*/ 0 w 105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35">
                  <a:moveTo>
                    <a:pt x="0" y="0"/>
                  </a:moveTo>
                  <a:cubicBezTo>
                    <a:pt x="21" y="10"/>
                    <a:pt x="36" y="21"/>
                    <a:pt x="54" y="34"/>
                  </a:cubicBezTo>
                  <a:cubicBezTo>
                    <a:pt x="62" y="34"/>
                    <a:pt x="69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5" y="33"/>
                    <a:pt x="94" y="34"/>
                    <a:pt x="102" y="34"/>
                  </a:cubicBezTo>
                  <a:cubicBezTo>
                    <a:pt x="102" y="34"/>
                    <a:pt x="102" y="34"/>
                    <a:pt x="103" y="34"/>
                  </a:cubicBezTo>
                  <a:cubicBezTo>
                    <a:pt x="103" y="34"/>
                    <a:pt x="104" y="34"/>
                    <a:pt x="105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73" y="18"/>
                    <a:pt x="37" y="7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xmlns="" id="{4D0B8F97-E1F6-4972-B15E-669A1CCC8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2" y="2587625"/>
              <a:ext cx="788988" cy="611188"/>
            </a:xfrm>
            <a:custGeom>
              <a:avLst/>
              <a:gdLst>
                <a:gd name="T0" fmla="*/ 435 w 540"/>
                <a:gd name="T1" fmla="*/ 0 h 415"/>
                <a:gd name="T2" fmla="*/ 374 w 540"/>
                <a:gd name="T3" fmla="*/ 4 h 415"/>
                <a:gd name="T4" fmla="*/ 373 w 540"/>
                <a:gd name="T5" fmla="*/ 4 h 415"/>
                <a:gd name="T6" fmla="*/ 196 w 540"/>
                <a:gd name="T7" fmla="*/ 75 h 415"/>
                <a:gd name="T8" fmla="*/ 165 w 540"/>
                <a:gd name="T9" fmla="*/ 98 h 415"/>
                <a:gd name="T10" fmla="*/ 154 w 540"/>
                <a:gd name="T11" fmla="*/ 106 h 415"/>
                <a:gd name="T12" fmla="*/ 145 w 540"/>
                <a:gd name="T13" fmla="*/ 114 h 415"/>
                <a:gd name="T14" fmla="*/ 137 w 540"/>
                <a:gd name="T15" fmla="*/ 122 h 415"/>
                <a:gd name="T16" fmla="*/ 115 w 540"/>
                <a:gd name="T17" fmla="*/ 144 h 415"/>
                <a:gd name="T18" fmla="*/ 102 w 540"/>
                <a:gd name="T19" fmla="*/ 159 h 415"/>
                <a:gd name="T20" fmla="*/ 63 w 540"/>
                <a:gd name="T21" fmla="*/ 219 h 415"/>
                <a:gd name="T22" fmla="*/ 43 w 540"/>
                <a:gd name="T23" fmla="*/ 254 h 415"/>
                <a:gd name="T24" fmla="*/ 24 w 540"/>
                <a:gd name="T25" fmla="*/ 298 h 415"/>
                <a:gd name="T26" fmla="*/ 8 w 540"/>
                <a:gd name="T27" fmla="*/ 345 h 415"/>
                <a:gd name="T28" fmla="*/ 2 w 540"/>
                <a:gd name="T29" fmla="*/ 375 h 415"/>
                <a:gd name="T30" fmla="*/ 0 w 540"/>
                <a:gd name="T31" fmla="*/ 389 h 415"/>
                <a:gd name="T32" fmla="*/ 16 w 540"/>
                <a:gd name="T33" fmla="*/ 415 h 415"/>
                <a:gd name="T34" fmla="*/ 16 w 540"/>
                <a:gd name="T35" fmla="*/ 415 h 415"/>
                <a:gd name="T36" fmla="*/ 23 w 540"/>
                <a:gd name="T37" fmla="*/ 385 h 415"/>
                <a:gd name="T38" fmla="*/ 27 w 540"/>
                <a:gd name="T39" fmla="*/ 368 h 415"/>
                <a:gd name="T40" fmla="*/ 34 w 540"/>
                <a:gd name="T41" fmla="*/ 341 h 415"/>
                <a:gd name="T42" fmla="*/ 54 w 540"/>
                <a:gd name="T43" fmla="*/ 284 h 415"/>
                <a:gd name="T44" fmla="*/ 67 w 540"/>
                <a:gd name="T45" fmla="*/ 258 h 415"/>
                <a:gd name="T46" fmla="*/ 81 w 540"/>
                <a:gd name="T47" fmla="*/ 233 h 415"/>
                <a:gd name="T48" fmla="*/ 105 w 540"/>
                <a:gd name="T49" fmla="*/ 204 h 415"/>
                <a:gd name="T50" fmla="*/ 157 w 540"/>
                <a:gd name="T51" fmla="*/ 153 h 415"/>
                <a:gd name="T52" fmla="*/ 162 w 540"/>
                <a:gd name="T53" fmla="*/ 149 h 415"/>
                <a:gd name="T54" fmla="*/ 163 w 540"/>
                <a:gd name="T55" fmla="*/ 147 h 415"/>
                <a:gd name="T56" fmla="*/ 168 w 540"/>
                <a:gd name="T57" fmla="*/ 143 h 415"/>
                <a:gd name="T58" fmla="*/ 172 w 540"/>
                <a:gd name="T59" fmla="*/ 141 h 415"/>
                <a:gd name="T60" fmla="*/ 195 w 540"/>
                <a:gd name="T61" fmla="*/ 122 h 415"/>
                <a:gd name="T62" fmla="*/ 213 w 540"/>
                <a:gd name="T63" fmla="*/ 107 h 415"/>
                <a:gd name="T64" fmla="*/ 226 w 540"/>
                <a:gd name="T65" fmla="*/ 99 h 415"/>
                <a:gd name="T66" fmla="*/ 270 w 540"/>
                <a:gd name="T67" fmla="*/ 74 h 415"/>
                <a:gd name="T68" fmla="*/ 361 w 540"/>
                <a:gd name="T69" fmla="*/ 39 h 415"/>
                <a:gd name="T70" fmla="*/ 408 w 540"/>
                <a:gd name="T71" fmla="*/ 27 h 415"/>
                <a:gd name="T72" fmla="*/ 431 w 540"/>
                <a:gd name="T73" fmla="*/ 23 h 415"/>
                <a:gd name="T74" fmla="*/ 510 w 540"/>
                <a:gd name="T75" fmla="*/ 18 h 415"/>
                <a:gd name="T76" fmla="*/ 510 w 540"/>
                <a:gd name="T77" fmla="*/ 18 h 415"/>
                <a:gd name="T78" fmla="*/ 538 w 540"/>
                <a:gd name="T79" fmla="*/ 18 h 415"/>
                <a:gd name="T80" fmla="*/ 538 w 540"/>
                <a:gd name="T81" fmla="*/ 19 h 415"/>
                <a:gd name="T82" fmla="*/ 539 w 540"/>
                <a:gd name="T83" fmla="*/ 19 h 415"/>
                <a:gd name="T84" fmla="*/ 539 w 540"/>
                <a:gd name="T85" fmla="*/ 19 h 415"/>
                <a:gd name="T86" fmla="*/ 540 w 540"/>
                <a:gd name="T87" fmla="*/ 19 h 415"/>
                <a:gd name="T88" fmla="*/ 523 w 540"/>
                <a:gd name="T89" fmla="*/ 7 h 415"/>
                <a:gd name="T90" fmla="*/ 453 w 540"/>
                <a:gd name="T91" fmla="*/ 0 h 415"/>
                <a:gd name="T92" fmla="*/ 452 w 540"/>
                <a:gd name="T93" fmla="*/ 0 h 415"/>
                <a:gd name="T94" fmla="*/ 435 w 540"/>
                <a:gd name="T9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0" h="415">
                  <a:moveTo>
                    <a:pt x="435" y="0"/>
                  </a:moveTo>
                  <a:cubicBezTo>
                    <a:pt x="435" y="0"/>
                    <a:pt x="435" y="0"/>
                    <a:pt x="435" y="0"/>
                  </a:cubicBezTo>
                  <a:cubicBezTo>
                    <a:pt x="416" y="0"/>
                    <a:pt x="396" y="1"/>
                    <a:pt x="375" y="4"/>
                  </a:cubicBezTo>
                  <a:cubicBezTo>
                    <a:pt x="375" y="4"/>
                    <a:pt x="374" y="4"/>
                    <a:pt x="374" y="4"/>
                  </a:cubicBezTo>
                  <a:cubicBezTo>
                    <a:pt x="374" y="4"/>
                    <a:pt x="373" y="4"/>
                    <a:pt x="373" y="4"/>
                  </a:cubicBezTo>
                  <a:cubicBezTo>
                    <a:pt x="373" y="4"/>
                    <a:pt x="373" y="4"/>
                    <a:pt x="373" y="4"/>
                  </a:cubicBezTo>
                  <a:cubicBezTo>
                    <a:pt x="343" y="10"/>
                    <a:pt x="311" y="19"/>
                    <a:pt x="280" y="31"/>
                  </a:cubicBezTo>
                  <a:cubicBezTo>
                    <a:pt x="250" y="43"/>
                    <a:pt x="221" y="59"/>
                    <a:pt x="196" y="75"/>
                  </a:cubicBezTo>
                  <a:cubicBezTo>
                    <a:pt x="189" y="80"/>
                    <a:pt x="184" y="83"/>
                    <a:pt x="176" y="89"/>
                  </a:cubicBezTo>
                  <a:cubicBezTo>
                    <a:pt x="172" y="92"/>
                    <a:pt x="168" y="95"/>
                    <a:pt x="165" y="98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2" y="108"/>
                    <a:pt x="149" y="110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4" y="124"/>
                    <a:pt x="132" y="127"/>
                    <a:pt x="129" y="129"/>
                  </a:cubicBezTo>
                  <a:cubicBezTo>
                    <a:pt x="124" y="134"/>
                    <a:pt x="120" y="139"/>
                    <a:pt x="115" y="144"/>
                  </a:cubicBezTo>
                  <a:cubicBezTo>
                    <a:pt x="113" y="146"/>
                    <a:pt x="111" y="149"/>
                    <a:pt x="108" y="151"/>
                  </a:cubicBezTo>
                  <a:cubicBezTo>
                    <a:pt x="106" y="153"/>
                    <a:pt x="104" y="156"/>
                    <a:pt x="102" y="159"/>
                  </a:cubicBezTo>
                  <a:cubicBezTo>
                    <a:pt x="94" y="169"/>
                    <a:pt x="86" y="180"/>
                    <a:pt x="79" y="190"/>
                  </a:cubicBezTo>
                  <a:cubicBezTo>
                    <a:pt x="77" y="196"/>
                    <a:pt x="71" y="206"/>
                    <a:pt x="63" y="219"/>
                  </a:cubicBezTo>
                  <a:cubicBezTo>
                    <a:pt x="59" y="225"/>
                    <a:pt x="55" y="233"/>
                    <a:pt x="50" y="241"/>
                  </a:cubicBezTo>
                  <a:cubicBezTo>
                    <a:pt x="48" y="246"/>
                    <a:pt x="46" y="250"/>
                    <a:pt x="43" y="254"/>
                  </a:cubicBezTo>
                  <a:cubicBezTo>
                    <a:pt x="41" y="259"/>
                    <a:pt x="38" y="263"/>
                    <a:pt x="36" y="268"/>
                  </a:cubicBezTo>
                  <a:cubicBezTo>
                    <a:pt x="32" y="278"/>
                    <a:pt x="28" y="288"/>
                    <a:pt x="24" y="298"/>
                  </a:cubicBezTo>
                  <a:cubicBezTo>
                    <a:pt x="20" y="308"/>
                    <a:pt x="16" y="319"/>
                    <a:pt x="13" y="329"/>
                  </a:cubicBezTo>
                  <a:cubicBezTo>
                    <a:pt x="11" y="334"/>
                    <a:pt x="10" y="340"/>
                    <a:pt x="8" y="345"/>
                  </a:cubicBezTo>
                  <a:cubicBezTo>
                    <a:pt x="7" y="350"/>
                    <a:pt x="6" y="355"/>
                    <a:pt x="5" y="360"/>
                  </a:cubicBezTo>
                  <a:cubicBezTo>
                    <a:pt x="4" y="365"/>
                    <a:pt x="3" y="370"/>
                    <a:pt x="2" y="375"/>
                  </a:cubicBezTo>
                  <a:cubicBezTo>
                    <a:pt x="2" y="377"/>
                    <a:pt x="1" y="380"/>
                    <a:pt x="1" y="382"/>
                  </a:cubicBezTo>
                  <a:cubicBezTo>
                    <a:pt x="0" y="384"/>
                    <a:pt x="0" y="387"/>
                    <a:pt x="0" y="389"/>
                  </a:cubicBezTo>
                  <a:cubicBezTo>
                    <a:pt x="5" y="398"/>
                    <a:pt x="10" y="406"/>
                    <a:pt x="16" y="415"/>
                  </a:cubicBezTo>
                  <a:cubicBezTo>
                    <a:pt x="16" y="415"/>
                    <a:pt x="16" y="415"/>
                    <a:pt x="16" y="415"/>
                  </a:cubicBezTo>
                  <a:cubicBezTo>
                    <a:pt x="16" y="415"/>
                    <a:pt x="16" y="415"/>
                    <a:pt x="16" y="415"/>
                  </a:cubicBezTo>
                  <a:cubicBezTo>
                    <a:pt x="16" y="415"/>
                    <a:pt x="16" y="415"/>
                    <a:pt x="16" y="415"/>
                  </a:cubicBezTo>
                  <a:cubicBezTo>
                    <a:pt x="18" y="412"/>
                    <a:pt x="20" y="403"/>
                    <a:pt x="22" y="390"/>
                  </a:cubicBezTo>
                  <a:cubicBezTo>
                    <a:pt x="23" y="388"/>
                    <a:pt x="23" y="387"/>
                    <a:pt x="23" y="385"/>
                  </a:cubicBezTo>
                  <a:cubicBezTo>
                    <a:pt x="24" y="383"/>
                    <a:pt x="24" y="381"/>
                    <a:pt x="24" y="380"/>
                  </a:cubicBezTo>
                  <a:cubicBezTo>
                    <a:pt x="25" y="376"/>
                    <a:pt x="26" y="372"/>
                    <a:pt x="27" y="368"/>
                  </a:cubicBezTo>
                  <a:cubicBezTo>
                    <a:pt x="28" y="364"/>
                    <a:pt x="29" y="359"/>
                    <a:pt x="30" y="355"/>
                  </a:cubicBezTo>
                  <a:cubicBezTo>
                    <a:pt x="31" y="351"/>
                    <a:pt x="32" y="346"/>
                    <a:pt x="34" y="341"/>
                  </a:cubicBezTo>
                  <a:cubicBezTo>
                    <a:pt x="36" y="332"/>
                    <a:pt x="39" y="322"/>
                    <a:pt x="43" y="313"/>
                  </a:cubicBezTo>
                  <a:cubicBezTo>
                    <a:pt x="46" y="303"/>
                    <a:pt x="50" y="293"/>
                    <a:pt x="54" y="284"/>
                  </a:cubicBezTo>
                  <a:cubicBezTo>
                    <a:pt x="56" y="279"/>
                    <a:pt x="58" y="274"/>
                    <a:pt x="61" y="270"/>
                  </a:cubicBezTo>
                  <a:cubicBezTo>
                    <a:pt x="63" y="266"/>
                    <a:pt x="65" y="262"/>
                    <a:pt x="67" y="258"/>
                  </a:cubicBezTo>
                  <a:cubicBezTo>
                    <a:pt x="67" y="257"/>
                    <a:pt x="67" y="257"/>
                    <a:pt x="68" y="257"/>
                  </a:cubicBezTo>
                  <a:cubicBezTo>
                    <a:pt x="72" y="248"/>
                    <a:pt x="77" y="240"/>
                    <a:pt x="81" y="233"/>
                  </a:cubicBezTo>
                  <a:cubicBezTo>
                    <a:pt x="83" y="231"/>
                    <a:pt x="85" y="229"/>
                    <a:pt x="87" y="226"/>
                  </a:cubicBezTo>
                  <a:cubicBezTo>
                    <a:pt x="93" y="219"/>
                    <a:pt x="99" y="211"/>
                    <a:pt x="105" y="204"/>
                  </a:cubicBezTo>
                  <a:cubicBezTo>
                    <a:pt x="113" y="195"/>
                    <a:pt x="122" y="186"/>
                    <a:pt x="130" y="177"/>
                  </a:cubicBezTo>
                  <a:cubicBezTo>
                    <a:pt x="139" y="168"/>
                    <a:pt x="148" y="161"/>
                    <a:pt x="157" y="153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2" y="149"/>
                    <a:pt x="162" y="149"/>
                    <a:pt x="162" y="149"/>
                  </a:cubicBezTo>
                  <a:cubicBezTo>
                    <a:pt x="163" y="148"/>
                    <a:pt x="163" y="148"/>
                    <a:pt x="163" y="148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64" y="147"/>
                    <a:pt x="164" y="147"/>
                    <a:pt x="164" y="147"/>
                  </a:cubicBezTo>
                  <a:cubicBezTo>
                    <a:pt x="168" y="143"/>
                    <a:pt x="168" y="143"/>
                    <a:pt x="168" y="143"/>
                  </a:cubicBezTo>
                  <a:cubicBezTo>
                    <a:pt x="168" y="143"/>
                    <a:pt x="168" y="143"/>
                    <a:pt x="168" y="143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4" y="132"/>
                    <a:pt x="189" y="127"/>
                    <a:pt x="195" y="122"/>
                  </a:cubicBezTo>
                  <a:cubicBezTo>
                    <a:pt x="198" y="119"/>
                    <a:pt x="201" y="117"/>
                    <a:pt x="204" y="114"/>
                  </a:cubicBezTo>
                  <a:cubicBezTo>
                    <a:pt x="207" y="112"/>
                    <a:pt x="210" y="109"/>
                    <a:pt x="213" y="107"/>
                  </a:cubicBezTo>
                  <a:cubicBezTo>
                    <a:pt x="213" y="107"/>
                    <a:pt x="213" y="107"/>
                    <a:pt x="213" y="107"/>
                  </a:cubicBezTo>
                  <a:cubicBezTo>
                    <a:pt x="217" y="104"/>
                    <a:pt x="221" y="101"/>
                    <a:pt x="226" y="99"/>
                  </a:cubicBezTo>
                  <a:cubicBezTo>
                    <a:pt x="230" y="96"/>
                    <a:pt x="235" y="93"/>
                    <a:pt x="240" y="90"/>
                  </a:cubicBezTo>
                  <a:cubicBezTo>
                    <a:pt x="249" y="84"/>
                    <a:pt x="259" y="79"/>
                    <a:pt x="270" y="74"/>
                  </a:cubicBezTo>
                  <a:cubicBezTo>
                    <a:pt x="290" y="65"/>
                    <a:pt x="312" y="56"/>
                    <a:pt x="333" y="51"/>
                  </a:cubicBezTo>
                  <a:cubicBezTo>
                    <a:pt x="343" y="46"/>
                    <a:pt x="352" y="43"/>
                    <a:pt x="361" y="39"/>
                  </a:cubicBezTo>
                  <a:cubicBezTo>
                    <a:pt x="369" y="36"/>
                    <a:pt x="377" y="34"/>
                    <a:pt x="385" y="32"/>
                  </a:cubicBezTo>
                  <a:cubicBezTo>
                    <a:pt x="393" y="30"/>
                    <a:pt x="401" y="28"/>
                    <a:pt x="408" y="27"/>
                  </a:cubicBezTo>
                  <a:cubicBezTo>
                    <a:pt x="415" y="25"/>
                    <a:pt x="423" y="24"/>
                    <a:pt x="430" y="23"/>
                  </a:cubicBezTo>
                  <a:cubicBezTo>
                    <a:pt x="430" y="23"/>
                    <a:pt x="431" y="23"/>
                    <a:pt x="431" y="23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54" y="20"/>
                    <a:pt x="478" y="18"/>
                    <a:pt x="510" y="18"/>
                  </a:cubicBezTo>
                  <a:cubicBezTo>
                    <a:pt x="510" y="18"/>
                    <a:pt x="510" y="18"/>
                    <a:pt x="510" y="18"/>
                  </a:cubicBezTo>
                  <a:cubicBezTo>
                    <a:pt x="510" y="18"/>
                    <a:pt x="510" y="18"/>
                    <a:pt x="510" y="18"/>
                  </a:cubicBezTo>
                  <a:cubicBezTo>
                    <a:pt x="510" y="18"/>
                    <a:pt x="510" y="18"/>
                    <a:pt x="510" y="18"/>
                  </a:cubicBezTo>
                  <a:cubicBezTo>
                    <a:pt x="518" y="18"/>
                    <a:pt x="528" y="18"/>
                    <a:pt x="538" y="18"/>
                  </a:cubicBezTo>
                  <a:cubicBezTo>
                    <a:pt x="538" y="18"/>
                    <a:pt x="538" y="18"/>
                    <a:pt x="538" y="19"/>
                  </a:cubicBezTo>
                  <a:cubicBezTo>
                    <a:pt x="538" y="19"/>
                    <a:pt x="538" y="19"/>
                    <a:pt x="538" y="19"/>
                  </a:cubicBezTo>
                  <a:cubicBezTo>
                    <a:pt x="538" y="19"/>
                    <a:pt x="538" y="19"/>
                    <a:pt x="538" y="19"/>
                  </a:cubicBezTo>
                  <a:cubicBezTo>
                    <a:pt x="538" y="19"/>
                    <a:pt x="538" y="19"/>
                    <a:pt x="539" y="19"/>
                  </a:cubicBezTo>
                  <a:cubicBezTo>
                    <a:pt x="539" y="19"/>
                    <a:pt x="539" y="19"/>
                    <a:pt x="539" y="19"/>
                  </a:cubicBezTo>
                  <a:cubicBezTo>
                    <a:pt x="539" y="19"/>
                    <a:pt x="539" y="19"/>
                    <a:pt x="539" y="19"/>
                  </a:cubicBezTo>
                  <a:cubicBezTo>
                    <a:pt x="540" y="19"/>
                    <a:pt x="540" y="19"/>
                    <a:pt x="540" y="19"/>
                  </a:cubicBezTo>
                  <a:cubicBezTo>
                    <a:pt x="540" y="19"/>
                    <a:pt x="540" y="19"/>
                    <a:pt x="540" y="19"/>
                  </a:cubicBezTo>
                  <a:cubicBezTo>
                    <a:pt x="533" y="15"/>
                    <a:pt x="525" y="11"/>
                    <a:pt x="523" y="7"/>
                  </a:cubicBezTo>
                  <a:cubicBezTo>
                    <a:pt x="523" y="7"/>
                    <a:pt x="523" y="7"/>
                    <a:pt x="523" y="7"/>
                  </a:cubicBezTo>
                  <a:cubicBezTo>
                    <a:pt x="501" y="4"/>
                    <a:pt x="478" y="1"/>
                    <a:pt x="453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46" y="0"/>
                    <a:pt x="441" y="0"/>
                    <a:pt x="4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35" y="0"/>
                    <a:pt x="435" y="0"/>
                    <a:pt x="43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xmlns="" id="{2404965E-EC7A-456D-AD27-DDABDB422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987" y="3563937"/>
              <a:ext cx="974725" cy="298450"/>
            </a:xfrm>
            <a:custGeom>
              <a:avLst/>
              <a:gdLst>
                <a:gd name="T0" fmla="*/ 0 w 667"/>
                <a:gd name="T1" fmla="*/ 0 h 202"/>
                <a:gd name="T2" fmla="*/ 0 w 667"/>
                <a:gd name="T3" fmla="*/ 0 h 202"/>
                <a:gd name="T4" fmla="*/ 3 w 667"/>
                <a:gd name="T5" fmla="*/ 7 h 202"/>
                <a:gd name="T6" fmla="*/ 7 w 667"/>
                <a:gd name="T7" fmla="*/ 15 h 202"/>
                <a:gd name="T8" fmla="*/ 14 w 667"/>
                <a:gd name="T9" fmla="*/ 29 h 202"/>
                <a:gd name="T10" fmla="*/ 22 w 667"/>
                <a:gd name="T11" fmla="*/ 44 h 202"/>
                <a:gd name="T12" fmla="*/ 30 w 667"/>
                <a:gd name="T13" fmla="*/ 58 h 202"/>
                <a:gd name="T14" fmla="*/ 48 w 667"/>
                <a:gd name="T15" fmla="*/ 84 h 202"/>
                <a:gd name="T16" fmla="*/ 57 w 667"/>
                <a:gd name="T17" fmla="*/ 98 h 202"/>
                <a:gd name="T18" fmla="*/ 64 w 667"/>
                <a:gd name="T19" fmla="*/ 107 h 202"/>
                <a:gd name="T20" fmla="*/ 67 w 667"/>
                <a:gd name="T21" fmla="*/ 110 h 202"/>
                <a:gd name="T22" fmla="*/ 96 w 667"/>
                <a:gd name="T23" fmla="*/ 133 h 202"/>
                <a:gd name="T24" fmla="*/ 166 w 667"/>
                <a:gd name="T25" fmla="*/ 173 h 202"/>
                <a:gd name="T26" fmla="*/ 280 w 667"/>
                <a:gd name="T27" fmla="*/ 202 h 202"/>
                <a:gd name="T28" fmla="*/ 299 w 667"/>
                <a:gd name="T29" fmla="*/ 197 h 202"/>
                <a:gd name="T30" fmla="*/ 330 w 667"/>
                <a:gd name="T31" fmla="*/ 195 h 202"/>
                <a:gd name="T32" fmla="*/ 394 w 667"/>
                <a:gd name="T33" fmla="*/ 192 h 202"/>
                <a:gd name="T34" fmla="*/ 458 w 667"/>
                <a:gd name="T35" fmla="*/ 180 h 202"/>
                <a:gd name="T36" fmla="*/ 510 w 667"/>
                <a:gd name="T37" fmla="*/ 168 h 202"/>
                <a:gd name="T38" fmla="*/ 560 w 667"/>
                <a:gd name="T39" fmla="*/ 151 h 202"/>
                <a:gd name="T40" fmla="*/ 607 w 667"/>
                <a:gd name="T41" fmla="*/ 126 h 202"/>
                <a:gd name="T42" fmla="*/ 613 w 667"/>
                <a:gd name="T43" fmla="*/ 122 h 202"/>
                <a:gd name="T44" fmla="*/ 621 w 667"/>
                <a:gd name="T45" fmla="*/ 116 h 202"/>
                <a:gd name="T46" fmla="*/ 637 w 667"/>
                <a:gd name="T47" fmla="*/ 102 h 202"/>
                <a:gd name="T48" fmla="*/ 653 w 667"/>
                <a:gd name="T49" fmla="*/ 84 h 202"/>
                <a:gd name="T50" fmla="*/ 667 w 667"/>
                <a:gd name="T51" fmla="*/ 63 h 202"/>
                <a:gd name="T52" fmla="*/ 667 w 667"/>
                <a:gd name="T53" fmla="*/ 63 h 202"/>
                <a:gd name="T54" fmla="*/ 657 w 667"/>
                <a:gd name="T55" fmla="*/ 73 h 202"/>
                <a:gd name="T56" fmla="*/ 648 w 667"/>
                <a:gd name="T57" fmla="*/ 83 h 202"/>
                <a:gd name="T58" fmla="*/ 637 w 667"/>
                <a:gd name="T59" fmla="*/ 91 h 202"/>
                <a:gd name="T60" fmla="*/ 627 w 667"/>
                <a:gd name="T61" fmla="*/ 97 h 202"/>
                <a:gd name="T62" fmla="*/ 618 w 667"/>
                <a:gd name="T63" fmla="*/ 103 h 202"/>
                <a:gd name="T64" fmla="*/ 613 w 667"/>
                <a:gd name="T65" fmla="*/ 106 h 202"/>
                <a:gd name="T66" fmla="*/ 608 w 667"/>
                <a:gd name="T67" fmla="*/ 108 h 202"/>
                <a:gd name="T68" fmla="*/ 603 w 667"/>
                <a:gd name="T69" fmla="*/ 110 h 202"/>
                <a:gd name="T70" fmla="*/ 600 w 667"/>
                <a:gd name="T71" fmla="*/ 111 h 202"/>
                <a:gd name="T72" fmla="*/ 596 w 667"/>
                <a:gd name="T73" fmla="*/ 112 h 202"/>
                <a:gd name="T74" fmla="*/ 592 w 667"/>
                <a:gd name="T75" fmla="*/ 113 h 202"/>
                <a:gd name="T76" fmla="*/ 534 w 667"/>
                <a:gd name="T77" fmla="*/ 121 h 202"/>
                <a:gd name="T78" fmla="*/ 454 w 667"/>
                <a:gd name="T79" fmla="*/ 146 h 202"/>
                <a:gd name="T80" fmla="*/ 422 w 667"/>
                <a:gd name="T81" fmla="*/ 143 h 202"/>
                <a:gd name="T82" fmla="*/ 422 w 667"/>
                <a:gd name="T83" fmla="*/ 143 h 202"/>
                <a:gd name="T84" fmla="*/ 331 w 667"/>
                <a:gd name="T85" fmla="*/ 155 h 202"/>
                <a:gd name="T86" fmla="*/ 301 w 667"/>
                <a:gd name="T87" fmla="*/ 157 h 202"/>
                <a:gd name="T88" fmla="*/ 301 w 667"/>
                <a:gd name="T89" fmla="*/ 157 h 202"/>
                <a:gd name="T90" fmla="*/ 205 w 667"/>
                <a:gd name="T91" fmla="*/ 140 h 202"/>
                <a:gd name="T92" fmla="*/ 118 w 667"/>
                <a:gd name="T93" fmla="*/ 96 h 202"/>
                <a:gd name="T94" fmla="*/ 0 w 667"/>
                <a:gd name="T9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7" h="20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5" y="10"/>
                    <a:pt x="6" y="12"/>
                    <a:pt x="7" y="15"/>
                  </a:cubicBezTo>
                  <a:cubicBezTo>
                    <a:pt x="9" y="20"/>
                    <a:pt x="12" y="25"/>
                    <a:pt x="14" y="29"/>
                  </a:cubicBezTo>
                  <a:cubicBezTo>
                    <a:pt x="17" y="34"/>
                    <a:pt x="19" y="39"/>
                    <a:pt x="22" y="44"/>
                  </a:cubicBezTo>
                  <a:cubicBezTo>
                    <a:pt x="25" y="48"/>
                    <a:pt x="27" y="53"/>
                    <a:pt x="30" y="58"/>
                  </a:cubicBezTo>
                  <a:cubicBezTo>
                    <a:pt x="36" y="67"/>
                    <a:pt x="41" y="76"/>
                    <a:pt x="48" y="84"/>
                  </a:cubicBezTo>
                  <a:cubicBezTo>
                    <a:pt x="51" y="89"/>
                    <a:pt x="54" y="93"/>
                    <a:pt x="57" y="98"/>
                  </a:cubicBezTo>
                  <a:cubicBezTo>
                    <a:pt x="59" y="101"/>
                    <a:pt x="62" y="104"/>
                    <a:pt x="64" y="107"/>
                  </a:cubicBezTo>
                  <a:cubicBezTo>
                    <a:pt x="65" y="108"/>
                    <a:pt x="66" y="109"/>
                    <a:pt x="67" y="110"/>
                  </a:cubicBezTo>
                  <a:cubicBezTo>
                    <a:pt x="76" y="118"/>
                    <a:pt x="86" y="126"/>
                    <a:pt x="96" y="133"/>
                  </a:cubicBezTo>
                  <a:cubicBezTo>
                    <a:pt x="118" y="148"/>
                    <a:pt x="141" y="162"/>
                    <a:pt x="166" y="173"/>
                  </a:cubicBezTo>
                  <a:cubicBezTo>
                    <a:pt x="201" y="189"/>
                    <a:pt x="240" y="199"/>
                    <a:pt x="280" y="202"/>
                  </a:cubicBezTo>
                  <a:cubicBezTo>
                    <a:pt x="284" y="199"/>
                    <a:pt x="290" y="198"/>
                    <a:pt x="299" y="197"/>
                  </a:cubicBezTo>
                  <a:cubicBezTo>
                    <a:pt x="307" y="196"/>
                    <a:pt x="318" y="196"/>
                    <a:pt x="330" y="195"/>
                  </a:cubicBezTo>
                  <a:cubicBezTo>
                    <a:pt x="349" y="194"/>
                    <a:pt x="371" y="194"/>
                    <a:pt x="394" y="192"/>
                  </a:cubicBezTo>
                  <a:cubicBezTo>
                    <a:pt x="416" y="190"/>
                    <a:pt x="439" y="186"/>
                    <a:pt x="458" y="180"/>
                  </a:cubicBezTo>
                  <a:cubicBezTo>
                    <a:pt x="476" y="177"/>
                    <a:pt x="493" y="173"/>
                    <a:pt x="510" y="168"/>
                  </a:cubicBezTo>
                  <a:cubicBezTo>
                    <a:pt x="527" y="164"/>
                    <a:pt x="544" y="158"/>
                    <a:pt x="560" y="151"/>
                  </a:cubicBezTo>
                  <a:cubicBezTo>
                    <a:pt x="577" y="144"/>
                    <a:pt x="592" y="136"/>
                    <a:pt x="607" y="126"/>
                  </a:cubicBezTo>
                  <a:cubicBezTo>
                    <a:pt x="613" y="122"/>
                    <a:pt x="613" y="122"/>
                    <a:pt x="613" y="122"/>
                  </a:cubicBezTo>
                  <a:cubicBezTo>
                    <a:pt x="621" y="116"/>
                    <a:pt x="621" y="116"/>
                    <a:pt x="621" y="116"/>
                  </a:cubicBezTo>
                  <a:cubicBezTo>
                    <a:pt x="626" y="112"/>
                    <a:pt x="632" y="107"/>
                    <a:pt x="637" y="102"/>
                  </a:cubicBezTo>
                  <a:cubicBezTo>
                    <a:pt x="642" y="96"/>
                    <a:pt x="648" y="90"/>
                    <a:pt x="653" y="84"/>
                  </a:cubicBezTo>
                  <a:cubicBezTo>
                    <a:pt x="658" y="77"/>
                    <a:pt x="663" y="70"/>
                    <a:pt x="667" y="63"/>
                  </a:cubicBezTo>
                  <a:cubicBezTo>
                    <a:pt x="667" y="63"/>
                    <a:pt x="667" y="63"/>
                    <a:pt x="667" y="63"/>
                  </a:cubicBezTo>
                  <a:cubicBezTo>
                    <a:pt x="664" y="66"/>
                    <a:pt x="661" y="70"/>
                    <a:pt x="657" y="73"/>
                  </a:cubicBezTo>
                  <a:cubicBezTo>
                    <a:pt x="654" y="76"/>
                    <a:pt x="651" y="80"/>
                    <a:pt x="648" y="83"/>
                  </a:cubicBezTo>
                  <a:cubicBezTo>
                    <a:pt x="644" y="85"/>
                    <a:pt x="641" y="88"/>
                    <a:pt x="637" y="91"/>
                  </a:cubicBezTo>
                  <a:cubicBezTo>
                    <a:pt x="634" y="93"/>
                    <a:pt x="631" y="96"/>
                    <a:pt x="627" y="97"/>
                  </a:cubicBezTo>
                  <a:cubicBezTo>
                    <a:pt x="624" y="99"/>
                    <a:pt x="621" y="101"/>
                    <a:pt x="618" y="103"/>
                  </a:cubicBezTo>
                  <a:cubicBezTo>
                    <a:pt x="613" y="106"/>
                    <a:pt x="613" y="106"/>
                    <a:pt x="613" y="106"/>
                  </a:cubicBezTo>
                  <a:cubicBezTo>
                    <a:pt x="611" y="107"/>
                    <a:pt x="610" y="107"/>
                    <a:pt x="608" y="108"/>
                  </a:cubicBezTo>
                  <a:cubicBezTo>
                    <a:pt x="606" y="109"/>
                    <a:pt x="605" y="109"/>
                    <a:pt x="603" y="110"/>
                  </a:cubicBezTo>
                  <a:cubicBezTo>
                    <a:pt x="600" y="111"/>
                    <a:pt x="600" y="111"/>
                    <a:pt x="600" y="111"/>
                  </a:cubicBezTo>
                  <a:cubicBezTo>
                    <a:pt x="596" y="112"/>
                    <a:pt x="596" y="112"/>
                    <a:pt x="596" y="112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73" y="118"/>
                    <a:pt x="554" y="120"/>
                    <a:pt x="534" y="121"/>
                  </a:cubicBezTo>
                  <a:cubicBezTo>
                    <a:pt x="507" y="132"/>
                    <a:pt x="483" y="140"/>
                    <a:pt x="454" y="146"/>
                  </a:cubicBezTo>
                  <a:cubicBezTo>
                    <a:pt x="443" y="145"/>
                    <a:pt x="432" y="144"/>
                    <a:pt x="422" y="143"/>
                  </a:cubicBezTo>
                  <a:cubicBezTo>
                    <a:pt x="422" y="143"/>
                    <a:pt x="422" y="143"/>
                    <a:pt x="422" y="143"/>
                  </a:cubicBezTo>
                  <a:cubicBezTo>
                    <a:pt x="392" y="149"/>
                    <a:pt x="362" y="153"/>
                    <a:pt x="331" y="155"/>
                  </a:cubicBezTo>
                  <a:cubicBezTo>
                    <a:pt x="321" y="156"/>
                    <a:pt x="311" y="157"/>
                    <a:pt x="301" y="157"/>
                  </a:cubicBezTo>
                  <a:cubicBezTo>
                    <a:pt x="301" y="157"/>
                    <a:pt x="301" y="157"/>
                    <a:pt x="301" y="157"/>
                  </a:cubicBezTo>
                  <a:cubicBezTo>
                    <a:pt x="268" y="157"/>
                    <a:pt x="235" y="151"/>
                    <a:pt x="205" y="140"/>
                  </a:cubicBezTo>
                  <a:cubicBezTo>
                    <a:pt x="174" y="130"/>
                    <a:pt x="145" y="115"/>
                    <a:pt x="118" y="96"/>
                  </a:cubicBezTo>
                  <a:cubicBezTo>
                    <a:pt x="75" y="73"/>
                    <a:pt x="35" y="42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xmlns="" id="{112286B1-39E2-49C6-8283-1E5C87315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375" y="2954337"/>
              <a:ext cx="1555750" cy="1130300"/>
            </a:xfrm>
            <a:custGeom>
              <a:avLst/>
              <a:gdLst>
                <a:gd name="T0" fmla="*/ 582 w 1064"/>
                <a:gd name="T1" fmla="*/ 19 h 767"/>
                <a:gd name="T2" fmla="*/ 847 w 1064"/>
                <a:gd name="T3" fmla="*/ 103 h 767"/>
                <a:gd name="T4" fmla="*/ 962 w 1064"/>
                <a:gd name="T5" fmla="*/ 201 h 767"/>
                <a:gd name="T6" fmla="*/ 979 w 1064"/>
                <a:gd name="T7" fmla="*/ 225 h 767"/>
                <a:gd name="T8" fmla="*/ 979 w 1064"/>
                <a:gd name="T9" fmla="*/ 226 h 767"/>
                <a:gd name="T10" fmla="*/ 984 w 1064"/>
                <a:gd name="T11" fmla="*/ 234 h 767"/>
                <a:gd name="T12" fmla="*/ 984 w 1064"/>
                <a:gd name="T13" fmla="*/ 234 h 767"/>
                <a:gd name="T14" fmla="*/ 984 w 1064"/>
                <a:gd name="T15" fmla="*/ 234 h 767"/>
                <a:gd name="T16" fmla="*/ 984 w 1064"/>
                <a:gd name="T17" fmla="*/ 235 h 767"/>
                <a:gd name="T18" fmla="*/ 991 w 1064"/>
                <a:gd name="T19" fmla="*/ 245 h 767"/>
                <a:gd name="T20" fmla="*/ 1011 w 1064"/>
                <a:gd name="T21" fmla="*/ 290 h 767"/>
                <a:gd name="T22" fmla="*/ 1022 w 1064"/>
                <a:gd name="T23" fmla="*/ 329 h 767"/>
                <a:gd name="T24" fmla="*/ 1027 w 1064"/>
                <a:gd name="T25" fmla="*/ 373 h 767"/>
                <a:gd name="T26" fmla="*/ 1025 w 1064"/>
                <a:gd name="T27" fmla="*/ 433 h 767"/>
                <a:gd name="T28" fmla="*/ 955 w 1064"/>
                <a:gd name="T29" fmla="*/ 582 h 767"/>
                <a:gd name="T30" fmla="*/ 915 w 1064"/>
                <a:gd name="T31" fmla="*/ 621 h 767"/>
                <a:gd name="T32" fmla="*/ 729 w 1064"/>
                <a:gd name="T33" fmla="*/ 702 h 767"/>
                <a:gd name="T34" fmla="*/ 738 w 1064"/>
                <a:gd name="T35" fmla="*/ 645 h 767"/>
                <a:gd name="T36" fmla="*/ 552 w 1064"/>
                <a:gd name="T37" fmla="*/ 687 h 767"/>
                <a:gd name="T38" fmla="*/ 450 w 1064"/>
                <a:gd name="T39" fmla="*/ 695 h 767"/>
                <a:gd name="T40" fmla="*/ 382 w 1064"/>
                <a:gd name="T41" fmla="*/ 671 h 767"/>
                <a:gd name="T42" fmla="*/ 306 w 1064"/>
                <a:gd name="T43" fmla="*/ 629 h 767"/>
                <a:gd name="T44" fmla="*/ 120 w 1064"/>
                <a:gd name="T45" fmla="*/ 448 h 767"/>
                <a:gd name="T46" fmla="*/ 45 w 1064"/>
                <a:gd name="T47" fmla="*/ 321 h 767"/>
                <a:gd name="T48" fmla="*/ 29 w 1064"/>
                <a:gd name="T49" fmla="*/ 260 h 767"/>
                <a:gd name="T50" fmla="*/ 21 w 1064"/>
                <a:gd name="T51" fmla="*/ 174 h 767"/>
                <a:gd name="T52" fmla="*/ 5 w 1064"/>
                <a:gd name="T53" fmla="*/ 140 h 767"/>
                <a:gd name="T54" fmla="*/ 0 w 1064"/>
                <a:gd name="T55" fmla="*/ 200 h 767"/>
                <a:gd name="T56" fmla="*/ 4 w 1064"/>
                <a:gd name="T57" fmla="*/ 275 h 767"/>
                <a:gd name="T58" fmla="*/ 21 w 1064"/>
                <a:gd name="T59" fmla="*/ 354 h 767"/>
                <a:gd name="T60" fmla="*/ 118 w 1064"/>
                <a:gd name="T61" fmla="*/ 549 h 767"/>
                <a:gd name="T62" fmla="*/ 243 w 1064"/>
                <a:gd name="T63" fmla="*/ 670 h 767"/>
                <a:gd name="T64" fmla="*/ 167 w 1064"/>
                <a:gd name="T65" fmla="*/ 586 h 767"/>
                <a:gd name="T66" fmla="*/ 329 w 1064"/>
                <a:gd name="T67" fmla="*/ 698 h 767"/>
                <a:gd name="T68" fmla="*/ 407 w 1064"/>
                <a:gd name="T69" fmla="*/ 723 h 767"/>
                <a:gd name="T70" fmla="*/ 483 w 1064"/>
                <a:gd name="T71" fmla="*/ 740 h 767"/>
                <a:gd name="T72" fmla="*/ 665 w 1064"/>
                <a:gd name="T73" fmla="*/ 756 h 767"/>
                <a:gd name="T74" fmla="*/ 897 w 1064"/>
                <a:gd name="T75" fmla="*/ 676 h 767"/>
                <a:gd name="T76" fmla="*/ 932 w 1064"/>
                <a:gd name="T77" fmla="*/ 652 h 767"/>
                <a:gd name="T78" fmla="*/ 993 w 1064"/>
                <a:gd name="T79" fmla="*/ 592 h 767"/>
                <a:gd name="T80" fmla="*/ 1019 w 1064"/>
                <a:gd name="T81" fmla="*/ 554 h 767"/>
                <a:gd name="T82" fmla="*/ 1046 w 1064"/>
                <a:gd name="T83" fmla="*/ 497 h 767"/>
                <a:gd name="T84" fmla="*/ 1061 w 1064"/>
                <a:gd name="T85" fmla="*/ 437 h 767"/>
                <a:gd name="T86" fmla="*/ 1064 w 1064"/>
                <a:gd name="T87" fmla="*/ 387 h 767"/>
                <a:gd name="T88" fmla="*/ 1058 w 1064"/>
                <a:gd name="T89" fmla="*/ 320 h 767"/>
                <a:gd name="T90" fmla="*/ 1030 w 1064"/>
                <a:gd name="T91" fmla="*/ 233 h 767"/>
                <a:gd name="T92" fmla="*/ 1021 w 1064"/>
                <a:gd name="T93" fmla="*/ 216 h 767"/>
                <a:gd name="T94" fmla="*/ 1002 w 1064"/>
                <a:gd name="T95" fmla="*/ 183 h 767"/>
                <a:gd name="T96" fmla="*/ 981 w 1064"/>
                <a:gd name="T97" fmla="*/ 156 h 767"/>
                <a:gd name="T98" fmla="*/ 882 w 1064"/>
                <a:gd name="T99" fmla="*/ 74 h 767"/>
                <a:gd name="T100" fmla="*/ 655 w 1064"/>
                <a:gd name="T101" fmla="*/ 4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4" h="767">
                  <a:moveTo>
                    <a:pt x="603" y="0"/>
                  </a:moveTo>
                  <a:cubicBezTo>
                    <a:pt x="600" y="3"/>
                    <a:pt x="596" y="6"/>
                    <a:pt x="593" y="9"/>
                  </a:cubicBezTo>
                  <a:cubicBezTo>
                    <a:pt x="590" y="12"/>
                    <a:pt x="586" y="15"/>
                    <a:pt x="583" y="18"/>
                  </a:cubicBezTo>
                  <a:cubicBezTo>
                    <a:pt x="583" y="18"/>
                    <a:pt x="583" y="18"/>
                    <a:pt x="583" y="18"/>
                  </a:cubicBezTo>
                  <a:cubicBezTo>
                    <a:pt x="583" y="18"/>
                    <a:pt x="582" y="18"/>
                    <a:pt x="582" y="19"/>
                  </a:cubicBezTo>
                  <a:cubicBezTo>
                    <a:pt x="584" y="19"/>
                    <a:pt x="586" y="19"/>
                    <a:pt x="589" y="20"/>
                  </a:cubicBezTo>
                  <a:cubicBezTo>
                    <a:pt x="609" y="23"/>
                    <a:pt x="630" y="27"/>
                    <a:pt x="651" y="33"/>
                  </a:cubicBezTo>
                  <a:cubicBezTo>
                    <a:pt x="674" y="39"/>
                    <a:pt x="695" y="47"/>
                    <a:pt x="714" y="55"/>
                  </a:cubicBezTo>
                  <a:cubicBezTo>
                    <a:pt x="748" y="62"/>
                    <a:pt x="781" y="72"/>
                    <a:pt x="818" y="89"/>
                  </a:cubicBezTo>
                  <a:cubicBezTo>
                    <a:pt x="827" y="93"/>
                    <a:pt x="837" y="97"/>
                    <a:pt x="847" y="103"/>
                  </a:cubicBezTo>
                  <a:cubicBezTo>
                    <a:pt x="857" y="108"/>
                    <a:pt x="867" y="114"/>
                    <a:pt x="879" y="122"/>
                  </a:cubicBezTo>
                  <a:cubicBezTo>
                    <a:pt x="885" y="126"/>
                    <a:pt x="891" y="130"/>
                    <a:pt x="897" y="135"/>
                  </a:cubicBezTo>
                  <a:cubicBezTo>
                    <a:pt x="904" y="139"/>
                    <a:pt x="910" y="145"/>
                    <a:pt x="917" y="151"/>
                  </a:cubicBezTo>
                  <a:cubicBezTo>
                    <a:pt x="930" y="163"/>
                    <a:pt x="946" y="178"/>
                    <a:pt x="962" y="201"/>
                  </a:cubicBezTo>
                  <a:cubicBezTo>
                    <a:pt x="962" y="201"/>
                    <a:pt x="962" y="201"/>
                    <a:pt x="962" y="201"/>
                  </a:cubicBezTo>
                  <a:cubicBezTo>
                    <a:pt x="963" y="202"/>
                    <a:pt x="965" y="204"/>
                    <a:pt x="966" y="205"/>
                  </a:cubicBezTo>
                  <a:cubicBezTo>
                    <a:pt x="967" y="207"/>
                    <a:pt x="968" y="209"/>
                    <a:pt x="969" y="210"/>
                  </a:cubicBezTo>
                  <a:cubicBezTo>
                    <a:pt x="972" y="214"/>
                    <a:pt x="974" y="218"/>
                    <a:pt x="977" y="222"/>
                  </a:cubicBezTo>
                  <a:cubicBezTo>
                    <a:pt x="979" y="225"/>
                    <a:pt x="979" y="225"/>
                    <a:pt x="979" y="225"/>
                  </a:cubicBezTo>
                  <a:cubicBezTo>
                    <a:pt x="979" y="225"/>
                    <a:pt x="979" y="225"/>
                    <a:pt x="979" y="225"/>
                  </a:cubicBezTo>
                  <a:cubicBezTo>
                    <a:pt x="979" y="225"/>
                    <a:pt x="979" y="225"/>
                    <a:pt x="979" y="225"/>
                  </a:cubicBezTo>
                  <a:cubicBezTo>
                    <a:pt x="979" y="225"/>
                    <a:pt x="979" y="225"/>
                    <a:pt x="979" y="225"/>
                  </a:cubicBezTo>
                  <a:cubicBezTo>
                    <a:pt x="979" y="225"/>
                    <a:pt x="979" y="226"/>
                    <a:pt x="979" y="226"/>
                  </a:cubicBezTo>
                  <a:cubicBezTo>
                    <a:pt x="979" y="226"/>
                    <a:pt x="979" y="226"/>
                    <a:pt x="979" y="226"/>
                  </a:cubicBezTo>
                  <a:cubicBezTo>
                    <a:pt x="979" y="226"/>
                    <a:pt x="979" y="226"/>
                    <a:pt x="979" y="226"/>
                  </a:cubicBezTo>
                  <a:cubicBezTo>
                    <a:pt x="983" y="233"/>
                    <a:pt x="984" y="235"/>
                    <a:pt x="984" y="235"/>
                  </a:cubicBezTo>
                  <a:cubicBezTo>
                    <a:pt x="984" y="235"/>
                    <a:pt x="984" y="235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3" y="234"/>
                    <a:pt x="983" y="233"/>
                    <a:pt x="983" y="233"/>
                  </a:cubicBezTo>
                  <a:cubicBezTo>
                    <a:pt x="983" y="233"/>
                    <a:pt x="983" y="233"/>
                    <a:pt x="983" y="233"/>
                  </a:cubicBezTo>
                  <a:cubicBezTo>
                    <a:pt x="983" y="233"/>
                    <a:pt x="983" y="233"/>
                    <a:pt x="983" y="233"/>
                  </a:cubicBezTo>
                  <a:cubicBezTo>
                    <a:pt x="983" y="233"/>
                    <a:pt x="983" y="233"/>
                    <a:pt x="983" y="233"/>
                  </a:cubicBezTo>
                  <a:cubicBezTo>
                    <a:pt x="983" y="233"/>
                    <a:pt x="983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4"/>
                    <a:pt x="984" y="234"/>
                    <a:pt x="984" y="234"/>
                  </a:cubicBezTo>
                  <a:cubicBezTo>
                    <a:pt x="984" y="235"/>
                    <a:pt x="984" y="235"/>
                    <a:pt x="984" y="235"/>
                  </a:cubicBezTo>
                  <a:cubicBezTo>
                    <a:pt x="985" y="236"/>
                    <a:pt x="985" y="236"/>
                    <a:pt x="985" y="236"/>
                  </a:cubicBezTo>
                  <a:cubicBezTo>
                    <a:pt x="985" y="236"/>
                    <a:pt x="986" y="237"/>
                    <a:pt x="986" y="238"/>
                  </a:cubicBezTo>
                  <a:cubicBezTo>
                    <a:pt x="987" y="239"/>
                    <a:pt x="988" y="241"/>
                    <a:pt x="989" y="242"/>
                  </a:cubicBezTo>
                  <a:cubicBezTo>
                    <a:pt x="990" y="243"/>
                    <a:pt x="990" y="244"/>
                    <a:pt x="991" y="244"/>
                  </a:cubicBezTo>
                  <a:cubicBezTo>
                    <a:pt x="991" y="245"/>
                    <a:pt x="991" y="245"/>
                    <a:pt x="991" y="245"/>
                  </a:cubicBezTo>
                  <a:cubicBezTo>
                    <a:pt x="992" y="246"/>
                    <a:pt x="992" y="246"/>
                    <a:pt x="992" y="246"/>
                  </a:cubicBezTo>
                  <a:cubicBezTo>
                    <a:pt x="992" y="246"/>
                    <a:pt x="992" y="246"/>
                    <a:pt x="992" y="246"/>
                  </a:cubicBezTo>
                  <a:cubicBezTo>
                    <a:pt x="992" y="247"/>
                    <a:pt x="992" y="247"/>
                    <a:pt x="992" y="247"/>
                  </a:cubicBezTo>
                  <a:cubicBezTo>
                    <a:pt x="998" y="259"/>
                    <a:pt x="1004" y="272"/>
                    <a:pt x="1009" y="285"/>
                  </a:cubicBezTo>
                  <a:cubicBezTo>
                    <a:pt x="1010" y="287"/>
                    <a:pt x="1010" y="288"/>
                    <a:pt x="1011" y="290"/>
                  </a:cubicBezTo>
                  <a:cubicBezTo>
                    <a:pt x="1011" y="291"/>
                    <a:pt x="1012" y="293"/>
                    <a:pt x="1012" y="294"/>
                  </a:cubicBezTo>
                  <a:cubicBezTo>
                    <a:pt x="1013" y="298"/>
                    <a:pt x="1014" y="301"/>
                    <a:pt x="1015" y="304"/>
                  </a:cubicBezTo>
                  <a:cubicBezTo>
                    <a:pt x="1017" y="310"/>
                    <a:pt x="1019" y="317"/>
                    <a:pt x="1021" y="324"/>
                  </a:cubicBezTo>
                  <a:cubicBezTo>
                    <a:pt x="1021" y="326"/>
                    <a:pt x="1021" y="326"/>
                    <a:pt x="1021" y="326"/>
                  </a:cubicBezTo>
                  <a:cubicBezTo>
                    <a:pt x="1022" y="329"/>
                    <a:pt x="1022" y="329"/>
                    <a:pt x="1022" y="329"/>
                  </a:cubicBezTo>
                  <a:cubicBezTo>
                    <a:pt x="1022" y="331"/>
                    <a:pt x="1022" y="333"/>
                    <a:pt x="1023" y="335"/>
                  </a:cubicBezTo>
                  <a:cubicBezTo>
                    <a:pt x="1024" y="339"/>
                    <a:pt x="1024" y="343"/>
                    <a:pt x="1025" y="347"/>
                  </a:cubicBezTo>
                  <a:cubicBezTo>
                    <a:pt x="1025" y="351"/>
                    <a:pt x="1026" y="356"/>
                    <a:pt x="1026" y="360"/>
                  </a:cubicBezTo>
                  <a:cubicBezTo>
                    <a:pt x="1027" y="362"/>
                    <a:pt x="1027" y="364"/>
                    <a:pt x="1027" y="366"/>
                  </a:cubicBezTo>
                  <a:cubicBezTo>
                    <a:pt x="1027" y="368"/>
                    <a:pt x="1027" y="371"/>
                    <a:pt x="1027" y="373"/>
                  </a:cubicBezTo>
                  <a:cubicBezTo>
                    <a:pt x="1028" y="379"/>
                    <a:pt x="1028" y="385"/>
                    <a:pt x="1028" y="390"/>
                  </a:cubicBezTo>
                  <a:cubicBezTo>
                    <a:pt x="1028" y="394"/>
                    <a:pt x="1028" y="398"/>
                    <a:pt x="1028" y="402"/>
                  </a:cubicBezTo>
                  <a:cubicBezTo>
                    <a:pt x="1028" y="404"/>
                    <a:pt x="1027" y="407"/>
                    <a:pt x="1027" y="409"/>
                  </a:cubicBezTo>
                  <a:cubicBezTo>
                    <a:pt x="1027" y="412"/>
                    <a:pt x="1027" y="415"/>
                    <a:pt x="1027" y="417"/>
                  </a:cubicBezTo>
                  <a:cubicBezTo>
                    <a:pt x="1026" y="422"/>
                    <a:pt x="1025" y="428"/>
                    <a:pt x="1025" y="433"/>
                  </a:cubicBezTo>
                  <a:cubicBezTo>
                    <a:pt x="1022" y="454"/>
                    <a:pt x="1015" y="477"/>
                    <a:pt x="1007" y="498"/>
                  </a:cubicBezTo>
                  <a:cubicBezTo>
                    <a:pt x="1003" y="509"/>
                    <a:pt x="998" y="519"/>
                    <a:pt x="992" y="529"/>
                  </a:cubicBezTo>
                  <a:cubicBezTo>
                    <a:pt x="989" y="535"/>
                    <a:pt x="987" y="539"/>
                    <a:pt x="984" y="544"/>
                  </a:cubicBezTo>
                  <a:cubicBezTo>
                    <a:pt x="981" y="548"/>
                    <a:pt x="978" y="553"/>
                    <a:pt x="975" y="557"/>
                  </a:cubicBezTo>
                  <a:cubicBezTo>
                    <a:pt x="968" y="567"/>
                    <a:pt x="962" y="574"/>
                    <a:pt x="955" y="582"/>
                  </a:cubicBezTo>
                  <a:cubicBezTo>
                    <a:pt x="952" y="586"/>
                    <a:pt x="949" y="590"/>
                    <a:pt x="945" y="593"/>
                  </a:cubicBezTo>
                  <a:cubicBezTo>
                    <a:pt x="942" y="597"/>
                    <a:pt x="939" y="600"/>
                    <a:pt x="935" y="603"/>
                  </a:cubicBezTo>
                  <a:cubicBezTo>
                    <a:pt x="932" y="606"/>
                    <a:pt x="929" y="609"/>
                    <a:pt x="925" y="612"/>
                  </a:cubicBezTo>
                  <a:cubicBezTo>
                    <a:pt x="920" y="617"/>
                    <a:pt x="920" y="617"/>
                    <a:pt x="920" y="617"/>
                  </a:cubicBezTo>
                  <a:cubicBezTo>
                    <a:pt x="918" y="618"/>
                    <a:pt x="917" y="620"/>
                    <a:pt x="915" y="621"/>
                  </a:cubicBezTo>
                  <a:cubicBezTo>
                    <a:pt x="912" y="623"/>
                    <a:pt x="909" y="625"/>
                    <a:pt x="906" y="628"/>
                  </a:cubicBezTo>
                  <a:cubicBezTo>
                    <a:pt x="904" y="629"/>
                    <a:pt x="902" y="631"/>
                    <a:pt x="900" y="632"/>
                  </a:cubicBezTo>
                  <a:cubicBezTo>
                    <a:pt x="884" y="643"/>
                    <a:pt x="867" y="653"/>
                    <a:pt x="849" y="662"/>
                  </a:cubicBezTo>
                  <a:cubicBezTo>
                    <a:pt x="831" y="671"/>
                    <a:pt x="812" y="679"/>
                    <a:pt x="792" y="685"/>
                  </a:cubicBezTo>
                  <a:cubicBezTo>
                    <a:pt x="772" y="692"/>
                    <a:pt x="751" y="698"/>
                    <a:pt x="729" y="702"/>
                  </a:cubicBezTo>
                  <a:cubicBezTo>
                    <a:pt x="727" y="699"/>
                    <a:pt x="718" y="697"/>
                    <a:pt x="710" y="695"/>
                  </a:cubicBezTo>
                  <a:cubicBezTo>
                    <a:pt x="710" y="695"/>
                    <a:pt x="710" y="695"/>
                    <a:pt x="710" y="695"/>
                  </a:cubicBezTo>
                  <a:cubicBezTo>
                    <a:pt x="710" y="695"/>
                    <a:pt x="710" y="695"/>
                    <a:pt x="710" y="695"/>
                  </a:cubicBezTo>
                  <a:cubicBezTo>
                    <a:pt x="717" y="685"/>
                    <a:pt x="723" y="673"/>
                    <a:pt x="729" y="663"/>
                  </a:cubicBezTo>
                  <a:cubicBezTo>
                    <a:pt x="732" y="658"/>
                    <a:pt x="735" y="651"/>
                    <a:pt x="738" y="645"/>
                  </a:cubicBezTo>
                  <a:cubicBezTo>
                    <a:pt x="681" y="662"/>
                    <a:pt x="618" y="670"/>
                    <a:pt x="553" y="675"/>
                  </a:cubicBezTo>
                  <a:cubicBezTo>
                    <a:pt x="548" y="675"/>
                    <a:pt x="544" y="675"/>
                    <a:pt x="539" y="675"/>
                  </a:cubicBezTo>
                  <a:cubicBezTo>
                    <a:pt x="545" y="678"/>
                    <a:pt x="547" y="682"/>
                    <a:pt x="552" y="686"/>
                  </a:cubicBezTo>
                  <a:cubicBezTo>
                    <a:pt x="553" y="687"/>
                    <a:pt x="553" y="687"/>
                    <a:pt x="553" y="687"/>
                  </a:cubicBezTo>
                  <a:cubicBezTo>
                    <a:pt x="552" y="687"/>
                    <a:pt x="552" y="687"/>
                    <a:pt x="552" y="687"/>
                  </a:cubicBezTo>
                  <a:cubicBezTo>
                    <a:pt x="542" y="690"/>
                    <a:pt x="531" y="693"/>
                    <a:pt x="519" y="696"/>
                  </a:cubicBezTo>
                  <a:cubicBezTo>
                    <a:pt x="513" y="698"/>
                    <a:pt x="507" y="699"/>
                    <a:pt x="500" y="700"/>
                  </a:cubicBezTo>
                  <a:cubicBezTo>
                    <a:pt x="494" y="701"/>
                    <a:pt x="487" y="702"/>
                    <a:pt x="480" y="702"/>
                  </a:cubicBezTo>
                  <a:cubicBezTo>
                    <a:pt x="460" y="698"/>
                    <a:pt x="460" y="698"/>
                    <a:pt x="460" y="698"/>
                  </a:cubicBezTo>
                  <a:cubicBezTo>
                    <a:pt x="450" y="695"/>
                    <a:pt x="450" y="695"/>
                    <a:pt x="450" y="695"/>
                  </a:cubicBezTo>
                  <a:cubicBezTo>
                    <a:pt x="440" y="692"/>
                    <a:pt x="440" y="692"/>
                    <a:pt x="440" y="692"/>
                  </a:cubicBezTo>
                  <a:cubicBezTo>
                    <a:pt x="420" y="686"/>
                    <a:pt x="420" y="686"/>
                    <a:pt x="420" y="686"/>
                  </a:cubicBezTo>
                  <a:cubicBezTo>
                    <a:pt x="414" y="684"/>
                    <a:pt x="408" y="681"/>
                    <a:pt x="401" y="679"/>
                  </a:cubicBezTo>
                  <a:cubicBezTo>
                    <a:pt x="392" y="675"/>
                    <a:pt x="392" y="675"/>
                    <a:pt x="392" y="675"/>
                  </a:cubicBezTo>
                  <a:cubicBezTo>
                    <a:pt x="389" y="673"/>
                    <a:pt x="386" y="672"/>
                    <a:pt x="382" y="671"/>
                  </a:cubicBezTo>
                  <a:cubicBezTo>
                    <a:pt x="376" y="668"/>
                    <a:pt x="370" y="665"/>
                    <a:pt x="364" y="662"/>
                  </a:cubicBezTo>
                  <a:cubicBezTo>
                    <a:pt x="358" y="659"/>
                    <a:pt x="352" y="655"/>
                    <a:pt x="346" y="652"/>
                  </a:cubicBezTo>
                  <a:cubicBezTo>
                    <a:pt x="340" y="649"/>
                    <a:pt x="334" y="646"/>
                    <a:pt x="328" y="642"/>
                  </a:cubicBezTo>
                  <a:cubicBezTo>
                    <a:pt x="328" y="642"/>
                    <a:pt x="328" y="642"/>
                    <a:pt x="328" y="642"/>
                  </a:cubicBezTo>
                  <a:cubicBezTo>
                    <a:pt x="320" y="637"/>
                    <a:pt x="310" y="632"/>
                    <a:pt x="306" y="629"/>
                  </a:cubicBezTo>
                  <a:cubicBezTo>
                    <a:pt x="271" y="609"/>
                    <a:pt x="240" y="586"/>
                    <a:pt x="212" y="560"/>
                  </a:cubicBezTo>
                  <a:cubicBezTo>
                    <a:pt x="183" y="534"/>
                    <a:pt x="159" y="505"/>
                    <a:pt x="137" y="475"/>
                  </a:cubicBezTo>
                  <a:cubicBezTo>
                    <a:pt x="131" y="466"/>
                    <a:pt x="126" y="457"/>
                    <a:pt x="120" y="448"/>
                  </a:cubicBezTo>
                  <a:cubicBezTo>
                    <a:pt x="120" y="448"/>
                    <a:pt x="120" y="448"/>
                    <a:pt x="120" y="448"/>
                  </a:cubicBezTo>
                  <a:cubicBezTo>
                    <a:pt x="120" y="448"/>
                    <a:pt x="120" y="448"/>
                    <a:pt x="120" y="448"/>
                  </a:cubicBezTo>
                  <a:cubicBezTo>
                    <a:pt x="105" y="421"/>
                    <a:pt x="91" y="393"/>
                    <a:pt x="81" y="363"/>
                  </a:cubicBezTo>
                  <a:cubicBezTo>
                    <a:pt x="81" y="363"/>
                    <a:pt x="81" y="363"/>
                    <a:pt x="81" y="363"/>
                  </a:cubicBezTo>
                  <a:cubicBezTo>
                    <a:pt x="73" y="360"/>
                    <a:pt x="65" y="356"/>
                    <a:pt x="57" y="352"/>
                  </a:cubicBezTo>
                  <a:cubicBezTo>
                    <a:pt x="54" y="345"/>
                    <a:pt x="51" y="338"/>
                    <a:pt x="49" y="331"/>
                  </a:cubicBezTo>
                  <a:cubicBezTo>
                    <a:pt x="45" y="321"/>
                    <a:pt x="45" y="321"/>
                    <a:pt x="45" y="321"/>
                  </a:cubicBezTo>
                  <a:cubicBezTo>
                    <a:pt x="43" y="317"/>
                    <a:pt x="42" y="314"/>
                    <a:pt x="41" y="310"/>
                  </a:cubicBezTo>
                  <a:cubicBezTo>
                    <a:pt x="39" y="303"/>
                    <a:pt x="37" y="295"/>
                    <a:pt x="35" y="287"/>
                  </a:cubicBezTo>
                  <a:cubicBezTo>
                    <a:pt x="34" y="284"/>
                    <a:pt x="33" y="280"/>
                    <a:pt x="32" y="276"/>
                  </a:cubicBezTo>
                  <a:cubicBezTo>
                    <a:pt x="31" y="272"/>
                    <a:pt x="30" y="268"/>
                    <a:pt x="30" y="264"/>
                  </a:cubicBezTo>
                  <a:cubicBezTo>
                    <a:pt x="29" y="263"/>
                    <a:pt x="29" y="261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6" y="246"/>
                    <a:pt x="24" y="230"/>
                    <a:pt x="23" y="215"/>
                  </a:cubicBezTo>
                  <a:cubicBezTo>
                    <a:pt x="22" y="207"/>
                    <a:pt x="22" y="199"/>
                    <a:pt x="21" y="191"/>
                  </a:cubicBezTo>
                  <a:cubicBezTo>
                    <a:pt x="21" y="189"/>
                    <a:pt x="21" y="188"/>
                    <a:pt x="21" y="186"/>
                  </a:cubicBezTo>
                  <a:cubicBezTo>
                    <a:pt x="21" y="182"/>
                    <a:pt x="21" y="178"/>
                    <a:pt x="21" y="174"/>
                  </a:cubicBezTo>
                  <a:cubicBezTo>
                    <a:pt x="21" y="172"/>
                    <a:pt x="21" y="169"/>
                    <a:pt x="21" y="166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15" y="157"/>
                    <a:pt x="10" y="149"/>
                    <a:pt x="5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5" y="141"/>
                    <a:pt x="5" y="141"/>
                    <a:pt x="5" y="142"/>
                  </a:cubicBezTo>
                  <a:cubicBezTo>
                    <a:pt x="4" y="149"/>
                    <a:pt x="2" y="162"/>
                    <a:pt x="1" y="174"/>
                  </a:cubicBezTo>
                  <a:cubicBezTo>
                    <a:pt x="1" y="178"/>
                    <a:pt x="1" y="182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0"/>
                    <a:pt x="0" y="195"/>
                    <a:pt x="0" y="200"/>
                  </a:cubicBezTo>
                  <a:cubicBezTo>
                    <a:pt x="0" y="204"/>
                    <a:pt x="0" y="208"/>
                    <a:pt x="0" y="212"/>
                  </a:cubicBezTo>
                  <a:cubicBezTo>
                    <a:pt x="0" y="212"/>
                    <a:pt x="0" y="212"/>
                    <a:pt x="0" y="213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34"/>
                    <a:pt x="1" y="242"/>
                    <a:pt x="1" y="250"/>
                  </a:cubicBezTo>
                  <a:cubicBezTo>
                    <a:pt x="2" y="258"/>
                    <a:pt x="3" y="267"/>
                    <a:pt x="4" y="275"/>
                  </a:cubicBezTo>
                  <a:cubicBezTo>
                    <a:pt x="6" y="287"/>
                    <a:pt x="6" y="287"/>
                    <a:pt x="6" y="287"/>
                  </a:cubicBezTo>
                  <a:cubicBezTo>
                    <a:pt x="8" y="299"/>
                    <a:pt x="8" y="299"/>
                    <a:pt x="8" y="299"/>
                  </a:cubicBezTo>
                  <a:cubicBezTo>
                    <a:pt x="9" y="307"/>
                    <a:pt x="11" y="314"/>
                    <a:pt x="13" y="322"/>
                  </a:cubicBezTo>
                  <a:cubicBezTo>
                    <a:pt x="14" y="329"/>
                    <a:pt x="16" y="336"/>
                    <a:pt x="18" y="343"/>
                  </a:cubicBezTo>
                  <a:cubicBezTo>
                    <a:pt x="21" y="354"/>
                    <a:pt x="21" y="354"/>
                    <a:pt x="21" y="354"/>
                  </a:cubicBezTo>
                  <a:cubicBezTo>
                    <a:pt x="22" y="357"/>
                    <a:pt x="23" y="361"/>
                    <a:pt x="24" y="364"/>
                  </a:cubicBezTo>
                  <a:cubicBezTo>
                    <a:pt x="37" y="404"/>
                    <a:pt x="55" y="443"/>
                    <a:pt x="77" y="480"/>
                  </a:cubicBezTo>
                  <a:cubicBezTo>
                    <a:pt x="84" y="487"/>
                    <a:pt x="91" y="495"/>
                    <a:pt x="98" y="502"/>
                  </a:cubicBezTo>
                  <a:cubicBezTo>
                    <a:pt x="113" y="524"/>
                    <a:pt x="129" y="545"/>
                    <a:pt x="144" y="565"/>
                  </a:cubicBezTo>
                  <a:cubicBezTo>
                    <a:pt x="137" y="559"/>
                    <a:pt x="128" y="554"/>
                    <a:pt x="118" y="549"/>
                  </a:cubicBezTo>
                  <a:cubicBezTo>
                    <a:pt x="116" y="547"/>
                    <a:pt x="114" y="546"/>
                    <a:pt x="111" y="545"/>
                  </a:cubicBezTo>
                  <a:cubicBezTo>
                    <a:pt x="111" y="545"/>
                    <a:pt x="111" y="545"/>
                    <a:pt x="111" y="545"/>
                  </a:cubicBezTo>
                  <a:cubicBezTo>
                    <a:pt x="111" y="545"/>
                    <a:pt x="112" y="545"/>
                    <a:pt x="112" y="546"/>
                  </a:cubicBezTo>
                  <a:cubicBezTo>
                    <a:pt x="144" y="587"/>
                    <a:pt x="186" y="629"/>
                    <a:pt x="233" y="663"/>
                  </a:cubicBezTo>
                  <a:cubicBezTo>
                    <a:pt x="236" y="665"/>
                    <a:pt x="239" y="668"/>
                    <a:pt x="243" y="670"/>
                  </a:cubicBezTo>
                  <a:cubicBezTo>
                    <a:pt x="247" y="673"/>
                    <a:pt x="250" y="675"/>
                    <a:pt x="253" y="677"/>
                  </a:cubicBezTo>
                  <a:cubicBezTo>
                    <a:pt x="260" y="680"/>
                    <a:pt x="267" y="682"/>
                    <a:pt x="273" y="68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57" y="673"/>
                    <a:pt x="240" y="661"/>
                    <a:pt x="221" y="643"/>
                  </a:cubicBezTo>
                  <a:cubicBezTo>
                    <a:pt x="203" y="624"/>
                    <a:pt x="185" y="606"/>
                    <a:pt x="167" y="586"/>
                  </a:cubicBezTo>
                  <a:cubicBezTo>
                    <a:pt x="177" y="589"/>
                    <a:pt x="187" y="593"/>
                    <a:pt x="194" y="593"/>
                  </a:cubicBezTo>
                  <a:cubicBezTo>
                    <a:pt x="230" y="625"/>
                    <a:pt x="268" y="658"/>
                    <a:pt x="304" y="688"/>
                  </a:cubicBezTo>
                  <a:cubicBezTo>
                    <a:pt x="305" y="687"/>
                    <a:pt x="306" y="687"/>
                    <a:pt x="306" y="687"/>
                  </a:cubicBezTo>
                  <a:cubicBezTo>
                    <a:pt x="310" y="687"/>
                    <a:pt x="315" y="689"/>
                    <a:pt x="320" y="692"/>
                  </a:cubicBezTo>
                  <a:cubicBezTo>
                    <a:pt x="323" y="694"/>
                    <a:pt x="326" y="696"/>
                    <a:pt x="329" y="698"/>
                  </a:cubicBezTo>
                  <a:cubicBezTo>
                    <a:pt x="333" y="699"/>
                    <a:pt x="338" y="701"/>
                    <a:pt x="343" y="702"/>
                  </a:cubicBezTo>
                  <a:cubicBezTo>
                    <a:pt x="349" y="704"/>
                    <a:pt x="356" y="706"/>
                    <a:pt x="363" y="709"/>
                  </a:cubicBezTo>
                  <a:cubicBezTo>
                    <a:pt x="367" y="710"/>
                    <a:pt x="371" y="711"/>
                    <a:pt x="375" y="713"/>
                  </a:cubicBezTo>
                  <a:cubicBezTo>
                    <a:pt x="380" y="714"/>
                    <a:pt x="384" y="716"/>
                    <a:pt x="389" y="717"/>
                  </a:cubicBezTo>
                  <a:cubicBezTo>
                    <a:pt x="395" y="719"/>
                    <a:pt x="401" y="721"/>
                    <a:pt x="407" y="723"/>
                  </a:cubicBezTo>
                  <a:cubicBezTo>
                    <a:pt x="413" y="725"/>
                    <a:pt x="419" y="727"/>
                    <a:pt x="425" y="728"/>
                  </a:cubicBezTo>
                  <a:cubicBezTo>
                    <a:pt x="432" y="730"/>
                    <a:pt x="438" y="732"/>
                    <a:pt x="444" y="733"/>
                  </a:cubicBezTo>
                  <a:cubicBezTo>
                    <a:pt x="451" y="735"/>
                    <a:pt x="457" y="736"/>
                    <a:pt x="464" y="737"/>
                  </a:cubicBezTo>
                  <a:cubicBezTo>
                    <a:pt x="474" y="739"/>
                    <a:pt x="474" y="739"/>
                    <a:pt x="474" y="739"/>
                  </a:cubicBezTo>
                  <a:cubicBezTo>
                    <a:pt x="477" y="740"/>
                    <a:pt x="480" y="740"/>
                    <a:pt x="483" y="740"/>
                  </a:cubicBezTo>
                  <a:cubicBezTo>
                    <a:pt x="490" y="741"/>
                    <a:pt x="497" y="742"/>
                    <a:pt x="503" y="743"/>
                  </a:cubicBezTo>
                  <a:cubicBezTo>
                    <a:pt x="516" y="744"/>
                    <a:pt x="529" y="744"/>
                    <a:pt x="542" y="744"/>
                  </a:cubicBezTo>
                  <a:cubicBezTo>
                    <a:pt x="546" y="747"/>
                    <a:pt x="549" y="748"/>
                    <a:pt x="550" y="750"/>
                  </a:cubicBezTo>
                  <a:cubicBezTo>
                    <a:pt x="562" y="756"/>
                    <a:pt x="569" y="761"/>
                    <a:pt x="576" y="767"/>
                  </a:cubicBezTo>
                  <a:cubicBezTo>
                    <a:pt x="612" y="764"/>
                    <a:pt x="641" y="760"/>
                    <a:pt x="665" y="756"/>
                  </a:cubicBezTo>
                  <a:cubicBezTo>
                    <a:pt x="690" y="751"/>
                    <a:pt x="710" y="746"/>
                    <a:pt x="728" y="741"/>
                  </a:cubicBezTo>
                  <a:cubicBezTo>
                    <a:pt x="746" y="736"/>
                    <a:pt x="763" y="730"/>
                    <a:pt x="781" y="725"/>
                  </a:cubicBezTo>
                  <a:cubicBezTo>
                    <a:pt x="789" y="722"/>
                    <a:pt x="797" y="719"/>
                    <a:pt x="806" y="717"/>
                  </a:cubicBezTo>
                  <a:cubicBezTo>
                    <a:pt x="816" y="713"/>
                    <a:pt x="828" y="709"/>
                    <a:pt x="840" y="704"/>
                  </a:cubicBezTo>
                  <a:cubicBezTo>
                    <a:pt x="860" y="696"/>
                    <a:pt x="879" y="687"/>
                    <a:pt x="897" y="676"/>
                  </a:cubicBezTo>
                  <a:cubicBezTo>
                    <a:pt x="901" y="673"/>
                    <a:pt x="906" y="670"/>
                    <a:pt x="910" y="667"/>
                  </a:cubicBezTo>
                  <a:cubicBezTo>
                    <a:pt x="917" y="663"/>
                    <a:pt x="917" y="663"/>
                    <a:pt x="917" y="663"/>
                  </a:cubicBezTo>
                  <a:cubicBezTo>
                    <a:pt x="920" y="661"/>
                    <a:pt x="920" y="661"/>
                    <a:pt x="920" y="661"/>
                  </a:cubicBezTo>
                  <a:cubicBezTo>
                    <a:pt x="924" y="658"/>
                    <a:pt x="924" y="658"/>
                    <a:pt x="924" y="658"/>
                  </a:cubicBezTo>
                  <a:cubicBezTo>
                    <a:pt x="932" y="652"/>
                    <a:pt x="932" y="652"/>
                    <a:pt x="932" y="652"/>
                  </a:cubicBezTo>
                  <a:cubicBezTo>
                    <a:pt x="938" y="647"/>
                    <a:pt x="938" y="647"/>
                    <a:pt x="938" y="647"/>
                  </a:cubicBezTo>
                  <a:cubicBezTo>
                    <a:pt x="940" y="646"/>
                    <a:pt x="942" y="644"/>
                    <a:pt x="944" y="642"/>
                  </a:cubicBezTo>
                  <a:cubicBezTo>
                    <a:pt x="946" y="640"/>
                    <a:pt x="949" y="638"/>
                    <a:pt x="951" y="636"/>
                  </a:cubicBezTo>
                  <a:cubicBezTo>
                    <a:pt x="957" y="631"/>
                    <a:pt x="963" y="625"/>
                    <a:pt x="968" y="620"/>
                  </a:cubicBezTo>
                  <a:cubicBezTo>
                    <a:pt x="977" y="611"/>
                    <a:pt x="985" y="601"/>
                    <a:pt x="993" y="592"/>
                  </a:cubicBezTo>
                  <a:cubicBezTo>
                    <a:pt x="996" y="588"/>
                    <a:pt x="996" y="588"/>
                    <a:pt x="996" y="588"/>
                  </a:cubicBezTo>
                  <a:cubicBezTo>
                    <a:pt x="999" y="584"/>
                    <a:pt x="999" y="584"/>
                    <a:pt x="999" y="584"/>
                  </a:cubicBezTo>
                  <a:cubicBezTo>
                    <a:pt x="1005" y="575"/>
                    <a:pt x="1005" y="575"/>
                    <a:pt x="1005" y="575"/>
                  </a:cubicBezTo>
                  <a:cubicBezTo>
                    <a:pt x="1009" y="569"/>
                    <a:pt x="1013" y="563"/>
                    <a:pt x="1017" y="558"/>
                  </a:cubicBezTo>
                  <a:cubicBezTo>
                    <a:pt x="1018" y="556"/>
                    <a:pt x="1018" y="555"/>
                    <a:pt x="1019" y="554"/>
                  </a:cubicBezTo>
                  <a:cubicBezTo>
                    <a:pt x="1022" y="549"/>
                    <a:pt x="1025" y="544"/>
                    <a:pt x="1028" y="538"/>
                  </a:cubicBezTo>
                  <a:cubicBezTo>
                    <a:pt x="1028" y="538"/>
                    <a:pt x="1028" y="538"/>
                    <a:pt x="1028" y="538"/>
                  </a:cubicBezTo>
                  <a:cubicBezTo>
                    <a:pt x="1031" y="531"/>
                    <a:pt x="1034" y="525"/>
                    <a:pt x="1037" y="518"/>
                  </a:cubicBezTo>
                  <a:cubicBezTo>
                    <a:pt x="1039" y="514"/>
                    <a:pt x="1040" y="511"/>
                    <a:pt x="1042" y="507"/>
                  </a:cubicBezTo>
                  <a:cubicBezTo>
                    <a:pt x="1043" y="504"/>
                    <a:pt x="1044" y="500"/>
                    <a:pt x="1046" y="497"/>
                  </a:cubicBezTo>
                  <a:cubicBezTo>
                    <a:pt x="1048" y="489"/>
                    <a:pt x="1051" y="482"/>
                    <a:pt x="1053" y="474"/>
                  </a:cubicBezTo>
                  <a:cubicBezTo>
                    <a:pt x="1054" y="471"/>
                    <a:pt x="1055" y="467"/>
                    <a:pt x="1056" y="463"/>
                  </a:cubicBezTo>
                  <a:cubicBezTo>
                    <a:pt x="1057" y="459"/>
                    <a:pt x="1057" y="456"/>
                    <a:pt x="1058" y="452"/>
                  </a:cubicBezTo>
                  <a:cubicBezTo>
                    <a:pt x="1059" y="448"/>
                    <a:pt x="1060" y="443"/>
                    <a:pt x="1060" y="439"/>
                  </a:cubicBezTo>
                  <a:cubicBezTo>
                    <a:pt x="1060" y="438"/>
                    <a:pt x="1061" y="437"/>
                    <a:pt x="1061" y="437"/>
                  </a:cubicBezTo>
                  <a:cubicBezTo>
                    <a:pt x="1061" y="434"/>
                    <a:pt x="1061" y="432"/>
                    <a:pt x="1062" y="430"/>
                  </a:cubicBezTo>
                  <a:cubicBezTo>
                    <a:pt x="1062" y="426"/>
                    <a:pt x="1063" y="422"/>
                    <a:pt x="1063" y="419"/>
                  </a:cubicBezTo>
                  <a:cubicBezTo>
                    <a:pt x="1064" y="413"/>
                    <a:pt x="1064" y="413"/>
                    <a:pt x="1064" y="413"/>
                  </a:cubicBezTo>
                  <a:cubicBezTo>
                    <a:pt x="1064" y="408"/>
                    <a:pt x="1064" y="408"/>
                    <a:pt x="1064" y="408"/>
                  </a:cubicBezTo>
                  <a:cubicBezTo>
                    <a:pt x="1064" y="401"/>
                    <a:pt x="1064" y="394"/>
                    <a:pt x="1064" y="387"/>
                  </a:cubicBezTo>
                  <a:cubicBezTo>
                    <a:pt x="1064" y="386"/>
                    <a:pt x="1064" y="386"/>
                    <a:pt x="1064" y="386"/>
                  </a:cubicBezTo>
                  <a:cubicBezTo>
                    <a:pt x="1064" y="379"/>
                    <a:pt x="1064" y="372"/>
                    <a:pt x="1064" y="366"/>
                  </a:cubicBezTo>
                  <a:cubicBezTo>
                    <a:pt x="1064" y="359"/>
                    <a:pt x="1063" y="354"/>
                    <a:pt x="1062" y="347"/>
                  </a:cubicBezTo>
                  <a:cubicBezTo>
                    <a:pt x="1061" y="341"/>
                    <a:pt x="1061" y="335"/>
                    <a:pt x="1060" y="329"/>
                  </a:cubicBezTo>
                  <a:cubicBezTo>
                    <a:pt x="1058" y="320"/>
                    <a:pt x="1058" y="320"/>
                    <a:pt x="1058" y="320"/>
                  </a:cubicBezTo>
                  <a:cubicBezTo>
                    <a:pt x="1058" y="317"/>
                    <a:pt x="1057" y="315"/>
                    <a:pt x="1056" y="312"/>
                  </a:cubicBezTo>
                  <a:cubicBezTo>
                    <a:pt x="1054" y="302"/>
                    <a:pt x="1051" y="291"/>
                    <a:pt x="1048" y="281"/>
                  </a:cubicBezTo>
                  <a:cubicBezTo>
                    <a:pt x="1047" y="277"/>
                    <a:pt x="1045" y="271"/>
                    <a:pt x="1043" y="265"/>
                  </a:cubicBezTo>
                  <a:cubicBezTo>
                    <a:pt x="1041" y="260"/>
                    <a:pt x="1039" y="254"/>
                    <a:pt x="1036" y="249"/>
                  </a:cubicBezTo>
                  <a:cubicBezTo>
                    <a:pt x="1034" y="244"/>
                    <a:pt x="1032" y="238"/>
                    <a:pt x="1030" y="233"/>
                  </a:cubicBezTo>
                  <a:cubicBezTo>
                    <a:pt x="1027" y="228"/>
                    <a:pt x="1027" y="228"/>
                    <a:pt x="1027" y="228"/>
                  </a:cubicBezTo>
                  <a:cubicBezTo>
                    <a:pt x="1026" y="226"/>
                    <a:pt x="1026" y="226"/>
                    <a:pt x="1026" y="226"/>
                  </a:cubicBezTo>
                  <a:cubicBezTo>
                    <a:pt x="1025" y="223"/>
                    <a:pt x="1023" y="221"/>
                    <a:pt x="1022" y="218"/>
                  </a:cubicBezTo>
                  <a:cubicBezTo>
                    <a:pt x="1021" y="216"/>
                    <a:pt x="1021" y="216"/>
                    <a:pt x="1021" y="216"/>
                  </a:cubicBezTo>
                  <a:cubicBezTo>
                    <a:pt x="1021" y="216"/>
                    <a:pt x="1021" y="216"/>
                    <a:pt x="1021" y="216"/>
                  </a:cubicBezTo>
                  <a:cubicBezTo>
                    <a:pt x="1015" y="205"/>
                    <a:pt x="1015" y="205"/>
                    <a:pt x="1015" y="205"/>
                  </a:cubicBezTo>
                  <a:cubicBezTo>
                    <a:pt x="1014" y="203"/>
                    <a:pt x="1014" y="203"/>
                    <a:pt x="1014" y="203"/>
                  </a:cubicBezTo>
                  <a:cubicBezTo>
                    <a:pt x="1011" y="197"/>
                    <a:pt x="1011" y="197"/>
                    <a:pt x="1011" y="197"/>
                  </a:cubicBezTo>
                  <a:cubicBezTo>
                    <a:pt x="1008" y="193"/>
                    <a:pt x="1006" y="189"/>
                    <a:pt x="1003" y="185"/>
                  </a:cubicBezTo>
                  <a:cubicBezTo>
                    <a:pt x="1003" y="184"/>
                    <a:pt x="1002" y="183"/>
                    <a:pt x="1002" y="183"/>
                  </a:cubicBezTo>
                  <a:cubicBezTo>
                    <a:pt x="1000" y="180"/>
                    <a:pt x="998" y="177"/>
                    <a:pt x="996" y="175"/>
                  </a:cubicBezTo>
                  <a:cubicBezTo>
                    <a:pt x="992" y="169"/>
                    <a:pt x="992" y="169"/>
                    <a:pt x="992" y="169"/>
                  </a:cubicBezTo>
                  <a:cubicBezTo>
                    <a:pt x="990" y="167"/>
                    <a:pt x="990" y="167"/>
                    <a:pt x="990" y="167"/>
                  </a:cubicBezTo>
                  <a:cubicBezTo>
                    <a:pt x="989" y="165"/>
                    <a:pt x="989" y="165"/>
                    <a:pt x="989" y="165"/>
                  </a:cubicBezTo>
                  <a:cubicBezTo>
                    <a:pt x="986" y="162"/>
                    <a:pt x="984" y="159"/>
                    <a:pt x="981" y="156"/>
                  </a:cubicBezTo>
                  <a:cubicBezTo>
                    <a:pt x="978" y="152"/>
                    <a:pt x="978" y="152"/>
                    <a:pt x="978" y="152"/>
                  </a:cubicBezTo>
                  <a:cubicBezTo>
                    <a:pt x="974" y="148"/>
                    <a:pt x="974" y="148"/>
                    <a:pt x="974" y="148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50" y="122"/>
                    <a:pt x="934" y="109"/>
                    <a:pt x="920" y="99"/>
                  </a:cubicBezTo>
                  <a:cubicBezTo>
                    <a:pt x="906" y="88"/>
                    <a:pt x="894" y="80"/>
                    <a:pt x="882" y="74"/>
                  </a:cubicBezTo>
                  <a:cubicBezTo>
                    <a:pt x="870" y="67"/>
                    <a:pt x="859" y="62"/>
                    <a:pt x="849" y="57"/>
                  </a:cubicBezTo>
                  <a:cubicBezTo>
                    <a:pt x="835" y="50"/>
                    <a:pt x="822" y="45"/>
                    <a:pt x="809" y="40"/>
                  </a:cubicBezTo>
                  <a:cubicBezTo>
                    <a:pt x="804" y="38"/>
                    <a:pt x="799" y="36"/>
                    <a:pt x="793" y="35"/>
                  </a:cubicBezTo>
                  <a:cubicBezTo>
                    <a:pt x="766" y="28"/>
                    <a:pt x="736" y="20"/>
                    <a:pt x="704" y="13"/>
                  </a:cubicBezTo>
                  <a:cubicBezTo>
                    <a:pt x="688" y="10"/>
                    <a:pt x="672" y="6"/>
                    <a:pt x="655" y="4"/>
                  </a:cubicBezTo>
                  <a:cubicBezTo>
                    <a:pt x="646" y="3"/>
                    <a:pt x="637" y="2"/>
                    <a:pt x="628" y="1"/>
                  </a:cubicBezTo>
                  <a:cubicBezTo>
                    <a:pt x="620" y="0"/>
                    <a:pt x="611" y="0"/>
                    <a:pt x="603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xmlns="" id="{B5511CA5-3F1E-4D8C-8B4F-04594B84A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7800" y="3900488"/>
              <a:ext cx="328613" cy="87313"/>
            </a:xfrm>
            <a:custGeom>
              <a:avLst/>
              <a:gdLst>
                <a:gd name="T0" fmla="*/ 0 w 225"/>
                <a:gd name="T1" fmla="*/ 0 h 60"/>
                <a:gd name="T2" fmla="*/ 18 w 225"/>
                <a:gd name="T3" fmla="*/ 10 h 60"/>
                <a:gd name="T4" fmla="*/ 36 w 225"/>
                <a:gd name="T5" fmla="*/ 20 h 60"/>
                <a:gd name="T6" fmla="*/ 54 w 225"/>
                <a:gd name="T7" fmla="*/ 29 h 60"/>
                <a:gd name="T8" fmla="*/ 64 w 225"/>
                <a:gd name="T9" fmla="*/ 33 h 60"/>
                <a:gd name="T10" fmla="*/ 73 w 225"/>
                <a:gd name="T11" fmla="*/ 37 h 60"/>
                <a:gd name="T12" fmla="*/ 92 w 225"/>
                <a:gd name="T13" fmla="*/ 44 h 60"/>
                <a:gd name="T14" fmla="*/ 112 w 225"/>
                <a:gd name="T15" fmla="*/ 50 h 60"/>
                <a:gd name="T16" fmla="*/ 122 w 225"/>
                <a:gd name="T17" fmla="*/ 53 h 60"/>
                <a:gd name="T18" fmla="*/ 132 w 225"/>
                <a:gd name="T19" fmla="*/ 56 h 60"/>
                <a:gd name="T20" fmla="*/ 152 w 225"/>
                <a:gd name="T21" fmla="*/ 60 h 60"/>
                <a:gd name="T22" fmla="*/ 172 w 225"/>
                <a:gd name="T23" fmla="*/ 58 h 60"/>
                <a:gd name="T24" fmla="*/ 191 w 225"/>
                <a:gd name="T25" fmla="*/ 54 h 60"/>
                <a:gd name="T26" fmla="*/ 224 w 225"/>
                <a:gd name="T27" fmla="*/ 45 h 60"/>
                <a:gd name="T28" fmla="*/ 225 w 225"/>
                <a:gd name="T29" fmla="*/ 45 h 60"/>
                <a:gd name="T30" fmla="*/ 224 w 225"/>
                <a:gd name="T31" fmla="*/ 44 h 60"/>
                <a:gd name="T32" fmla="*/ 211 w 225"/>
                <a:gd name="T33" fmla="*/ 33 h 60"/>
                <a:gd name="T34" fmla="*/ 211 w 225"/>
                <a:gd name="T35" fmla="*/ 33 h 60"/>
                <a:gd name="T36" fmla="*/ 211 w 225"/>
                <a:gd name="T37" fmla="*/ 33 h 60"/>
                <a:gd name="T38" fmla="*/ 208 w 225"/>
                <a:gd name="T39" fmla="*/ 33 h 60"/>
                <a:gd name="T40" fmla="*/ 187 w 225"/>
                <a:gd name="T41" fmla="*/ 34 h 60"/>
                <a:gd name="T42" fmla="*/ 166 w 225"/>
                <a:gd name="T43" fmla="*/ 34 h 60"/>
                <a:gd name="T44" fmla="*/ 156 w 225"/>
                <a:gd name="T45" fmla="*/ 34 h 60"/>
                <a:gd name="T46" fmla="*/ 147 w 225"/>
                <a:gd name="T47" fmla="*/ 33 h 60"/>
                <a:gd name="T48" fmla="*/ 130 w 225"/>
                <a:gd name="T49" fmla="*/ 32 h 60"/>
                <a:gd name="T50" fmla="*/ 123 w 225"/>
                <a:gd name="T51" fmla="*/ 31 h 60"/>
                <a:gd name="T52" fmla="*/ 123 w 225"/>
                <a:gd name="T53" fmla="*/ 31 h 60"/>
                <a:gd name="T54" fmla="*/ 79 w 225"/>
                <a:gd name="T55" fmla="*/ 25 h 60"/>
                <a:gd name="T56" fmla="*/ 65 w 225"/>
                <a:gd name="T57" fmla="*/ 22 h 60"/>
                <a:gd name="T58" fmla="*/ 65 w 225"/>
                <a:gd name="T59" fmla="*/ 22 h 60"/>
                <a:gd name="T60" fmla="*/ 65 w 225"/>
                <a:gd name="T61" fmla="*/ 22 h 60"/>
                <a:gd name="T62" fmla="*/ 0 w 225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5" h="60">
                  <a:moveTo>
                    <a:pt x="0" y="0"/>
                  </a:moveTo>
                  <a:cubicBezTo>
                    <a:pt x="6" y="4"/>
                    <a:pt x="12" y="7"/>
                    <a:pt x="18" y="10"/>
                  </a:cubicBezTo>
                  <a:cubicBezTo>
                    <a:pt x="24" y="13"/>
                    <a:pt x="30" y="17"/>
                    <a:pt x="36" y="20"/>
                  </a:cubicBezTo>
                  <a:cubicBezTo>
                    <a:pt x="42" y="23"/>
                    <a:pt x="48" y="26"/>
                    <a:pt x="54" y="29"/>
                  </a:cubicBezTo>
                  <a:cubicBezTo>
                    <a:pt x="58" y="30"/>
                    <a:pt x="61" y="31"/>
                    <a:pt x="64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0" y="39"/>
                    <a:pt x="86" y="42"/>
                    <a:pt x="92" y="44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9" y="60"/>
                    <a:pt x="166" y="59"/>
                    <a:pt x="172" y="58"/>
                  </a:cubicBezTo>
                  <a:cubicBezTo>
                    <a:pt x="179" y="57"/>
                    <a:pt x="185" y="56"/>
                    <a:pt x="191" y="54"/>
                  </a:cubicBezTo>
                  <a:cubicBezTo>
                    <a:pt x="203" y="51"/>
                    <a:pt x="214" y="48"/>
                    <a:pt x="224" y="45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19" y="40"/>
                    <a:pt x="217" y="36"/>
                    <a:pt x="211" y="33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0" y="33"/>
                    <a:pt x="209" y="33"/>
                    <a:pt x="208" y="33"/>
                  </a:cubicBezTo>
                  <a:cubicBezTo>
                    <a:pt x="201" y="34"/>
                    <a:pt x="194" y="34"/>
                    <a:pt x="187" y="34"/>
                  </a:cubicBezTo>
                  <a:cubicBezTo>
                    <a:pt x="179" y="34"/>
                    <a:pt x="172" y="34"/>
                    <a:pt x="166" y="34"/>
                  </a:cubicBezTo>
                  <a:cubicBezTo>
                    <a:pt x="163" y="34"/>
                    <a:pt x="159" y="34"/>
                    <a:pt x="156" y="34"/>
                  </a:cubicBezTo>
                  <a:cubicBezTo>
                    <a:pt x="153" y="33"/>
                    <a:pt x="150" y="33"/>
                    <a:pt x="147" y="33"/>
                  </a:cubicBezTo>
                  <a:cubicBezTo>
                    <a:pt x="141" y="33"/>
                    <a:pt x="136" y="32"/>
                    <a:pt x="130" y="32"/>
                  </a:cubicBezTo>
                  <a:cubicBezTo>
                    <a:pt x="128" y="32"/>
                    <a:pt x="125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05" y="29"/>
                    <a:pt x="91" y="27"/>
                    <a:pt x="79" y="25"/>
                  </a:cubicBezTo>
                  <a:cubicBezTo>
                    <a:pt x="74" y="24"/>
                    <a:pt x="70" y="23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44" y="18"/>
                    <a:pt x="26" y="13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xmlns="" id="{098C6302-D9E7-48A0-A7E4-F224CF4BB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600" y="3148012"/>
              <a:ext cx="465138" cy="839788"/>
            </a:xfrm>
            <a:custGeom>
              <a:avLst/>
              <a:gdLst>
                <a:gd name="T0" fmla="*/ 141 w 318"/>
                <a:gd name="T1" fmla="*/ 35 h 571"/>
                <a:gd name="T2" fmla="*/ 188 w 318"/>
                <a:gd name="T3" fmla="*/ 72 h 571"/>
                <a:gd name="T4" fmla="*/ 204 w 318"/>
                <a:gd name="T5" fmla="*/ 89 h 571"/>
                <a:gd name="T6" fmla="*/ 220 w 318"/>
                <a:gd name="T7" fmla="*/ 110 h 571"/>
                <a:gd name="T8" fmla="*/ 225 w 318"/>
                <a:gd name="T9" fmla="*/ 118 h 571"/>
                <a:gd name="T10" fmla="*/ 229 w 318"/>
                <a:gd name="T11" fmla="*/ 126 h 571"/>
                <a:gd name="T12" fmla="*/ 234 w 318"/>
                <a:gd name="T13" fmla="*/ 134 h 571"/>
                <a:gd name="T14" fmla="*/ 237 w 318"/>
                <a:gd name="T15" fmla="*/ 138 h 571"/>
                <a:gd name="T16" fmla="*/ 253 w 318"/>
                <a:gd name="T17" fmla="*/ 171 h 571"/>
                <a:gd name="T18" fmla="*/ 267 w 318"/>
                <a:gd name="T19" fmla="*/ 222 h 571"/>
                <a:gd name="T20" fmla="*/ 271 w 318"/>
                <a:gd name="T21" fmla="*/ 266 h 571"/>
                <a:gd name="T22" fmla="*/ 270 w 318"/>
                <a:gd name="T23" fmla="*/ 282 h 571"/>
                <a:gd name="T24" fmla="*/ 257 w 318"/>
                <a:gd name="T25" fmla="*/ 334 h 571"/>
                <a:gd name="T26" fmla="*/ 230 w 318"/>
                <a:gd name="T27" fmla="*/ 385 h 571"/>
                <a:gd name="T28" fmla="*/ 195 w 318"/>
                <a:gd name="T29" fmla="*/ 423 h 571"/>
                <a:gd name="T30" fmla="*/ 173 w 318"/>
                <a:gd name="T31" fmla="*/ 442 h 571"/>
                <a:gd name="T32" fmla="*/ 140 w 318"/>
                <a:gd name="T33" fmla="*/ 460 h 571"/>
                <a:gd name="T34" fmla="*/ 28 w 318"/>
                <a:gd name="T35" fmla="*/ 514 h 571"/>
                <a:gd name="T36" fmla="*/ 0 w 318"/>
                <a:gd name="T37" fmla="*/ 564 h 571"/>
                <a:gd name="T38" fmla="*/ 82 w 318"/>
                <a:gd name="T39" fmla="*/ 554 h 571"/>
                <a:gd name="T40" fmla="*/ 196 w 318"/>
                <a:gd name="T41" fmla="*/ 497 h 571"/>
                <a:gd name="T42" fmla="*/ 215 w 318"/>
                <a:gd name="T43" fmla="*/ 481 h 571"/>
                <a:gd name="T44" fmla="*/ 245 w 318"/>
                <a:gd name="T45" fmla="*/ 451 h 571"/>
                <a:gd name="T46" fmla="*/ 282 w 318"/>
                <a:gd name="T47" fmla="*/ 398 h 571"/>
                <a:gd name="T48" fmla="*/ 317 w 318"/>
                <a:gd name="T49" fmla="*/ 286 h 571"/>
                <a:gd name="T50" fmla="*/ 318 w 318"/>
                <a:gd name="T51" fmla="*/ 259 h 571"/>
                <a:gd name="T52" fmla="*/ 316 w 318"/>
                <a:gd name="T53" fmla="*/ 229 h 571"/>
                <a:gd name="T54" fmla="*/ 312 w 318"/>
                <a:gd name="T55" fmla="*/ 198 h 571"/>
                <a:gd name="T56" fmla="*/ 305 w 318"/>
                <a:gd name="T57" fmla="*/ 173 h 571"/>
                <a:gd name="T58" fmla="*/ 299 w 318"/>
                <a:gd name="T59" fmla="*/ 154 h 571"/>
                <a:gd name="T60" fmla="*/ 282 w 318"/>
                <a:gd name="T61" fmla="*/ 115 h 571"/>
                <a:gd name="T62" fmla="*/ 279 w 318"/>
                <a:gd name="T63" fmla="*/ 111 h 571"/>
                <a:gd name="T64" fmla="*/ 274 w 318"/>
                <a:gd name="T65" fmla="*/ 104 h 571"/>
                <a:gd name="T66" fmla="*/ 274 w 318"/>
                <a:gd name="T67" fmla="*/ 103 h 571"/>
                <a:gd name="T68" fmla="*/ 274 w 318"/>
                <a:gd name="T69" fmla="*/ 103 h 571"/>
                <a:gd name="T70" fmla="*/ 274 w 318"/>
                <a:gd name="T71" fmla="*/ 103 h 571"/>
                <a:gd name="T72" fmla="*/ 273 w 318"/>
                <a:gd name="T73" fmla="*/ 102 h 571"/>
                <a:gd name="T74" fmla="*/ 274 w 318"/>
                <a:gd name="T75" fmla="*/ 103 h 571"/>
                <a:gd name="T76" fmla="*/ 274 w 318"/>
                <a:gd name="T77" fmla="*/ 104 h 571"/>
                <a:gd name="T78" fmla="*/ 269 w 318"/>
                <a:gd name="T79" fmla="*/ 95 h 571"/>
                <a:gd name="T80" fmla="*/ 269 w 318"/>
                <a:gd name="T81" fmla="*/ 94 h 571"/>
                <a:gd name="T82" fmla="*/ 267 w 318"/>
                <a:gd name="T83" fmla="*/ 91 h 571"/>
                <a:gd name="T84" fmla="*/ 252 w 318"/>
                <a:gd name="T85" fmla="*/ 70 h 571"/>
                <a:gd name="T86" fmla="*/ 259 w 318"/>
                <a:gd name="T87" fmla="*/ 95 h 571"/>
                <a:gd name="T88" fmla="*/ 266 w 318"/>
                <a:gd name="T89" fmla="*/ 108 h 571"/>
                <a:gd name="T90" fmla="*/ 265 w 318"/>
                <a:gd name="T91" fmla="*/ 107 h 571"/>
                <a:gd name="T92" fmla="*/ 265 w 318"/>
                <a:gd name="T93" fmla="*/ 107 h 571"/>
                <a:gd name="T94" fmla="*/ 265 w 318"/>
                <a:gd name="T95" fmla="*/ 108 h 571"/>
                <a:gd name="T96" fmla="*/ 262 w 318"/>
                <a:gd name="T97" fmla="*/ 111 h 571"/>
                <a:gd name="T98" fmla="*/ 261 w 318"/>
                <a:gd name="T99" fmla="*/ 110 h 571"/>
                <a:gd name="T100" fmla="*/ 257 w 318"/>
                <a:gd name="T101" fmla="*/ 102 h 571"/>
                <a:gd name="T102" fmla="*/ 256 w 318"/>
                <a:gd name="T103" fmla="*/ 101 h 571"/>
                <a:gd name="T104" fmla="*/ 248 w 318"/>
                <a:gd name="T105" fmla="*/ 90 h 571"/>
                <a:gd name="T106" fmla="*/ 235 w 318"/>
                <a:gd name="T107" fmla="*/ 74 h 571"/>
                <a:gd name="T108" fmla="*/ 216 w 318"/>
                <a:gd name="T109" fmla="*/ 55 h 571"/>
                <a:gd name="T110" fmla="*/ 171 w 318"/>
                <a:gd name="T111" fmla="*/ 24 h 571"/>
                <a:gd name="T112" fmla="*/ 102 w 318"/>
                <a:gd name="T1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8" h="571">
                  <a:moveTo>
                    <a:pt x="102" y="0"/>
                  </a:moveTo>
                  <a:cubicBezTo>
                    <a:pt x="112" y="9"/>
                    <a:pt x="122" y="19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51" y="42"/>
                    <a:pt x="161" y="49"/>
                    <a:pt x="172" y="58"/>
                  </a:cubicBezTo>
                  <a:cubicBezTo>
                    <a:pt x="175" y="60"/>
                    <a:pt x="177" y="62"/>
                    <a:pt x="180" y="64"/>
                  </a:cubicBezTo>
                  <a:cubicBezTo>
                    <a:pt x="182" y="67"/>
                    <a:pt x="185" y="69"/>
                    <a:pt x="188" y="72"/>
                  </a:cubicBezTo>
                  <a:cubicBezTo>
                    <a:pt x="190" y="74"/>
                    <a:pt x="193" y="77"/>
                    <a:pt x="196" y="80"/>
                  </a:cubicBezTo>
                  <a:cubicBezTo>
                    <a:pt x="197" y="81"/>
                    <a:pt x="198" y="83"/>
                    <a:pt x="200" y="84"/>
                  </a:cubicBezTo>
                  <a:cubicBezTo>
                    <a:pt x="201" y="86"/>
                    <a:pt x="202" y="87"/>
                    <a:pt x="204" y="89"/>
                  </a:cubicBezTo>
                  <a:cubicBezTo>
                    <a:pt x="206" y="92"/>
                    <a:pt x="209" y="95"/>
                    <a:pt x="212" y="99"/>
                  </a:cubicBezTo>
                  <a:cubicBezTo>
                    <a:pt x="213" y="101"/>
                    <a:pt x="214" y="102"/>
                    <a:pt x="216" y="104"/>
                  </a:cubicBezTo>
                  <a:cubicBezTo>
                    <a:pt x="217" y="106"/>
                    <a:pt x="219" y="108"/>
                    <a:pt x="220" y="110"/>
                  </a:cubicBezTo>
                  <a:cubicBezTo>
                    <a:pt x="221" y="112"/>
                    <a:pt x="222" y="114"/>
                    <a:pt x="224" y="116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30" y="127"/>
                    <a:pt x="231" y="128"/>
                    <a:pt x="231" y="129"/>
                  </a:cubicBezTo>
                  <a:cubicBezTo>
                    <a:pt x="232" y="131"/>
                    <a:pt x="233" y="132"/>
                    <a:pt x="234" y="134"/>
                  </a:cubicBezTo>
                  <a:cubicBezTo>
                    <a:pt x="236" y="136"/>
                    <a:pt x="236" y="136"/>
                    <a:pt x="236" y="136"/>
                  </a:cubicBezTo>
                  <a:cubicBezTo>
                    <a:pt x="237" y="137"/>
                    <a:pt x="237" y="137"/>
                    <a:pt x="237" y="137"/>
                  </a:cubicBezTo>
                  <a:cubicBezTo>
                    <a:pt x="237" y="138"/>
                    <a:pt x="237" y="138"/>
                    <a:pt x="237" y="138"/>
                  </a:cubicBezTo>
                  <a:cubicBezTo>
                    <a:pt x="237" y="138"/>
                    <a:pt x="237" y="138"/>
                    <a:pt x="237" y="138"/>
                  </a:cubicBezTo>
                  <a:cubicBezTo>
                    <a:pt x="238" y="140"/>
                    <a:pt x="238" y="140"/>
                    <a:pt x="238" y="140"/>
                  </a:cubicBezTo>
                  <a:cubicBezTo>
                    <a:pt x="244" y="150"/>
                    <a:pt x="248" y="160"/>
                    <a:pt x="253" y="171"/>
                  </a:cubicBezTo>
                  <a:cubicBezTo>
                    <a:pt x="257" y="181"/>
                    <a:pt x="260" y="191"/>
                    <a:pt x="263" y="203"/>
                  </a:cubicBezTo>
                  <a:cubicBezTo>
                    <a:pt x="264" y="205"/>
                    <a:pt x="265" y="209"/>
                    <a:pt x="265" y="212"/>
                  </a:cubicBezTo>
                  <a:cubicBezTo>
                    <a:pt x="266" y="215"/>
                    <a:pt x="267" y="218"/>
                    <a:pt x="267" y="222"/>
                  </a:cubicBezTo>
                  <a:cubicBezTo>
                    <a:pt x="268" y="225"/>
                    <a:pt x="268" y="229"/>
                    <a:pt x="269" y="232"/>
                  </a:cubicBezTo>
                  <a:cubicBezTo>
                    <a:pt x="269" y="236"/>
                    <a:pt x="270" y="239"/>
                    <a:pt x="270" y="243"/>
                  </a:cubicBezTo>
                  <a:cubicBezTo>
                    <a:pt x="271" y="250"/>
                    <a:pt x="271" y="258"/>
                    <a:pt x="271" y="266"/>
                  </a:cubicBezTo>
                  <a:cubicBezTo>
                    <a:pt x="271" y="267"/>
                    <a:pt x="271" y="268"/>
                    <a:pt x="271" y="268"/>
                  </a:cubicBezTo>
                  <a:cubicBezTo>
                    <a:pt x="271" y="271"/>
                    <a:pt x="271" y="273"/>
                    <a:pt x="271" y="275"/>
                  </a:cubicBezTo>
                  <a:cubicBezTo>
                    <a:pt x="271" y="277"/>
                    <a:pt x="270" y="280"/>
                    <a:pt x="270" y="282"/>
                  </a:cubicBezTo>
                  <a:cubicBezTo>
                    <a:pt x="270" y="287"/>
                    <a:pt x="269" y="292"/>
                    <a:pt x="268" y="297"/>
                  </a:cubicBezTo>
                  <a:cubicBezTo>
                    <a:pt x="267" y="303"/>
                    <a:pt x="266" y="309"/>
                    <a:pt x="264" y="316"/>
                  </a:cubicBezTo>
                  <a:cubicBezTo>
                    <a:pt x="262" y="322"/>
                    <a:pt x="260" y="328"/>
                    <a:pt x="257" y="334"/>
                  </a:cubicBezTo>
                  <a:cubicBezTo>
                    <a:pt x="252" y="347"/>
                    <a:pt x="246" y="358"/>
                    <a:pt x="240" y="369"/>
                  </a:cubicBezTo>
                  <a:cubicBezTo>
                    <a:pt x="238" y="372"/>
                    <a:pt x="237" y="375"/>
                    <a:pt x="235" y="377"/>
                  </a:cubicBezTo>
                  <a:cubicBezTo>
                    <a:pt x="230" y="385"/>
                    <a:pt x="230" y="385"/>
                    <a:pt x="230" y="385"/>
                  </a:cubicBezTo>
                  <a:cubicBezTo>
                    <a:pt x="226" y="390"/>
                    <a:pt x="222" y="394"/>
                    <a:pt x="219" y="399"/>
                  </a:cubicBezTo>
                  <a:cubicBezTo>
                    <a:pt x="215" y="404"/>
                    <a:pt x="211" y="408"/>
                    <a:pt x="207" y="412"/>
                  </a:cubicBezTo>
                  <a:cubicBezTo>
                    <a:pt x="203" y="416"/>
                    <a:pt x="199" y="420"/>
                    <a:pt x="195" y="423"/>
                  </a:cubicBezTo>
                  <a:cubicBezTo>
                    <a:pt x="193" y="425"/>
                    <a:pt x="192" y="427"/>
                    <a:pt x="190" y="428"/>
                  </a:cubicBezTo>
                  <a:cubicBezTo>
                    <a:pt x="184" y="433"/>
                    <a:pt x="184" y="433"/>
                    <a:pt x="184" y="433"/>
                  </a:cubicBezTo>
                  <a:cubicBezTo>
                    <a:pt x="180" y="436"/>
                    <a:pt x="176" y="439"/>
                    <a:pt x="173" y="442"/>
                  </a:cubicBezTo>
                  <a:cubicBezTo>
                    <a:pt x="169" y="444"/>
                    <a:pt x="165" y="447"/>
                    <a:pt x="162" y="449"/>
                  </a:cubicBezTo>
                  <a:cubicBezTo>
                    <a:pt x="159" y="450"/>
                    <a:pt x="157" y="452"/>
                    <a:pt x="154" y="453"/>
                  </a:cubicBezTo>
                  <a:cubicBezTo>
                    <a:pt x="149" y="455"/>
                    <a:pt x="145" y="458"/>
                    <a:pt x="140" y="460"/>
                  </a:cubicBezTo>
                  <a:cubicBezTo>
                    <a:pt x="135" y="462"/>
                    <a:pt x="131" y="464"/>
                    <a:pt x="126" y="466"/>
                  </a:cubicBezTo>
                  <a:cubicBezTo>
                    <a:pt x="126" y="466"/>
                    <a:pt x="126" y="466"/>
                    <a:pt x="126" y="466"/>
                  </a:cubicBezTo>
                  <a:cubicBezTo>
                    <a:pt x="94" y="486"/>
                    <a:pt x="64" y="501"/>
                    <a:pt x="28" y="514"/>
                  </a:cubicBezTo>
                  <a:cubicBezTo>
                    <a:pt x="28" y="514"/>
                    <a:pt x="28" y="514"/>
                    <a:pt x="28" y="514"/>
                  </a:cubicBezTo>
                  <a:cubicBezTo>
                    <a:pt x="25" y="520"/>
                    <a:pt x="22" y="527"/>
                    <a:pt x="19" y="532"/>
                  </a:cubicBezTo>
                  <a:cubicBezTo>
                    <a:pt x="13" y="542"/>
                    <a:pt x="7" y="55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8" y="566"/>
                    <a:pt x="17" y="568"/>
                    <a:pt x="19" y="571"/>
                  </a:cubicBezTo>
                  <a:cubicBezTo>
                    <a:pt x="41" y="567"/>
                    <a:pt x="62" y="561"/>
                    <a:pt x="82" y="554"/>
                  </a:cubicBezTo>
                  <a:cubicBezTo>
                    <a:pt x="102" y="548"/>
                    <a:pt x="121" y="540"/>
                    <a:pt x="139" y="531"/>
                  </a:cubicBezTo>
                  <a:cubicBezTo>
                    <a:pt x="157" y="522"/>
                    <a:pt x="174" y="512"/>
                    <a:pt x="190" y="501"/>
                  </a:cubicBezTo>
                  <a:cubicBezTo>
                    <a:pt x="192" y="500"/>
                    <a:pt x="194" y="498"/>
                    <a:pt x="196" y="497"/>
                  </a:cubicBezTo>
                  <a:cubicBezTo>
                    <a:pt x="199" y="494"/>
                    <a:pt x="202" y="492"/>
                    <a:pt x="205" y="490"/>
                  </a:cubicBezTo>
                  <a:cubicBezTo>
                    <a:pt x="207" y="489"/>
                    <a:pt x="208" y="487"/>
                    <a:pt x="210" y="486"/>
                  </a:cubicBezTo>
                  <a:cubicBezTo>
                    <a:pt x="215" y="481"/>
                    <a:pt x="215" y="481"/>
                    <a:pt x="215" y="481"/>
                  </a:cubicBezTo>
                  <a:cubicBezTo>
                    <a:pt x="219" y="478"/>
                    <a:pt x="222" y="475"/>
                    <a:pt x="225" y="472"/>
                  </a:cubicBezTo>
                  <a:cubicBezTo>
                    <a:pt x="229" y="469"/>
                    <a:pt x="232" y="466"/>
                    <a:pt x="235" y="462"/>
                  </a:cubicBezTo>
                  <a:cubicBezTo>
                    <a:pt x="239" y="459"/>
                    <a:pt x="242" y="455"/>
                    <a:pt x="245" y="451"/>
                  </a:cubicBezTo>
                  <a:cubicBezTo>
                    <a:pt x="252" y="443"/>
                    <a:pt x="258" y="436"/>
                    <a:pt x="265" y="426"/>
                  </a:cubicBezTo>
                  <a:cubicBezTo>
                    <a:pt x="268" y="422"/>
                    <a:pt x="271" y="417"/>
                    <a:pt x="274" y="413"/>
                  </a:cubicBezTo>
                  <a:cubicBezTo>
                    <a:pt x="277" y="408"/>
                    <a:pt x="279" y="404"/>
                    <a:pt x="282" y="398"/>
                  </a:cubicBezTo>
                  <a:cubicBezTo>
                    <a:pt x="288" y="388"/>
                    <a:pt x="293" y="378"/>
                    <a:pt x="297" y="367"/>
                  </a:cubicBezTo>
                  <a:cubicBezTo>
                    <a:pt x="305" y="346"/>
                    <a:pt x="312" y="323"/>
                    <a:pt x="315" y="302"/>
                  </a:cubicBezTo>
                  <a:cubicBezTo>
                    <a:pt x="315" y="297"/>
                    <a:pt x="316" y="291"/>
                    <a:pt x="317" y="286"/>
                  </a:cubicBezTo>
                  <a:cubicBezTo>
                    <a:pt x="317" y="284"/>
                    <a:pt x="317" y="281"/>
                    <a:pt x="317" y="278"/>
                  </a:cubicBezTo>
                  <a:cubicBezTo>
                    <a:pt x="317" y="276"/>
                    <a:pt x="318" y="273"/>
                    <a:pt x="318" y="271"/>
                  </a:cubicBezTo>
                  <a:cubicBezTo>
                    <a:pt x="318" y="267"/>
                    <a:pt x="318" y="263"/>
                    <a:pt x="318" y="259"/>
                  </a:cubicBezTo>
                  <a:cubicBezTo>
                    <a:pt x="318" y="254"/>
                    <a:pt x="318" y="248"/>
                    <a:pt x="317" y="242"/>
                  </a:cubicBezTo>
                  <a:cubicBezTo>
                    <a:pt x="317" y="240"/>
                    <a:pt x="317" y="237"/>
                    <a:pt x="317" y="235"/>
                  </a:cubicBezTo>
                  <a:cubicBezTo>
                    <a:pt x="317" y="233"/>
                    <a:pt x="317" y="231"/>
                    <a:pt x="316" y="229"/>
                  </a:cubicBezTo>
                  <a:cubicBezTo>
                    <a:pt x="316" y="225"/>
                    <a:pt x="315" y="220"/>
                    <a:pt x="315" y="216"/>
                  </a:cubicBezTo>
                  <a:cubicBezTo>
                    <a:pt x="314" y="212"/>
                    <a:pt x="314" y="208"/>
                    <a:pt x="313" y="204"/>
                  </a:cubicBezTo>
                  <a:cubicBezTo>
                    <a:pt x="312" y="202"/>
                    <a:pt x="312" y="200"/>
                    <a:pt x="312" y="198"/>
                  </a:cubicBezTo>
                  <a:cubicBezTo>
                    <a:pt x="311" y="195"/>
                    <a:pt x="311" y="195"/>
                    <a:pt x="311" y="195"/>
                  </a:cubicBezTo>
                  <a:cubicBezTo>
                    <a:pt x="311" y="193"/>
                    <a:pt x="311" y="193"/>
                    <a:pt x="311" y="193"/>
                  </a:cubicBezTo>
                  <a:cubicBezTo>
                    <a:pt x="309" y="186"/>
                    <a:pt x="307" y="179"/>
                    <a:pt x="305" y="173"/>
                  </a:cubicBezTo>
                  <a:cubicBezTo>
                    <a:pt x="304" y="170"/>
                    <a:pt x="303" y="167"/>
                    <a:pt x="302" y="163"/>
                  </a:cubicBezTo>
                  <a:cubicBezTo>
                    <a:pt x="302" y="162"/>
                    <a:pt x="301" y="160"/>
                    <a:pt x="301" y="159"/>
                  </a:cubicBezTo>
                  <a:cubicBezTo>
                    <a:pt x="300" y="157"/>
                    <a:pt x="300" y="156"/>
                    <a:pt x="299" y="154"/>
                  </a:cubicBezTo>
                  <a:cubicBezTo>
                    <a:pt x="294" y="141"/>
                    <a:pt x="288" y="128"/>
                    <a:pt x="282" y="116"/>
                  </a:cubicBezTo>
                  <a:cubicBezTo>
                    <a:pt x="282" y="115"/>
                    <a:pt x="282" y="115"/>
                    <a:pt x="282" y="115"/>
                  </a:cubicBezTo>
                  <a:cubicBezTo>
                    <a:pt x="282" y="115"/>
                    <a:pt x="282" y="115"/>
                    <a:pt x="282" y="115"/>
                  </a:cubicBezTo>
                  <a:cubicBezTo>
                    <a:pt x="281" y="114"/>
                    <a:pt x="281" y="114"/>
                    <a:pt x="281" y="114"/>
                  </a:cubicBezTo>
                  <a:cubicBezTo>
                    <a:pt x="281" y="113"/>
                    <a:pt x="281" y="113"/>
                    <a:pt x="281" y="113"/>
                  </a:cubicBezTo>
                  <a:cubicBezTo>
                    <a:pt x="280" y="113"/>
                    <a:pt x="280" y="112"/>
                    <a:pt x="279" y="111"/>
                  </a:cubicBezTo>
                  <a:cubicBezTo>
                    <a:pt x="278" y="110"/>
                    <a:pt x="277" y="108"/>
                    <a:pt x="276" y="107"/>
                  </a:cubicBezTo>
                  <a:cubicBezTo>
                    <a:pt x="276" y="106"/>
                    <a:pt x="275" y="105"/>
                    <a:pt x="275" y="105"/>
                  </a:cubicBezTo>
                  <a:cubicBezTo>
                    <a:pt x="274" y="104"/>
                    <a:pt x="274" y="104"/>
                    <a:pt x="274" y="104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3" y="103"/>
                    <a:pt x="273" y="102"/>
                    <a:pt x="273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102"/>
                    <a:pt x="273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3"/>
                    <a:pt x="274" y="103"/>
                    <a:pt x="274" y="103"/>
                  </a:cubicBezTo>
                  <a:cubicBezTo>
                    <a:pt x="274" y="104"/>
                    <a:pt x="274" y="104"/>
                    <a:pt x="274" y="104"/>
                  </a:cubicBezTo>
                  <a:cubicBezTo>
                    <a:pt x="274" y="104"/>
                    <a:pt x="274" y="104"/>
                    <a:pt x="274" y="104"/>
                  </a:cubicBezTo>
                  <a:cubicBezTo>
                    <a:pt x="274" y="104"/>
                    <a:pt x="273" y="102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5"/>
                    <a:pt x="269" y="94"/>
                    <a:pt x="269" y="94"/>
                  </a:cubicBezTo>
                  <a:cubicBezTo>
                    <a:pt x="269" y="94"/>
                    <a:pt x="269" y="94"/>
                    <a:pt x="269" y="94"/>
                  </a:cubicBezTo>
                  <a:cubicBezTo>
                    <a:pt x="269" y="94"/>
                    <a:pt x="269" y="94"/>
                    <a:pt x="269" y="94"/>
                  </a:cubicBezTo>
                  <a:cubicBezTo>
                    <a:pt x="269" y="94"/>
                    <a:pt x="269" y="94"/>
                    <a:pt x="269" y="94"/>
                  </a:cubicBezTo>
                  <a:cubicBezTo>
                    <a:pt x="267" y="91"/>
                    <a:pt x="267" y="91"/>
                    <a:pt x="267" y="91"/>
                  </a:cubicBezTo>
                  <a:cubicBezTo>
                    <a:pt x="264" y="87"/>
                    <a:pt x="262" y="83"/>
                    <a:pt x="259" y="79"/>
                  </a:cubicBezTo>
                  <a:cubicBezTo>
                    <a:pt x="258" y="78"/>
                    <a:pt x="257" y="76"/>
                    <a:pt x="256" y="74"/>
                  </a:cubicBezTo>
                  <a:cubicBezTo>
                    <a:pt x="255" y="73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3"/>
                    <a:pt x="253" y="78"/>
                    <a:pt x="257" y="88"/>
                  </a:cubicBezTo>
                  <a:cubicBezTo>
                    <a:pt x="258" y="90"/>
                    <a:pt x="258" y="92"/>
                    <a:pt x="259" y="95"/>
                  </a:cubicBezTo>
                  <a:cubicBezTo>
                    <a:pt x="260" y="96"/>
                    <a:pt x="260" y="97"/>
                    <a:pt x="261" y="98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106"/>
                    <a:pt x="266" y="108"/>
                    <a:pt x="266" y="108"/>
                  </a:cubicBezTo>
                  <a:cubicBezTo>
                    <a:pt x="266" y="108"/>
                    <a:pt x="265" y="108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7"/>
                    <a:pt x="265" y="107"/>
                    <a:pt x="265" y="107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4" y="110"/>
                    <a:pt x="264" y="111"/>
                    <a:pt x="264" y="112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1" y="110"/>
                    <a:pt x="261" y="110"/>
                    <a:pt x="261" y="110"/>
                  </a:cubicBezTo>
                  <a:cubicBezTo>
                    <a:pt x="261" y="110"/>
                    <a:pt x="261" y="110"/>
                    <a:pt x="261" y="110"/>
                  </a:cubicBezTo>
                  <a:cubicBezTo>
                    <a:pt x="261" y="110"/>
                    <a:pt x="261" y="110"/>
                    <a:pt x="261" y="110"/>
                  </a:cubicBezTo>
                  <a:cubicBezTo>
                    <a:pt x="257" y="102"/>
                    <a:pt x="256" y="101"/>
                    <a:pt x="256" y="101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6" y="102"/>
                    <a:pt x="257" y="102"/>
                    <a:pt x="257" y="102"/>
                  </a:cubicBezTo>
                  <a:cubicBezTo>
                    <a:pt x="257" y="102"/>
                    <a:pt x="256" y="102"/>
                    <a:pt x="256" y="101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5" y="100"/>
                    <a:pt x="255" y="100"/>
                    <a:pt x="255" y="100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53" y="96"/>
                    <a:pt x="250" y="93"/>
                    <a:pt x="248" y="90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1" y="82"/>
                    <a:pt x="241" y="82"/>
                    <a:pt x="241" y="82"/>
                  </a:cubicBezTo>
                  <a:cubicBezTo>
                    <a:pt x="239" y="79"/>
                    <a:pt x="237" y="76"/>
                    <a:pt x="235" y="74"/>
                  </a:cubicBezTo>
                  <a:cubicBezTo>
                    <a:pt x="232" y="71"/>
                    <a:pt x="231" y="69"/>
                    <a:pt x="228" y="67"/>
                  </a:cubicBezTo>
                  <a:cubicBezTo>
                    <a:pt x="226" y="65"/>
                    <a:pt x="224" y="63"/>
                    <a:pt x="222" y="61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5" y="54"/>
                    <a:pt x="214" y="54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198" y="40"/>
                    <a:pt x="184" y="31"/>
                    <a:pt x="171" y="24"/>
                  </a:cubicBezTo>
                  <a:cubicBezTo>
                    <a:pt x="160" y="18"/>
                    <a:pt x="149" y="14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26" y="5"/>
                    <a:pt x="114" y="2"/>
                    <a:pt x="10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xmlns="" id="{61F95F87-029C-41D6-9319-593D64A98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220912"/>
              <a:ext cx="169863" cy="57150"/>
            </a:xfrm>
            <a:custGeom>
              <a:avLst/>
              <a:gdLst>
                <a:gd name="T0" fmla="*/ 0 w 116"/>
                <a:gd name="T1" fmla="*/ 0 h 39"/>
                <a:gd name="T2" fmla="*/ 58 w 116"/>
                <a:gd name="T3" fmla="*/ 18 h 39"/>
                <a:gd name="T4" fmla="*/ 116 w 116"/>
                <a:gd name="T5" fmla="*/ 39 h 39"/>
                <a:gd name="T6" fmla="*/ 58 w 116"/>
                <a:gd name="T7" fmla="*/ 18 h 39"/>
                <a:gd name="T8" fmla="*/ 0 w 11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39">
                  <a:moveTo>
                    <a:pt x="0" y="0"/>
                  </a:moveTo>
                  <a:cubicBezTo>
                    <a:pt x="19" y="6"/>
                    <a:pt x="39" y="12"/>
                    <a:pt x="58" y="18"/>
                  </a:cubicBezTo>
                  <a:cubicBezTo>
                    <a:pt x="78" y="25"/>
                    <a:pt x="97" y="32"/>
                    <a:pt x="116" y="39"/>
                  </a:cubicBezTo>
                  <a:cubicBezTo>
                    <a:pt x="97" y="32"/>
                    <a:pt x="78" y="25"/>
                    <a:pt x="58" y="18"/>
                  </a:cubicBezTo>
                  <a:cubicBezTo>
                    <a:pt x="39" y="12"/>
                    <a:pt x="19" y="6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7" name="Freeform 95">
              <a:extLst>
                <a:ext uri="{FF2B5EF4-FFF2-40B4-BE49-F238E27FC236}">
                  <a16:creationId xmlns:a16="http://schemas.microsoft.com/office/drawing/2014/main" xmlns="" id="{A53CCEA6-C7A5-4B8B-9375-4822E295E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2128837"/>
              <a:ext cx="206375" cy="63500"/>
            </a:xfrm>
            <a:custGeom>
              <a:avLst/>
              <a:gdLst>
                <a:gd name="T0" fmla="*/ 4 w 141"/>
                <a:gd name="T1" fmla="*/ 0 h 43"/>
                <a:gd name="T2" fmla="*/ 0 w 141"/>
                <a:gd name="T3" fmla="*/ 14 h 43"/>
                <a:gd name="T4" fmla="*/ 0 w 141"/>
                <a:gd name="T5" fmla="*/ 14 h 43"/>
                <a:gd name="T6" fmla="*/ 35 w 141"/>
                <a:gd name="T7" fmla="*/ 20 h 43"/>
                <a:gd name="T8" fmla="*/ 71 w 141"/>
                <a:gd name="T9" fmla="*/ 27 h 43"/>
                <a:gd name="T10" fmla="*/ 88 w 141"/>
                <a:gd name="T11" fmla="*/ 30 h 43"/>
                <a:gd name="T12" fmla="*/ 97 w 141"/>
                <a:gd name="T13" fmla="*/ 32 h 43"/>
                <a:gd name="T14" fmla="*/ 106 w 141"/>
                <a:gd name="T15" fmla="*/ 34 h 43"/>
                <a:gd name="T16" fmla="*/ 141 w 141"/>
                <a:gd name="T17" fmla="*/ 43 h 43"/>
                <a:gd name="T18" fmla="*/ 112 w 141"/>
                <a:gd name="T19" fmla="*/ 16 h 43"/>
                <a:gd name="T20" fmla="*/ 100 w 141"/>
                <a:gd name="T21" fmla="*/ 13 h 43"/>
                <a:gd name="T22" fmla="*/ 88 w 141"/>
                <a:gd name="T23" fmla="*/ 11 h 43"/>
                <a:gd name="T24" fmla="*/ 64 w 141"/>
                <a:gd name="T25" fmla="*/ 7 h 43"/>
                <a:gd name="T26" fmla="*/ 51 w 141"/>
                <a:gd name="T27" fmla="*/ 5 h 43"/>
                <a:gd name="T28" fmla="*/ 44 w 141"/>
                <a:gd name="T29" fmla="*/ 4 h 43"/>
                <a:gd name="T30" fmla="*/ 37 w 141"/>
                <a:gd name="T31" fmla="*/ 3 h 43"/>
                <a:gd name="T32" fmla="*/ 4 w 141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" h="43">
                  <a:moveTo>
                    <a:pt x="4" y="0"/>
                  </a:moveTo>
                  <a:cubicBezTo>
                    <a:pt x="3" y="4"/>
                    <a:pt x="1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7" y="22"/>
                    <a:pt x="59" y="24"/>
                    <a:pt x="71" y="27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33" y="34"/>
                    <a:pt x="124" y="26"/>
                    <a:pt x="112" y="16"/>
                  </a:cubicBezTo>
                  <a:cubicBezTo>
                    <a:pt x="108" y="15"/>
                    <a:pt x="104" y="14"/>
                    <a:pt x="100" y="13"/>
                  </a:cubicBezTo>
                  <a:cubicBezTo>
                    <a:pt x="96" y="12"/>
                    <a:pt x="92" y="12"/>
                    <a:pt x="88" y="11"/>
                  </a:cubicBezTo>
                  <a:cubicBezTo>
                    <a:pt x="80" y="9"/>
                    <a:pt x="72" y="8"/>
                    <a:pt x="64" y="7"/>
                  </a:cubicBezTo>
                  <a:cubicBezTo>
                    <a:pt x="60" y="6"/>
                    <a:pt x="55" y="6"/>
                    <a:pt x="51" y="5"/>
                  </a:cubicBezTo>
                  <a:cubicBezTo>
                    <a:pt x="49" y="5"/>
                    <a:pt x="46" y="4"/>
                    <a:pt x="44" y="4"/>
                  </a:cubicBezTo>
                  <a:cubicBezTo>
                    <a:pt x="42" y="4"/>
                    <a:pt x="39" y="3"/>
                    <a:pt x="37" y="3"/>
                  </a:cubicBezTo>
                  <a:cubicBezTo>
                    <a:pt x="27" y="2"/>
                    <a:pt x="16" y="1"/>
                    <a:pt x="4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8" name="Freeform 96">
              <a:extLst>
                <a:ext uri="{FF2B5EF4-FFF2-40B4-BE49-F238E27FC236}">
                  <a16:creationId xmlns:a16="http://schemas.microsoft.com/office/drawing/2014/main" xmlns="" id="{74E53122-3DD7-4B18-8005-4F5ADBC96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741612"/>
              <a:ext cx="255588" cy="236538"/>
            </a:xfrm>
            <a:custGeom>
              <a:avLst/>
              <a:gdLst>
                <a:gd name="T0" fmla="*/ 0 w 175"/>
                <a:gd name="T1" fmla="*/ 0 h 161"/>
                <a:gd name="T2" fmla="*/ 7 w 175"/>
                <a:gd name="T3" fmla="*/ 30 h 161"/>
                <a:gd name="T4" fmla="*/ 82 w 175"/>
                <a:gd name="T5" fmla="*/ 92 h 161"/>
                <a:gd name="T6" fmla="*/ 107 w 175"/>
                <a:gd name="T7" fmla="*/ 116 h 161"/>
                <a:gd name="T8" fmla="*/ 142 w 175"/>
                <a:gd name="T9" fmla="*/ 138 h 161"/>
                <a:gd name="T10" fmla="*/ 159 w 175"/>
                <a:gd name="T11" fmla="*/ 150 h 161"/>
                <a:gd name="T12" fmla="*/ 175 w 175"/>
                <a:gd name="T13" fmla="*/ 161 h 161"/>
                <a:gd name="T14" fmla="*/ 157 w 175"/>
                <a:gd name="T15" fmla="*/ 135 h 161"/>
                <a:gd name="T16" fmla="*/ 138 w 175"/>
                <a:gd name="T17" fmla="*/ 109 h 161"/>
                <a:gd name="T18" fmla="*/ 0 w 175"/>
                <a:gd name="T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61">
                  <a:moveTo>
                    <a:pt x="0" y="0"/>
                  </a:moveTo>
                  <a:cubicBezTo>
                    <a:pt x="2" y="9"/>
                    <a:pt x="3" y="18"/>
                    <a:pt x="7" y="30"/>
                  </a:cubicBezTo>
                  <a:cubicBezTo>
                    <a:pt x="32" y="48"/>
                    <a:pt x="59" y="71"/>
                    <a:pt x="82" y="92"/>
                  </a:cubicBezTo>
                  <a:cubicBezTo>
                    <a:pt x="92" y="102"/>
                    <a:pt x="100" y="109"/>
                    <a:pt x="107" y="116"/>
                  </a:cubicBezTo>
                  <a:cubicBezTo>
                    <a:pt x="119" y="123"/>
                    <a:pt x="130" y="130"/>
                    <a:pt x="142" y="138"/>
                  </a:cubicBezTo>
                  <a:cubicBezTo>
                    <a:pt x="148" y="142"/>
                    <a:pt x="153" y="146"/>
                    <a:pt x="159" y="150"/>
                  </a:cubicBezTo>
                  <a:cubicBezTo>
                    <a:pt x="165" y="154"/>
                    <a:pt x="170" y="158"/>
                    <a:pt x="175" y="161"/>
                  </a:cubicBezTo>
                  <a:cubicBezTo>
                    <a:pt x="170" y="153"/>
                    <a:pt x="164" y="144"/>
                    <a:pt x="157" y="135"/>
                  </a:cubicBezTo>
                  <a:cubicBezTo>
                    <a:pt x="151" y="126"/>
                    <a:pt x="144" y="117"/>
                    <a:pt x="138" y="109"/>
                  </a:cubicBezTo>
                  <a:cubicBezTo>
                    <a:pt x="95" y="69"/>
                    <a:pt x="48" y="32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9" name="Freeform 97">
              <a:extLst>
                <a:ext uri="{FF2B5EF4-FFF2-40B4-BE49-F238E27FC236}">
                  <a16:creationId xmlns:a16="http://schemas.microsoft.com/office/drawing/2014/main" xmlns="" id="{193404B9-D0C6-4301-9527-E5C8368C6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825" y="2809875"/>
              <a:ext cx="420688" cy="976313"/>
            </a:xfrm>
            <a:custGeom>
              <a:avLst/>
              <a:gdLst>
                <a:gd name="T0" fmla="*/ 36 w 288"/>
                <a:gd name="T1" fmla="*/ 0 h 663"/>
                <a:gd name="T2" fmla="*/ 5 w 288"/>
                <a:gd name="T3" fmla="*/ 110 h 663"/>
                <a:gd name="T4" fmla="*/ 0 w 288"/>
                <a:gd name="T5" fmla="*/ 177 h 663"/>
                <a:gd name="T6" fmla="*/ 2 w 288"/>
                <a:gd name="T7" fmla="*/ 225 h 663"/>
                <a:gd name="T8" fmla="*/ 2 w 288"/>
                <a:gd name="T9" fmla="*/ 225 h 663"/>
                <a:gd name="T10" fmla="*/ 2 w 288"/>
                <a:gd name="T11" fmla="*/ 225 h 663"/>
                <a:gd name="T12" fmla="*/ 1 w 288"/>
                <a:gd name="T13" fmla="*/ 244 h 663"/>
                <a:gd name="T14" fmla="*/ 35 w 288"/>
                <a:gd name="T15" fmla="*/ 363 h 663"/>
                <a:gd name="T16" fmla="*/ 92 w 288"/>
                <a:gd name="T17" fmla="*/ 466 h 663"/>
                <a:gd name="T18" fmla="*/ 160 w 288"/>
                <a:gd name="T19" fmla="*/ 554 h 663"/>
                <a:gd name="T20" fmla="*/ 233 w 288"/>
                <a:gd name="T21" fmla="*/ 630 h 663"/>
                <a:gd name="T22" fmla="*/ 255 w 288"/>
                <a:gd name="T23" fmla="*/ 643 h 663"/>
                <a:gd name="T24" fmla="*/ 262 w 288"/>
                <a:gd name="T25" fmla="*/ 647 h 663"/>
                <a:gd name="T26" fmla="*/ 288 w 288"/>
                <a:gd name="T27" fmla="*/ 663 h 663"/>
                <a:gd name="T28" fmla="*/ 242 w 288"/>
                <a:gd name="T29" fmla="*/ 600 h 663"/>
                <a:gd name="T30" fmla="*/ 221 w 288"/>
                <a:gd name="T31" fmla="*/ 578 h 663"/>
                <a:gd name="T32" fmla="*/ 221 w 288"/>
                <a:gd name="T33" fmla="*/ 578 h 663"/>
                <a:gd name="T34" fmla="*/ 172 w 288"/>
                <a:gd name="T35" fmla="*/ 524 h 663"/>
                <a:gd name="T36" fmla="*/ 159 w 288"/>
                <a:gd name="T37" fmla="*/ 509 h 663"/>
                <a:gd name="T38" fmla="*/ 141 w 288"/>
                <a:gd name="T39" fmla="*/ 487 h 663"/>
                <a:gd name="T40" fmla="*/ 126 w 288"/>
                <a:gd name="T41" fmla="*/ 467 h 663"/>
                <a:gd name="T42" fmla="*/ 111 w 288"/>
                <a:gd name="T43" fmla="*/ 447 h 663"/>
                <a:gd name="T44" fmla="*/ 54 w 288"/>
                <a:gd name="T45" fmla="*/ 351 h 663"/>
                <a:gd name="T46" fmla="*/ 13 w 288"/>
                <a:gd name="T47" fmla="*/ 212 h 663"/>
                <a:gd name="T48" fmla="*/ 13 w 288"/>
                <a:gd name="T49" fmla="*/ 212 h 663"/>
                <a:gd name="T50" fmla="*/ 22 w 288"/>
                <a:gd name="T51" fmla="*/ 127 h 663"/>
                <a:gd name="T52" fmla="*/ 27 w 288"/>
                <a:gd name="T53" fmla="*/ 95 h 663"/>
                <a:gd name="T54" fmla="*/ 32 w 288"/>
                <a:gd name="T55" fmla="*/ 69 h 663"/>
                <a:gd name="T56" fmla="*/ 36 w 288"/>
                <a:gd name="T57" fmla="*/ 48 h 663"/>
                <a:gd name="T58" fmla="*/ 39 w 288"/>
                <a:gd name="T59" fmla="*/ 31 h 663"/>
                <a:gd name="T60" fmla="*/ 41 w 288"/>
                <a:gd name="T61" fmla="*/ 8 h 663"/>
                <a:gd name="T62" fmla="*/ 41 w 288"/>
                <a:gd name="T63" fmla="*/ 8 h 663"/>
                <a:gd name="T64" fmla="*/ 36 w 288"/>
                <a:gd name="T65" fmla="*/ 0 h 663"/>
                <a:gd name="T66" fmla="*/ 36 w 288"/>
                <a:gd name="T6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8" h="663">
                  <a:moveTo>
                    <a:pt x="36" y="0"/>
                  </a:moveTo>
                  <a:cubicBezTo>
                    <a:pt x="22" y="35"/>
                    <a:pt x="11" y="72"/>
                    <a:pt x="5" y="110"/>
                  </a:cubicBezTo>
                  <a:cubicBezTo>
                    <a:pt x="1" y="132"/>
                    <a:pt x="0" y="155"/>
                    <a:pt x="0" y="177"/>
                  </a:cubicBezTo>
                  <a:cubicBezTo>
                    <a:pt x="0" y="193"/>
                    <a:pt x="0" y="209"/>
                    <a:pt x="2" y="225"/>
                  </a:cubicBezTo>
                  <a:cubicBezTo>
                    <a:pt x="2" y="225"/>
                    <a:pt x="2" y="225"/>
                    <a:pt x="2" y="225"/>
                  </a:cubicBezTo>
                  <a:cubicBezTo>
                    <a:pt x="2" y="225"/>
                    <a:pt x="2" y="225"/>
                    <a:pt x="2" y="225"/>
                  </a:cubicBezTo>
                  <a:cubicBezTo>
                    <a:pt x="2" y="233"/>
                    <a:pt x="1" y="241"/>
                    <a:pt x="1" y="244"/>
                  </a:cubicBezTo>
                  <a:cubicBezTo>
                    <a:pt x="7" y="286"/>
                    <a:pt x="19" y="326"/>
                    <a:pt x="35" y="363"/>
                  </a:cubicBezTo>
                  <a:cubicBezTo>
                    <a:pt x="51" y="400"/>
                    <a:pt x="71" y="434"/>
                    <a:pt x="92" y="466"/>
                  </a:cubicBezTo>
                  <a:cubicBezTo>
                    <a:pt x="113" y="497"/>
                    <a:pt x="136" y="527"/>
                    <a:pt x="160" y="554"/>
                  </a:cubicBezTo>
                  <a:cubicBezTo>
                    <a:pt x="183" y="581"/>
                    <a:pt x="208" y="606"/>
                    <a:pt x="233" y="630"/>
                  </a:cubicBezTo>
                  <a:cubicBezTo>
                    <a:pt x="240" y="635"/>
                    <a:pt x="248" y="639"/>
                    <a:pt x="255" y="643"/>
                  </a:cubicBezTo>
                  <a:cubicBezTo>
                    <a:pt x="258" y="644"/>
                    <a:pt x="260" y="645"/>
                    <a:pt x="262" y="647"/>
                  </a:cubicBezTo>
                  <a:cubicBezTo>
                    <a:pt x="272" y="652"/>
                    <a:pt x="281" y="657"/>
                    <a:pt x="288" y="663"/>
                  </a:cubicBezTo>
                  <a:cubicBezTo>
                    <a:pt x="273" y="643"/>
                    <a:pt x="257" y="622"/>
                    <a:pt x="242" y="600"/>
                  </a:cubicBezTo>
                  <a:cubicBezTo>
                    <a:pt x="235" y="593"/>
                    <a:pt x="228" y="585"/>
                    <a:pt x="221" y="578"/>
                  </a:cubicBezTo>
                  <a:cubicBezTo>
                    <a:pt x="221" y="578"/>
                    <a:pt x="221" y="578"/>
                    <a:pt x="221" y="578"/>
                  </a:cubicBezTo>
                  <a:cubicBezTo>
                    <a:pt x="204" y="560"/>
                    <a:pt x="188" y="542"/>
                    <a:pt x="172" y="524"/>
                  </a:cubicBezTo>
                  <a:cubicBezTo>
                    <a:pt x="168" y="519"/>
                    <a:pt x="163" y="514"/>
                    <a:pt x="159" y="509"/>
                  </a:cubicBezTo>
                  <a:cubicBezTo>
                    <a:pt x="153" y="501"/>
                    <a:pt x="147" y="494"/>
                    <a:pt x="141" y="487"/>
                  </a:cubicBezTo>
                  <a:cubicBezTo>
                    <a:pt x="136" y="480"/>
                    <a:pt x="131" y="474"/>
                    <a:pt x="126" y="467"/>
                  </a:cubicBezTo>
                  <a:cubicBezTo>
                    <a:pt x="121" y="461"/>
                    <a:pt x="116" y="454"/>
                    <a:pt x="111" y="447"/>
                  </a:cubicBezTo>
                  <a:cubicBezTo>
                    <a:pt x="92" y="419"/>
                    <a:pt x="72" y="389"/>
                    <a:pt x="54" y="351"/>
                  </a:cubicBezTo>
                  <a:cubicBezTo>
                    <a:pt x="37" y="313"/>
                    <a:pt x="20" y="268"/>
                    <a:pt x="13" y="212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14" y="178"/>
                    <a:pt x="18" y="150"/>
                    <a:pt x="22" y="127"/>
                  </a:cubicBezTo>
                  <a:cubicBezTo>
                    <a:pt x="23" y="115"/>
                    <a:pt x="25" y="105"/>
                    <a:pt x="27" y="95"/>
                  </a:cubicBezTo>
                  <a:cubicBezTo>
                    <a:pt x="29" y="86"/>
                    <a:pt x="30" y="77"/>
                    <a:pt x="32" y="69"/>
                  </a:cubicBezTo>
                  <a:cubicBezTo>
                    <a:pt x="34" y="61"/>
                    <a:pt x="35" y="54"/>
                    <a:pt x="36" y="48"/>
                  </a:cubicBezTo>
                  <a:cubicBezTo>
                    <a:pt x="37" y="42"/>
                    <a:pt x="38" y="36"/>
                    <a:pt x="39" y="31"/>
                  </a:cubicBezTo>
                  <a:cubicBezTo>
                    <a:pt x="40" y="22"/>
                    <a:pt x="41" y="14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5"/>
                    <a:pt x="38" y="3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0" name="Freeform 98">
              <a:extLst>
                <a:ext uri="{FF2B5EF4-FFF2-40B4-BE49-F238E27FC236}">
                  <a16:creationId xmlns:a16="http://schemas.microsoft.com/office/drawing/2014/main" xmlns="" id="{072AE366-5095-4DBF-AEAF-D56E372FB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2850" y="3817938"/>
              <a:ext cx="541338" cy="325438"/>
            </a:xfrm>
            <a:custGeom>
              <a:avLst/>
              <a:gdLst>
                <a:gd name="T0" fmla="*/ 0 w 370"/>
                <a:gd name="T1" fmla="*/ 0 h 221"/>
                <a:gd name="T2" fmla="*/ 54 w 370"/>
                <a:gd name="T3" fmla="*/ 57 h 221"/>
                <a:gd name="T4" fmla="*/ 106 w 370"/>
                <a:gd name="T5" fmla="*/ 98 h 221"/>
                <a:gd name="T6" fmla="*/ 120 w 370"/>
                <a:gd name="T7" fmla="*/ 108 h 221"/>
                <a:gd name="T8" fmla="*/ 141 w 370"/>
                <a:gd name="T9" fmla="*/ 126 h 221"/>
                <a:gd name="T10" fmla="*/ 160 w 370"/>
                <a:gd name="T11" fmla="*/ 142 h 221"/>
                <a:gd name="T12" fmla="*/ 179 w 370"/>
                <a:gd name="T13" fmla="*/ 156 h 221"/>
                <a:gd name="T14" fmla="*/ 196 w 370"/>
                <a:gd name="T15" fmla="*/ 167 h 221"/>
                <a:gd name="T16" fmla="*/ 228 w 370"/>
                <a:gd name="T17" fmla="*/ 184 h 221"/>
                <a:gd name="T18" fmla="*/ 279 w 370"/>
                <a:gd name="T19" fmla="*/ 202 h 221"/>
                <a:gd name="T20" fmla="*/ 301 w 370"/>
                <a:gd name="T21" fmla="*/ 208 h 221"/>
                <a:gd name="T22" fmla="*/ 322 w 370"/>
                <a:gd name="T23" fmla="*/ 212 h 221"/>
                <a:gd name="T24" fmla="*/ 370 w 370"/>
                <a:gd name="T25" fmla="*/ 221 h 221"/>
                <a:gd name="T26" fmla="*/ 370 w 370"/>
                <a:gd name="T27" fmla="*/ 221 h 221"/>
                <a:gd name="T28" fmla="*/ 342 w 370"/>
                <a:gd name="T29" fmla="*/ 210 h 221"/>
                <a:gd name="T30" fmla="*/ 313 w 370"/>
                <a:gd name="T31" fmla="*/ 198 h 221"/>
                <a:gd name="T32" fmla="*/ 282 w 370"/>
                <a:gd name="T33" fmla="*/ 184 h 221"/>
                <a:gd name="T34" fmla="*/ 282 w 370"/>
                <a:gd name="T35" fmla="*/ 184 h 221"/>
                <a:gd name="T36" fmla="*/ 257 w 370"/>
                <a:gd name="T37" fmla="*/ 170 h 221"/>
                <a:gd name="T38" fmla="*/ 239 w 370"/>
                <a:gd name="T39" fmla="*/ 164 h 221"/>
                <a:gd name="T40" fmla="*/ 217 w 370"/>
                <a:gd name="T41" fmla="*/ 152 h 221"/>
                <a:gd name="T42" fmla="*/ 175 w 370"/>
                <a:gd name="T43" fmla="*/ 122 h 221"/>
                <a:gd name="T44" fmla="*/ 162 w 370"/>
                <a:gd name="T45" fmla="*/ 112 h 221"/>
                <a:gd name="T46" fmla="*/ 162 w 370"/>
                <a:gd name="T47" fmla="*/ 112 h 221"/>
                <a:gd name="T48" fmla="*/ 153 w 370"/>
                <a:gd name="T49" fmla="*/ 106 h 221"/>
                <a:gd name="T50" fmla="*/ 139 w 370"/>
                <a:gd name="T51" fmla="*/ 101 h 221"/>
                <a:gd name="T52" fmla="*/ 137 w 370"/>
                <a:gd name="T53" fmla="*/ 102 h 221"/>
                <a:gd name="T54" fmla="*/ 27 w 370"/>
                <a:gd name="T55" fmla="*/ 7 h 221"/>
                <a:gd name="T56" fmla="*/ 0 w 370"/>
                <a:gd name="T5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0" h="221">
                  <a:moveTo>
                    <a:pt x="0" y="0"/>
                  </a:moveTo>
                  <a:cubicBezTo>
                    <a:pt x="18" y="20"/>
                    <a:pt x="36" y="38"/>
                    <a:pt x="54" y="57"/>
                  </a:cubicBezTo>
                  <a:cubicBezTo>
                    <a:pt x="73" y="75"/>
                    <a:pt x="90" y="87"/>
                    <a:pt x="106" y="98"/>
                  </a:cubicBezTo>
                  <a:cubicBezTo>
                    <a:pt x="111" y="101"/>
                    <a:pt x="115" y="105"/>
                    <a:pt x="120" y="108"/>
                  </a:cubicBezTo>
                  <a:cubicBezTo>
                    <a:pt x="127" y="114"/>
                    <a:pt x="134" y="121"/>
                    <a:pt x="141" y="126"/>
                  </a:cubicBezTo>
                  <a:cubicBezTo>
                    <a:pt x="148" y="132"/>
                    <a:pt x="154" y="137"/>
                    <a:pt x="160" y="142"/>
                  </a:cubicBezTo>
                  <a:cubicBezTo>
                    <a:pt x="166" y="147"/>
                    <a:pt x="172" y="151"/>
                    <a:pt x="179" y="156"/>
                  </a:cubicBezTo>
                  <a:cubicBezTo>
                    <a:pt x="185" y="160"/>
                    <a:pt x="191" y="164"/>
                    <a:pt x="196" y="167"/>
                  </a:cubicBezTo>
                  <a:cubicBezTo>
                    <a:pt x="208" y="174"/>
                    <a:pt x="218" y="180"/>
                    <a:pt x="228" y="184"/>
                  </a:cubicBezTo>
                  <a:cubicBezTo>
                    <a:pt x="248" y="193"/>
                    <a:pt x="264" y="198"/>
                    <a:pt x="279" y="202"/>
                  </a:cubicBezTo>
                  <a:cubicBezTo>
                    <a:pt x="287" y="204"/>
                    <a:pt x="294" y="206"/>
                    <a:pt x="301" y="208"/>
                  </a:cubicBezTo>
                  <a:cubicBezTo>
                    <a:pt x="308" y="209"/>
                    <a:pt x="315" y="210"/>
                    <a:pt x="322" y="212"/>
                  </a:cubicBezTo>
                  <a:cubicBezTo>
                    <a:pt x="337" y="214"/>
                    <a:pt x="352" y="217"/>
                    <a:pt x="370" y="221"/>
                  </a:cubicBezTo>
                  <a:cubicBezTo>
                    <a:pt x="370" y="221"/>
                    <a:pt x="370" y="221"/>
                    <a:pt x="370" y="221"/>
                  </a:cubicBezTo>
                  <a:cubicBezTo>
                    <a:pt x="361" y="217"/>
                    <a:pt x="351" y="214"/>
                    <a:pt x="342" y="210"/>
                  </a:cubicBezTo>
                  <a:cubicBezTo>
                    <a:pt x="332" y="207"/>
                    <a:pt x="323" y="203"/>
                    <a:pt x="313" y="198"/>
                  </a:cubicBezTo>
                  <a:cubicBezTo>
                    <a:pt x="303" y="194"/>
                    <a:pt x="293" y="189"/>
                    <a:pt x="282" y="184"/>
                  </a:cubicBezTo>
                  <a:cubicBezTo>
                    <a:pt x="282" y="184"/>
                    <a:pt x="282" y="184"/>
                    <a:pt x="282" y="184"/>
                  </a:cubicBezTo>
                  <a:cubicBezTo>
                    <a:pt x="274" y="180"/>
                    <a:pt x="266" y="175"/>
                    <a:pt x="257" y="170"/>
                  </a:cubicBezTo>
                  <a:cubicBezTo>
                    <a:pt x="252" y="169"/>
                    <a:pt x="245" y="167"/>
                    <a:pt x="239" y="164"/>
                  </a:cubicBezTo>
                  <a:cubicBezTo>
                    <a:pt x="232" y="161"/>
                    <a:pt x="225" y="157"/>
                    <a:pt x="217" y="152"/>
                  </a:cubicBezTo>
                  <a:cubicBezTo>
                    <a:pt x="203" y="144"/>
                    <a:pt x="188" y="132"/>
                    <a:pt x="175" y="122"/>
                  </a:cubicBezTo>
                  <a:cubicBezTo>
                    <a:pt x="170" y="118"/>
                    <a:pt x="166" y="115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59" y="110"/>
                    <a:pt x="156" y="108"/>
                    <a:pt x="153" y="106"/>
                  </a:cubicBezTo>
                  <a:cubicBezTo>
                    <a:pt x="148" y="103"/>
                    <a:pt x="143" y="101"/>
                    <a:pt x="139" y="101"/>
                  </a:cubicBezTo>
                  <a:cubicBezTo>
                    <a:pt x="139" y="101"/>
                    <a:pt x="138" y="101"/>
                    <a:pt x="137" y="102"/>
                  </a:cubicBezTo>
                  <a:cubicBezTo>
                    <a:pt x="101" y="72"/>
                    <a:pt x="63" y="39"/>
                    <a:pt x="27" y="7"/>
                  </a:cubicBezTo>
                  <a:cubicBezTo>
                    <a:pt x="20" y="7"/>
                    <a:pt x="10" y="3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1" name="Freeform 99">
              <a:extLst>
                <a:ext uri="{FF2B5EF4-FFF2-40B4-BE49-F238E27FC236}">
                  <a16:creationId xmlns:a16="http://schemas.microsoft.com/office/drawing/2014/main" xmlns="" id="{8A81BB63-7AA2-41FF-95B3-0FE7F7E2D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3463" y="3868738"/>
              <a:ext cx="150813" cy="177800"/>
            </a:xfrm>
            <a:custGeom>
              <a:avLst/>
              <a:gdLst>
                <a:gd name="T0" fmla="*/ 102 w 103"/>
                <a:gd name="T1" fmla="*/ 0 h 120"/>
                <a:gd name="T2" fmla="*/ 87 w 103"/>
                <a:gd name="T3" fmla="*/ 9 h 120"/>
                <a:gd name="T4" fmla="*/ 87 w 103"/>
                <a:gd name="T5" fmla="*/ 9 h 120"/>
                <a:gd name="T6" fmla="*/ 87 w 103"/>
                <a:gd name="T7" fmla="*/ 9 h 120"/>
                <a:gd name="T8" fmla="*/ 87 w 103"/>
                <a:gd name="T9" fmla="*/ 9 h 120"/>
                <a:gd name="T10" fmla="*/ 54 w 103"/>
                <a:gd name="T11" fmla="*/ 68 h 120"/>
                <a:gd name="T12" fmla="*/ 3 w 103"/>
                <a:gd name="T13" fmla="*/ 107 h 120"/>
                <a:gd name="T14" fmla="*/ 3 w 103"/>
                <a:gd name="T15" fmla="*/ 107 h 120"/>
                <a:gd name="T16" fmla="*/ 0 w 103"/>
                <a:gd name="T17" fmla="*/ 120 h 120"/>
                <a:gd name="T18" fmla="*/ 0 w 103"/>
                <a:gd name="T19" fmla="*/ 120 h 120"/>
                <a:gd name="T20" fmla="*/ 58 w 103"/>
                <a:gd name="T21" fmla="*/ 89 h 120"/>
                <a:gd name="T22" fmla="*/ 68 w 103"/>
                <a:gd name="T23" fmla="*/ 79 h 120"/>
                <a:gd name="T24" fmla="*/ 73 w 103"/>
                <a:gd name="T25" fmla="*/ 74 h 120"/>
                <a:gd name="T26" fmla="*/ 77 w 103"/>
                <a:gd name="T27" fmla="*/ 69 h 120"/>
                <a:gd name="T28" fmla="*/ 85 w 103"/>
                <a:gd name="T29" fmla="*/ 59 h 120"/>
                <a:gd name="T30" fmla="*/ 91 w 103"/>
                <a:gd name="T31" fmla="*/ 49 h 120"/>
                <a:gd name="T32" fmla="*/ 102 w 103"/>
                <a:gd name="T33" fmla="*/ 17 h 120"/>
                <a:gd name="T34" fmla="*/ 103 w 103"/>
                <a:gd name="T35" fmla="*/ 12 h 120"/>
                <a:gd name="T36" fmla="*/ 103 w 103"/>
                <a:gd name="T37" fmla="*/ 9 h 120"/>
                <a:gd name="T38" fmla="*/ 103 w 103"/>
                <a:gd name="T39" fmla="*/ 7 h 120"/>
                <a:gd name="T40" fmla="*/ 102 w 103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120">
                  <a:moveTo>
                    <a:pt x="102" y="0"/>
                  </a:moveTo>
                  <a:cubicBezTo>
                    <a:pt x="98" y="1"/>
                    <a:pt x="93" y="5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1" y="30"/>
                    <a:pt x="69" y="51"/>
                    <a:pt x="54" y="68"/>
                  </a:cubicBezTo>
                  <a:cubicBezTo>
                    <a:pt x="39" y="85"/>
                    <a:pt x="21" y="9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" y="112"/>
                    <a:pt x="1" y="116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2" y="113"/>
                    <a:pt x="42" y="103"/>
                    <a:pt x="58" y="89"/>
                  </a:cubicBezTo>
                  <a:cubicBezTo>
                    <a:pt x="61" y="86"/>
                    <a:pt x="65" y="83"/>
                    <a:pt x="68" y="79"/>
                  </a:cubicBezTo>
                  <a:cubicBezTo>
                    <a:pt x="70" y="78"/>
                    <a:pt x="71" y="76"/>
                    <a:pt x="73" y="74"/>
                  </a:cubicBezTo>
                  <a:cubicBezTo>
                    <a:pt x="75" y="73"/>
                    <a:pt x="76" y="71"/>
                    <a:pt x="77" y="69"/>
                  </a:cubicBezTo>
                  <a:cubicBezTo>
                    <a:pt x="80" y="66"/>
                    <a:pt x="83" y="62"/>
                    <a:pt x="85" y="59"/>
                  </a:cubicBezTo>
                  <a:cubicBezTo>
                    <a:pt x="87" y="55"/>
                    <a:pt x="89" y="52"/>
                    <a:pt x="91" y="49"/>
                  </a:cubicBezTo>
                  <a:cubicBezTo>
                    <a:pt x="98" y="36"/>
                    <a:pt x="101" y="25"/>
                    <a:pt x="102" y="17"/>
                  </a:cubicBezTo>
                  <a:cubicBezTo>
                    <a:pt x="102" y="15"/>
                    <a:pt x="103" y="13"/>
                    <a:pt x="103" y="12"/>
                  </a:cubicBezTo>
                  <a:cubicBezTo>
                    <a:pt x="103" y="10"/>
                    <a:pt x="103" y="9"/>
                    <a:pt x="103" y="9"/>
                  </a:cubicBezTo>
                  <a:cubicBezTo>
                    <a:pt x="103" y="8"/>
                    <a:pt x="103" y="7"/>
                    <a:pt x="103" y="7"/>
                  </a:cubicBezTo>
                  <a:cubicBezTo>
                    <a:pt x="103" y="4"/>
                    <a:pt x="103" y="2"/>
                    <a:pt x="102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2" name="Freeform 100">
              <a:extLst>
                <a:ext uri="{FF2B5EF4-FFF2-40B4-BE49-F238E27FC236}">
                  <a16:creationId xmlns:a16="http://schemas.microsoft.com/office/drawing/2014/main" xmlns="" id="{9732D5CB-F47C-46B4-98AA-F7E9AE07B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0750" y="3198812"/>
              <a:ext cx="211138" cy="635000"/>
            </a:xfrm>
            <a:custGeom>
              <a:avLst/>
              <a:gdLst>
                <a:gd name="T0" fmla="*/ 15 w 145"/>
                <a:gd name="T1" fmla="*/ 0 h 431"/>
                <a:gd name="T2" fmla="*/ 23 w 145"/>
                <a:gd name="T3" fmla="*/ 18 h 431"/>
                <a:gd name="T4" fmla="*/ 47 w 145"/>
                <a:gd name="T5" fmla="*/ 41 h 431"/>
                <a:gd name="T6" fmla="*/ 60 w 145"/>
                <a:gd name="T7" fmla="*/ 56 h 431"/>
                <a:gd name="T8" fmla="*/ 77 w 145"/>
                <a:gd name="T9" fmla="*/ 80 h 431"/>
                <a:gd name="T10" fmla="*/ 84 w 145"/>
                <a:gd name="T11" fmla="*/ 92 h 431"/>
                <a:gd name="T12" fmla="*/ 87 w 145"/>
                <a:gd name="T13" fmla="*/ 99 h 431"/>
                <a:gd name="T14" fmla="*/ 87 w 145"/>
                <a:gd name="T15" fmla="*/ 99 h 431"/>
                <a:gd name="T16" fmla="*/ 88 w 145"/>
                <a:gd name="T17" fmla="*/ 100 h 431"/>
                <a:gd name="T18" fmla="*/ 92 w 145"/>
                <a:gd name="T19" fmla="*/ 112 h 431"/>
                <a:gd name="T20" fmla="*/ 97 w 145"/>
                <a:gd name="T21" fmla="*/ 128 h 431"/>
                <a:gd name="T22" fmla="*/ 104 w 145"/>
                <a:gd name="T23" fmla="*/ 148 h 431"/>
                <a:gd name="T24" fmla="*/ 107 w 145"/>
                <a:gd name="T25" fmla="*/ 160 h 431"/>
                <a:gd name="T26" fmla="*/ 108 w 145"/>
                <a:gd name="T27" fmla="*/ 170 h 431"/>
                <a:gd name="T28" fmla="*/ 111 w 145"/>
                <a:gd name="T29" fmla="*/ 193 h 431"/>
                <a:gd name="T30" fmla="*/ 112 w 145"/>
                <a:gd name="T31" fmla="*/ 207 h 431"/>
                <a:gd name="T32" fmla="*/ 112 w 145"/>
                <a:gd name="T33" fmla="*/ 212 h 431"/>
                <a:gd name="T34" fmla="*/ 111 w 145"/>
                <a:gd name="T35" fmla="*/ 232 h 431"/>
                <a:gd name="T36" fmla="*/ 109 w 145"/>
                <a:gd name="T37" fmla="*/ 268 h 431"/>
                <a:gd name="T38" fmla="*/ 105 w 145"/>
                <a:gd name="T39" fmla="*/ 287 h 431"/>
                <a:gd name="T40" fmla="*/ 105 w 145"/>
                <a:gd name="T41" fmla="*/ 287 h 431"/>
                <a:gd name="T42" fmla="*/ 92 w 145"/>
                <a:gd name="T43" fmla="*/ 323 h 431"/>
                <a:gd name="T44" fmla="*/ 83 w 145"/>
                <a:gd name="T45" fmla="*/ 339 h 431"/>
                <a:gd name="T46" fmla="*/ 65 w 145"/>
                <a:gd name="T47" fmla="*/ 368 h 431"/>
                <a:gd name="T48" fmla="*/ 54 w 145"/>
                <a:gd name="T49" fmla="*/ 381 h 431"/>
                <a:gd name="T50" fmla="*/ 39 w 145"/>
                <a:gd name="T51" fmla="*/ 397 h 431"/>
                <a:gd name="T52" fmla="*/ 29 w 145"/>
                <a:gd name="T53" fmla="*/ 406 h 431"/>
                <a:gd name="T54" fmla="*/ 20 w 145"/>
                <a:gd name="T55" fmla="*/ 415 h 431"/>
                <a:gd name="T56" fmla="*/ 0 w 145"/>
                <a:gd name="T57" fmla="*/ 431 h 431"/>
                <a:gd name="T58" fmla="*/ 28 w 145"/>
                <a:gd name="T59" fmla="*/ 418 h 431"/>
                <a:gd name="T60" fmla="*/ 47 w 145"/>
                <a:gd name="T61" fmla="*/ 407 h 431"/>
                <a:gd name="T62" fmla="*/ 64 w 145"/>
                <a:gd name="T63" fmla="*/ 393 h 431"/>
                <a:gd name="T64" fmla="*/ 81 w 145"/>
                <a:gd name="T65" fmla="*/ 377 h 431"/>
                <a:gd name="T66" fmla="*/ 104 w 145"/>
                <a:gd name="T67" fmla="*/ 350 h 431"/>
                <a:gd name="T68" fmla="*/ 114 w 145"/>
                <a:gd name="T69" fmla="*/ 334 h 431"/>
                <a:gd name="T70" fmla="*/ 138 w 145"/>
                <a:gd name="T71" fmla="*/ 281 h 431"/>
                <a:gd name="T72" fmla="*/ 144 w 145"/>
                <a:gd name="T73" fmla="*/ 247 h 431"/>
                <a:gd name="T74" fmla="*/ 145 w 145"/>
                <a:gd name="T75" fmla="*/ 233 h 431"/>
                <a:gd name="T76" fmla="*/ 144 w 145"/>
                <a:gd name="T77" fmla="*/ 208 h 431"/>
                <a:gd name="T78" fmla="*/ 141 w 145"/>
                <a:gd name="T79" fmla="*/ 187 h 431"/>
                <a:gd name="T80" fmla="*/ 137 w 145"/>
                <a:gd name="T81" fmla="*/ 168 h 431"/>
                <a:gd name="T82" fmla="*/ 112 w 145"/>
                <a:gd name="T83" fmla="*/ 105 h 431"/>
                <a:gd name="T84" fmla="*/ 111 w 145"/>
                <a:gd name="T85" fmla="*/ 103 h 431"/>
                <a:gd name="T86" fmla="*/ 110 w 145"/>
                <a:gd name="T87" fmla="*/ 101 h 431"/>
                <a:gd name="T88" fmla="*/ 105 w 145"/>
                <a:gd name="T89" fmla="*/ 94 h 431"/>
                <a:gd name="T90" fmla="*/ 103 w 145"/>
                <a:gd name="T91" fmla="*/ 91 h 431"/>
                <a:gd name="T92" fmla="*/ 99 w 145"/>
                <a:gd name="T93" fmla="*/ 84 h 431"/>
                <a:gd name="T94" fmla="*/ 99 w 145"/>
                <a:gd name="T95" fmla="*/ 83 h 431"/>
                <a:gd name="T96" fmla="*/ 94 w 145"/>
                <a:gd name="T97" fmla="*/ 75 h 431"/>
                <a:gd name="T98" fmla="*/ 86 w 145"/>
                <a:gd name="T99" fmla="*/ 64 h 431"/>
                <a:gd name="T100" fmla="*/ 74 w 145"/>
                <a:gd name="T101" fmla="*/ 49 h 431"/>
                <a:gd name="T102" fmla="*/ 62 w 145"/>
                <a:gd name="T103" fmla="*/ 37 h 431"/>
                <a:gd name="T104" fmla="*/ 46 w 145"/>
                <a:gd name="T105" fmla="*/ 2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5" h="4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6" y="1"/>
                    <a:pt x="1" y="1"/>
                  </a:cubicBezTo>
                  <a:cubicBezTo>
                    <a:pt x="8" y="6"/>
                    <a:pt x="15" y="12"/>
                    <a:pt x="23" y="18"/>
                  </a:cubicBezTo>
                  <a:cubicBezTo>
                    <a:pt x="29" y="23"/>
                    <a:pt x="36" y="29"/>
                    <a:pt x="42" y="36"/>
                  </a:cubicBezTo>
                  <a:cubicBezTo>
                    <a:pt x="44" y="38"/>
                    <a:pt x="45" y="39"/>
                    <a:pt x="47" y="41"/>
                  </a:cubicBezTo>
                  <a:cubicBezTo>
                    <a:pt x="49" y="43"/>
                    <a:pt x="51" y="45"/>
                    <a:pt x="53" y="48"/>
                  </a:cubicBezTo>
                  <a:cubicBezTo>
                    <a:pt x="56" y="50"/>
                    <a:pt x="58" y="53"/>
                    <a:pt x="60" y="56"/>
                  </a:cubicBezTo>
                  <a:cubicBezTo>
                    <a:pt x="64" y="62"/>
                    <a:pt x="69" y="67"/>
                    <a:pt x="73" y="75"/>
                  </a:cubicBezTo>
                  <a:cubicBezTo>
                    <a:pt x="75" y="76"/>
                    <a:pt x="76" y="78"/>
                    <a:pt x="77" y="80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9" y="133"/>
                    <a:pt x="101" y="139"/>
                    <a:pt x="103" y="144"/>
                  </a:cubicBezTo>
                  <a:cubicBezTo>
                    <a:pt x="103" y="146"/>
                    <a:pt x="104" y="147"/>
                    <a:pt x="104" y="148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5" y="152"/>
                    <a:pt x="106" y="156"/>
                    <a:pt x="107" y="160"/>
                  </a:cubicBezTo>
                  <a:cubicBezTo>
                    <a:pt x="107" y="163"/>
                    <a:pt x="108" y="167"/>
                    <a:pt x="108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9" y="172"/>
                    <a:pt x="109" y="174"/>
                    <a:pt x="110" y="176"/>
                  </a:cubicBezTo>
                  <a:cubicBezTo>
                    <a:pt x="110" y="182"/>
                    <a:pt x="111" y="188"/>
                    <a:pt x="111" y="193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4"/>
                    <a:pt x="112" y="205"/>
                    <a:pt x="112" y="207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8"/>
                    <a:pt x="112" y="225"/>
                    <a:pt x="111" y="232"/>
                  </a:cubicBezTo>
                  <a:cubicBezTo>
                    <a:pt x="111" y="232"/>
                    <a:pt x="111" y="232"/>
                    <a:pt x="111" y="232"/>
                  </a:cubicBezTo>
                  <a:cubicBezTo>
                    <a:pt x="112" y="237"/>
                    <a:pt x="111" y="244"/>
                    <a:pt x="111" y="250"/>
                  </a:cubicBezTo>
                  <a:cubicBezTo>
                    <a:pt x="110" y="256"/>
                    <a:pt x="110" y="262"/>
                    <a:pt x="109" y="268"/>
                  </a:cubicBezTo>
                  <a:cubicBezTo>
                    <a:pt x="108" y="275"/>
                    <a:pt x="106" y="281"/>
                    <a:pt x="105" y="287"/>
                  </a:cubicBezTo>
                  <a:cubicBezTo>
                    <a:pt x="105" y="287"/>
                    <a:pt x="105" y="287"/>
                    <a:pt x="105" y="287"/>
                  </a:cubicBezTo>
                  <a:cubicBezTo>
                    <a:pt x="105" y="287"/>
                    <a:pt x="105" y="287"/>
                    <a:pt x="105" y="287"/>
                  </a:cubicBezTo>
                  <a:cubicBezTo>
                    <a:pt x="105" y="287"/>
                    <a:pt x="105" y="287"/>
                    <a:pt x="105" y="287"/>
                  </a:cubicBezTo>
                  <a:cubicBezTo>
                    <a:pt x="103" y="293"/>
                    <a:pt x="101" y="300"/>
                    <a:pt x="99" y="306"/>
                  </a:cubicBezTo>
                  <a:cubicBezTo>
                    <a:pt x="97" y="311"/>
                    <a:pt x="94" y="317"/>
                    <a:pt x="92" y="323"/>
                  </a:cubicBezTo>
                  <a:cubicBezTo>
                    <a:pt x="90" y="326"/>
                    <a:pt x="89" y="329"/>
                    <a:pt x="88" y="332"/>
                  </a:cubicBezTo>
                  <a:cubicBezTo>
                    <a:pt x="86" y="334"/>
                    <a:pt x="85" y="337"/>
                    <a:pt x="83" y="339"/>
                  </a:cubicBezTo>
                  <a:cubicBezTo>
                    <a:pt x="81" y="345"/>
                    <a:pt x="77" y="350"/>
                    <a:pt x="74" y="355"/>
                  </a:cubicBezTo>
                  <a:cubicBezTo>
                    <a:pt x="71" y="359"/>
                    <a:pt x="68" y="364"/>
                    <a:pt x="65" y="368"/>
                  </a:cubicBezTo>
                  <a:cubicBezTo>
                    <a:pt x="60" y="375"/>
                    <a:pt x="60" y="375"/>
                    <a:pt x="60" y="375"/>
                  </a:cubicBezTo>
                  <a:cubicBezTo>
                    <a:pt x="58" y="377"/>
                    <a:pt x="56" y="379"/>
                    <a:pt x="54" y="381"/>
                  </a:cubicBezTo>
                  <a:cubicBezTo>
                    <a:pt x="51" y="384"/>
                    <a:pt x="48" y="388"/>
                    <a:pt x="44" y="392"/>
                  </a:cubicBezTo>
                  <a:cubicBezTo>
                    <a:pt x="39" y="397"/>
                    <a:pt x="39" y="397"/>
                    <a:pt x="39" y="397"/>
                  </a:cubicBezTo>
                  <a:cubicBezTo>
                    <a:pt x="37" y="399"/>
                    <a:pt x="36" y="400"/>
                    <a:pt x="34" y="402"/>
                  </a:cubicBezTo>
                  <a:cubicBezTo>
                    <a:pt x="29" y="406"/>
                    <a:pt x="29" y="406"/>
                    <a:pt x="29" y="406"/>
                  </a:cubicBezTo>
                  <a:cubicBezTo>
                    <a:pt x="26" y="409"/>
                    <a:pt x="26" y="409"/>
                    <a:pt x="26" y="409"/>
                  </a:cubicBezTo>
                  <a:cubicBezTo>
                    <a:pt x="24" y="411"/>
                    <a:pt x="22" y="413"/>
                    <a:pt x="20" y="415"/>
                  </a:cubicBezTo>
                  <a:cubicBezTo>
                    <a:pt x="13" y="420"/>
                    <a:pt x="13" y="420"/>
                    <a:pt x="13" y="420"/>
                  </a:cubicBezTo>
                  <a:cubicBezTo>
                    <a:pt x="9" y="424"/>
                    <a:pt x="4" y="427"/>
                    <a:pt x="0" y="431"/>
                  </a:cubicBezTo>
                  <a:cubicBezTo>
                    <a:pt x="5" y="429"/>
                    <a:pt x="9" y="427"/>
                    <a:pt x="14" y="425"/>
                  </a:cubicBezTo>
                  <a:cubicBezTo>
                    <a:pt x="19" y="423"/>
                    <a:pt x="23" y="420"/>
                    <a:pt x="28" y="418"/>
                  </a:cubicBezTo>
                  <a:cubicBezTo>
                    <a:pt x="31" y="417"/>
                    <a:pt x="33" y="415"/>
                    <a:pt x="36" y="414"/>
                  </a:cubicBezTo>
                  <a:cubicBezTo>
                    <a:pt x="39" y="412"/>
                    <a:pt x="43" y="409"/>
                    <a:pt x="47" y="407"/>
                  </a:cubicBezTo>
                  <a:cubicBezTo>
                    <a:pt x="50" y="404"/>
                    <a:pt x="54" y="401"/>
                    <a:pt x="58" y="398"/>
                  </a:cubicBezTo>
                  <a:cubicBezTo>
                    <a:pt x="64" y="393"/>
                    <a:pt x="64" y="393"/>
                    <a:pt x="64" y="393"/>
                  </a:cubicBezTo>
                  <a:cubicBezTo>
                    <a:pt x="66" y="392"/>
                    <a:pt x="67" y="390"/>
                    <a:pt x="69" y="388"/>
                  </a:cubicBezTo>
                  <a:cubicBezTo>
                    <a:pt x="73" y="385"/>
                    <a:pt x="77" y="381"/>
                    <a:pt x="81" y="377"/>
                  </a:cubicBezTo>
                  <a:cubicBezTo>
                    <a:pt x="85" y="373"/>
                    <a:pt x="89" y="369"/>
                    <a:pt x="93" y="364"/>
                  </a:cubicBezTo>
                  <a:cubicBezTo>
                    <a:pt x="96" y="359"/>
                    <a:pt x="100" y="355"/>
                    <a:pt x="104" y="350"/>
                  </a:cubicBezTo>
                  <a:cubicBezTo>
                    <a:pt x="109" y="342"/>
                    <a:pt x="109" y="342"/>
                    <a:pt x="109" y="342"/>
                  </a:cubicBezTo>
                  <a:cubicBezTo>
                    <a:pt x="111" y="340"/>
                    <a:pt x="112" y="337"/>
                    <a:pt x="114" y="334"/>
                  </a:cubicBezTo>
                  <a:cubicBezTo>
                    <a:pt x="120" y="323"/>
                    <a:pt x="126" y="312"/>
                    <a:pt x="131" y="299"/>
                  </a:cubicBezTo>
                  <a:cubicBezTo>
                    <a:pt x="134" y="293"/>
                    <a:pt x="136" y="287"/>
                    <a:pt x="138" y="281"/>
                  </a:cubicBezTo>
                  <a:cubicBezTo>
                    <a:pt x="140" y="274"/>
                    <a:pt x="141" y="268"/>
                    <a:pt x="142" y="262"/>
                  </a:cubicBezTo>
                  <a:cubicBezTo>
                    <a:pt x="143" y="257"/>
                    <a:pt x="144" y="252"/>
                    <a:pt x="144" y="247"/>
                  </a:cubicBezTo>
                  <a:cubicBezTo>
                    <a:pt x="144" y="245"/>
                    <a:pt x="145" y="242"/>
                    <a:pt x="145" y="240"/>
                  </a:cubicBezTo>
                  <a:cubicBezTo>
                    <a:pt x="145" y="238"/>
                    <a:pt x="145" y="236"/>
                    <a:pt x="145" y="233"/>
                  </a:cubicBezTo>
                  <a:cubicBezTo>
                    <a:pt x="145" y="233"/>
                    <a:pt x="145" y="232"/>
                    <a:pt x="145" y="231"/>
                  </a:cubicBezTo>
                  <a:cubicBezTo>
                    <a:pt x="145" y="223"/>
                    <a:pt x="145" y="215"/>
                    <a:pt x="144" y="208"/>
                  </a:cubicBezTo>
                  <a:cubicBezTo>
                    <a:pt x="144" y="204"/>
                    <a:pt x="143" y="201"/>
                    <a:pt x="143" y="197"/>
                  </a:cubicBezTo>
                  <a:cubicBezTo>
                    <a:pt x="142" y="194"/>
                    <a:pt x="142" y="190"/>
                    <a:pt x="141" y="187"/>
                  </a:cubicBezTo>
                  <a:cubicBezTo>
                    <a:pt x="141" y="183"/>
                    <a:pt x="140" y="180"/>
                    <a:pt x="139" y="177"/>
                  </a:cubicBezTo>
                  <a:cubicBezTo>
                    <a:pt x="139" y="174"/>
                    <a:pt x="138" y="170"/>
                    <a:pt x="137" y="168"/>
                  </a:cubicBezTo>
                  <a:cubicBezTo>
                    <a:pt x="134" y="156"/>
                    <a:pt x="131" y="146"/>
                    <a:pt x="127" y="136"/>
                  </a:cubicBezTo>
                  <a:cubicBezTo>
                    <a:pt x="122" y="125"/>
                    <a:pt x="118" y="115"/>
                    <a:pt x="112" y="105"/>
                  </a:cubicBezTo>
                  <a:cubicBezTo>
                    <a:pt x="111" y="103"/>
                    <a:pt x="111" y="103"/>
                    <a:pt x="111" y="103"/>
                  </a:cubicBezTo>
                  <a:cubicBezTo>
                    <a:pt x="111" y="103"/>
                    <a:pt x="111" y="103"/>
                    <a:pt x="111" y="103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7" y="97"/>
                    <a:pt x="106" y="96"/>
                    <a:pt x="105" y="94"/>
                  </a:cubicBezTo>
                  <a:cubicBezTo>
                    <a:pt x="105" y="93"/>
                    <a:pt x="104" y="92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6" y="79"/>
                    <a:pt x="95" y="77"/>
                    <a:pt x="94" y="75"/>
                  </a:cubicBezTo>
                  <a:cubicBezTo>
                    <a:pt x="93" y="73"/>
                    <a:pt x="91" y="71"/>
                    <a:pt x="90" y="69"/>
                  </a:cubicBezTo>
                  <a:cubicBezTo>
                    <a:pt x="88" y="67"/>
                    <a:pt x="87" y="66"/>
                    <a:pt x="86" y="64"/>
                  </a:cubicBezTo>
                  <a:cubicBezTo>
                    <a:pt x="83" y="60"/>
                    <a:pt x="80" y="57"/>
                    <a:pt x="78" y="54"/>
                  </a:cubicBezTo>
                  <a:cubicBezTo>
                    <a:pt x="76" y="52"/>
                    <a:pt x="75" y="51"/>
                    <a:pt x="74" y="49"/>
                  </a:cubicBezTo>
                  <a:cubicBezTo>
                    <a:pt x="72" y="48"/>
                    <a:pt x="71" y="46"/>
                    <a:pt x="70" y="45"/>
                  </a:cubicBezTo>
                  <a:cubicBezTo>
                    <a:pt x="67" y="42"/>
                    <a:pt x="64" y="39"/>
                    <a:pt x="62" y="37"/>
                  </a:cubicBezTo>
                  <a:cubicBezTo>
                    <a:pt x="59" y="34"/>
                    <a:pt x="56" y="32"/>
                    <a:pt x="54" y="29"/>
                  </a:cubicBezTo>
                  <a:cubicBezTo>
                    <a:pt x="51" y="27"/>
                    <a:pt x="49" y="25"/>
                    <a:pt x="46" y="23"/>
                  </a:cubicBezTo>
                  <a:cubicBezTo>
                    <a:pt x="35" y="14"/>
                    <a:pt x="25" y="7"/>
                    <a:pt x="1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xmlns="" id="{35D7AE4C-A44B-4B80-8DAB-C55ABCF6C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3552825"/>
              <a:ext cx="3175" cy="47625"/>
            </a:xfrm>
            <a:custGeom>
              <a:avLst/>
              <a:gdLst>
                <a:gd name="T0" fmla="*/ 0 w 2"/>
                <a:gd name="T1" fmla="*/ 0 h 33"/>
                <a:gd name="T2" fmla="*/ 0 w 2"/>
                <a:gd name="T3" fmla="*/ 0 h 33"/>
                <a:gd name="T4" fmla="*/ 2 w 2"/>
                <a:gd name="T5" fmla="*/ 33 h 33"/>
                <a:gd name="T6" fmla="*/ 0 w 2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1" y="20"/>
                    <a:pt x="2" y="33"/>
                  </a:cubicBezTo>
                  <a:cubicBezTo>
                    <a:pt x="1" y="20"/>
                    <a:pt x="1" y="10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4" name="Freeform 102">
              <a:extLst>
                <a:ext uri="{FF2B5EF4-FFF2-40B4-BE49-F238E27FC236}">
                  <a16:creationId xmlns:a16="http://schemas.microsoft.com/office/drawing/2014/main" xmlns="" id="{9AABFF4A-23A2-46F8-9984-CDE4A122D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8" y="3413125"/>
              <a:ext cx="6350" cy="23813"/>
            </a:xfrm>
            <a:custGeom>
              <a:avLst/>
              <a:gdLst>
                <a:gd name="T0" fmla="*/ 5 w 5"/>
                <a:gd name="T1" fmla="*/ 0 h 16"/>
                <a:gd name="T2" fmla="*/ 3 w 5"/>
                <a:gd name="T3" fmla="*/ 7 h 16"/>
                <a:gd name="T4" fmla="*/ 0 w 5"/>
                <a:gd name="T5" fmla="*/ 16 h 16"/>
                <a:gd name="T6" fmla="*/ 3 w 5"/>
                <a:gd name="T7" fmla="*/ 7 h 16"/>
                <a:gd name="T8" fmla="*/ 5 w 5"/>
                <a:gd name="T9" fmla="*/ 0 h 16"/>
                <a:gd name="T10" fmla="*/ 5 w 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6">
                  <a:moveTo>
                    <a:pt x="5" y="0"/>
                  </a:moveTo>
                  <a:cubicBezTo>
                    <a:pt x="4" y="1"/>
                    <a:pt x="3" y="4"/>
                    <a:pt x="3" y="7"/>
                  </a:cubicBezTo>
                  <a:cubicBezTo>
                    <a:pt x="2" y="9"/>
                    <a:pt x="1" y="13"/>
                    <a:pt x="0" y="16"/>
                  </a:cubicBezTo>
                  <a:cubicBezTo>
                    <a:pt x="1" y="13"/>
                    <a:pt x="2" y="9"/>
                    <a:pt x="3" y="7"/>
                  </a:cubicBezTo>
                  <a:cubicBezTo>
                    <a:pt x="3" y="4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5" name="Freeform 103">
              <a:extLst>
                <a:ext uri="{FF2B5EF4-FFF2-40B4-BE49-F238E27FC236}">
                  <a16:creationId xmlns:a16="http://schemas.microsoft.com/office/drawing/2014/main" xmlns="" id="{2A3759E4-D6E8-4A1A-9D8C-74FA207FA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7" y="2563812"/>
              <a:ext cx="587375" cy="365125"/>
            </a:xfrm>
            <a:custGeom>
              <a:avLst/>
              <a:gdLst>
                <a:gd name="T0" fmla="*/ 367 w 402"/>
                <a:gd name="T1" fmla="*/ 0 h 248"/>
                <a:gd name="T2" fmla="*/ 336 w 402"/>
                <a:gd name="T3" fmla="*/ 1 h 248"/>
                <a:gd name="T4" fmla="*/ 336 w 402"/>
                <a:gd name="T5" fmla="*/ 1 h 248"/>
                <a:gd name="T6" fmla="*/ 311 w 402"/>
                <a:gd name="T7" fmla="*/ 2 h 248"/>
                <a:gd name="T8" fmla="*/ 311 w 402"/>
                <a:gd name="T9" fmla="*/ 2 h 248"/>
                <a:gd name="T10" fmla="*/ 223 w 402"/>
                <a:gd name="T11" fmla="*/ 19 h 248"/>
                <a:gd name="T12" fmla="*/ 112 w 402"/>
                <a:gd name="T13" fmla="*/ 52 h 248"/>
                <a:gd name="T14" fmla="*/ 100 w 402"/>
                <a:gd name="T15" fmla="*/ 66 h 248"/>
                <a:gd name="T16" fmla="*/ 23 w 402"/>
                <a:gd name="T17" fmla="*/ 166 h 248"/>
                <a:gd name="T18" fmla="*/ 15 w 402"/>
                <a:gd name="T19" fmla="*/ 186 h 248"/>
                <a:gd name="T20" fmla="*/ 6 w 402"/>
                <a:gd name="T21" fmla="*/ 212 h 248"/>
                <a:gd name="T22" fmla="*/ 0 w 402"/>
                <a:gd name="T23" fmla="*/ 236 h 248"/>
                <a:gd name="T24" fmla="*/ 0 w 402"/>
                <a:gd name="T25" fmla="*/ 241 h 248"/>
                <a:gd name="T26" fmla="*/ 0 w 402"/>
                <a:gd name="T27" fmla="*/ 244 h 248"/>
                <a:gd name="T28" fmla="*/ 2 w 402"/>
                <a:gd name="T29" fmla="*/ 248 h 248"/>
                <a:gd name="T30" fmla="*/ 2 w 402"/>
                <a:gd name="T31" fmla="*/ 248 h 248"/>
                <a:gd name="T32" fmla="*/ 2 w 402"/>
                <a:gd name="T33" fmla="*/ 248 h 248"/>
                <a:gd name="T34" fmla="*/ 2 w 402"/>
                <a:gd name="T35" fmla="*/ 248 h 248"/>
                <a:gd name="T36" fmla="*/ 15 w 402"/>
                <a:gd name="T37" fmla="*/ 222 h 248"/>
                <a:gd name="T38" fmla="*/ 22 w 402"/>
                <a:gd name="T39" fmla="*/ 207 h 248"/>
                <a:gd name="T40" fmla="*/ 29 w 402"/>
                <a:gd name="T41" fmla="*/ 193 h 248"/>
                <a:gd name="T42" fmla="*/ 44 w 402"/>
                <a:gd name="T43" fmla="*/ 171 h 248"/>
                <a:gd name="T44" fmla="*/ 50 w 402"/>
                <a:gd name="T45" fmla="*/ 166 h 248"/>
                <a:gd name="T46" fmla="*/ 52 w 402"/>
                <a:gd name="T47" fmla="*/ 166 h 248"/>
                <a:gd name="T48" fmla="*/ 55 w 402"/>
                <a:gd name="T49" fmla="*/ 168 h 248"/>
                <a:gd name="T50" fmla="*/ 64 w 402"/>
                <a:gd name="T51" fmla="*/ 154 h 248"/>
                <a:gd name="T52" fmla="*/ 67 w 402"/>
                <a:gd name="T53" fmla="*/ 150 h 248"/>
                <a:gd name="T54" fmla="*/ 70 w 402"/>
                <a:gd name="T55" fmla="*/ 147 h 248"/>
                <a:gd name="T56" fmla="*/ 76 w 402"/>
                <a:gd name="T57" fmla="*/ 140 h 248"/>
                <a:gd name="T58" fmla="*/ 88 w 402"/>
                <a:gd name="T59" fmla="*/ 121 h 248"/>
                <a:gd name="T60" fmla="*/ 92 w 402"/>
                <a:gd name="T61" fmla="*/ 114 h 248"/>
                <a:gd name="T62" fmla="*/ 95 w 402"/>
                <a:gd name="T63" fmla="*/ 111 h 248"/>
                <a:gd name="T64" fmla="*/ 95 w 402"/>
                <a:gd name="T65" fmla="*/ 110 h 248"/>
                <a:gd name="T66" fmla="*/ 99 w 402"/>
                <a:gd name="T67" fmla="*/ 106 h 248"/>
                <a:gd name="T68" fmla="*/ 113 w 402"/>
                <a:gd name="T69" fmla="*/ 93 h 248"/>
                <a:gd name="T70" fmla="*/ 115 w 402"/>
                <a:gd name="T71" fmla="*/ 92 h 248"/>
                <a:gd name="T72" fmla="*/ 134 w 402"/>
                <a:gd name="T73" fmla="*/ 79 h 248"/>
                <a:gd name="T74" fmla="*/ 154 w 402"/>
                <a:gd name="T75" fmla="*/ 67 h 248"/>
                <a:gd name="T76" fmla="*/ 169 w 402"/>
                <a:gd name="T77" fmla="*/ 56 h 248"/>
                <a:gd name="T78" fmla="*/ 177 w 402"/>
                <a:gd name="T79" fmla="*/ 51 h 248"/>
                <a:gd name="T80" fmla="*/ 185 w 402"/>
                <a:gd name="T81" fmla="*/ 46 h 248"/>
                <a:gd name="T82" fmla="*/ 193 w 402"/>
                <a:gd name="T83" fmla="*/ 41 h 248"/>
                <a:gd name="T84" fmla="*/ 202 w 402"/>
                <a:gd name="T85" fmla="*/ 37 h 248"/>
                <a:gd name="T86" fmla="*/ 221 w 402"/>
                <a:gd name="T87" fmla="*/ 28 h 248"/>
                <a:gd name="T88" fmla="*/ 226 w 402"/>
                <a:gd name="T89" fmla="*/ 36 h 248"/>
                <a:gd name="T90" fmla="*/ 228 w 402"/>
                <a:gd name="T91" fmla="*/ 36 h 248"/>
                <a:gd name="T92" fmla="*/ 236 w 402"/>
                <a:gd name="T93" fmla="*/ 35 h 248"/>
                <a:gd name="T94" fmla="*/ 242 w 402"/>
                <a:gd name="T95" fmla="*/ 34 h 248"/>
                <a:gd name="T96" fmla="*/ 243 w 402"/>
                <a:gd name="T97" fmla="*/ 34 h 248"/>
                <a:gd name="T98" fmla="*/ 243 w 402"/>
                <a:gd name="T99" fmla="*/ 34 h 248"/>
                <a:gd name="T100" fmla="*/ 249 w 402"/>
                <a:gd name="T101" fmla="*/ 33 h 248"/>
                <a:gd name="T102" fmla="*/ 290 w 402"/>
                <a:gd name="T103" fmla="*/ 21 h 248"/>
                <a:gd name="T104" fmla="*/ 312 w 402"/>
                <a:gd name="T105" fmla="*/ 16 h 248"/>
                <a:gd name="T106" fmla="*/ 342 w 402"/>
                <a:gd name="T107" fmla="*/ 13 h 248"/>
                <a:gd name="T108" fmla="*/ 373 w 402"/>
                <a:gd name="T109" fmla="*/ 9 h 248"/>
                <a:gd name="T110" fmla="*/ 402 w 402"/>
                <a:gd name="T111" fmla="*/ 1 h 248"/>
                <a:gd name="T112" fmla="*/ 367 w 402"/>
                <a:gd name="T1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2" h="248">
                  <a:moveTo>
                    <a:pt x="367" y="0"/>
                  </a:moveTo>
                  <a:cubicBezTo>
                    <a:pt x="357" y="0"/>
                    <a:pt x="346" y="0"/>
                    <a:pt x="336" y="1"/>
                  </a:cubicBezTo>
                  <a:cubicBezTo>
                    <a:pt x="336" y="1"/>
                    <a:pt x="336" y="1"/>
                    <a:pt x="336" y="1"/>
                  </a:cubicBezTo>
                  <a:cubicBezTo>
                    <a:pt x="328" y="1"/>
                    <a:pt x="320" y="2"/>
                    <a:pt x="311" y="2"/>
                  </a:cubicBezTo>
                  <a:cubicBezTo>
                    <a:pt x="311" y="2"/>
                    <a:pt x="311" y="2"/>
                    <a:pt x="311" y="2"/>
                  </a:cubicBezTo>
                  <a:cubicBezTo>
                    <a:pt x="281" y="5"/>
                    <a:pt x="252" y="11"/>
                    <a:pt x="223" y="19"/>
                  </a:cubicBezTo>
                  <a:cubicBezTo>
                    <a:pt x="185" y="24"/>
                    <a:pt x="148" y="34"/>
                    <a:pt x="112" y="52"/>
                  </a:cubicBezTo>
                  <a:cubicBezTo>
                    <a:pt x="110" y="55"/>
                    <a:pt x="105" y="60"/>
                    <a:pt x="100" y="66"/>
                  </a:cubicBezTo>
                  <a:cubicBezTo>
                    <a:pt x="67" y="95"/>
                    <a:pt x="43" y="128"/>
                    <a:pt x="23" y="166"/>
                  </a:cubicBezTo>
                  <a:cubicBezTo>
                    <a:pt x="22" y="171"/>
                    <a:pt x="19" y="178"/>
                    <a:pt x="15" y="186"/>
                  </a:cubicBezTo>
                  <a:cubicBezTo>
                    <a:pt x="12" y="194"/>
                    <a:pt x="9" y="203"/>
                    <a:pt x="6" y="212"/>
                  </a:cubicBezTo>
                  <a:cubicBezTo>
                    <a:pt x="3" y="221"/>
                    <a:pt x="1" y="229"/>
                    <a:pt x="0" y="236"/>
                  </a:cubicBezTo>
                  <a:cubicBezTo>
                    <a:pt x="0" y="238"/>
                    <a:pt x="0" y="240"/>
                    <a:pt x="0" y="241"/>
                  </a:cubicBezTo>
                  <a:cubicBezTo>
                    <a:pt x="0" y="242"/>
                    <a:pt x="0" y="243"/>
                    <a:pt x="0" y="244"/>
                  </a:cubicBezTo>
                  <a:cubicBezTo>
                    <a:pt x="0" y="246"/>
                    <a:pt x="1" y="247"/>
                    <a:pt x="2" y="248"/>
                  </a:cubicBezTo>
                  <a:cubicBezTo>
                    <a:pt x="2" y="248"/>
                    <a:pt x="2" y="248"/>
                    <a:pt x="2" y="248"/>
                  </a:cubicBezTo>
                  <a:cubicBezTo>
                    <a:pt x="2" y="248"/>
                    <a:pt x="2" y="248"/>
                    <a:pt x="2" y="248"/>
                  </a:cubicBezTo>
                  <a:cubicBezTo>
                    <a:pt x="2" y="248"/>
                    <a:pt x="2" y="248"/>
                    <a:pt x="2" y="248"/>
                  </a:cubicBezTo>
                  <a:cubicBezTo>
                    <a:pt x="5" y="241"/>
                    <a:pt x="10" y="232"/>
                    <a:pt x="15" y="222"/>
                  </a:cubicBezTo>
                  <a:cubicBezTo>
                    <a:pt x="17" y="217"/>
                    <a:pt x="19" y="212"/>
                    <a:pt x="22" y="207"/>
                  </a:cubicBezTo>
                  <a:cubicBezTo>
                    <a:pt x="24" y="202"/>
                    <a:pt x="27" y="197"/>
                    <a:pt x="29" y="193"/>
                  </a:cubicBezTo>
                  <a:cubicBezTo>
                    <a:pt x="35" y="184"/>
                    <a:pt x="40" y="176"/>
                    <a:pt x="44" y="171"/>
                  </a:cubicBezTo>
                  <a:cubicBezTo>
                    <a:pt x="46" y="169"/>
                    <a:pt x="48" y="167"/>
                    <a:pt x="50" y="166"/>
                  </a:cubicBezTo>
                  <a:cubicBezTo>
                    <a:pt x="51" y="166"/>
                    <a:pt x="52" y="166"/>
                    <a:pt x="52" y="166"/>
                  </a:cubicBezTo>
                  <a:cubicBezTo>
                    <a:pt x="53" y="166"/>
                    <a:pt x="54" y="167"/>
                    <a:pt x="55" y="168"/>
                  </a:cubicBezTo>
                  <a:cubicBezTo>
                    <a:pt x="57" y="164"/>
                    <a:pt x="61" y="159"/>
                    <a:pt x="64" y="154"/>
                  </a:cubicBezTo>
                  <a:cubicBezTo>
                    <a:pt x="65" y="153"/>
                    <a:pt x="66" y="152"/>
                    <a:pt x="67" y="150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2" y="145"/>
                    <a:pt x="74" y="142"/>
                    <a:pt x="76" y="140"/>
                  </a:cubicBezTo>
                  <a:cubicBezTo>
                    <a:pt x="84" y="131"/>
                    <a:pt x="90" y="124"/>
                    <a:pt x="88" y="121"/>
                  </a:cubicBezTo>
                  <a:cubicBezTo>
                    <a:pt x="89" y="119"/>
                    <a:pt x="91" y="116"/>
                    <a:pt x="92" y="114"/>
                  </a:cubicBezTo>
                  <a:cubicBezTo>
                    <a:pt x="93" y="113"/>
                    <a:pt x="94" y="112"/>
                    <a:pt x="95" y="111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96" y="109"/>
                    <a:pt x="97" y="107"/>
                    <a:pt x="99" y="106"/>
                  </a:cubicBezTo>
                  <a:cubicBezTo>
                    <a:pt x="103" y="102"/>
                    <a:pt x="108" y="97"/>
                    <a:pt x="113" y="93"/>
                  </a:cubicBezTo>
                  <a:cubicBezTo>
                    <a:pt x="114" y="93"/>
                    <a:pt x="114" y="92"/>
                    <a:pt x="115" y="92"/>
                  </a:cubicBezTo>
                  <a:cubicBezTo>
                    <a:pt x="121" y="88"/>
                    <a:pt x="128" y="83"/>
                    <a:pt x="134" y="79"/>
                  </a:cubicBezTo>
                  <a:cubicBezTo>
                    <a:pt x="141" y="75"/>
                    <a:pt x="148" y="71"/>
                    <a:pt x="154" y="67"/>
                  </a:cubicBezTo>
                  <a:cubicBezTo>
                    <a:pt x="159" y="63"/>
                    <a:pt x="164" y="59"/>
                    <a:pt x="169" y="56"/>
                  </a:cubicBezTo>
                  <a:cubicBezTo>
                    <a:pt x="172" y="54"/>
                    <a:pt x="174" y="52"/>
                    <a:pt x="177" y="51"/>
                  </a:cubicBezTo>
                  <a:cubicBezTo>
                    <a:pt x="180" y="49"/>
                    <a:pt x="182" y="48"/>
                    <a:pt x="185" y="46"/>
                  </a:cubicBezTo>
                  <a:cubicBezTo>
                    <a:pt x="188" y="44"/>
                    <a:pt x="191" y="43"/>
                    <a:pt x="193" y="41"/>
                  </a:cubicBezTo>
                  <a:cubicBezTo>
                    <a:pt x="196" y="40"/>
                    <a:pt x="199" y="38"/>
                    <a:pt x="202" y="37"/>
                  </a:cubicBezTo>
                  <a:cubicBezTo>
                    <a:pt x="208" y="34"/>
                    <a:pt x="214" y="30"/>
                    <a:pt x="221" y="28"/>
                  </a:cubicBezTo>
                  <a:cubicBezTo>
                    <a:pt x="218" y="33"/>
                    <a:pt x="221" y="35"/>
                    <a:pt x="226" y="36"/>
                  </a:cubicBezTo>
                  <a:cubicBezTo>
                    <a:pt x="227" y="36"/>
                    <a:pt x="228" y="36"/>
                    <a:pt x="228" y="36"/>
                  </a:cubicBezTo>
                  <a:cubicBezTo>
                    <a:pt x="231" y="36"/>
                    <a:pt x="233" y="35"/>
                    <a:pt x="236" y="35"/>
                  </a:cubicBezTo>
                  <a:cubicBezTo>
                    <a:pt x="238" y="35"/>
                    <a:pt x="240" y="34"/>
                    <a:pt x="242" y="34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5" y="34"/>
                    <a:pt x="247" y="33"/>
                    <a:pt x="249" y="33"/>
                  </a:cubicBezTo>
                  <a:cubicBezTo>
                    <a:pt x="267" y="29"/>
                    <a:pt x="288" y="24"/>
                    <a:pt x="290" y="21"/>
                  </a:cubicBezTo>
                  <a:cubicBezTo>
                    <a:pt x="295" y="19"/>
                    <a:pt x="303" y="17"/>
                    <a:pt x="312" y="16"/>
                  </a:cubicBezTo>
                  <a:cubicBezTo>
                    <a:pt x="321" y="14"/>
                    <a:pt x="331" y="14"/>
                    <a:pt x="342" y="13"/>
                  </a:cubicBezTo>
                  <a:cubicBezTo>
                    <a:pt x="352" y="12"/>
                    <a:pt x="363" y="11"/>
                    <a:pt x="373" y="9"/>
                  </a:cubicBezTo>
                  <a:cubicBezTo>
                    <a:pt x="384" y="8"/>
                    <a:pt x="393" y="5"/>
                    <a:pt x="402" y="1"/>
                  </a:cubicBezTo>
                  <a:cubicBezTo>
                    <a:pt x="390" y="0"/>
                    <a:pt x="379" y="0"/>
                    <a:pt x="367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6" name="Freeform 104">
              <a:extLst>
                <a:ext uri="{FF2B5EF4-FFF2-40B4-BE49-F238E27FC236}">
                  <a16:creationId xmlns:a16="http://schemas.microsoft.com/office/drawing/2014/main" xmlns="" id="{F53F859B-C0C3-4249-AEDC-091BC7C7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850" y="2176462"/>
              <a:ext cx="339725" cy="76200"/>
            </a:xfrm>
            <a:custGeom>
              <a:avLst/>
              <a:gdLst>
                <a:gd name="T0" fmla="*/ 88 w 232"/>
                <a:gd name="T1" fmla="*/ 0 h 51"/>
                <a:gd name="T2" fmla="*/ 44 w 232"/>
                <a:gd name="T3" fmla="*/ 16 h 51"/>
                <a:gd name="T4" fmla="*/ 31 w 232"/>
                <a:gd name="T5" fmla="*/ 22 h 51"/>
                <a:gd name="T6" fmla="*/ 0 w 232"/>
                <a:gd name="T7" fmla="*/ 35 h 51"/>
                <a:gd name="T8" fmla="*/ 0 w 232"/>
                <a:gd name="T9" fmla="*/ 35 h 51"/>
                <a:gd name="T10" fmla="*/ 112 w 232"/>
                <a:gd name="T11" fmla="*/ 50 h 51"/>
                <a:gd name="T12" fmla="*/ 139 w 232"/>
                <a:gd name="T13" fmla="*/ 50 h 51"/>
                <a:gd name="T14" fmla="*/ 153 w 232"/>
                <a:gd name="T15" fmla="*/ 50 h 51"/>
                <a:gd name="T16" fmla="*/ 153 w 232"/>
                <a:gd name="T17" fmla="*/ 50 h 51"/>
                <a:gd name="T18" fmla="*/ 153 w 232"/>
                <a:gd name="T19" fmla="*/ 50 h 51"/>
                <a:gd name="T20" fmla="*/ 153 w 232"/>
                <a:gd name="T21" fmla="*/ 50 h 51"/>
                <a:gd name="T22" fmla="*/ 171 w 232"/>
                <a:gd name="T23" fmla="*/ 50 h 51"/>
                <a:gd name="T24" fmla="*/ 171 w 232"/>
                <a:gd name="T25" fmla="*/ 50 h 51"/>
                <a:gd name="T26" fmla="*/ 191 w 232"/>
                <a:gd name="T27" fmla="*/ 50 h 51"/>
                <a:gd name="T28" fmla="*/ 201 w 232"/>
                <a:gd name="T29" fmla="*/ 50 h 51"/>
                <a:gd name="T30" fmla="*/ 231 w 232"/>
                <a:gd name="T31" fmla="*/ 51 h 51"/>
                <a:gd name="T32" fmla="*/ 232 w 232"/>
                <a:gd name="T33" fmla="*/ 44 h 51"/>
                <a:gd name="T34" fmla="*/ 192 w 232"/>
                <a:gd name="T35" fmla="*/ 35 h 51"/>
                <a:gd name="T36" fmla="*/ 165 w 232"/>
                <a:gd name="T37" fmla="*/ 31 h 51"/>
                <a:gd name="T38" fmla="*/ 133 w 232"/>
                <a:gd name="T39" fmla="*/ 28 h 51"/>
                <a:gd name="T40" fmla="*/ 109 w 232"/>
                <a:gd name="T41" fmla="*/ 15 h 51"/>
                <a:gd name="T42" fmla="*/ 88 w 232"/>
                <a:gd name="T4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2" h="51">
                  <a:moveTo>
                    <a:pt x="88" y="0"/>
                  </a:moveTo>
                  <a:cubicBezTo>
                    <a:pt x="73" y="6"/>
                    <a:pt x="59" y="11"/>
                    <a:pt x="44" y="16"/>
                  </a:cubicBezTo>
                  <a:cubicBezTo>
                    <a:pt x="40" y="18"/>
                    <a:pt x="35" y="20"/>
                    <a:pt x="31" y="22"/>
                  </a:cubicBezTo>
                  <a:cubicBezTo>
                    <a:pt x="21" y="26"/>
                    <a:pt x="10" y="30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8" y="38"/>
                    <a:pt x="75" y="44"/>
                    <a:pt x="112" y="50"/>
                  </a:cubicBezTo>
                  <a:cubicBezTo>
                    <a:pt x="121" y="50"/>
                    <a:pt x="130" y="50"/>
                    <a:pt x="139" y="50"/>
                  </a:cubicBezTo>
                  <a:cubicBezTo>
                    <a:pt x="144" y="50"/>
                    <a:pt x="148" y="50"/>
                    <a:pt x="15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9" y="50"/>
                    <a:pt x="165" y="50"/>
                    <a:pt x="171" y="5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78" y="50"/>
                    <a:pt x="184" y="50"/>
                    <a:pt x="191" y="50"/>
                  </a:cubicBezTo>
                  <a:cubicBezTo>
                    <a:pt x="194" y="50"/>
                    <a:pt x="198" y="50"/>
                    <a:pt x="201" y="50"/>
                  </a:cubicBezTo>
                  <a:cubicBezTo>
                    <a:pt x="211" y="50"/>
                    <a:pt x="221" y="51"/>
                    <a:pt x="231" y="51"/>
                  </a:cubicBezTo>
                  <a:cubicBezTo>
                    <a:pt x="231" y="49"/>
                    <a:pt x="232" y="47"/>
                    <a:pt x="232" y="44"/>
                  </a:cubicBezTo>
                  <a:cubicBezTo>
                    <a:pt x="216" y="40"/>
                    <a:pt x="203" y="37"/>
                    <a:pt x="192" y="35"/>
                  </a:cubicBezTo>
                  <a:cubicBezTo>
                    <a:pt x="181" y="33"/>
                    <a:pt x="173" y="32"/>
                    <a:pt x="165" y="31"/>
                  </a:cubicBezTo>
                  <a:cubicBezTo>
                    <a:pt x="151" y="29"/>
                    <a:pt x="142" y="28"/>
                    <a:pt x="133" y="28"/>
                  </a:cubicBezTo>
                  <a:cubicBezTo>
                    <a:pt x="125" y="24"/>
                    <a:pt x="117" y="20"/>
                    <a:pt x="109" y="15"/>
                  </a:cubicBezTo>
                  <a:cubicBezTo>
                    <a:pt x="102" y="11"/>
                    <a:pt x="95" y="6"/>
                    <a:pt x="88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7" name="Freeform 105">
              <a:extLst>
                <a:ext uri="{FF2B5EF4-FFF2-40B4-BE49-F238E27FC236}">
                  <a16:creationId xmlns:a16="http://schemas.microsoft.com/office/drawing/2014/main" xmlns="" id="{206F91D4-D162-4C44-8F24-134D9C446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2437" y="2171700"/>
              <a:ext cx="1588" cy="4763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0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8" name="Freeform 106">
              <a:extLst>
                <a:ext uri="{FF2B5EF4-FFF2-40B4-BE49-F238E27FC236}">
                  <a16:creationId xmlns:a16="http://schemas.microsoft.com/office/drawing/2014/main" xmlns="" id="{5F8DD6F9-F5E5-43A2-8A2F-8BB9686AF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7738" y="3325812"/>
              <a:ext cx="50800" cy="57150"/>
            </a:xfrm>
            <a:custGeom>
              <a:avLst/>
              <a:gdLst>
                <a:gd name="T0" fmla="*/ 0 w 34"/>
                <a:gd name="T1" fmla="*/ 0 h 39"/>
                <a:gd name="T2" fmla="*/ 4 w 34"/>
                <a:gd name="T3" fmla="*/ 3 h 39"/>
                <a:gd name="T4" fmla="*/ 7 w 34"/>
                <a:gd name="T5" fmla="*/ 5 h 39"/>
                <a:gd name="T6" fmla="*/ 9 w 34"/>
                <a:gd name="T7" fmla="*/ 7 h 39"/>
                <a:gd name="T8" fmla="*/ 19 w 34"/>
                <a:gd name="T9" fmla="*/ 18 h 39"/>
                <a:gd name="T10" fmla="*/ 25 w 34"/>
                <a:gd name="T11" fmla="*/ 25 h 39"/>
                <a:gd name="T12" fmla="*/ 26 w 34"/>
                <a:gd name="T13" fmla="*/ 27 h 39"/>
                <a:gd name="T14" fmla="*/ 26 w 34"/>
                <a:gd name="T15" fmla="*/ 28 h 39"/>
                <a:gd name="T16" fmla="*/ 27 w 34"/>
                <a:gd name="T17" fmla="*/ 28 h 39"/>
                <a:gd name="T18" fmla="*/ 27 w 34"/>
                <a:gd name="T19" fmla="*/ 28 h 39"/>
                <a:gd name="T20" fmla="*/ 27 w 34"/>
                <a:gd name="T21" fmla="*/ 28 h 39"/>
                <a:gd name="T22" fmla="*/ 29 w 34"/>
                <a:gd name="T23" fmla="*/ 32 h 39"/>
                <a:gd name="T24" fmla="*/ 29 w 34"/>
                <a:gd name="T25" fmla="*/ 32 h 39"/>
                <a:gd name="T26" fmla="*/ 29 w 34"/>
                <a:gd name="T27" fmla="*/ 33 h 39"/>
                <a:gd name="T28" fmla="*/ 30 w 34"/>
                <a:gd name="T29" fmla="*/ 34 h 39"/>
                <a:gd name="T30" fmla="*/ 34 w 34"/>
                <a:gd name="T31" fmla="*/ 39 h 39"/>
                <a:gd name="T32" fmla="*/ 34 w 34"/>
                <a:gd name="T33" fmla="*/ 39 h 39"/>
                <a:gd name="T34" fmla="*/ 30 w 34"/>
                <a:gd name="T35" fmla="*/ 34 h 39"/>
                <a:gd name="T36" fmla="*/ 29 w 34"/>
                <a:gd name="T37" fmla="*/ 33 h 39"/>
                <a:gd name="T38" fmla="*/ 29 w 34"/>
                <a:gd name="T39" fmla="*/ 32 h 39"/>
                <a:gd name="T40" fmla="*/ 29 w 34"/>
                <a:gd name="T41" fmla="*/ 32 h 39"/>
                <a:gd name="T42" fmla="*/ 27 w 34"/>
                <a:gd name="T43" fmla="*/ 28 h 39"/>
                <a:gd name="T44" fmla="*/ 27 w 34"/>
                <a:gd name="T45" fmla="*/ 28 h 39"/>
                <a:gd name="T46" fmla="*/ 27 w 34"/>
                <a:gd name="T47" fmla="*/ 28 h 39"/>
                <a:gd name="T48" fmla="*/ 26 w 34"/>
                <a:gd name="T49" fmla="*/ 28 h 39"/>
                <a:gd name="T50" fmla="*/ 26 w 34"/>
                <a:gd name="T51" fmla="*/ 27 h 39"/>
                <a:gd name="T52" fmla="*/ 25 w 34"/>
                <a:gd name="T53" fmla="*/ 25 h 39"/>
                <a:gd name="T54" fmla="*/ 19 w 34"/>
                <a:gd name="T55" fmla="*/ 18 h 39"/>
                <a:gd name="T56" fmla="*/ 9 w 34"/>
                <a:gd name="T57" fmla="*/ 7 h 39"/>
                <a:gd name="T58" fmla="*/ 7 w 34"/>
                <a:gd name="T59" fmla="*/ 5 h 39"/>
                <a:gd name="T60" fmla="*/ 4 w 34"/>
                <a:gd name="T61" fmla="*/ 3 h 39"/>
                <a:gd name="T62" fmla="*/ 0 w 34"/>
                <a:gd name="T6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39">
                  <a:moveTo>
                    <a:pt x="0" y="0"/>
                  </a:moveTo>
                  <a:cubicBezTo>
                    <a:pt x="2" y="0"/>
                    <a:pt x="3" y="1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8" y="6"/>
                    <a:pt x="8" y="6"/>
                    <a:pt x="9" y="7"/>
                  </a:cubicBezTo>
                  <a:cubicBezTo>
                    <a:pt x="12" y="9"/>
                    <a:pt x="15" y="13"/>
                    <a:pt x="19" y="18"/>
                  </a:cubicBezTo>
                  <a:cubicBezTo>
                    <a:pt x="21" y="20"/>
                    <a:pt x="23" y="23"/>
                    <a:pt x="25" y="25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2" y="35"/>
                    <a:pt x="33" y="37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7"/>
                    <a:pt x="32" y="35"/>
                    <a:pt x="30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3"/>
                    <a:pt x="21" y="20"/>
                    <a:pt x="19" y="18"/>
                  </a:cubicBezTo>
                  <a:cubicBezTo>
                    <a:pt x="15" y="13"/>
                    <a:pt x="12" y="9"/>
                    <a:pt x="9" y="7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6" y="4"/>
                    <a:pt x="5" y="3"/>
                    <a:pt x="4" y="3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9" name="Freeform 107">
              <a:extLst>
                <a:ext uri="{FF2B5EF4-FFF2-40B4-BE49-F238E27FC236}">
                  <a16:creationId xmlns:a16="http://schemas.microsoft.com/office/drawing/2014/main" xmlns="" id="{D746979E-919C-4DA3-BF60-CF398A571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963" y="3757613"/>
              <a:ext cx="452438" cy="622300"/>
            </a:xfrm>
            <a:custGeom>
              <a:avLst/>
              <a:gdLst>
                <a:gd name="T0" fmla="*/ 300 w 309"/>
                <a:gd name="T1" fmla="*/ 14 h 423"/>
                <a:gd name="T2" fmla="*/ 300 w 309"/>
                <a:gd name="T3" fmla="*/ 25 h 423"/>
                <a:gd name="T4" fmla="*/ 300 w 309"/>
                <a:gd name="T5" fmla="*/ 44 h 423"/>
                <a:gd name="T6" fmla="*/ 297 w 309"/>
                <a:gd name="T7" fmla="*/ 77 h 423"/>
                <a:gd name="T8" fmla="*/ 291 w 309"/>
                <a:gd name="T9" fmla="*/ 112 h 423"/>
                <a:gd name="T10" fmla="*/ 287 w 309"/>
                <a:gd name="T11" fmla="*/ 131 h 423"/>
                <a:gd name="T12" fmla="*/ 267 w 309"/>
                <a:gd name="T13" fmla="*/ 189 h 423"/>
                <a:gd name="T14" fmla="*/ 248 w 309"/>
                <a:gd name="T15" fmla="*/ 228 h 423"/>
                <a:gd name="T16" fmla="*/ 224 w 309"/>
                <a:gd name="T17" fmla="*/ 265 h 423"/>
                <a:gd name="T18" fmla="*/ 197 w 309"/>
                <a:gd name="T19" fmla="*/ 300 h 423"/>
                <a:gd name="T20" fmla="*/ 175 w 309"/>
                <a:gd name="T21" fmla="*/ 322 h 423"/>
                <a:gd name="T22" fmla="*/ 167 w 309"/>
                <a:gd name="T23" fmla="*/ 329 h 423"/>
                <a:gd name="T24" fmla="*/ 144 w 309"/>
                <a:gd name="T25" fmla="*/ 348 h 423"/>
                <a:gd name="T26" fmla="*/ 122 w 309"/>
                <a:gd name="T27" fmla="*/ 365 h 423"/>
                <a:gd name="T28" fmla="*/ 92 w 309"/>
                <a:gd name="T29" fmla="*/ 383 h 423"/>
                <a:gd name="T30" fmla="*/ 50 w 309"/>
                <a:gd name="T31" fmla="*/ 404 h 423"/>
                <a:gd name="T32" fmla="*/ 40 w 309"/>
                <a:gd name="T33" fmla="*/ 408 h 423"/>
                <a:gd name="T34" fmla="*/ 32 w 309"/>
                <a:gd name="T35" fmla="*/ 411 h 423"/>
                <a:gd name="T36" fmla="*/ 11 w 309"/>
                <a:gd name="T37" fmla="*/ 419 h 423"/>
                <a:gd name="T38" fmla="*/ 0 w 309"/>
                <a:gd name="T39" fmla="*/ 423 h 423"/>
                <a:gd name="T40" fmla="*/ 0 w 309"/>
                <a:gd name="T41" fmla="*/ 423 h 423"/>
                <a:gd name="T42" fmla="*/ 11 w 309"/>
                <a:gd name="T43" fmla="*/ 419 h 423"/>
                <a:gd name="T44" fmla="*/ 20 w 309"/>
                <a:gd name="T45" fmla="*/ 417 h 423"/>
                <a:gd name="T46" fmla="*/ 31 w 309"/>
                <a:gd name="T47" fmla="*/ 416 h 423"/>
                <a:gd name="T48" fmla="*/ 35 w 309"/>
                <a:gd name="T49" fmla="*/ 416 h 423"/>
                <a:gd name="T50" fmla="*/ 35 w 309"/>
                <a:gd name="T51" fmla="*/ 416 h 423"/>
                <a:gd name="T52" fmla="*/ 41 w 309"/>
                <a:gd name="T53" fmla="*/ 414 h 423"/>
                <a:gd name="T54" fmla="*/ 41 w 309"/>
                <a:gd name="T55" fmla="*/ 414 h 423"/>
                <a:gd name="T56" fmla="*/ 41 w 309"/>
                <a:gd name="T57" fmla="*/ 414 h 423"/>
                <a:gd name="T58" fmla="*/ 44 w 309"/>
                <a:gd name="T59" fmla="*/ 413 h 423"/>
                <a:gd name="T60" fmla="*/ 68 w 309"/>
                <a:gd name="T61" fmla="*/ 406 h 423"/>
                <a:gd name="T62" fmla="*/ 78 w 309"/>
                <a:gd name="T63" fmla="*/ 403 h 423"/>
                <a:gd name="T64" fmla="*/ 91 w 309"/>
                <a:gd name="T65" fmla="*/ 397 h 423"/>
                <a:gd name="T66" fmla="*/ 111 w 309"/>
                <a:gd name="T67" fmla="*/ 388 h 423"/>
                <a:gd name="T68" fmla="*/ 128 w 309"/>
                <a:gd name="T69" fmla="*/ 378 h 423"/>
                <a:gd name="T70" fmla="*/ 169 w 309"/>
                <a:gd name="T71" fmla="*/ 350 h 423"/>
                <a:gd name="T72" fmla="*/ 215 w 309"/>
                <a:gd name="T73" fmla="*/ 303 h 423"/>
                <a:gd name="T74" fmla="*/ 263 w 309"/>
                <a:gd name="T75" fmla="*/ 232 h 423"/>
                <a:gd name="T76" fmla="*/ 282 w 309"/>
                <a:gd name="T77" fmla="*/ 193 h 423"/>
                <a:gd name="T78" fmla="*/ 295 w 309"/>
                <a:gd name="T79" fmla="*/ 155 h 423"/>
                <a:gd name="T80" fmla="*/ 303 w 309"/>
                <a:gd name="T81" fmla="*/ 118 h 423"/>
                <a:gd name="T82" fmla="*/ 305 w 309"/>
                <a:gd name="T83" fmla="*/ 24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423">
                  <a:moveTo>
                    <a:pt x="300" y="0"/>
                  </a:moveTo>
                  <a:cubicBezTo>
                    <a:pt x="300" y="5"/>
                    <a:pt x="300" y="9"/>
                    <a:pt x="300" y="14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300" y="28"/>
                    <a:pt x="300" y="28"/>
                    <a:pt x="300" y="28"/>
                  </a:cubicBezTo>
                  <a:cubicBezTo>
                    <a:pt x="300" y="34"/>
                    <a:pt x="300" y="39"/>
                    <a:pt x="300" y="44"/>
                  </a:cubicBezTo>
                  <a:cubicBezTo>
                    <a:pt x="299" y="49"/>
                    <a:pt x="299" y="54"/>
                    <a:pt x="299" y="60"/>
                  </a:cubicBezTo>
                  <a:cubicBezTo>
                    <a:pt x="298" y="65"/>
                    <a:pt x="297" y="71"/>
                    <a:pt x="297" y="77"/>
                  </a:cubicBezTo>
                  <a:cubicBezTo>
                    <a:pt x="296" y="82"/>
                    <a:pt x="295" y="88"/>
                    <a:pt x="294" y="94"/>
                  </a:cubicBezTo>
                  <a:cubicBezTo>
                    <a:pt x="293" y="100"/>
                    <a:pt x="292" y="106"/>
                    <a:pt x="291" y="112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7" y="131"/>
                    <a:pt x="287" y="131"/>
                    <a:pt x="287" y="131"/>
                  </a:cubicBezTo>
                  <a:cubicBezTo>
                    <a:pt x="283" y="143"/>
                    <a:pt x="280" y="156"/>
                    <a:pt x="275" y="169"/>
                  </a:cubicBezTo>
                  <a:cubicBezTo>
                    <a:pt x="272" y="176"/>
                    <a:pt x="270" y="182"/>
                    <a:pt x="267" y="189"/>
                  </a:cubicBezTo>
                  <a:cubicBezTo>
                    <a:pt x="265" y="195"/>
                    <a:pt x="261" y="202"/>
                    <a:pt x="258" y="209"/>
                  </a:cubicBezTo>
                  <a:cubicBezTo>
                    <a:pt x="255" y="215"/>
                    <a:pt x="252" y="222"/>
                    <a:pt x="248" y="228"/>
                  </a:cubicBezTo>
                  <a:cubicBezTo>
                    <a:pt x="244" y="234"/>
                    <a:pt x="241" y="241"/>
                    <a:pt x="237" y="247"/>
                  </a:cubicBezTo>
                  <a:cubicBezTo>
                    <a:pt x="233" y="253"/>
                    <a:pt x="229" y="260"/>
                    <a:pt x="224" y="265"/>
                  </a:cubicBezTo>
                  <a:cubicBezTo>
                    <a:pt x="220" y="271"/>
                    <a:pt x="215" y="277"/>
                    <a:pt x="211" y="283"/>
                  </a:cubicBezTo>
                  <a:cubicBezTo>
                    <a:pt x="206" y="289"/>
                    <a:pt x="202" y="294"/>
                    <a:pt x="197" y="300"/>
                  </a:cubicBezTo>
                  <a:cubicBezTo>
                    <a:pt x="192" y="305"/>
                    <a:pt x="187" y="310"/>
                    <a:pt x="182" y="315"/>
                  </a:cubicBezTo>
                  <a:cubicBezTo>
                    <a:pt x="175" y="322"/>
                    <a:pt x="175" y="322"/>
                    <a:pt x="175" y="322"/>
                  </a:cubicBezTo>
                  <a:cubicBezTo>
                    <a:pt x="171" y="326"/>
                    <a:pt x="171" y="326"/>
                    <a:pt x="171" y="326"/>
                  </a:cubicBezTo>
                  <a:cubicBezTo>
                    <a:pt x="167" y="329"/>
                    <a:pt x="167" y="329"/>
                    <a:pt x="167" y="329"/>
                  </a:cubicBezTo>
                  <a:cubicBezTo>
                    <a:pt x="162" y="334"/>
                    <a:pt x="157" y="338"/>
                    <a:pt x="152" y="342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2" y="350"/>
                    <a:pt x="139" y="352"/>
                    <a:pt x="137" y="354"/>
                  </a:cubicBezTo>
                  <a:cubicBezTo>
                    <a:pt x="132" y="358"/>
                    <a:pt x="127" y="361"/>
                    <a:pt x="122" y="365"/>
                  </a:cubicBezTo>
                  <a:cubicBezTo>
                    <a:pt x="117" y="368"/>
                    <a:pt x="112" y="371"/>
                    <a:pt x="107" y="375"/>
                  </a:cubicBezTo>
                  <a:cubicBezTo>
                    <a:pt x="102" y="377"/>
                    <a:pt x="97" y="380"/>
                    <a:pt x="92" y="383"/>
                  </a:cubicBezTo>
                  <a:cubicBezTo>
                    <a:pt x="83" y="388"/>
                    <a:pt x="73" y="394"/>
                    <a:pt x="64" y="398"/>
                  </a:cubicBezTo>
                  <a:cubicBezTo>
                    <a:pt x="50" y="404"/>
                    <a:pt x="50" y="404"/>
                    <a:pt x="50" y="404"/>
                  </a:cubicBezTo>
                  <a:cubicBezTo>
                    <a:pt x="43" y="407"/>
                    <a:pt x="43" y="407"/>
                    <a:pt x="43" y="407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33" y="411"/>
                    <a:pt x="33" y="411"/>
                    <a:pt x="33" y="411"/>
                  </a:cubicBezTo>
                  <a:cubicBezTo>
                    <a:pt x="32" y="411"/>
                    <a:pt x="32" y="411"/>
                    <a:pt x="32" y="411"/>
                  </a:cubicBezTo>
                  <a:cubicBezTo>
                    <a:pt x="29" y="413"/>
                    <a:pt x="25" y="414"/>
                    <a:pt x="21" y="415"/>
                  </a:cubicBezTo>
                  <a:cubicBezTo>
                    <a:pt x="11" y="419"/>
                    <a:pt x="11" y="419"/>
                    <a:pt x="11" y="419"/>
                  </a:cubicBezTo>
                  <a:cubicBezTo>
                    <a:pt x="8" y="420"/>
                    <a:pt x="4" y="421"/>
                    <a:pt x="0" y="4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4" y="421"/>
                    <a:pt x="8" y="420"/>
                    <a:pt x="11" y="419"/>
                  </a:cubicBezTo>
                  <a:cubicBezTo>
                    <a:pt x="13" y="419"/>
                    <a:pt x="15" y="418"/>
                    <a:pt x="17" y="418"/>
                  </a:cubicBezTo>
                  <a:cubicBezTo>
                    <a:pt x="18" y="417"/>
                    <a:pt x="19" y="417"/>
                    <a:pt x="20" y="417"/>
                  </a:cubicBezTo>
                  <a:cubicBezTo>
                    <a:pt x="21" y="417"/>
                    <a:pt x="21" y="417"/>
                    <a:pt x="21" y="417"/>
                  </a:cubicBezTo>
                  <a:cubicBezTo>
                    <a:pt x="25" y="416"/>
                    <a:pt x="28" y="416"/>
                    <a:pt x="31" y="416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4"/>
                    <a:pt x="41" y="413"/>
                    <a:pt x="41" y="413"/>
                  </a:cubicBezTo>
                  <a:cubicBezTo>
                    <a:pt x="41" y="413"/>
                    <a:pt x="41" y="413"/>
                    <a:pt x="41" y="414"/>
                  </a:cubicBezTo>
                  <a:cubicBezTo>
                    <a:pt x="40" y="414"/>
                    <a:pt x="40" y="414"/>
                    <a:pt x="40" y="414"/>
                  </a:cubicBezTo>
                  <a:cubicBezTo>
                    <a:pt x="40" y="414"/>
                    <a:pt x="40" y="414"/>
                    <a:pt x="41" y="414"/>
                  </a:cubicBezTo>
                  <a:cubicBezTo>
                    <a:pt x="41" y="414"/>
                    <a:pt x="41" y="414"/>
                    <a:pt x="41" y="414"/>
                  </a:cubicBezTo>
                  <a:cubicBezTo>
                    <a:pt x="41" y="414"/>
                    <a:pt x="41" y="414"/>
                    <a:pt x="41" y="414"/>
                  </a:cubicBezTo>
                  <a:cubicBezTo>
                    <a:pt x="41" y="413"/>
                    <a:pt x="41" y="413"/>
                    <a:pt x="41" y="413"/>
                  </a:cubicBezTo>
                  <a:cubicBezTo>
                    <a:pt x="44" y="413"/>
                    <a:pt x="44" y="413"/>
                    <a:pt x="44" y="413"/>
                  </a:cubicBezTo>
                  <a:cubicBezTo>
                    <a:pt x="48" y="412"/>
                    <a:pt x="52" y="410"/>
                    <a:pt x="56" y="409"/>
                  </a:cubicBezTo>
                  <a:cubicBezTo>
                    <a:pt x="60" y="408"/>
                    <a:pt x="64" y="407"/>
                    <a:pt x="68" y="406"/>
                  </a:cubicBezTo>
                  <a:cubicBezTo>
                    <a:pt x="70" y="405"/>
                    <a:pt x="72" y="404"/>
                    <a:pt x="74" y="404"/>
                  </a:cubicBezTo>
                  <a:cubicBezTo>
                    <a:pt x="75" y="403"/>
                    <a:pt x="76" y="403"/>
                    <a:pt x="78" y="403"/>
                  </a:cubicBezTo>
                  <a:cubicBezTo>
                    <a:pt x="79" y="402"/>
                    <a:pt x="80" y="402"/>
                    <a:pt x="81" y="401"/>
                  </a:cubicBezTo>
                  <a:cubicBezTo>
                    <a:pt x="84" y="400"/>
                    <a:pt x="88" y="399"/>
                    <a:pt x="91" y="397"/>
                  </a:cubicBezTo>
                  <a:cubicBezTo>
                    <a:pt x="91" y="397"/>
                    <a:pt x="91" y="397"/>
                    <a:pt x="91" y="397"/>
                  </a:cubicBezTo>
                  <a:cubicBezTo>
                    <a:pt x="98" y="395"/>
                    <a:pt x="104" y="392"/>
                    <a:pt x="111" y="388"/>
                  </a:cubicBezTo>
                  <a:cubicBezTo>
                    <a:pt x="114" y="387"/>
                    <a:pt x="116" y="385"/>
                    <a:pt x="119" y="384"/>
                  </a:cubicBezTo>
                  <a:cubicBezTo>
                    <a:pt x="122" y="382"/>
                    <a:pt x="125" y="380"/>
                    <a:pt x="128" y="378"/>
                  </a:cubicBezTo>
                  <a:cubicBezTo>
                    <a:pt x="135" y="375"/>
                    <a:pt x="141" y="371"/>
                    <a:pt x="147" y="366"/>
                  </a:cubicBezTo>
                  <a:cubicBezTo>
                    <a:pt x="154" y="362"/>
                    <a:pt x="161" y="356"/>
                    <a:pt x="169" y="350"/>
                  </a:cubicBezTo>
                  <a:cubicBezTo>
                    <a:pt x="176" y="344"/>
                    <a:pt x="183" y="338"/>
                    <a:pt x="191" y="330"/>
                  </a:cubicBezTo>
                  <a:cubicBezTo>
                    <a:pt x="199" y="322"/>
                    <a:pt x="207" y="313"/>
                    <a:pt x="215" y="303"/>
                  </a:cubicBezTo>
                  <a:cubicBezTo>
                    <a:pt x="223" y="293"/>
                    <a:pt x="231" y="283"/>
                    <a:pt x="239" y="271"/>
                  </a:cubicBezTo>
                  <a:cubicBezTo>
                    <a:pt x="248" y="258"/>
                    <a:pt x="256" y="245"/>
                    <a:pt x="263" y="232"/>
                  </a:cubicBezTo>
                  <a:cubicBezTo>
                    <a:pt x="267" y="225"/>
                    <a:pt x="270" y="219"/>
                    <a:pt x="273" y="212"/>
                  </a:cubicBezTo>
                  <a:cubicBezTo>
                    <a:pt x="276" y="206"/>
                    <a:pt x="280" y="199"/>
                    <a:pt x="282" y="193"/>
                  </a:cubicBezTo>
                  <a:cubicBezTo>
                    <a:pt x="285" y="186"/>
                    <a:pt x="287" y="180"/>
                    <a:pt x="289" y="173"/>
                  </a:cubicBezTo>
                  <a:cubicBezTo>
                    <a:pt x="291" y="167"/>
                    <a:pt x="294" y="161"/>
                    <a:pt x="295" y="155"/>
                  </a:cubicBezTo>
                  <a:cubicBezTo>
                    <a:pt x="297" y="148"/>
                    <a:pt x="298" y="142"/>
                    <a:pt x="300" y="136"/>
                  </a:cubicBezTo>
                  <a:cubicBezTo>
                    <a:pt x="301" y="130"/>
                    <a:pt x="302" y="124"/>
                    <a:pt x="303" y="118"/>
                  </a:cubicBezTo>
                  <a:cubicBezTo>
                    <a:pt x="309" y="83"/>
                    <a:pt x="309" y="52"/>
                    <a:pt x="305" y="24"/>
                  </a:cubicBezTo>
                  <a:cubicBezTo>
                    <a:pt x="305" y="24"/>
                    <a:pt x="305" y="24"/>
                    <a:pt x="305" y="24"/>
                  </a:cubicBezTo>
                  <a:cubicBezTo>
                    <a:pt x="304" y="16"/>
                    <a:pt x="302" y="8"/>
                    <a:pt x="30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0" name="Freeform 108">
              <a:extLst>
                <a:ext uri="{FF2B5EF4-FFF2-40B4-BE49-F238E27FC236}">
                  <a16:creationId xmlns:a16="http://schemas.microsoft.com/office/drawing/2014/main" xmlns="" id="{A809BD9E-DACC-4A06-8244-0A678F6C62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1862" y="2928937"/>
              <a:ext cx="44450" cy="212725"/>
            </a:xfrm>
            <a:custGeom>
              <a:avLst/>
              <a:gdLst>
                <a:gd name="T0" fmla="*/ 30 w 30"/>
                <a:gd name="T1" fmla="*/ 0 h 144"/>
                <a:gd name="T2" fmla="*/ 22 w 30"/>
                <a:gd name="T3" fmla="*/ 15 h 144"/>
                <a:gd name="T4" fmla="*/ 15 w 30"/>
                <a:gd name="T5" fmla="*/ 31 h 144"/>
                <a:gd name="T6" fmla="*/ 3 w 30"/>
                <a:gd name="T7" fmla="*/ 63 h 144"/>
                <a:gd name="T8" fmla="*/ 1 w 30"/>
                <a:gd name="T9" fmla="*/ 71 h 144"/>
                <a:gd name="T10" fmla="*/ 0 w 30"/>
                <a:gd name="T11" fmla="*/ 79 h 144"/>
                <a:gd name="T12" fmla="*/ 0 w 30"/>
                <a:gd name="T13" fmla="*/ 91 h 144"/>
                <a:gd name="T14" fmla="*/ 0 w 30"/>
                <a:gd name="T15" fmla="*/ 93 h 144"/>
                <a:gd name="T16" fmla="*/ 1 w 30"/>
                <a:gd name="T17" fmla="*/ 105 h 144"/>
                <a:gd name="T18" fmla="*/ 3 w 30"/>
                <a:gd name="T19" fmla="*/ 116 h 144"/>
                <a:gd name="T20" fmla="*/ 9 w 30"/>
                <a:gd name="T21" fmla="*/ 132 h 144"/>
                <a:gd name="T22" fmla="*/ 12 w 30"/>
                <a:gd name="T23" fmla="*/ 139 h 144"/>
                <a:gd name="T24" fmla="*/ 14 w 30"/>
                <a:gd name="T25" fmla="*/ 144 h 144"/>
                <a:gd name="T26" fmla="*/ 16 w 30"/>
                <a:gd name="T27" fmla="*/ 130 h 144"/>
                <a:gd name="T28" fmla="*/ 18 w 30"/>
                <a:gd name="T29" fmla="*/ 115 h 144"/>
                <a:gd name="T30" fmla="*/ 20 w 30"/>
                <a:gd name="T31" fmla="*/ 98 h 144"/>
                <a:gd name="T32" fmla="*/ 21 w 30"/>
                <a:gd name="T33" fmla="*/ 90 h 144"/>
                <a:gd name="T34" fmla="*/ 22 w 30"/>
                <a:gd name="T35" fmla="*/ 81 h 144"/>
                <a:gd name="T36" fmla="*/ 26 w 30"/>
                <a:gd name="T37" fmla="*/ 43 h 144"/>
                <a:gd name="T38" fmla="*/ 27 w 30"/>
                <a:gd name="T39" fmla="*/ 30 h 144"/>
                <a:gd name="T40" fmla="*/ 27 w 30"/>
                <a:gd name="T41" fmla="*/ 30 h 144"/>
                <a:gd name="T42" fmla="*/ 28 w 30"/>
                <a:gd name="T43" fmla="*/ 22 h 144"/>
                <a:gd name="T44" fmla="*/ 29 w 30"/>
                <a:gd name="T45" fmla="*/ 11 h 144"/>
                <a:gd name="T46" fmla="*/ 30 w 30"/>
                <a:gd name="T47" fmla="*/ 0 h 144"/>
                <a:gd name="T48" fmla="*/ 30 w 30"/>
                <a:gd name="T49" fmla="*/ 0 h 144"/>
                <a:gd name="T50" fmla="*/ 30 w 30"/>
                <a:gd name="T51" fmla="*/ 0 h 144"/>
                <a:gd name="T52" fmla="*/ 30 w 30"/>
                <a:gd name="T53" fmla="*/ 0 h 144"/>
                <a:gd name="T54" fmla="*/ 30 w 30"/>
                <a:gd name="T55" fmla="*/ 0 h 144"/>
                <a:gd name="T56" fmla="*/ 30 w 30"/>
                <a:gd name="T57" fmla="*/ 0 h 144"/>
                <a:gd name="T58" fmla="*/ 30 w 30"/>
                <a:gd name="T5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144">
                  <a:moveTo>
                    <a:pt x="30" y="0"/>
                  </a:moveTo>
                  <a:cubicBezTo>
                    <a:pt x="27" y="5"/>
                    <a:pt x="24" y="10"/>
                    <a:pt x="22" y="15"/>
                  </a:cubicBezTo>
                  <a:cubicBezTo>
                    <a:pt x="19" y="20"/>
                    <a:pt x="17" y="26"/>
                    <a:pt x="15" y="31"/>
                  </a:cubicBezTo>
                  <a:cubicBezTo>
                    <a:pt x="10" y="41"/>
                    <a:pt x="7" y="52"/>
                    <a:pt x="3" y="63"/>
                  </a:cubicBezTo>
                  <a:cubicBezTo>
                    <a:pt x="2" y="66"/>
                    <a:pt x="2" y="69"/>
                    <a:pt x="1" y="71"/>
                  </a:cubicBezTo>
                  <a:cubicBezTo>
                    <a:pt x="1" y="74"/>
                    <a:pt x="1" y="77"/>
                    <a:pt x="0" y="79"/>
                  </a:cubicBezTo>
                  <a:cubicBezTo>
                    <a:pt x="0" y="83"/>
                    <a:pt x="0" y="87"/>
                    <a:pt x="0" y="91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7"/>
                    <a:pt x="1" y="102"/>
                    <a:pt x="1" y="105"/>
                  </a:cubicBezTo>
                  <a:cubicBezTo>
                    <a:pt x="2" y="109"/>
                    <a:pt x="2" y="113"/>
                    <a:pt x="3" y="116"/>
                  </a:cubicBezTo>
                  <a:cubicBezTo>
                    <a:pt x="5" y="122"/>
                    <a:pt x="7" y="128"/>
                    <a:pt x="9" y="132"/>
                  </a:cubicBezTo>
                  <a:cubicBezTo>
                    <a:pt x="10" y="135"/>
                    <a:pt x="11" y="137"/>
                    <a:pt x="12" y="139"/>
                  </a:cubicBezTo>
                  <a:cubicBezTo>
                    <a:pt x="13" y="141"/>
                    <a:pt x="14" y="142"/>
                    <a:pt x="14" y="144"/>
                  </a:cubicBezTo>
                  <a:cubicBezTo>
                    <a:pt x="15" y="140"/>
                    <a:pt x="16" y="135"/>
                    <a:pt x="16" y="130"/>
                  </a:cubicBezTo>
                  <a:cubicBezTo>
                    <a:pt x="17" y="125"/>
                    <a:pt x="18" y="120"/>
                    <a:pt x="18" y="115"/>
                  </a:cubicBezTo>
                  <a:cubicBezTo>
                    <a:pt x="19" y="109"/>
                    <a:pt x="20" y="104"/>
                    <a:pt x="20" y="98"/>
                  </a:cubicBezTo>
                  <a:cubicBezTo>
                    <a:pt x="21" y="96"/>
                    <a:pt x="21" y="93"/>
                    <a:pt x="21" y="90"/>
                  </a:cubicBezTo>
                  <a:cubicBezTo>
                    <a:pt x="22" y="87"/>
                    <a:pt x="22" y="84"/>
                    <a:pt x="22" y="81"/>
                  </a:cubicBezTo>
                  <a:cubicBezTo>
                    <a:pt x="23" y="69"/>
                    <a:pt x="25" y="57"/>
                    <a:pt x="26" y="43"/>
                  </a:cubicBezTo>
                  <a:cubicBezTo>
                    <a:pt x="26" y="39"/>
                    <a:pt x="27" y="35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8"/>
                    <a:pt x="28" y="25"/>
                    <a:pt x="28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7"/>
                    <a:pt x="29" y="4"/>
                    <a:pt x="30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1" name="Oval 109">
              <a:extLst>
                <a:ext uri="{FF2B5EF4-FFF2-40B4-BE49-F238E27FC236}">
                  <a16:creationId xmlns:a16="http://schemas.microsoft.com/office/drawing/2014/main" xmlns="" id="{1D72CDF8-BCB5-47CC-93C1-08D01262A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7087" y="2536825"/>
              <a:ext cx="1901826" cy="1876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2" name="Freeform 110">
              <a:extLst>
                <a:ext uri="{FF2B5EF4-FFF2-40B4-BE49-F238E27FC236}">
                  <a16:creationId xmlns:a16="http://schemas.microsoft.com/office/drawing/2014/main" xmlns="" id="{31ACDF8D-162A-4768-BA19-FECE0B263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7" y="2528887"/>
              <a:ext cx="936625" cy="1892300"/>
            </a:xfrm>
            <a:custGeom>
              <a:avLst/>
              <a:gdLst>
                <a:gd name="T0" fmla="*/ 641 w 641"/>
                <a:gd name="T1" fmla="*/ 642 h 1285"/>
                <a:gd name="T2" fmla="*/ 0 w 641"/>
                <a:gd name="T3" fmla="*/ 0 h 1285"/>
                <a:gd name="T4" fmla="*/ 0 w 641"/>
                <a:gd name="T5" fmla="*/ 1285 h 1285"/>
                <a:gd name="T6" fmla="*/ 641 w 641"/>
                <a:gd name="T7" fmla="*/ 642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" h="1285">
                  <a:moveTo>
                    <a:pt x="641" y="642"/>
                  </a:moveTo>
                  <a:cubicBezTo>
                    <a:pt x="641" y="288"/>
                    <a:pt x="354" y="1"/>
                    <a:pt x="0" y="0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354" y="1284"/>
                    <a:pt x="641" y="996"/>
                    <a:pt x="641" y="6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3" name="Freeform 111">
              <a:extLst>
                <a:ext uri="{FF2B5EF4-FFF2-40B4-BE49-F238E27FC236}">
                  <a16:creationId xmlns:a16="http://schemas.microsoft.com/office/drawing/2014/main" xmlns="" id="{665DB078-22E4-40D1-BC7B-A6ADA16050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3237" y="2525712"/>
              <a:ext cx="900113" cy="1897063"/>
            </a:xfrm>
            <a:custGeom>
              <a:avLst/>
              <a:gdLst>
                <a:gd name="T0" fmla="*/ 548 w 616"/>
                <a:gd name="T1" fmla="*/ 393 h 1288"/>
                <a:gd name="T2" fmla="*/ 519 w 616"/>
                <a:gd name="T3" fmla="*/ 409 h 1288"/>
                <a:gd name="T4" fmla="*/ 469 w 616"/>
                <a:gd name="T5" fmla="*/ 337 h 1288"/>
                <a:gd name="T6" fmla="*/ 441 w 616"/>
                <a:gd name="T7" fmla="*/ 353 h 1288"/>
                <a:gd name="T8" fmla="*/ 473 w 616"/>
                <a:gd name="T9" fmla="*/ 382 h 1288"/>
                <a:gd name="T10" fmla="*/ 443 w 616"/>
                <a:gd name="T11" fmla="*/ 405 h 1288"/>
                <a:gd name="T12" fmla="*/ 463 w 616"/>
                <a:gd name="T13" fmla="*/ 386 h 1288"/>
                <a:gd name="T14" fmla="*/ 389 w 616"/>
                <a:gd name="T15" fmla="*/ 356 h 1288"/>
                <a:gd name="T16" fmla="*/ 330 w 616"/>
                <a:gd name="T17" fmla="*/ 408 h 1288"/>
                <a:gd name="T18" fmla="*/ 262 w 616"/>
                <a:gd name="T19" fmla="*/ 402 h 1288"/>
                <a:gd name="T20" fmla="*/ 294 w 616"/>
                <a:gd name="T21" fmla="*/ 343 h 1288"/>
                <a:gd name="T22" fmla="*/ 317 w 616"/>
                <a:gd name="T23" fmla="*/ 328 h 1288"/>
                <a:gd name="T24" fmla="*/ 378 w 616"/>
                <a:gd name="T25" fmla="*/ 262 h 1288"/>
                <a:gd name="T26" fmla="*/ 432 w 616"/>
                <a:gd name="T27" fmla="*/ 261 h 1288"/>
                <a:gd name="T28" fmla="*/ 392 w 616"/>
                <a:gd name="T29" fmla="*/ 217 h 1288"/>
                <a:gd name="T30" fmla="*/ 386 w 616"/>
                <a:gd name="T31" fmla="*/ 186 h 1288"/>
                <a:gd name="T32" fmla="*/ 0 w 616"/>
                <a:gd name="T33" fmla="*/ 0 h 1288"/>
                <a:gd name="T34" fmla="*/ 12 w 616"/>
                <a:gd name="T35" fmla="*/ 144 h 1288"/>
                <a:gd name="T36" fmla="*/ 0 w 616"/>
                <a:gd name="T37" fmla="*/ 167 h 1288"/>
                <a:gd name="T38" fmla="*/ 12 w 616"/>
                <a:gd name="T39" fmla="*/ 282 h 1288"/>
                <a:gd name="T40" fmla="*/ 19 w 616"/>
                <a:gd name="T41" fmla="*/ 310 h 1288"/>
                <a:gd name="T42" fmla="*/ 10 w 616"/>
                <a:gd name="T43" fmla="*/ 326 h 1288"/>
                <a:gd name="T44" fmla="*/ 16 w 616"/>
                <a:gd name="T45" fmla="*/ 761 h 1288"/>
                <a:gd name="T46" fmla="*/ 114 w 616"/>
                <a:gd name="T47" fmla="*/ 796 h 1288"/>
                <a:gd name="T48" fmla="*/ 74 w 616"/>
                <a:gd name="T49" fmla="*/ 931 h 1288"/>
                <a:gd name="T50" fmla="*/ 0 w 616"/>
                <a:gd name="T51" fmla="*/ 971 h 1288"/>
                <a:gd name="T52" fmla="*/ 0 w 616"/>
                <a:gd name="T53" fmla="*/ 1023 h 1288"/>
                <a:gd name="T54" fmla="*/ 477 w 616"/>
                <a:gd name="T55" fmla="*/ 1050 h 1288"/>
                <a:gd name="T56" fmla="*/ 452 w 616"/>
                <a:gd name="T57" fmla="*/ 922 h 1288"/>
                <a:gd name="T58" fmla="*/ 456 w 616"/>
                <a:gd name="T59" fmla="*/ 837 h 1288"/>
                <a:gd name="T60" fmla="*/ 375 w 616"/>
                <a:gd name="T61" fmla="*/ 698 h 1288"/>
                <a:gd name="T62" fmla="*/ 319 w 616"/>
                <a:gd name="T63" fmla="*/ 696 h 1288"/>
                <a:gd name="T64" fmla="*/ 242 w 616"/>
                <a:gd name="T65" fmla="*/ 701 h 1288"/>
                <a:gd name="T66" fmla="*/ 191 w 616"/>
                <a:gd name="T67" fmla="*/ 572 h 1288"/>
                <a:gd name="T68" fmla="*/ 175 w 616"/>
                <a:gd name="T69" fmla="*/ 529 h 1288"/>
                <a:gd name="T70" fmla="*/ 281 w 616"/>
                <a:gd name="T71" fmla="*/ 422 h 1288"/>
                <a:gd name="T72" fmla="*/ 346 w 616"/>
                <a:gd name="T73" fmla="*/ 412 h 1288"/>
                <a:gd name="T74" fmla="*/ 475 w 616"/>
                <a:gd name="T75" fmla="*/ 457 h 1288"/>
                <a:gd name="T76" fmla="*/ 497 w 616"/>
                <a:gd name="T77" fmla="*/ 445 h 1288"/>
                <a:gd name="T78" fmla="*/ 613 w 616"/>
                <a:gd name="T79" fmla="*/ 465 h 1288"/>
                <a:gd name="T80" fmla="*/ 295 w 616"/>
                <a:gd name="T81" fmla="*/ 228 h 1288"/>
                <a:gd name="T82" fmla="*/ 327 w 616"/>
                <a:gd name="T83" fmla="*/ 240 h 1288"/>
                <a:gd name="T84" fmla="*/ 359 w 616"/>
                <a:gd name="T85" fmla="*/ 272 h 1288"/>
                <a:gd name="T86" fmla="*/ 303 w 616"/>
                <a:gd name="T87" fmla="*/ 290 h 1288"/>
                <a:gd name="T88" fmla="*/ 319 w 616"/>
                <a:gd name="T89" fmla="*/ 254 h 1288"/>
                <a:gd name="T90" fmla="*/ 295 w 616"/>
                <a:gd name="T91" fmla="*/ 228 h 1288"/>
                <a:gd name="T92" fmla="*/ 290 w 616"/>
                <a:gd name="T93" fmla="*/ 243 h 1288"/>
                <a:gd name="T94" fmla="*/ 275 w 616"/>
                <a:gd name="T95" fmla="*/ 281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6" h="1288">
                  <a:moveTo>
                    <a:pt x="599" y="411"/>
                  </a:moveTo>
                  <a:cubicBezTo>
                    <a:pt x="565" y="412"/>
                    <a:pt x="565" y="412"/>
                    <a:pt x="565" y="412"/>
                  </a:cubicBezTo>
                  <a:cubicBezTo>
                    <a:pt x="548" y="393"/>
                    <a:pt x="548" y="393"/>
                    <a:pt x="548" y="393"/>
                  </a:cubicBezTo>
                  <a:cubicBezTo>
                    <a:pt x="545" y="364"/>
                    <a:pt x="545" y="364"/>
                    <a:pt x="545" y="364"/>
                  </a:cubicBezTo>
                  <a:cubicBezTo>
                    <a:pt x="528" y="373"/>
                    <a:pt x="528" y="373"/>
                    <a:pt x="528" y="373"/>
                  </a:cubicBezTo>
                  <a:cubicBezTo>
                    <a:pt x="519" y="409"/>
                    <a:pt x="519" y="409"/>
                    <a:pt x="519" y="409"/>
                  </a:cubicBezTo>
                  <a:cubicBezTo>
                    <a:pt x="494" y="383"/>
                    <a:pt x="494" y="383"/>
                    <a:pt x="494" y="383"/>
                  </a:cubicBezTo>
                  <a:cubicBezTo>
                    <a:pt x="493" y="358"/>
                    <a:pt x="493" y="358"/>
                    <a:pt x="493" y="358"/>
                  </a:cubicBezTo>
                  <a:cubicBezTo>
                    <a:pt x="469" y="337"/>
                    <a:pt x="469" y="337"/>
                    <a:pt x="469" y="337"/>
                  </a:cubicBezTo>
                  <a:cubicBezTo>
                    <a:pt x="460" y="328"/>
                    <a:pt x="460" y="328"/>
                    <a:pt x="460" y="328"/>
                  </a:cubicBezTo>
                  <a:cubicBezTo>
                    <a:pt x="432" y="328"/>
                    <a:pt x="432" y="328"/>
                    <a:pt x="432" y="328"/>
                  </a:cubicBezTo>
                  <a:cubicBezTo>
                    <a:pt x="441" y="353"/>
                    <a:pt x="441" y="353"/>
                    <a:pt x="441" y="353"/>
                  </a:cubicBezTo>
                  <a:cubicBezTo>
                    <a:pt x="474" y="372"/>
                    <a:pt x="474" y="372"/>
                    <a:pt x="474" y="372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473" y="382"/>
                    <a:pt x="473" y="382"/>
                    <a:pt x="473" y="382"/>
                  </a:cubicBezTo>
                  <a:cubicBezTo>
                    <a:pt x="473" y="401"/>
                    <a:pt x="473" y="401"/>
                    <a:pt x="473" y="401"/>
                  </a:cubicBezTo>
                  <a:cubicBezTo>
                    <a:pt x="457" y="408"/>
                    <a:pt x="457" y="408"/>
                    <a:pt x="457" y="408"/>
                  </a:cubicBezTo>
                  <a:cubicBezTo>
                    <a:pt x="443" y="405"/>
                    <a:pt x="443" y="405"/>
                    <a:pt x="443" y="405"/>
                  </a:cubicBezTo>
                  <a:cubicBezTo>
                    <a:pt x="434" y="393"/>
                    <a:pt x="434" y="393"/>
                    <a:pt x="434" y="393"/>
                  </a:cubicBezTo>
                  <a:cubicBezTo>
                    <a:pt x="457" y="394"/>
                    <a:pt x="457" y="394"/>
                    <a:pt x="457" y="394"/>
                  </a:cubicBezTo>
                  <a:cubicBezTo>
                    <a:pt x="463" y="386"/>
                    <a:pt x="463" y="386"/>
                    <a:pt x="463" y="38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409" y="337"/>
                    <a:pt x="409" y="337"/>
                    <a:pt x="409" y="337"/>
                  </a:cubicBezTo>
                  <a:cubicBezTo>
                    <a:pt x="389" y="356"/>
                    <a:pt x="389" y="356"/>
                    <a:pt x="389" y="356"/>
                  </a:cubicBezTo>
                  <a:cubicBezTo>
                    <a:pt x="368" y="351"/>
                    <a:pt x="368" y="351"/>
                    <a:pt x="368" y="351"/>
                  </a:cubicBezTo>
                  <a:cubicBezTo>
                    <a:pt x="336" y="392"/>
                    <a:pt x="336" y="392"/>
                    <a:pt x="336" y="392"/>
                  </a:cubicBezTo>
                  <a:cubicBezTo>
                    <a:pt x="330" y="408"/>
                    <a:pt x="330" y="408"/>
                    <a:pt x="330" y="408"/>
                  </a:cubicBezTo>
                  <a:cubicBezTo>
                    <a:pt x="310" y="410"/>
                    <a:pt x="310" y="410"/>
                    <a:pt x="310" y="410"/>
                  </a:cubicBezTo>
                  <a:cubicBezTo>
                    <a:pt x="280" y="411"/>
                    <a:pt x="280" y="411"/>
                    <a:pt x="280" y="411"/>
                  </a:cubicBezTo>
                  <a:cubicBezTo>
                    <a:pt x="262" y="402"/>
                    <a:pt x="262" y="402"/>
                    <a:pt x="262" y="402"/>
                  </a:cubicBezTo>
                  <a:cubicBezTo>
                    <a:pt x="257" y="367"/>
                    <a:pt x="257" y="367"/>
                    <a:pt x="257" y="367"/>
                  </a:cubicBezTo>
                  <a:cubicBezTo>
                    <a:pt x="263" y="350"/>
                    <a:pt x="263" y="350"/>
                    <a:pt x="263" y="350"/>
                  </a:cubicBezTo>
                  <a:cubicBezTo>
                    <a:pt x="294" y="343"/>
                    <a:pt x="294" y="343"/>
                    <a:pt x="294" y="343"/>
                  </a:cubicBezTo>
                  <a:cubicBezTo>
                    <a:pt x="327" y="350"/>
                    <a:pt x="327" y="350"/>
                    <a:pt x="327" y="350"/>
                  </a:cubicBezTo>
                  <a:cubicBezTo>
                    <a:pt x="331" y="332"/>
                    <a:pt x="331" y="332"/>
                    <a:pt x="331" y="332"/>
                  </a:cubicBezTo>
                  <a:cubicBezTo>
                    <a:pt x="317" y="328"/>
                    <a:pt x="317" y="328"/>
                    <a:pt x="317" y="328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55" y="295"/>
                    <a:pt x="355" y="295"/>
                    <a:pt x="355" y="295"/>
                  </a:cubicBezTo>
                  <a:cubicBezTo>
                    <a:pt x="378" y="262"/>
                    <a:pt x="378" y="262"/>
                    <a:pt x="378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24" y="261"/>
                    <a:pt x="424" y="261"/>
                    <a:pt x="424" y="261"/>
                  </a:cubicBezTo>
                  <a:cubicBezTo>
                    <a:pt x="432" y="261"/>
                    <a:pt x="432" y="261"/>
                    <a:pt x="432" y="261"/>
                  </a:cubicBezTo>
                  <a:cubicBezTo>
                    <a:pt x="428" y="230"/>
                    <a:pt x="428" y="230"/>
                    <a:pt x="428" y="230"/>
                  </a:cubicBezTo>
                  <a:cubicBezTo>
                    <a:pt x="401" y="241"/>
                    <a:pt x="401" y="241"/>
                    <a:pt x="401" y="241"/>
                  </a:cubicBezTo>
                  <a:cubicBezTo>
                    <a:pt x="392" y="217"/>
                    <a:pt x="392" y="217"/>
                    <a:pt x="392" y="217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4" y="199"/>
                    <a:pt x="374" y="199"/>
                    <a:pt x="374" y="199"/>
                  </a:cubicBezTo>
                  <a:cubicBezTo>
                    <a:pt x="386" y="186"/>
                    <a:pt x="386" y="186"/>
                    <a:pt x="386" y="186"/>
                  </a:cubicBezTo>
                  <a:cubicBezTo>
                    <a:pt x="416" y="174"/>
                    <a:pt x="416" y="174"/>
                    <a:pt x="416" y="174"/>
                  </a:cubicBezTo>
                  <a:cubicBezTo>
                    <a:pt x="424" y="161"/>
                    <a:pt x="424" y="161"/>
                    <a:pt x="424" y="161"/>
                  </a:cubicBezTo>
                  <a:cubicBezTo>
                    <a:pt x="310" y="61"/>
                    <a:pt x="162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2" y="282"/>
                    <a:pt x="12" y="282"/>
                    <a:pt x="12" y="28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9" y="310"/>
                    <a:pt x="19" y="310"/>
                    <a:pt x="19" y="310"/>
                  </a:cubicBezTo>
                  <a:cubicBezTo>
                    <a:pt x="18" y="326"/>
                    <a:pt x="18" y="326"/>
                    <a:pt x="18" y="326"/>
                  </a:cubicBezTo>
                  <a:cubicBezTo>
                    <a:pt x="10" y="326"/>
                    <a:pt x="10" y="326"/>
                    <a:pt x="10" y="326"/>
                  </a:cubicBezTo>
                  <a:cubicBezTo>
                    <a:pt x="10" y="326"/>
                    <a:pt x="10" y="326"/>
                    <a:pt x="10" y="32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" y="761"/>
                    <a:pt x="16" y="761"/>
                    <a:pt x="16" y="761"/>
                  </a:cubicBezTo>
                  <a:cubicBezTo>
                    <a:pt x="73" y="761"/>
                    <a:pt x="73" y="761"/>
                    <a:pt x="73" y="761"/>
                  </a:cubicBezTo>
                  <a:cubicBezTo>
                    <a:pt x="89" y="788"/>
                    <a:pt x="89" y="788"/>
                    <a:pt x="89" y="788"/>
                  </a:cubicBezTo>
                  <a:cubicBezTo>
                    <a:pt x="114" y="796"/>
                    <a:pt x="114" y="796"/>
                    <a:pt x="114" y="796"/>
                  </a:cubicBezTo>
                  <a:cubicBezTo>
                    <a:pt x="110" y="819"/>
                    <a:pt x="110" y="819"/>
                    <a:pt x="110" y="819"/>
                  </a:cubicBezTo>
                  <a:cubicBezTo>
                    <a:pt x="82" y="854"/>
                    <a:pt x="82" y="854"/>
                    <a:pt x="82" y="854"/>
                  </a:cubicBezTo>
                  <a:cubicBezTo>
                    <a:pt x="74" y="931"/>
                    <a:pt x="74" y="931"/>
                    <a:pt x="74" y="931"/>
                  </a:cubicBezTo>
                  <a:cubicBezTo>
                    <a:pt x="49" y="951"/>
                    <a:pt x="49" y="951"/>
                    <a:pt x="49" y="951"/>
                  </a:cubicBezTo>
                  <a:cubicBezTo>
                    <a:pt x="12" y="950"/>
                    <a:pt x="12" y="950"/>
                    <a:pt x="12" y="95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9" y="1012"/>
                    <a:pt x="9" y="1012"/>
                    <a:pt x="9" y="1012"/>
                  </a:cubicBezTo>
                  <a:cubicBezTo>
                    <a:pt x="0" y="1023"/>
                    <a:pt x="0" y="1023"/>
                    <a:pt x="0" y="1023"/>
                  </a:cubicBezTo>
                  <a:cubicBezTo>
                    <a:pt x="0" y="1288"/>
                    <a:pt x="0" y="1288"/>
                    <a:pt x="0" y="1288"/>
                  </a:cubicBezTo>
                  <a:cubicBezTo>
                    <a:pt x="201" y="1287"/>
                    <a:pt x="380" y="1194"/>
                    <a:pt x="498" y="1050"/>
                  </a:cubicBezTo>
                  <a:cubicBezTo>
                    <a:pt x="477" y="1050"/>
                    <a:pt x="477" y="1050"/>
                    <a:pt x="477" y="1050"/>
                  </a:cubicBezTo>
                  <a:cubicBezTo>
                    <a:pt x="477" y="1007"/>
                    <a:pt x="477" y="1007"/>
                    <a:pt x="477" y="1007"/>
                  </a:cubicBezTo>
                  <a:cubicBezTo>
                    <a:pt x="452" y="974"/>
                    <a:pt x="452" y="974"/>
                    <a:pt x="452" y="974"/>
                  </a:cubicBezTo>
                  <a:cubicBezTo>
                    <a:pt x="452" y="922"/>
                    <a:pt x="452" y="922"/>
                    <a:pt x="452" y="922"/>
                  </a:cubicBezTo>
                  <a:cubicBezTo>
                    <a:pt x="433" y="903"/>
                    <a:pt x="433" y="903"/>
                    <a:pt x="433" y="903"/>
                  </a:cubicBezTo>
                  <a:cubicBezTo>
                    <a:pt x="432" y="882"/>
                    <a:pt x="432" y="882"/>
                    <a:pt x="432" y="882"/>
                  </a:cubicBezTo>
                  <a:cubicBezTo>
                    <a:pt x="456" y="837"/>
                    <a:pt x="456" y="837"/>
                    <a:pt x="456" y="837"/>
                  </a:cubicBezTo>
                  <a:cubicBezTo>
                    <a:pt x="410" y="757"/>
                    <a:pt x="410" y="757"/>
                    <a:pt x="410" y="757"/>
                  </a:cubicBezTo>
                  <a:cubicBezTo>
                    <a:pt x="416" y="703"/>
                    <a:pt x="416" y="703"/>
                    <a:pt x="416" y="703"/>
                  </a:cubicBezTo>
                  <a:cubicBezTo>
                    <a:pt x="375" y="698"/>
                    <a:pt x="375" y="698"/>
                    <a:pt x="375" y="698"/>
                  </a:cubicBezTo>
                  <a:cubicBezTo>
                    <a:pt x="360" y="684"/>
                    <a:pt x="360" y="684"/>
                    <a:pt x="360" y="684"/>
                  </a:cubicBezTo>
                  <a:cubicBezTo>
                    <a:pt x="333" y="684"/>
                    <a:pt x="333" y="684"/>
                    <a:pt x="333" y="684"/>
                  </a:cubicBezTo>
                  <a:cubicBezTo>
                    <a:pt x="319" y="696"/>
                    <a:pt x="319" y="696"/>
                    <a:pt x="319" y="696"/>
                  </a:cubicBezTo>
                  <a:cubicBezTo>
                    <a:pt x="271" y="696"/>
                    <a:pt x="271" y="696"/>
                    <a:pt x="271" y="696"/>
                  </a:cubicBezTo>
                  <a:cubicBezTo>
                    <a:pt x="269" y="701"/>
                    <a:pt x="269" y="701"/>
                    <a:pt x="269" y="701"/>
                  </a:cubicBezTo>
                  <a:cubicBezTo>
                    <a:pt x="242" y="701"/>
                    <a:pt x="242" y="701"/>
                    <a:pt x="242" y="701"/>
                  </a:cubicBezTo>
                  <a:cubicBezTo>
                    <a:pt x="181" y="631"/>
                    <a:pt x="181" y="631"/>
                    <a:pt x="181" y="631"/>
                  </a:cubicBezTo>
                  <a:cubicBezTo>
                    <a:pt x="181" y="576"/>
                    <a:pt x="181" y="576"/>
                    <a:pt x="181" y="576"/>
                  </a:cubicBezTo>
                  <a:cubicBezTo>
                    <a:pt x="191" y="572"/>
                    <a:pt x="191" y="572"/>
                    <a:pt x="191" y="572"/>
                  </a:cubicBezTo>
                  <a:cubicBezTo>
                    <a:pt x="195" y="551"/>
                    <a:pt x="195" y="551"/>
                    <a:pt x="195" y="551"/>
                  </a:cubicBezTo>
                  <a:cubicBezTo>
                    <a:pt x="181" y="551"/>
                    <a:pt x="181" y="551"/>
                    <a:pt x="181" y="551"/>
                  </a:cubicBezTo>
                  <a:cubicBezTo>
                    <a:pt x="175" y="529"/>
                    <a:pt x="175" y="529"/>
                    <a:pt x="175" y="529"/>
                  </a:cubicBezTo>
                  <a:cubicBezTo>
                    <a:pt x="246" y="478"/>
                    <a:pt x="246" y="478"/>
                    <a:pt x="246" y="478"/>
                  </a:cubicBezTo>
                  <a:cubicBezTo>
                    <a:pt x="246" y="442"/>
                    <a:pt x="246" y="442"/>
                    <a:pt x="246" y="442"/>
                  </a:cubicBezTo>
                  <a:cubicBezTo>
                    <a:pt x="281" y="422"/>
                    <a:pt x="281" y="422"/>
                    <a:pt x="281" y="422"/>
                  </a:cubicBezTo>
                  <a:cubicBezTo>
                    <a:pt x="295" y="424"/>
                    <a:pt x="295" y="424"/>
                    <a:pt x="295" y="424"/>
                  </a:cubicBezTo>
                  <a:cubicBezTo>
                    <a:pt x="324" y="424"/>
                    <a:pt x="324" y="424"/>
                    <a:pt x="324" y="424"/>
                  </a:cubicBezTo>
                  <a:cubicBezTo>
                    <a:pt x="346" y="412"/>
                    <a:pt x="346" y="412"/>
                    <a:pt x="346" y="412"/>
                  </a:cubicBezTo>
                  <a:cubicBezTo>
                    <a:pt x="418" y="406"/>
                    <a:pt x="418" y="406"/>
                    <a:pt x="418" y="406"/>
                  </a:cubicBezTo>
                  <a:cubicBezTo>
                    <a:pt x="418" y="443"/>
                    <a:pt x="418" y="443"/>
                    <a:pt x="418" y="443"/>
                  </a:cubicBezTo>
                  <a:cubicBezTo>
                    <a:pt x="475" y="457"/>
                    <a:pt x="475" y="457"/>
                    <a:pt x="475" y="457"/>
                  </a:cubicBezTo>
                  <a:cubicBezTo>
                    <a:pt x="487" y="465"/>
                    <a:pt x="487" y="465"/>
                    <a:pt x="487" y="465"/>
                  </a:cubicBezTo>
                  <a:cubicBezTo>
                    <a:pt x="497" y="465"/>
                    <a:pt x="497" y="465"/>
                    <a:pt x="497" y="465"/>
                  </a:cubicBezTo>
                  <a:cubicBezTo>
                    <a:pt x="497" y="445"/>
                    <a:pt x="497" y="445"/>
                    <a:pt x="497" y="445"/>
                  </a:cubicBezTo>
                  <a:cubicBezTo>
                    <a:pt x="530" y="442"/>
                    <a:pt x="530" y="442"/>
                    <a:pt x="530" y="442"/>
                  </a:cubicBezTo>
                  <a:cubicBezTo>
                    <a:pt x="561" y="465"/>
                    <a:pt x="561" y="465"/>
                    <a:pt x="561" y="465"/>
                  </a:cubicBezTo>
                  <a:cubicBezTo>
                    <a:pt x="613" y="465"/>
                    <a:pt x="613" y="465"/>
                    <a:pt x="613" y="465"/>
                  </a:cubicBezTo>
                  <a:cubicBezTo>
                    <a:pt x="616" y="462"/>
                    <a:pt x="616" y="462"/>
                    <a:pt x="616" y="462"/>
                  </a:cubicBezTo>
                  <a:cubicBezTo>
                    <a:pt x="611" y="445"/>
                    <a:pt x="605" y="428"/>
                    <a:pt x="599" y="411"/>
                  </a:cubicBezTo>
                  <a:close/>
                  <a:moveTo>
                    <a:pt x="295" y="228"/>
                  </a:moveTo>
                  <a:cubicBezTo>
                    <a:pt x="301" y="219"/>
                    <a:pt x="301" y="219"/>
                    <a:pt x="301" y="219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7" y="240"/>
                    <a:pt x="327" y="240"/>
                    <a:pt x="327" y="240"/>
                  </a:cubicBezTo>
                  <a:cubicBezTo>
                    <a:pt x="338" y="258"/>
                    <a:pt x="338" y="258"/>
                    <a:pt x="338" y="258"/>
                  </a:cubicBezTo>
                  <a:cubicBezTo>
                    <a:pt x="346" y="267"/>
                    <a:pt x="346" y="267"/>
                    <a:pt x="346" y="267"/>
                  </a:cubicBezTo>
                  <a:cubicBezTo>
                    <a:pt x="359" y="272"/>
                    <a:pt x="359" y="272"/>
                    <a:pt x="359" y="272"/>
                  </a:cubicBezTo>
                  <a:cubicBezTo>
                    <a:pt x="347" y="288"/>
                    <a:pt x="347" y="288"/>
                    <a:pt x="347" y="288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03" y="290"/>
                    <a:pt x="303" y="290"/>
                    <a:pt x="303" y="290"/>
                  </a:cubicBezTo>
                  <a:cubicBezTo>
                    <a:pt x="305" y="268"/>
                    <a:pt x="305" y="268"/>
                    <a:pt x="305" y="268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19" y="254"/>
                    <a:pt x="319" y="254"/>
                    <a:pt x="319" y="254"/>
                  </a:cubicBezTo>
                  <a:cubicBezTo>
                    <a:pt x="305" y="245"/>
                    <a:pt x="305" y="245"/>
                    <a:pt x="305" y="245"/>
                  </a:cubicBezTo>
                  <a:cubicBezTo>
                    <a:pt x="295" y="238"/>
                    <a:pt x="295" y="238"/>
                    <a:pt x="295" y="238"/>
                  </a:cubicBezTo>
                  <a:lnTo>
                    <a:pt x="295" y="228"/>
                  </a:lnTo>
                  <a:close/>
                  <a:moveTo>
                    <a:pt x="260" y="268"/>
                  </a:moveTo>
                  <a:cubicBezTo>
                    <a:pt x="273" y="247"/>
                    <a:pt x="273" y="247"/>
                    <a:pt x="273" y="247"/>
                  </a:cubicBezTo>
                  <a:cubicBezTo>
                    <a:pt x="290" y="243"/>
                    <a:pt x="290" y="243"/>
                    <a:pt x="290" y="243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60" y="281"/>
                    <a:pt x="260" y="281"/>
                    <a:pt x="260" y="281"/>
                  </a:cubicBezTo>
                  <a:lnTo>
                    <a:pt x="260" y="268"/>
                  </a:lnTo>
                  <a:close/>
                </a:path>
              </a:pathLst>
            </a:custGeom>
            <a:solidFill>
              <a:srgbClr val="22B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4" name="Rectangle 112">
              <a:extLst>
                <a:ext uri="{FF2B5EF4-FFF2-40B4-BE49-F238E27FC236}">
                  <a16:creationId xmlns:a16="http://schemas.microsoft.com/office/drawing/2014/main" xmlns="" id="{6192D849-E954-4965-AB5E-EFB25032C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3237" y="3956050"/>
              <a:ext cx="1588" cy="1588"/>
            </a:xfrm>
            <a:prstGeom prst="rect">
              <a:avLst/>
            </a:pr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Freeform 113">
              <a:extLst>
                <a:ext uri="{FF2B5EF4-FFF2-40B4-BE49-F238E27FC236}">
                  <a16:creationId xmlns:a16="http://schemas.microsoft.com/office/drawing/2014/main" xmlns="" id="{80D3AAD2-4F07-424D-97D2-F4C9D2C5D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2" y="3103562"/>
              <a:ext cx="942975" cy="1319213"/>
            </a:xfrm>
            <a:custGeom>
              <a:avLst/>
              <a:gdLst>
                <a:gd name="T0" fmla="*/ 614 w 645"/>
                <a:gd name="T1" fmla="*/ 671 h 896"/>
                <a:gd name="T2" fmla="*/ 601 w 645"/>
                <a:gd name="T3" fmla="*/ 694 h 896"/>
                <a:gd name="T4" fmla="*/ 563 w 645"/>
                <a:gd name="T5" fmla="*/ 713 h 896"/>
                <a:gd name="T6" fmla="*/ 538 w 645"/>
                <a:gd name="T7" fmla="*/ 717 h 896"/>
                <a:gd name="T8" fmla="*/ 537 w 645"/>
                <a:gd name="T9" fmla="*/ 727 h 896"/>
                <a:gd name="T10" fmla="*/ 554 w 645"/>
                <a:gd name="T11" fmla="*/ 732 h 896"/>
                <a:gd name="T12" fmla="*/ 552 w 645"/>
                <a:gd name="T13" fmla="*/ 744 h 896"/>
                <a:gd name="T14" fmla="*/ 536 w 645"/>
                <a:gd name="T15" fmla="*/ 759 h 896"/>
                <a:gd name="T16" fmla="*/ 546 w 645"/>
                <a:gd name="T17" fmla="*/ 771 h 896"/>
                <a:gd name="T18" fmla="*/ 565 w 645"/>
                <a:gd name="T19" fmla="*/ 772 h 896"/>
                <a:gd name="T20" fmla="*/ 564 w 645"/>
                <a:gd name="T21" fmla="*/ 786 h 896"/>
                <a:gd name="T22" fmla="*/ 559 w 645"/>
                <a:gd name="T23" fmla="*/ 801 h 896"/>
                <a:gd name="T24" fmla="*/ 557 w 645"/>
                <a:gd name="T25" fmla="*/ 813 h 896"/>
                <a:gd name="T26" fmla="*/ 585 w 645"/>
                <a:gd name="T27" fmla="*/ 836 h 896"/>
                <a:gd name="T28" fmla="*/ 582 w 645"/>
                <a:gd name="T29" fmla="*/ 849 h 896"/>
                <a:gd name="T30" fmla="*/ 543 w 645"/>
                <a:gd name="T31" fmla="*/ 848 h 896"/>
                <a:gd name="T32" fmla="*/ 505 w 645"/>
                <a:gd name="T33" fmla="*/ 815 h 896"/>
                <a:gd name="T34" fmla="*/ 475 w 645"/>
                <a:gd name="T35" fmla="*/ 763 h 896"/>
                <a:gd name="T36" fmla="*/ 480 w 645"/>
                <a:gd name="T37" fmla="*/ 712 h 896"/>
                <a:gd name="T38" fmla="*/ 457 w 645"/>
                <a:gd name="T39" fmla="*/ 682 h 896"/>
                <a:gd name="T40" fmla="*/ 466 w 645"/>
                <a:gd name="T41" fmla="*/ 631 h 896"/>
                <a:gd name="T42" fmla="*/ 453 w 645"/>
                <a:gd name="T43" fmla="*/ 628 h 896"/>
                <a:gd name="T44" fmla="*/ 453 w 645"/>
                <a:gd name="T45" fmla="*/ 517 h 896"/>
                <a:gd name="T46" fmla="*/ 413 w 645"/>
                <a:gd name="T47" fmla="*/ 489 h 896"/>
                <a:gd name="T48" fmla="*/ 393 w 645"/>
                <a:gd name="T49" fmla="*/ 484 h 896"/>
                <a:gd name="T50" fmla="*/ 390 w 645"/>
                <a:gd name="T51" fmla="*/ 463 h 896"/>
                <a:gd name="T52" fmla="*/ 341 w 645"/>
                <a:gd name="T53" fmla="*/ 402 h 896"/>
                <a:gd name="T54" fmla="*/ 346 w 645"/>
                <a:gd name="T55" fmla="*/ 380 h 896"/>
                <a:gd name="T56" fmla="*/ 347 w 645"/>
                <a:gd name="T57" fmla="*/ 344 h 896"/>
                <a:gd name="T58" fmla="*/ 381 w 645"/>
                <a:gd name="T59" fmla="*/ 321 h 896"/>
                <a:gd name="T60" fmla="*/ 376 w 645"/>
                <a:gd name="T61" fmla="*/ 281 h 896"/>
                <a:gd name="T62" fmla="*/ 327 w 645"/>
                <a:gd name="T63" fmla="*/ 277 h 896"/>
                <a:gd name="T64" fmla="*/ 289 w 645"/>
                <a:gd name="T65" fmla="*/ 233 h 896"/>
                <a:gd name="T66" fmla="*/ 261 w 645"/>
                <a:gd name="T67" fmla="*/ 226 h 896"/>
                <a:gd name="T68" fmla="*/ 244 w 645"/>
                <a:gd name="T69" fmla="*/ 222 h 896"/>
                <a:gd name="T70" fmla="*/ 246 w 645"/>
                <a:gd name="T71" fmla="*/ 206 h 896"/>
                <a:gd name="T72" fmla="*/ 223 w 645"/>
                <a:gd name="T73" fmla="*/ 203 h 896"/>
                <a:gd name="T74" fmla="*/ 223 w 645"/>
                <a:gd name="T75" fmla="*/ 212 h 896"/>
                <a:gd name="T76" fmla="*/ 167 w 645"/>
                <a:gd name="T77" fmla="*/ 198 h 896"/>
                <a:gd name="T78" fmla="*/ 144 w 645"/>
                <a:gd name="T79" fmla="*/ 164 h 896"/>
                <a:gd name="T80" fmla="*/ 154 w 645"/>
                <a:gd name="T81" fmla="*/ 147 h 896"/>
                <a:gd name="T82" fmla="*/ 118 w 645"/>
                <a:gd name="T83" fmla="*/ 95 h 896"/>
                <a:gd name="T84" fmla="*/ 112 w 645"/>
                <a:gd name="T85" fmla="*/ 57 h 896"/>
                <a:gd name="T86" fmla="*/ 98 w 645"/>
                <a:gd name="T87" fmla="*/ 57 h 896"/>
                <a:gd name="T88" fmla="*/ 102 w 645"/>
                <a:gd name="T89" fmla="*/ 94 h 896"/>
                <a:gd name="T90" fmla="*/ 127 w 645"/>
                <a:gd name="T91" fmla="*/ 132 h 896"/>
                <a:gd name="T92" fmla="*/ 124 w 645"/>
                <a:gd name="T93" fmla="*/ 147 h 896"/>
                <a:gd name="T94" fmla="*/ 103 w 645"/>
                <a:gd name="T95" fmla="*/ 144 h 896"/>
                <a:gd name="T96" fmla="*/ 78 w 645"/>
                <a:gd name="T97" fmla="*/ 100 h 896"/>
                <a:gd name="T98" fmla="*/ 78 w 645"/>
                <a:gd name="T99" fmla="*/ 49 h 896"/>
                <a:gd name="T100" fmla="*/ 51 w 645"/>
                <a:gd name="T101" fmla="*/ 36 h 896"/>
                <a:gd name="T102" fmla="*/ 51 w 645"/>
                <a:gd name="T103" fmla="*/ 0 h 896"/>
                <a:gd name="T104" fmla="*/ 0 w 645"/>
                <a:gd name="T105" fmla="*/ 252 h 896"/>
                <a:gd name="T106" fmla="*/ 644 w 645"/>
                <a:gd name="T107" fmla="*/ 896 h 896"/>
                <a:gd name="T108" fmla="*/ 645 w 645"/>
                <a:gd name="T109" fmla="*/ 896 h 896"/>
                <a:gd name="T110" fmla="*/ 645 w 645"/>
                <a:gd name="T111" fmla="*/ 631 h 896"/>
                <a:gd name="T112" fmla="*/ 614 w 645"/>
                <a:gd name="T113" fmla="*/ 671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5" h="896">
                  <a:moveTo>
                    <a:pt x="614" y="671"/>
                  </a:moveTo>
                  <a:cubicBezTo>
                    <a:pt x="601" y="694"/>
                    <a:pt x="601" y="694"/>
                    <a:pt x="601" y="694"/>
                  </a:cubicBezTo>
                  <a:cubicBezTo>
                    <a:pt x="563" y="713"/>
                    <a:pt x="563" y="713"/>
                    <a:pt x="563" y="713"/>
                  </a:cubicBezTo>
                  <a:cubicBezTo>
                    <a:pt x="538" y="717"/>
                    <a:pt x="538" y="717"/>
                    <a:pt x="538" y="717"/>
                  </a:cubicBezTo>
                  <a:cubicBezTo>
                    <a:pt x="537" y="727"/>
                    <a:pt x="537" y="727"/>
                    <a:pt x="537" y="727"/>
                  </a:cubicBezTo>
                  <a:cubicBezTo>
                    <a:pt x="554" y="732"/>
                    <a:pt x="554" y="732"/>
                    <a:pt x="554" y="732"/>
                  </a:cubicBezTo>
                  <a:cubicBezTo>
                    <a:pt x="552" y="744"/>
                    <a:pt x="552" y="744"/>
                    <a:pt x="552" y="744"/>
                  </a:cubicBezTo>
                  <a:cubicBezTo>
                    <a:pt x="536" y="759"/>
                    <a:pt x="536" y="759"/>
                    <a:pt x="536" y="759"/>
                  </a:cubicBezTo>
                  <a:cubicBezTo>
                    <a:pt x="546" y="771"/>
                    <a:pt x="546" y="771"/>
                    <a:pt x="546" y="771"/>
                  </a:cubicBezTo>
                  <a:cubicBezTo>
                    <a:pt x="565" y="772"/>
                    <a:pt x="565" y="772"/>
                    <a:pt x="565" y="772"/>
                  </a:cubicBezTo>
                  <a:cubicBezTo>
                    <a:pt x="564" y="786"/>
                    <a:pt x="564" y="786"/>
                    <a:pt x="564" y="786"/>
                  </a:cubicBezTo>
                  <a:cubicBezTo>
                    <a:pt x="559" y="801"/>
                    <a:pt x="559" y="801"/>
                    <a:pt x="559" y="801"/>
                  </a:cubicBezTo>
                  <a:cubicBezTo>
                    <a:pt x="557" y="813"/>
                    <a:pt x="557" y="813"/>
                    <a:pt x="557" y="813"/>
                  </a:cubicBezTo>
                  <a:cubicBezTo>
                    <a:pt x="585" y="836"/>
                    <a:pt x="585" y="836"/>
                    <a:pt x="585" y="836"/>
                  </a:cubicBezTo>
                  <a:cubicBezTo>
                    <a:pt x="582" y="849"/>
                    <a:pt x="582" y="849"/>
                    <a:pt x="582" y="849"/>
                  </a:cubicBezTo>
                  <a:cubicBezTo>
                    <a:pt x="543" y="848"/>
                    <a:pt x="543" y="848"/>
                    <a:pt x="543" y="848"/>
                  </a:cubicBezTo>
                  <a:cubicBezTo>
                    <a:pt x="505" y="815"/>
                    <a:pt x="505" y="815"/>
                    <a:pt x="505" y="815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80" y="712"/>
                    <a:pt x="480" y="712"/>
                    <a:pt x="480" y="712"/>
                  </a:cubicBezTo>
                  <a:cubicBezTo>
                    <a:pt x="457" y="682"/>
                    <a:pt x="457" y="682"/>
                    <a:pt x="457" y="682"/>
                  </a:cubicBezTo>
                  <a:cubicBezTo>
                    <a:pt x="466" y="631"/>
                    <a:pt x="466" y="631"/>
                    <a:pt x="466" y="631"/>
                  </a:cubicBezTo>
                  <a:cubicBezTo>
                    <a:pt x="453" y="628"/>
                    <a:pt x="453" y="628"/>
                    <a:pt x="453" y="628"/>
                  </a:cubicBezTo>
                  <a:cubicBezTo>
                    <a:pt x="453" y="517"/>
                    <a:pt x="453" y="517"/>
                    <a:pt x="453" y="517"/>
                  </a:cubicBezTo>
                  <a:cubicBezTo>
                    <a:pt x="453" y="517"/>
                    <a:pt x="415" y="489"/>
                    <a:pt x="413" y="489"/>
                  </a:cubicBezTo>
                  <a:cubicBezTo>
                    <a:pt x="411" y="489"/>
                    <a:pt x="393" y="484"/>
                    <a:pt x="393" y="484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41" y="402"/>
                    <a:pt x="341" y="402"/>
                    <a:pt x="341" y="402"/>
                  </a:cubicBezTo>
                  <a:cubicBezTo>
                    <a:pt x="346" y="380"/>
                    <a:pt x="346" y="380"/>
                    <a:pt x="346" y="380"/>
                  </a:cubicBezTo>
                  <a:cubicBezTo>
                    <a:pt x="347" y="344"/>
                    <a:pt x="347" y="344"/>
                    <a:pt x="347" y="344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76" y="281"/>
                    <a:pt x="376" y="281"/>
                    <a:pt x="376" y="281"/>
                  </a:cubicBezTo>
                  <a:cubicBezTo>
                    <a:pt x="327" y="277"/>
                    <a:pt x="327" y="277"/>
                    <a:pt x="327" y="277"/>
                  </a:cubicBezTo>
                  <a:cubicBezTo>
                    <a:pt x="289" y="233"/>
                    <a:pt x="289" y="233"/>
                    <a:pt x="289" y="233"/>
                  </a:cubicBezTo>
                  <a:cubicBezTo>
                    <a:pt x="261" y="226"/>
                    <a:pt x="261" y="226"/>
                    <a:pt x="261" y="226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6" y="206"/>
                    <a:pt x="246" y="206"/>
                    <a:pt x="246" y="206"/>
                  </a:cubicBezTo>
                  <a:cubicBezTo>
                    <a:pt x="223" y="203"/>
                    <a:pt x="223" y="203"/>
                    <a:pt x="223" y="203"/>
                  </a:cubicBezTo>
                  <a:cubicBezTo>
                    <a:pt x="223" y="212"/>
                    <a:pt x="223" y="212"/>
                    <a:pt x="223" y="212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18" y="95"/>
                    <a:pt x="118" y="95"/>
                    <a:pt x="118" y="95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8" y="77"/>
                    <a:pt x="0" y="162"/>
                    <a:pt x="0" y="252"/>
                  </a:cubicBezTo>
                  <a:cubicBezTo>
                    <a:pt x="0" y="607"/>
                    <a:pt x="288" y="896"/>
                    <a:pt x="644" y="896"/>
                  </a:cubicBezTo>
                  <a:cubicBezTo>
                    <a:pt x="644" y="896"/>
                    <a:pt x="644" y="896"/>
                    <a:pt x="645" y="896"/>
                  </a:cubicBezTo>
                  <a:cubicBezTo>
                    <a:pt x="645" y="631"/>
                    <a:pt x="645" y="631"/>
                    <a:pt x="645" y="631"/>
                  </a:cubicBezTo>
                  <a:lnTo>
                    <a:pt x="614" y="671"/>
                  </a:lnTo>
                  <a:close/>
                </a:path>
              </a:pathLst>
            </a:custGeom>
            <a:solidFill>
              <a:srgbClr val="22B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Freeform 114">
              <a:extLst>
                <a:ext uri="{FF2B5EF4-FFF2-40B4-BE49-F238E27FC236}">
                  <a16:creationId xmlns:a16="http://schemas.microsoft.com/office/drawing/2014/main" xmlns="" id="{F6B7808F-9F59-47D5-93FC-7434CE3EAD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4587" y="2943225"/>
              <a:ext cx="628650" cy="693738"/>
            </a:xfrm>
            <a:custGeom>
              <a:avLst/>
              <a:gdLst>
                <a:gd name="T0" fmla="*/ 403 w 430"/>
                <a:gd name="T1" fmla="*/ 20 h 471"/>
                <a:gd name="T2" fmla="*/ 413 w 430"/>
                <a:gd name="T3" fmla="*/ 13 h 471"/>
                <a:gd name="T4" fmla="*/ 402 w 430"/>
                <a:gd name="T5" fmla="*/ 0 h 471"/>
                <a:gd name="T6" fmla="*/ 379 w 430"/>
                <a:gd name="T7" fmla="*/ 13 h 471"/>
                <a:gd name="T8" fmla="*/ 377 w 430"/>
                <a:gd name="T9" fmla="*/ 13 h 471"/>
                <a:gd name="T10" fmla="*/ 365 w 430"/>
                <a:gd name="T11" fmla="*/ 3 h 471"/>
                <a:gd name="T12" fmla="*/ 344 w 430"/>
                <a:gd name="T13" fmla="*/ 0 h 471"/>
                <a:gd name="T14" fmla="*/ 338 w 430"/>
                <a:gd name="T15" fmla="*/ 17 h 471"/>
                <a:gd name="T16" fmla="*/ 362 w 430"/>
                <a:gd name="T17" fmla="*/ 22 h 471"/>
                <a:gd name="T18" fmla="*/ 348 w 430"/>
                <a:gd name="T19" fmla="*/ 36 h 471"/>
                <a:gd name="T20" fmla="*/ 333 w 430"/>
                <a:gd name="T21" fmla="*/ 27 h 471"/>
                <a:gd name="T22" fmla="*/ 308 w 430"/>
                <a:gd name="T23" fmla="*/ 57 h 471"/>
                <a:gd name="T24" fmla="*/ 227 w 430"/>
                <a:gd name="T25" fmla="*/ 121 h 471"/>
                <a:gd name="T26" fmla="*/ 184 w 430"/>
                <a:gd name="T27" fmla="*/ 166 h 471"/>
                <a:gd name="T28" fmla="*/ 167 w 430"/>
                <a:gd name="T29" fmla="*/ 225 h 471"/>
                <a:gd name="T30" fmla="*/ 140 w 430"/>
                <a:gd name="T31" fmla="*/ 189 h 471"/>
                <a:gd name="T32" fmla="*/ 24 w 430"/>
                <a:gd name="T33" fmla="*/ 209 h 471"/>
                <a:gd name="T34" fmla="*/ 0 w 430"/>
                <a:gd name="T35" fmla="*/ 266 h 471"/>
                <a:gd name="T36" fmla="*/ 43 w 430"/>
                <a:gd name="T37" fmla="*/ 294 h 471"/>
                <a:gd name="T38" fmla="*/ 96 w 430"/>
                <a:gd name="T39" fmla="*/ 277 h 471"/>
                <a:gd name="T40" fmla="*/ 119 w 430"/>
                <a:gd name="T41" fmla="*/ 312 h 471"/>
                <a:gd name="T42" fmla="*/ 174 w 430"/>
                <a:gd name="T43" fmla="*/ 378 h 471"/>
                <a:gd name="T44" fmla="*/ 246 w 430"/>
                <a:gd name="T45" fmla="*/ 349 h 471"/>
                <a:gd name="T46" fmla="*/ 298 w 430"/>
                <a:gd name="T47" fmla="*/ 366 h 471"/>
                <a:gd name="T48" fmla="*/ 320 w 430"/>
                <a:gd name="T49" fmla="*/ 365 h 471"/>
                <a:gd name="T50" fmla="*/ 384 w 430"/>
                <a:gd name="T51" fmla="*/ 402 h 471"/>
                <a:gd name="T52" fmla="*/ 401 w 430"/>
                <a:gd name="T53" fmla="*/ 460 h 471"/>
                <a:gd name="T54" fmla="*/ 430 w 430"/>
                <a:gd name="T55" fmla="*/ 40 h 471"/>
                <a:gd name="T56" fmla="*/ 340 w 430"/>
                <a:gd name="T57" fmla="*/ 64 h 471"/>
                <a:gd name="T58" fmla="*/ 327 w 430"/>
                <a:gd name="T59" fmla="*/ 56 h 471"/>
                <a:gd name="T60" fmla="*/ 342 w 430"/>
                <a:gd name="T61" fmla="*/ 55 h 471"/>
                <a:gd name="T62" fmla="*/ 387 w 430"/>
                <a:gd name="T63" fmla="*/ 48 h 471"/>
                <a:gd name="T64" fmla="*/ 376 w 430"/>
                <a:gd name="T65" fmla="*/ 57 h 471"/>
                <a:gd name="T66" fmla="*/ 358 w 430"/>
                <a:gd name="T67" fmla="*/ 63 h 471"/>
                <a:gd name="T68" fmla="*/ 353 w 430"/>
                <a:gd name="T69" fmla="*/ 58 h 471"/>
                <a:gd name="T70" fmla="*/ 371 w 430"/>
                <a:gd name="T71" fmla="*/ 49 h 471"/>
                <a:gd name="T72" fmla="*/ 382 w 430"/>
                <a:gd name="T73" fmla="*/ 39 h 471"/>
                <a:gd name="T74" fmla="*/ 387 w 430"/>
                <a:gd name="T75" fmla="*/ 4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" h="471">
                  <a:moveTo>
                    <a:pt x="404" y="32"/>
                  </a:moveTo>
                  <a:cubicBezTo>
                    <a:pt x="403" y="20"/>
                    <a:pt x="403" y="20"/>
                    <a:pt x="403" y="20"/>
                  </a:cubicBezTo>
                  <a:cubicBezTo>
                    <a:pt x="402" y="20"/>
                    <a:pt x="402" y="20"/>
                    <a:pt x="402" y="20"/>
                  </a:cubicBezTo>
                  <a:cubicBezTo>
                    <a:pt x="413" y="13"/>
                    <a:pt x="413" y="13"/>
                    <a:pt x="413" y="13"/>
                  </a:cubicBezTo>
                  <a:cubicBezTo>
                    <a:pt x="413" y="3"/>
                    <a:pt x="413" y="3"/>
                    <a:pt x="413" y="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9" y="10"/>
                    <a:pt x="399" y="10"/>
                    <a:pt x="399" y="10"/>
                  </a:cubicBezTo>
                  <a:cubicBezTo>
                    <a:pt x="379" y="13"/>
                    <a:pt x="379" y="13"/>
                    <a:pt x="379" y="13"/>
                  </a:cubicBezTo>
                  <a:cubicBezTo>
                    <a:pt x="377" y="12"/>
                    <a:pt x="377" y="12"/>
                    <a:pt x="377" y="12"/>
                  </a:cubicBezTo>
                  <a:cubicBezTo>
                    <a:pt x="377" y="13"/>
                    <a:pt x="377" y="13"/>
                    <a:pt x="377" y="13"/>
                  </a:cubicBezTo>
                  <a:cubicBezTo>
                    <a:pt x="370" y="14"/>
                    <a:pt x="370" y="14"/>
                    <a:pt x="370" y="14"/>
                  </a:cubicBezTo>
                  <a:cubicBezTo>
                    <a:pt x="365" y="3"/>
                    <a:pt x="365" y="3"/>
                    <a:pt x="365" y="3"/>
                  </a:cubicBezTo>
                  <a:cubicBezTo>
                    <a:pt x="358" y="0"/>
                    <a:pt x="358" y="0"/>
                    <a:pt x="358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50" y="21"/>
                    <a:pt x="350" y="21"/>
                    <a:pt x="350" y="21"/>
                  </a:cubicBezTo>
                  <a:cubicBezTo>
                    <a:pt x="362" y="22"/>
                    <a:pt x="362" y="22"/>
                    <a:pt x="362" y="22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48" y="36"/>
                    <a:pt x="348" y="36"/>
                    <a:pt x="348" y="36"/>
                  </a:cubicBezTo>
                  <a:cubicBezTo>
                    <a:pt x="344" y="30"/>
                    <a:pt x="344" y="30"/>
                    <a:pt x="344" y="30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05" y="54"/>
                    <a:pt x="305" y="54"/>
                    <a:pt x="305" y="54"/>
                  </a:cubicBezTo>
                  <a:cubicBezTo>
                    <a:pt x="308" y="57"/>
                    <a:pt x="308" y="57"/>
                    <a:pt x="308" y="57"/>
                  </a:cubicBezTo>
                  <a:cubicBezTo>
                    <a:pt x="266" y="80"/>
                    <a:pt x="266" y="80"/>
                    <a:pt x="266" y="80"/>
                  </a:cubicBezTo>
                  <a:cubicBezTo>
                    <a:pt x="227" y="121"/>
                    <a:pt x="227" y="121"/>
                    <a:pt x="227" y="121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184" y="166"/>
                    <a:pt x="184" y="166"/>
                    <a:pt x="184" y="166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7" y="225"/>
                    <a:pt x="167" y="225"/>
                    <a:pt x="167" y="225"/>
                  </a:cubicBezTo>
                  <a:cubicBezTo>
                    <a:pt x="139" y="212"/>
                    <a:pt x="139" y="212"/>
                    <a:pt x="139" y="212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64" y="189"/>
                    <a:pt x="64" y="189"/>
                    <a:pt x="64" y="189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7" y="241"/>
                    <a:pt x="7" y="241"/>
                    <a:pt x="7" y="241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2" y="290"/>
                    <a:pt x="12" y="290"/>
                    <a:pt x="12" y="290"/>
                  </a:cubicBezTo>
                  <a:cubicBezTo>
                    <a:pt x="43" y="294"/>
                    <a:pt x="43" y="294"/>
                    <a:pt x="43" y="294"/>
                  </a:cubicBezTo>
                  <a:cubicBezTo>
                    <a:pt x="92" y="261"/>
                    <a:pt x="92" y="261"/>
                    <a:pt x="92" y="261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119" y="312"/>
                    <a:pt x="119" y="312"/>
                    <a:pt x="119" y="312"/>
                  </a:cubicBezTo>
                  <a:cubicBezTo>
                    <a:pt x="122" y="370"/>
                    <a:pt x="122" y="370"/>
                    <a:pt x="122" y="370"/>
                  </a:cubicBezTo>
                  <a:cubicBezTo>
                    <a:pt x="174" y="378"/>
                    <a:pt x="174" y="378"/>
                    <a:pt x="174" y="378"/>
                  </a:cubicBezTo>
                  <a:cubicBezTo>
                    <a:pt x="206" y="341"/>
                    <a:pt x="206" y="341"/>
                    <a:pt x="206" y="341"/>
                  </a:cubicBezTo>
                  <a:cubicBezTo>
                    <a:pt x="246" y="349"/>
                    <a:pt x="246" y="349"/>
                    <a:pt x="246" y="349"/>
                  </a:cubicBezTo>
                  <a:cubicBezTo>
                    <a:pt x="260" y="368"/>
                    <a:pt x="260" y="368"/>
                    <a:pt x="260" y="368"/>
                  </a:cubicBezTo>
                  <a:cubicBezTo>
                    <a:pt x="298" y="366"/>
                    <a:pt x="298" y="366"/>
                    <a:pt x="298" y="366"/>
                  </a:cubicBezTo>
                  <a:cubicBezTo>
                    <a:pt x="299" y="355"/>
                    <a:pt x="299" y="355"/>
                    <a:pt x="299" y="355"/>
                  </a:cubicBezTo>
                  <a:cubicBezTo>
                    <a:pt x="320" y="365"/>
                    <a:pt x="320" y="365"/>
                    <a:pt x="320" y="365"/>
                  </a:cubicBezTo>
                  <a:cubicBezTo>
                    <a:pt x="343" y="402"/>
                    <a:pt x="343" y="402"/>
                    <a:pt x="343" y="402"/>
                  </a:cubicBezTo>
                  <a:cubicBezTo>
                    <a:pt x="384" y="402"/>
                    <a:pt x="384" y="402"/>
                    <a:pt x="384" y="402"/>
                  </a:cubicBezTo>
                  <a:cubicBezTo>
                    <a:pt x="399" y="428"/>
                    <a:pt x="399" y="428"/>
                    <a:pt x="399" y="428"/>
                  </a:cubicBezTo>
                  <a:cubicBezTo>
                    <a:pt x="401" y="460"/>
                    <a:pt x="401" y="460"/>
                    <a:pt x="401" y="460"/>
                  </a:cubicBezTo>
                  <a:cubicBezTo>
                    <a:pt x="430" y="471"/>
                    <a:pt x="430" y="471"/>
                    <a:pt x="430" y="471"/>
                  </a:cubicBezTo>
                  <a:cubicBezTo>
                    <a:pt x="430" y="40"/>
                    <a:pt x="430" y="40"/>
                    <a:pt x="430" y="40"/>
                  </a:cubicBezTo>
                  <a:lnTo>
                    <a:pt x="404" y="32"/>
                  </a:lnTo>
                  <a:close/>
                  <a:moveTo>
                    <a:pt x="340" y="64"/>
                  </a:moveTo>
                  <a:cubicBezTo>
                    <a:pt x="327" y="65"/>
                    <a:pt x="327" y="65"/>
                    <a:pt x="327" y="65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2" y="55"/>
                    <a:pt x="342" y="55"/>
                    <a:pt x="342" y="55"/>
                  </a:cubicBezTo>
                  <a:lnTo>
                    <a:pt x="340" y="64"/>
                  </a:lnTo>
                  <a:close/>
                  <a:moveTo>
                    <a:pt x="387" y="48"/>
                  </a:moveTo>
                  <a:cubicBezTo>
                    <a:pt x="378" y="49"/>
                    <a:pt x="378" y="49"/>
                    <a:pt x="378" y="49"/>
                  </a:cubicBezTo>
                  <a:cubicBezTo>
                    <a:pt x="376" y="57"/>
                    <a:pt x="376" y="57"/>
                    <a:pt x="376" y="57"/>
                  </a:cubicBezTo>
                  <a:cubicBezTo>
                    <a:pt x="369" y="62"/>
                    <a:pt x="369" y="62"/>
                    <a:pt x="369" y="62"/>
                  </a:cubicBezTo>
                  <a:cubicBezTo>
                    <a:pt x="358" y="63"/>
                    <a:pt x="358" y="63"/>
                    <a:pt x="358" y="63"/>
                  </a:cubicBezTo>
                  <a:cubicBezTo>
                    <a:pt x="357" y="60"/>
                    <a:pt x="357" y="58"/>
                    <a:pt x="357" y="58"/>
                  </a:cubicBezTo>
                  <a:cubicBezTo>
                    <a:pt x="353" y="58"/>
                    <a:pt x="353" y="58"/>
                    <a:pt x="353" y="58"/>
                  </a:cubicBezTo>
                  <a:cubicBezTo>
                    <a:pt x="353" y="49"/>
                    <a:pt x="353" y="49"/>
                    <a:pt x="353" y="49"/>
                  </a:cubicBezTo>
                  <a:cubicBezTo>
                    <a:pt x="371" y="49"/>
                    <a:pt x="371" y="49"/>
                    <a:pt x="371" y="49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82" y="39"/>
                    <a:pt x="382" y="39"/>
                    <a:pt x="382" y="39"/>
                  </a:cubicBezTo>
                  <a:cubicBezTo>
                    <a:pt x="391" y="40"/>
                    <a:pt x="391" y="40"/>
                    <a:pt x="391" y="40"/>
                  </a:cubicBezTo>
                  <a:lnTo>
                    <a:pt x="387" y="48"/>
                  </a:lnTo>
                  <a:close/>
                </a:path>
              </a:pathLst>
            </a:custGeom>
            <a:solidFill>
              <a:srgbClr val="22B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Freeform 115">
              <a:extLst>
                <a:ext uri="{FF2B5EF4-FFF2-40B4-BE49-F238E27FC236}">
                  <a16:creationId xmlns:a16="http://schemas.microsoft.com/office/drawing/2014/main" xmlns="" id="{EA3EF66B-C4E3-4B6B-B739-712D35F6A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2" y="2525712"/>
              <a:ext cx="555625" cy="219075"/>
            </a:xfrm>
            <a:custGeom>
              <a:avLst/>
              <a:gdLst>
                <a:gd name="T0" fmla="*/ 379 w 380"/>
                <a:gd name="T1" fmla="*/ 0 h 149"/>
                <a:gd name="T2" fmla="*/ 0 w 380"/>
                <a:gd name="T3" fmla="*/ 123 h 149"/>
                <a:gd name="T4" fmla="*/ 33 w 380"/>
                <a:gd name="T5" fmla="*/ 123 h 149"/>
                <a:gd name="T6" fmla="*/ 47 w 380"/>
                <a:gd name="T7" fmla="*/ 131 h 149"/>
                <a:gd name="T8" fmla="*/ 74 w 380"/>
                <a:gd name="T9" fmla="*/ 137 h 149"/>
                <a:gd name="T10" fmla="*/ 77 w 380"/>
                <a:gd name="T11" fmla="*/ 147 h 149"/>
                <a:gd name="T12" fmla="*/ 120 w 380"/>
                <a:gd name="T13" fmla="*/ 149 h 149"/>
                <a:gd name="T14" fmla="*/ 114 w 380"/>
                <a:gd name="T15" fmla="*/ 135 h 149"/>
                <a:gd name="T16" fmla="*/ 75 w 380"/>
                <a:gd name="T17" fmla="*/ 134 h 149"/>
                <a:gd name="T18" fmla="*/ 85 w 380"/>
                <a:gd name="T19" fmla="*/ 125 h 149"/>
                <a:gd name="T20" fmla="*/ 81 w 380"/>
                <a:gd name="T21" fmla="*/ 115 h 149"/>
                <a:gd name="T22" fmla="*/ 47 w 380"/>
                <a:gd name="T23" fmla="*/ 115 h 149"/>
                <a:gd name="T24" fmla="*/ 85 w 380"/>
                <a:gd name="T25" fmla="*/ 87 h 149"/>
                <a:gd name="T26" fmla="*/ 121 w 380"/>
                <a:gd name="T27" fmla="*/ 87 h 149"/>
                <a:gd name="T28" fmla="*/ 138 w 380"/>
                <a:gd name="T29" fmla="*/ 110 h 149"/>
                <a:gd name="T30" fmla="*/ 166 w 380"/>
                <a:gd name="T31" fmla="*/ 112 h 149"/>
                <a:gd name="T32" fmla="*/ 184 w 380"/>
                <a:gd name="T33" fmla="*/ 95 h 149"/>
                <a:gd name="T34" fmla="*/ 196 w 380"/>
                <a:gd name="T35" fmla="*/ 102 h 149"/>
                <a:gd name="T36" fmla="*/ 173 w 380"/>
                <a:gd name="T37" fmla="*/ 125 h 149"/>
                <a:gd name="T38" fmla="*/ 142 w 380"/>
                <a:gd name="T39" fmla="*/ 125 h 149"/>
                <a:gd name="T40" fmla="*/ 145 w 380"/>
                <a:gd name="T41" fmla="*/ 148 h 149"/>
                <a:gd name="T42" fmla="*/ 184 w 380"/>
                <a:gd name="T43" fmla="*/ 147 h 149"/>
                <a:gd name="T44" fmla="*/ 188 w 380"/>
                <a:gd name="T45" fmla="*/ 136 h 149"/>
                <a:gd name="T46" fmla="*/ 216 w 380"/>
                <a:gd name="T47" fmla="*/ 135 h 149"/>
                <a:gd name="T48" fmla="*/ 219 w 380"/>
                <a:gd name="T49" fmla="*/ 118 h 149"/>
                <a:gd name="T50" fmla="*/ 203 w 380"/>
                <a:gd name="T51" fmla="*/ 116 h 149"/>
                <a:gd name="T52" fmla="*/ 208 w 380"/>
                <a:gd name="T53" fmla="*/ 101 h 149"/>
                <a:gd name="T54" fmla="*/ 220 w 380"/>
                <a:gd name="T55" fmla="*/ 98 h 149"/>
                <a:gd name="T56" fmla="*/ 263 w 380"/>
                <a:gd name="T57" fmla="*/ 100 h 149"/>
                <a:gd name="T58" fmla="*/ 240 w 380"/>
                <a:gd name="T59" fmla="*/ 121 h 149"/>
                <a:gd name="T60" fmla="*/ 243 w 380"/>
                <a:gd name="T61" fmla="*/ 138 h 149"/>
                <a:gd name="T62" fmla="*/ 268 w 380"/>
                <a:gd name="T63" fmla="*/ 141 h 149"/>
                <a:gd name="T64" fmla="*/ 266 w 380"/>
                <a:gd name="T65" fmla="*/ 112 h 149"/>
                <a:gd name="T66" fmla="*/ 290 w 380"/>
                <a:gd name="T67" fmla="*/ 99 h 149"/>
                <a:gd name="T68" fmla="*/ 332 w 380"/>
                <a:gd name="T69" fmla="*/ 94 h 149"/>
                <a:gd name="T70" fmla="*/ 380 w 380"/>
                <a:gd name="T71" fmla="*/ 116 h 149"/>
                <a:gd name="T72" fmla="*/ 380 w 380"/>
                <a:gd name="T73" fmla="*/ 0 h 149"/>
                <a:gd name="T74" fmla="*/ 379 w 380"/>
                <a:gd name="T7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0" h="149">
                  <a:moveTo>
                    <a:pt x="379" y="0"/>
                  </a:moveTo>
                  <a:cubicBezTo>
                    <a:pt x="237" y="0"/>
                    <a:pt x="107" y="46"/>
                    <a:pt x="0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73" y="125"/>
                    <a:pt x="173" y="125"/>
                    <a:pt x="173" y="125"/>
                  </a:cubicBezTo>
                  <a:cubicBezTo>
                    <a:pt x="173" y="125"/>
                    <a:pt x="140" y="125"/>
                    <a:pt x="142" y="125"/>
                  </a:cubicBezTo>
                  <a:cubicBezTo>
                    <a:pt x="143" y="125"/>
                    <a:pt x="145" y="148"/>
                    <a:pt x="145" y="148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8" y="136"/>
                    <a:pt x="188" y="136"/>
                    <a:pt x="188" y="136"/>
                  </a:cubicBezTo>
                  <a:cubicBezTo>
                    <a:pt x="216" y="135"/>
                    <a:pt x="216" y="135"/>
                    <a:pt x="216" y="135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20" y="98"/>
                    <a:pt x="220" y="98"/>
                    <a:pt x="220" y="98"/>
                  </a:cubicBezTo>
                  <a:cubicBezTo>
                    <a:pt x="263" y="100"/>
                    <a:pt x="263" y="100"/>
                    <a:pt x="263" y="100"/>
                  </a:cubicBezTo>
                  <a:cubicBezTo>
                    <a:pt x="240" y="121"/>
                    <a:pt x="240" y="121"/>
                    <a:pt x="240" y="121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68" y="141"/>
                    <a:pt x="268" y="141"/>
                    <a:pt x="268" y="141"/>
                  </a:cubicBezTo>
                  <a:cubicBezTo>
                    <a:pt x="266" y="112"/>
                    <a:pt x="266" y="112"/>
                    <a:pt x="266" y="112"/>
                  </a:cubicBezTo>
                  <a:cubicBezTo>
                    <a:pt x="290" y="99"/>
                    <a:pt x="290" y="99"/>
                    <a:pt x="290" y="99"/>
                  </a:cubicBezTo>
                  <a:cubicBezTo>
                    <a:pt x="332" y="94"/>
                    <a:pt x="332" y="94"/>
                    <a:pt x="332" y="94"/>
                  </a:cubicBezTo>
                  <a:cubicBezTo>
                    <a:pt x="380" y="116"/>
                    <a:pt x="380" y="116"/>
                    <a:pt x="380" y="11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379" y="0"/>
                    <a:pt x="379" y="0"/>
                    <a:pt x="379" y="0"/>
                  </a:cubicBezTo>
                  <a:close/>
                </a:path>
              </a:pathLst>
            </a:custGeom>
            <a:solidFill>
              <a:srgbClr val="22B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8" name="Freeform 116">
              <a:extLst>
                <a:ext uri="{FF2B5EF4-FFF2-40B4-BE49-F238E27FC236}">
                  <a16:creationId xmlns:a16="http://schemas.microsoft.com/office/drawing/2014/main" xmlns="" id="{238A6D21-F8AE-43A3-8509-37C37B689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987" y="2719387"/>
              <a:ext cx="349250" cy="223838"/>
            </a:xfrm>
            <a:custGeom>
              <a:avLst/>
              <a:gdLst>
                <a:gd name="T0" fmla="*/ 215 w 220"/>
                <a:gd name="T1" fmla="*/ 33 h 141"/>
                <a:gd name="T2" fmla="*/ 208 w 220"/>
                <a:gd name="T3" fmla="*/ 53 h 141"/>
                <a:gd name="T4" fmla="*/ 150 w 220"/>
                <a:gd name="T5" fmla="*/ 39 h 141"/>
                <a:gd name="T6" fmla="*/ 195 w 220"/>
                <a:gd name="T7" fmla="*/ 15 h 141"/>
                <a:gd name="T8" fmla="*/ 177 w 220"/>
                <a:gd name="T9" fmla="*/ 0 h 141"/>
                <a:gd name="T10" fmla="*/ 139 w 220"/>
                <a:gd name="T11" fmla="*/ 5 h 141"/>
                <a:gd name="T12" fmla="*/ 135 w 220"/>
                <a:gd name="T13" fmla="*/ 8 h 141"/>
                <a:gd name="T14" fmla="*/ 135 w 220"/>
                <a:gd name="T15" fmla="*/ 8 h 141"/>
                <a:gd name="T16" fmla="*/ 135 w 220"/>
                <a:gd name="T17" fmla="*/ 9 h 141"/>
                <a:gd name="T18" fmla="*/ 123 w 220"/>
                <a:gd name="T19" fmla="*/ 21 h 141"/>
                <a:gd name="T20" fmla="*/ 105 w 220"/>
                <a:gd name="T21" fmla="*/ 23 h 141"/>
                <a:gd name="T22" fmla="*/ 106 w 220"/>
                <a:gd name="T23" fmla="*/ 32 h 141"/>
                <a:gd name="T24" fmla="*/ 113 w 220"/>
                <a:gd name="T25" fmla="*/ 35 h 141"/>
                <a:gd name="T26" fmla="*/ 113 w 220"/>
                <a:gd name="T27" fmla="*/ 38 h 141"/>
                <a:gd name="T28" fmla="*/ 97 w 220"/>
                <a:gd name="T29" fmla="*/ 40 h 141"/>
                <a:gd name="T30" fmla="*/ 96 w 220"/>
                <a:gd name="T31" fmla="*/ 49 h 141"/>
                <a:gd name="T32" fmla="*/ 82 w 220"/>
                <a:gd name="T33" fmla="*/ 50 h 141"/>
                <a:gd name="T34" fmla="*/ 80 w 220"/>
                <a:gd name="T35" fmla="*/ 32 h 141"/>
                <a:gd name="T36" fmla="*/ 54 w 220"/>
                <a:gd name="T37" fmla="*/ 40 h 141"/>
                <a:gd name="T38" fmla="*/ 0 w 220"/>
                <a:gd name="T39" fmla="*/ 71 h 141"/>
                <a:gd name="T40" fmla="*/ 7 w 220"/>
                <a:gd name="T41" fmla="*/ 93 h 141"/>
                <a:gd name="T42" fmla="*/ 22 w 220"/>
                <a:gd name="T43" fmla="*/ 103 h 141"/>
                <a:gd name="T44" fmla="*/ 51 w 220"/>
                <a:gd name="T45" fmla="*/ 106 h 141"/>
                <a:gd name="T46" fmla="*/ 51 w 220"/>
                <a:gd name="T47" fmla="*/ 141 h 141"/>
                <a:gd name="T48" fmla="*/ 65 w 220"/>
                <a:gd name="T49" fmla="*/ 138 h 141"/>
                <a:gd name="T50" fmla="*/ 77 w 220"/>
                <a:gd name="T51" fmla="*/ 112 h 141"/>
                <a:gd name="T52" fmla="*/ 108 w 220"/>
                <a:gd name="T53" fmla="*/ 102 h 141"/>
                <a:gd name="T54" fmla="*/ 108 w 220"/>
                <a:gd name="T55" fmla="*/ 61 h 141"/>
                <a:gd name="T56" fmla="*/ 126 w 220"/>
                <a:gd name="T57" fmla="*/ 48 h 141"/>
                <a:gd name="T58" fmla="*/ 168 w 220"/>
                <a:gd name="T59" fmla="*/ 58 h 141"/>
                <a:gd name="T60" fmla="*/ 165 w 220"/>
                <a:gd name="T61" fmla="*/ 85 h 141"/>
                <a:gd name="T62" fmla="*/ 176 w 220"/>
                <a:gd name="T63" fmla="*/ 85 h 141"/>
                <a:gd name="T64" fmla="*/ 208 w 220"/>
                <a:gd name="T65" fmla="*/ 69 h 141"/>
                <a:gd name="T66" fmla="*/ 209 w 220"/>
                <a:gd name="T67" fmla="*/ 105 h 141"/>
                <a:gd name="T68" fmla="*/ 220 w 220"/>
                <a:gd name="T69" fmla="*/ 111 h 141"/>
                <a:gd name="T70" fmla="*/ 220 w 220"/>
                <a:gd name="T71" fmla="*/ 33 h 141"/>
                <a:gd name="T72" fmla="*/ 215 w 220"/>
                <a:gd name="T73" fmla="*/ 3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141">
                  <a:moveTo>
                    <a:pt x="215" y="33"/>
                  </a:moveTo>
                  <a:lnTo>
                    <a:pt x="208" y="53"/>
                  </a:lnTo>
                  <a:lnTo>
                    <a:pt x="150" y="39"/>
                  </a:lnTo>
                  <a:lnTo>
                    <a:pt x="195" y="15"/>
                  </a:lnTo>
                  <a:lnTo>
                    <a:pt x="177" y="0"/>
                  </a:lnTo>
                  <a:lnTo>
                    <a:pt x="139" y="5"/>
                  </a:lnTo>
                  <a:lnTo>
                    <a:pt x="135" y="8"/>
                  </a:lnTo>
                  <a:lnTo>
                    <a:pt x="135" y="8"/>
                  </a:lnTo>
                  <a:lnTo>
                    <a:pt x="135" y="9"/>
                  </a:lnTo>
                  <a:lnTo>
                    <a:pt x="123" y="21"/>
                  </a:lnTo>
                  <a:lnTo>
                    <a:pt x="105" y="23"/>
                  </a:lnTo>
                  <a:lnTo>
                    <a:pt x="106" y="32"/>
                  </a:lnTo>
                  <a:lnTo>
                    <a:pt x="113" y="35"/>
                  </a:lnTo>
                  <a:lnTo>
                    <a:pt x="113" y="38"/>
                  </a:lnTo>
                  <a:lnTo>
                    <a:pt x="97" y="40"/>
                  </a:lnTo>
                  <a:lnTo>
                    <a:pt x="96" y="49"/>
                  </a:lnTo>
                  <a:lnTo>
                    <a:pt x="82" y="50"/>
                  </a:lnTo>
                  <a:lnTo>
                    <a:pt x="80" y="32"/>
                  </a:lnTo>
                  <a:lnTo>
                    <a:pt x="54" y="40"/>
                  </a:lnTo>
                  <a:lnTo>
                    <a:pt x="0" y="71"/>
                  </a:lnTo>
                  <a:lnTo>
                    <a:pt x="7" y="93"/>
                  </a:lnTo>
                  <a:lnTo>
                    <a:pt x="22" y="103"/>
                  </a:lnTo>
                  <a:lnTo>
                    <a:pt x="51" y="106"/>
                  </a:lnTo>
                  <a:lnTo>
                    <a:pt x="51" y="141"/>
                  </a:lnTo>
                  <a:lnTo>
                    <a:pt x="65" y="138"/>
                  </a:lnTo>
                  <a:lnTo>
                    <a:pt x="77" y="112"/>
                  </a:lnTo>
                  <a:lnTo>
                    <a:pt x="108" y="102"/>
                  </a:lnTo>
                  <a:lnTo>
                    <a:pt x="108" y="61"/>
                  </a:lnTo>
                  <a:lnTo>
                    <a:pt x="126" y="48"/>
                  </a:lnTo>
                  <a:lnTo>
                    <a:pt x="168" y="58"/>
                  </a:lnTo>
                  <a:lnTo>
                    <a:pt x="165" y="85"/>
                  </a:lnTo>
                  <a:lnTo>
                    <a:pt x="176" y="85"/>
                  </a:lnTo>
                  <a:lnTo>
                    <a:pt x="208" y="69"/>
                  </a:lnTo>
                  <a:lnTo>
                    <a:pt x="209" y="105"/>
                  </a:lnTo>
                  <a:lnTo>
                    <a:pt x="220" y="111"/>
                  </a:lnTo>
                  <a:lnTo>
                    <a:pt x="220" y="33"/>
                  </a:lnTo>
                  <a:lnTo>
                    <a:pt x="215" y="33"/>
                  </a:ln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9" name="Freeform 117">
              <a:extLst>
                <a:ext uri="{FF2B5EF4-FFF2-40B4-BE49-F238E27FC236}">
                  <a16:creationId xmlns:a16="http://schemas.microsoft.com/office/drawing/2014/main" xmlns="" id="{A72A798C-BD10-4FCA-9A41-70EB3D731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775" y="2947987"/>
              <a:ext cx="17463" cy="22225"/>
            </a:xfrm>
            <a:custGeom>
              <a:avLst/>
              <a:gdLst>
                <a:gd name="T0" fmla="*/ 0 w 11"/>
                <a:gd name="T1" fmla="*/ 3 h 14"/>
                <a:gd name="T2" fmla="*/ 1 w 11"/>
                <a:gd name="T3" fmla="*/ 10 h 14"/>
                <a:gd name="T4" fmla="*/ 11 w 11"/>
                <a:gd name="T5" fmla="*/ 14 h 14"/>
                <a:gd name="T6" fmla="*/ 11 w 11"/>
                <a:gd name="T7" fmla="*/ 0 h 14"/>
                <a:gd name="T8" fmla="*/ 0 w 11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0" y="3"/>
                  </a:moveTo>
                  <a:lnTo>
                    <a:pt x="1" y="10"/>
                  </a:lnTo>
                  <a:lnTo>
                    <a:pt x="11" y="14"/>
                  </a:lnTo>
                  <a:lnTo>
                    <a:pt x="1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0" name="Oval 118">
              <a:extLst>
                <a:ext uri="{FF2B5EF4-FFF2-40B4-BE49-F238E27FC236}">
                  <a16:creationId xmlns:a16="http://schemas.microsoft.com/office/drawing/2014/main" xmlns="" id="{7EFAFA93-ABD3-42DC-AF95-F6AADE3E8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2625" y="1839912"/>
              <a:ext cx="387350" cy="466725"/>
            </a:xfrm>
            <a:prstGeom prst="ellipse">
              <a:avLst/>
            </a:prstGeom>
            <a:solidFill>
              <a:srgbClr val="F3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1" name="Freeform 119">
              <a:extLst>
                <a:ext uri="{FF2B5EF4-FFF2-40B4-BE49-F238E27FC236}">
                  <a16:creationId xmlns:a16="http://schemas.microsoft.com/office/drawing/2014/main" xmlns="" id="{BDB42EF4-1079-4F9F-B088-62E2BD686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1063" y="1812925"/>
              <a:ext cx="222250" cy="519113"/>
            </a:xfrm>
            <a:custGeom>
              <a:avLst/>
              <a:gdLst>
                <a:gd name="T0" fmla="*/ 0 w 152"/>
                <a:gd name="T1" fmla="*/ 0 h 352"/>
                <a:gd name="T2" fmla="*/ 0 w 152"/>
                <a:gd name="T3" fmla="*/ 302 h 352"/>
                <a:gd name="T4" fmla="*/ 3 w 152"/>
                <a:gd name="T5" fmla="*/ 35 h 352"/>
                <a:gd name="T6" fmla="*/ 48 w 152"/>
                <a:gd name="T7" fmla="*/ 46 h 352"/>
                <a:gd name="T8" fmla="*/ 35 w 152"/>
                <a:gd name="T9" fmla="*/ 297 h 352"/>
                <a:gd name="T10" fmla="*/ 59 w 152"/>
                <a:gd name="T11" fmla="*/ 52 h 352"/>
                <a:gd name="T12" fmla="*/ 117 w 152"/>
                <a:gd name="T13" fmla="*/ 152 h 352"/>
                <a:gd name="T14" fmla="*/ 33 w 152"/>
                <a:gd name="T15" fmla="*/ 317 h 352"/>
                <a:gd name="T16" fmla="*/ 0 w 152"/>
                <a:gd name="T17" fmla="*/ 317 h 352"/>
                <a:gd name="T18" fmla="*/ 0 w 152"/>
                <a:gd name="T19" fmla="*/ 352 h 352"/>
                <a:gd name="T20" fmla="*/ 45 w 152"/>
                <a:gd name="T21" fmla="*/ 351 h 352"/>
                <a:gd name="T22" fmla="*/ 152 w 152"/>
                <a:gd name="T23" fmla="*/ 152 h 352"/>
                <a:gd name="T24" fmla="*/ 0 w 152"/>
                <a:gd name="T2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352">
                  <a:moveTo>
                    <a:pt x="0" y="0"/>
                  </a:moveTo>
                  <a:cubicBezTo>
                    <a:pt x="0" y="302"/>
                    <a:pt x="0" y="302"/>
                    <a:pt x="0" y="302"/>
                  </a:cubicBezTo>
                  <a:cubicBezTo>
                    <a:pt x="4" y="287"/>
                    <a:pt x="26" y="183"/>
                    <a:pt x="3" y="35"/>
                  </a:cubicBezTo>
                  <a:cubicBezTo>
                    <a:pt x="19" y="36"/>
                    <a:pt x="34" y="40"/>
                    <a:pt x="48" y="46"/>
                  </a:cubicBezTo>
                  <a:cubicBezTo>
                    <a:pt x="78" y="129"/>
                    <a:pt x="35" y="297"/>
                    <a:pt x="35" y="297"/>
                  </a:cubicBezTo>
                  <a:cubicBezTo>
                    <a:pt x="102" y="163"/>
                    <a:pt x="80" y="87"/>
                    <a:pt x="59" y="52"/>
                  </a:cubicBezTo>
                  <a:cubicBezTo>
                    <a:pt x="94" y="72"/>
                    <a:pt x="117" y="110"/>
                    <a:pt x="117" y="152"/>
                  </a:cubicBezTo>
                  <a:cubicBezTo>
                    <a:pt x="117" y="195"/>
                    <a:pt x="68" y="290"/>
                    <a:pt x="33" y="317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45" y="351"/>
                    <a:pt x="45" y="351"/>
                    <a:pt x="45" y="351"/>
                  </a:cubicBezTo>
                  <a:cubicBezTo>
                    <a:pt x="93" y="324"/>
                    <a:pt x="152" y="210"/>
                    <a:pt x="152" y="152"/>
                  </a:cubicBezTo>
                  <a:cubicBezTo>
                    <a:pt x="152" y="68"/>
                    <a:pt x="84" y="0"/>
                    <a:pt x="0" y="0"/>
                  </a:cubicBezTo>
                  <a:close/>
                </a:path>
              </a:pathLst>
            </a:custGeom>
            <a:solidFill>
              <a:srgbClr val="E52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2" name="Freeform 120">
              <a:extLst>
                <a:ext uri="{FF2B5EF4-FFF2-40B4-BE49-F238E27FC236}">
                  <a16:creationId xmlns:a16="http://schemas.microsoft.com/office/drawing/2014/main" xmlns="" id="{1F45004A-9B72-42F6-8C55-AAC6EDB4B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225" y="1812925"/>
              <a:ext cx="223838" cy="519113"/>
            </a:xfrm>
            <a:custGeom>
              <a:avLst/>
              <a:gdLst>
                <a:gd name="T0" fmla="*/ 120 w 153"/>
                <a:gd name="T1" fmla="*/ 316 h 352"/>
                <a:gd name="T2" fmla="*/ 36 w 153"/>
                <a:gd name="T3" fmla="*/ 153 h 352"/>
                <a:gd name="T4" fmla="*/ 89 w 153"/>
                <a:gd name="T5" fmla="*/ 54 h 352"/>
                <a:gd name="T6" fmla="*/ 119 w 153"/>
                <a:gd name="T7" fmla="*/ 297 h 352"/>
                <a:gd name="T8" fmla="*/ 104 w 153"/>
                <a:gd name="T9" fmla="*/ 46 h 352"/>
                <a:gd name="T10" fmla="*/ 148 w 153"/>
                <a:gd name="T11" fmla="*/ 36 h 352"/>
                <a:gd name="T12" fmla="*/ 153 w 153"/>
                <a:gd name="T13" fmla="*/ 304 h 352"/>
                <a:gd name="T14" fmla="*/ 153 w 153"/>
                <a:gd name="T15" fmla="*/ 302 h 352"/>
                <a:gd name="T16" fmla="*/ 153 w 153"/>
                <a:gd name="T17" fmla="*/ 0 h 352"/>
                <a:gd name="T18" fmla="*/ 152 w 153"/>
                <a:gd name="T19" fmla="*/ 0 h 352"/>
                <a:gd name="T20" fmla="*/ 0 w 153"/>
                <a:gd name="T21" fmla="*/ 153 h 352"/>
                <a:gd name="T22" fmla="*/ 108 w 153"/>
                <a:gd name="T23" fmla="*/ 352 h 352"/>
                <a:gd name="T24" fmla="*/ 153 w 153"/>
                <a:gd name="T25" fmla="*/ 352 h 352"/>
                <a:gd name="T26" fmla="*/ 153 w 153"/>
                <a:gd name="T27" fmla="*/ 317 h 352"/>
                <a:gd name="T28" fmla="*/ 120 w 153"/>
                <a:gd name="T29" fmla="*/ 31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352">
                  <a:moveTo>
                    <a:pt x="120" y="316"/>
                  </a:moveTo>
                  <a:cubicBezTo>
                    <a:pt x="86" y="287"/>
                    <a:pt x="36" y="192"/>
                    <a:pt x="36" y="153"/>
                  </a:cubicBezTo>
                  <a:cubicBezTo>
                    <a:pt x="36" y="111"/>
                    <a:pt x="57" y="75"/>
                    <a:pt x="89" y="54"/>
                  </a:cubicBezTo>
                  <a:cubicBezTo>
                    <a:pt x="70" y="88"/>
                    <a:pt x="55" y="159"/>
                    <a:pt x="119" y="297"/>
                  </a:cubicBezTo>
                  <a:cubicBezTo>
                    <a:pt x="119" y="297"/>
                    <a:pt x="75" y="129"/>
                    <a:pt x="104" y="46"/>
                  </a:cubicBezTo>
                  <a:cubicBezTo>
                    <a:pt x="117" y="40"/>
                    <a:pt x="132" y="36"/>
                    <a:pt x="148" y="36"/>
                  </a:cubicBezTo>
                  <a:cubicBezTo>
                    <a:pt x="139" y="82"/>
                    <a:pt x="123" y="194"/>
                    <a:pt x="153" y="304"/>
                  </a:cubicBezTo>
                  <a:cubicBezTo>
                    <a:pt x="153" y="304"/>
                    <a:pt x="153" y="304"/>
                    <a:pt x="153" y="302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2" y="0"/>
                  </a:cubicBezTo>
                  <a:cubicBezTo>
                    <a:pt x="68" y="0"/>
                    <a:pt x="0" y="68"/>
                    <a:pt x="0" y="153"/>
                  </a:cubicBezTo>
                  <a:cubicBezTo>
                    <a:pt x="0" y="208"/>
                    <a:pt x="64" y="325"/>
                    <a:pt x="108" y="352"/>
                  </a:cubicBezTo>
                  <a:cubicBezTo>
                    <a:pt x="153" y="352"/>
                    <a:pt x="153" y="352"/>
                    <a:pt x="153" y="352"/>
                  </a:cubicBezTo>
                  <a:cubicBezTo>
                    <a:pt x="153" y="317"/>
                    <a:pt x="153" y="317"/>
                    <a:pt x="153" y="317"/>
                  </a:cubicBezTo>
                  <a:lnTo>
                    <a:pt x="120" y="316"/>
                  </a:lnTo>
                  <a:close/>
                </a:path>
              </a:pathLst>
            </a:custGeom>
            <a:solidFill>
              <a:srgbClr val="CF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xmlns="" id="{A501C346-0CD8-4F52-8AD2-56CAABFC0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1063" y="2330450"/>
              <a:ext cx="65088" cy="101600"/>
            </a:xfrm>
            <a:custGeom>
              <a:avLst/>
              <a:gdLst>
                <a:gd name="T0" fmla="*/ 43 w 45"/>
                <a:gd name="T1" fmla="*/ 2 h 69"/>
                <a:gd name="T2" fmla="*/ 45 w 45"/>
                <a:gd name="T3" fmla="*/ 0 h 69"/>
                <a:gd name="T4" fmla="*/ 0 w 45"/>
                <a:gd name="T5" fmla="*/ 1 h 69"/>
                <a:gd name="T6" fmla="*/ 0 w 45"/>
                <a:gd name="T7" fmla="*/ 1 h 69"/>
                <a:gd name="T8" fmla="*/ 25 w 45"/>
                <a:gd name="T9" fmla="*/ 1 h 69"/>
                <a:gd name="T10" fmla="*/ 16 w 45"/>
                <a:gd name="T11" fmla="*/ 26 h 69"/>
                <a:gd name="T12" fmla="*/ 0 w 45"/>
                <a:gd name="T13" fmla="*/ 26 h 69"/>
                <a:gd name="T14" fmla="*/ 0 w 45"/>
                <a:gd name="T15" fmla="*/ 69 h 69"/>
                <a:gd name="T16" fmla="*/ 32 w 45"/>
                <a:gd name="T17" fmla="*/ 69 h 69"/>
                <a:gd name="T18" fmla="*/ 40 w 45"/>
                <a:gd name="T19" fmla="*/ 61 h 69"/>
                <a:gd name="T20" fmla="*/ 40 w 45"/>
                <a:gd name="T21" fmla="*/ 34 h 69"/>
                <a:gd name="T22" fmla="*/ 32 w 45"/>
                <a:gd name="T23" fmla="*/ 26 h 69"/>
                <a:gd name="T24" fmla="*/ 31 w 45"/>
                <a:gd name="T25" fmla="*/ 26 h 69"/>
                <a:gd name="T26" fmla="*/ 39 w 45"/>
                <a:gd name="T27" fmla="*/ 2 h 69"/>
                <a:gd name="T28" fmla="*/ 43 w 45"/>
                <a:gd name="T2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69">
                  <a:moveTo>
                    <a:pt x="43" y="2"/>
                  </a:moveTo>
                  <a:cubicBezTo>
                    <a:pt x="44" y="1"/>
                    <a:pt x="44" y="1"/>
                    <a:pt x="4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6" y="69"/>
                    <a:pt x="40" y="65"/>
                    <a:pt x="40" y="61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29"/>
                    <a:pt x="36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9" y="2"/>
                    <a:pt x="39" y="2"/>
                    <a:pt x="39" y="2"/>
                  </a:cubicBezTo>
                  <a:lnTo>
                    <a:pt x="43" y="2"/>
                  </a:ln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4" name="Freeform 122">
              <a:extLst>
                <a:ext uri="{FF2B5EF4-FFF2-40B4-BE49-F238E27FC236}">
                  <a16:creationId xmlns:a16="http://schemas.microsoft.com/office/drawing/2014/main" xmlns="" id="{7BC75861-240F-4A93-A89B-527D9E80E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5975" y="2332037"/>
              <a:ext cx="65088" cy="100013"/>
            </a:xfrm>
            <a:custGeom>
              <a:avLst/>
              <a:gdLst>
                <a:gd name="T0" fmla="*/ 27 w 45"/>
                <a:gd name="T1" fmla="*/ 25 h 68"/>
                <a:gd name="T2" fmla="*/ 18 w 45"/>
                <a:gd name="T3" fmla="*/ 0 h 68"/>
                <a:gd name="T4" fmla="*/ 45 w 45"/>
                <a:gd name="T5" fmla="*/ 0 h 68"/>
                <a:gd name="T6" fmla="*/ 45 w 45"/>
                <a:gd name="T7" fmla="*/ 0 h 68"/>
                <a:gd name="T8" fmla="*/ 0 w 45"/>
                <a:gd name="T9" fmla="*/ 0 h 68"/>
                <a:gd name="T10" fmla="*/ 0 w 45"/>
                <a:gd name="T11" fmla="*/ 0 h 68"/>
                <a:gd name="T12" fmla="*/ 3 w 45"/>
                <a:gd name="T13" fmla="*/ 0 h 68"/>
                <a:gd name="T14" fmla="*/ 12 w 45"/>
                <a:gd name="T15" fmla="*/ 25 h 68"/>
                <a:gd name="T16" fmla="*/ 5 w 45"/>
                <a:gd name="T17" fmla="*/ 33 h 68"/>
                <a:gd name="T18" fmla="*/ 5 w 45"/>
                <a:gd name="T19" fmla="*/ 60 h 68"/>
                <a:gd name="T20" fmla="*/ 13 w 45"/>
                <a:gd name="T21" fmla="*/ 68 h 68"/>
                <a:gd name="T22" fmla="*/ 45 w 45"/>
                <a:gd name="T23" fmla="*/ 68 h 68"/>
                <a:gd name="T24" fmla="*/ 45 w 45"/>
                <a:gd name="T25" fmla="*/ 25 h 68"/>
                <a:gd name="T26" fmla="*/ 27 w 45"/>
                <a:gd name="T27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68">
                  <a:moveTo>
                    <a:pt x="27" y="25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8" y="26"/>
                    <a:pt x="5" y="29"/>
                    <a:pt x="5" y="33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4"/>
                    <a:pt x="9" y="68"/>
                    <a:pt x="1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27" y="25"/>
                  </a:ln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5" name="Freeform 123">
              <a:extLst>
                <a:ext uri="{FF2B5EF4-FFF2-40B4-BE49-F238E27FC236}">
                  <a16:creationId xmlns:a16="http://schemas.microsoft.com/office/drawing/2014/main" xmlns="" id="{EF849E34-E510-4345-B7BD-EA60AB28C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125" y="4157663"/>
              <a:ext cx="546100" cy="277813"/>
            </a:xfrm>
            <a:custGeom>
              <a:avLst/>
              <a:gdLst>
                <a:gd name="T0" fmla="*/ 205 w 344"/>
                <a:gd name="T1" fmla="*/ 0 h 175"/>
                <a:gd name="T2" fmla="*/ 0 w 344"/>
                <a:gd name="T3" fmla="*/ 175 h 175"/>
                <a:gd name="T4" fmla="*/ 344 w 344"/>
                <a:gd name="T5" fmla="*/ 164 h 175"/>
                <a:gd name="T6" fmla="*/ 205 w 344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175">
                  <a:moveTo>
                    <a:pt x="205" y="0"/>
                  </a:moveTo>
                  <a:lnTo>
                    <a:pt x="0" y="175"/>
                  </a:lnTo>
                  <a:lnTo>
                    <a:pt x="344" y="16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CF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6" name="Freeform 124">
              <a:extLst>
                <a:ext uri="{FF2B5EF4-FFF2-40B4-BE49-F238E27FC236}">
                  <a16:creationId xmlns:a16="http://schemas.microsoft.com/office/drawing/2014/main" xmlns="" id="{E025261B-386D-4314-8BAE-CC74B8C0D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162" y="3967163"/>
              <a:ext cx="249238" cy="368300"/>
            </a:xfrm>
            <a:custGeom>
              <a:avLst/>
              <a:gdLst>
                <a:gd name="T0" fmla="*/ 0 w 171"/>
                <a:gd name="T1" fmla="*/ 250 h 250"/>
                <a:gd name="T2" fmla="*/ 10 w 171"/>
                <a:gd name="T3" fmla="*/ 223 h 250"/>
                <a:gd name="T4" fmla="*/ 15 w 171"/>
                <a:gd name="T5" fmla="*/ 170 h 250"/>
                <a:gd name="T6" fmla="*/ 23 w 171"/>
                <a:gd name="T7" fmla="*/ 108 h 250"/>
                <a:gd name="T8" fmla="*/ 43 w 171"/>
                <a:gd name="T9" fmla="*/ 46 h 250"/>
                <a:gd name="T10" fmla="*/ 82 w 171"/>
                <a:gd name="T11" fmla="*/ 0 h 250"/>
                <a:gd name="T12" fmla="*/ 171 w 171"/>
                <a:gd name="T13" fmla="*/ 104 h 250"/>
                <a:gd name="T14" fmla="*/ 0 w 171"/>
                <a:gd name="T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250">
                  <a:moveTo>
                    <a:pt x="0" y="250"/>
                  </a:moveTo>
                  <a:cubicBezTo>
                    <a:pt x="4" y="247"/>
                    <a:pt x="7" y="238"/>
                    <a:pt x="10" y="223"/>
                  </a:cubicBezTo>
                  <a:cubicBezTo>
                    <a:pt x="12" y="208"/>
                    <a:pt x="14" y="190"/>
                    <a:pt x="15" y="170"/>
                  </a:cubicBezTo>
                  <a:cubicBezTo>
                    <a:pt x="17" y="150"/>
                    <a:pt x="20" y="129"/>
                    <a:pt x="23" y="108"/>
                  </a:cubicBezTo>
                  <a:cubicBezTo>
                    <a:pt x="26" y="87"/>
                    <a:pt x="33" y="66"/>
                    <a:pt x="43" y="46"/>
                  </a:cubicBezTo>
                  <a:cubicBezTo>
                    <a:pt x="53" y="26"/>
                    <a:pt x="66" y="11"/>
                    <a:pt x="82" y="0"/>
                  </a:cubicBezTo>
                  <a:cubicBezTo>
                    <a:pt x="171" y="104"/>
                    <a:pt x="171" y="104"/>
                    <a:pt x="171" y="104"/>
                  </a:cubicBezTo>
                  <a:lnTo>
                    <a:pt x="0" y="250"/>
                  </a:lnTo>
                  <a:close/>
                </a:path>
              </a:pathLst>
            </a:custGeom>
            <a:solidFill>
              <a:srgbClr val="E52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7" name="Freeform 125">
              <a:extLst>
                <a:ext uri="{FF2B5EF4-FFF2-40B4-BE49-F238E27FC236}">
                  <a16:creationId xmlns:a16="http://schemas.microsoft.com/office/drawing/2014/main" xmlns="" id="{17AD3550-CA27-41BD-AF27-9686EC190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4024313"/>
              <a:ext cx="266700" cy="287338"/>
            </a:xfrm>
            <a:custGeom>
              <a:avLst/>
              <a:gdLst>
                <a:gd name="T0" fmla="*/ 131 w 182"/>
                <a:gd name="T1" fmla="*/ 196 h 196"/>
                <a:gd name="T2" fmla="*/ 182 w 182"/>
                <a:gd name="T3" fmla="*/ 153 h 196"/>
                <a:gd name="T4" fmla="*/ 176 w 182"/>
                <a:gd name="T5" fmla="*/ 140 h 196"/>
                <a:gd name="T6" fmla="*/ 162 w 182"/>
                <a:gd name="T7" fmla="*/ 115 h 196"/>
                <a:gd name="T8" fmla="*/ 139 w 182"/>
                <a:gd name="T9" fmla="*/ 96 h 196"/>
                <a:gd name="T10" fmla="*/ 114 w 182"/>
                <a:gd name="T11" fmla="*/ 78 h 196"/>
                <a:gd name="T12" fmla="*/ 100 w 182"/>
                <a:gd name="T13" fmla="*/ 51 h 196"/>
                <a:gd name="T14" fmla="*/ 85 w 182"/>
                <a:gd name="T15" fmla="*/ 26 h 196"/>
                <a:gd name="T16" fmla="*/ 63 w 182"/>
                <a:gd name="T17" fmla="*/ 7 h 196"/>
                <a:gd name="T18" fmla="*/ 49 w 182"/>
                <a:gd name="T19" fmla="*/ 0 h 196"/>
                <a:gd name="T20" fmla="*/ 0 w 182"/>
                <a:gd name="T21" fmla="*/ 42 h 196"/>
                <a:gd name="T22" fmla="*/ 131 w 182"/>
                <a:gd name="T23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2" h="196">
                  <a:moveTo>
                    <a:pt x="131" y="196"/>
                  </a:moveTo>
                  <a:cubicBezTo>
                    <a:pt x="182" y="153"/>
                    <a:pt x="182" y="153"/>
                    <a:pt x="182" y="153"/>
                  </a:cubicBezTo>
                  <a:cubicBezTo>
                    <a:pt x="179" y="150"/>
                    <a:pt x="177" y="146"/>
                    <a:pt x="176" y="140"/>
                  </a:cubicBezTo>
                  <a:cubicBezTo>
                    <a:pt x="173" y="131"/>
                    <a:pt x="168" y="123"/>
                    <a:pt x="162" y="115"/>
                  </a:cubicBezTo>
                  <a:cubicBezTo>
                    <a:pt x="155" y="108"/>
                    <a:pt x="147" y="101"/>
                    <a:pt x="139" y="96"/>
                  </a:cubicBezTo>
                  <a:cubicBezTo>
                    <a:pt x="129" y="92"/>
                    <a:pt x="120" y="86"/>
                    <a:pt x="114" y="78"/>
                  </a:cubicBezTo>
                  <a:cubicBezTo>
                    <a:pt x="107" y="70"/>
                    <a:pt x="102" y="61"/>
                    <a:pt x="100" y="51"/>
                  </a:cubicBezTo>
                  <a:cubicBezTo>
                    <a:pt x="97" y="42"/>
                    <a:pt x="92" y="33"/>
                    <a:pt x="85" y="26"/>
                  </a:cubicBezTo>
                  <a:cubicBezTo>
                    <a:pt x="79" y="19"/>
                    <a:pt x="72" y="12"/>
                    <a:pt x="63" y="7"/>
                  </a:cubicBezTo>
                  <a:cubicBezTo>
                    <a:pt x="58" y="5"/>
                    <a:pt x="53" y="3"/>
                    <a:pt x="49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131" y="19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8" name="Freeform 126">
              <a:extLst>
                <a:ext uri="{FF2B5EF4-FFF2-40B4-BE49-F238E27FC236}">
                  <a16:creationId xmlns:a16="http://schemas.microsoft.com/office/drawing/2014/main" xmlns="" id="{85F7E928-BD2B-4DA6-A1CE-300FFB4AB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3895725"/>
              <a:ext cx="228600" cy="190500"/>
            </a:xfrm>
            <a:custGeom>
              <a:avLst/>
              <a:gdLst>
                <a:gd name="T0" fmla="*/ 7 w 156"/>
                <a:gd name="T1" fmla="*/ 12 h 129"/>
                <a:gd name="T2" fmla="*/ 54 w 156"/>
                <a:gd name="T3" fmla="*/ 67 h 129"/>
                <a:gd name="T4" fmla="*/ 107 w 156"/>
                <a:gd name="T5" fmla="*/ 129 h 129"/>
                <a:gd name="T6" fmla="*/ 156 w 156"/>
                <a:gd name="T7" fmla="*/ 87 h 129"/>
                <a:gd name="T8" fmla="*/ 145 w 156"/>
                <a:gd name="T9" fmla="*/ 76 h 129"/>
                <a:gd name="T10" fmla="*/ 131 w 156"/>
                <a:gd name="T11" fmla="*/ 49 h 129"/>
                <a:gd name="T12" fmla="*/ 117 w 156"/>
                <a:gd name="T13" fmla="*/ 24 h 129"/>
                <a:gd name="T14" fmla="*/ 113 w 156"/>
                <a:gd name="T15" fmla="*/ 20 h 129"/>
                <a:gd name="T16" fmla="*/ 112 w 156"/>
                <a:gd name="T17" fmla="*/ 19 h 129"/>
                <a:gd name="T18" fmla="*/ 111 w 156"/>
                <a:gd name="T19" fmla="*/ 19 h 129"/>
                <a:gd name="T20" fmla="*/ 110 w 156"/>
                <a:gd name="T21" fmla="*/ 18 h 129"/>
                <a:gd name="T22" fmla="*/ 104 w 156"/>
                <a:gd name="T23" fmla="*/ 13 h 129"/>
                <a:gd name="T24" fmla="*/ 87 w 156"/>
                <a:gd name="T25" fmla="*/ 4 h 129"/>
                <a:gd name="T26" fmla="*/ 72 w 156"/>
                <a:gd name="T27" fmla="*/ 1 h 129"/>
                <a:gd name="T28" fmla="*/ 66 w 156"/>
                <a:gd name="T29" fmla="*/ 0 h 129"/>
                <a:gd name="T30" fmla="*/ 0 w 156"/>
                <a:gd name="T31" fmla="*/ 4 h 129"/>
                <a:gd name="T32" fmla="*/ 7 w 156"/>
                <a:gd name="T33" fmla="*/ 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29">
                  <a:moveTo>
                    <a:pt x="7" y="12"/>
                  </a:moveTo>
                  <a:cubicBezTo>
                    <a:pt x="54" y="67"/>
                    <a:pt x="54" y="67"/>
                    <a:pt x="54" y="67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2" y="84"/>
                    <a:pt x="148" y="80"/>
                    <a:pt x="145" y="76"/>
                  </a:cubicBezTo>
                  <a:cubicBezTo>
                    <a:pt x="138" y="69"/>
                    <a:pt x="134" y="60"/>
                    <a:pt x="131" y="49"/>
                  </a:cubicBezTo>
                  <a:cubicBezTo>
                    <a:pt x="128" y="40"/>
                    <a:pt x="123" y="32"/>
                    <a:pt x="117" y="24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8"/>
                    <a:pt x="110" y="18"/>
                    <a:pt x="110" y="18"/>
                  </a:cubicBezTo>
                  <a:cubicBezTo>
                    <a:pt x="107" y="14"/>
                    <a:pt x="105" y="13"/>
                    <a:pt x="104" y="13"/>
                  </a:cubicBezTo>
                  <a:cubicBezTo>
                    <a:pt x="99" y="9"/>
                    <a:pt x="93" y="6"/>
                    <a:pt x="87" y="4"/>
                  </a:cubicBezTo>
                  <a:cubicBezTo>
                    <a:pt x="81" y="2"/>
                    <a:pt x="76" y="1"/>
                    <a:pt x="7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9" name="Freeform 127">
              <a:extLst>
                <a:ext uri="{FF2B5EF4-FFF2-40B4-BE49-F238E27FC236}">
                  <a16:creationId xmlns:a16="http://schemas.microsoft.com/office/drawing/2014/main" xmlns="" id="{90400F45-7DC1-466B-8C4E-AF29EB7F5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962" y="4051300"/>
              <a:ext cx="209550" cy="239713"/>
            </a:xfrm>
            <a:custGeom>
              <a:avLst/>
              <a:gdLst>
                <a:gd name="T0" fmla="*/ 122 w 132"/>
                <a:gd name="T1" fmla="*/ 151 h 151"/>
                <a:gd name="T2" fmla="*/ 132 w 132"/>
                <a:gd name="T3" fmla="*/ 143 h 151"/>
                <a:gd name="T4" fmla="*/ 10 w 132"/>
                <a:gd name="T5" fmla="*/ 0 h 151"/>
                <a:gd name="T6" fmla="*/ 0 w 132"/>
                <a:gd name="T7" fmla="*/ 9 h 151"/>
                <a:gd name="T8" fmla="*/ 122 w 132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51">
                  <a:moveTo>
                    <a:pt x="122" y="151"/>
                  </a:moveTo>
                  <a:lnTo>
                    <a:pt x="132" y="143"/>
                  </a:lnTo>
                  <a:lnTo>
                    <a:pt x="10" y="0"/>
                  </a:lnTo>
                  <a:lnTo>
                    <a:pt x="0" y="9"/>
                  </a:lnTo>
                  <a:lnTo>
                    <a:pt x="122" y="151"/>
                  </a:ln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0" name="Freeform 128">
              <a:extLst>
                <a:ext uri="{FF2B5EF4-FFF2-40B4-BE49-F238E27FC236}">
                  <a16:creationId xmlns:a16="http://schemas.microsoft.com/office/drawing/2014/main" xmlns="" id="{8395A650-DB85-4940-B4A9-C22DEAB2D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2" y="3897313"/>
              <a:ext cx="155575" cy="168275"/>
            </a:xfrm>
            <a:custGeom>
              <a:avLst/>
              <a:gdLst>
                <a:gd name="T0" fmla="*/ 0 w 98"/>
                <a:gd name="T1" fmla="*/ 1 h 106"/>
                <a:gd name="T2" fmla="*/ 88 w 98"/>
                <a:gd name="T3" fmla="*/ 106 h 106"/>
                <a:gd name="T4" fmla="*/ 98 w 98"/>
                <a:gd name="T5" fmla="*/ 97 h 106"/>
                <a:gd name="T6" fmla="*/ 16 w 98"/>
                <a:gd name="T7" fmla="*/ 0 h 106"/>
                <a:gd name="T8" fmla="*/ 0 w 98"/>
                <a:gd name="T9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6">
                  <a:moveTo>
                    <a:pt x="0" y="1"/>
                  </a:moveTo>
                  <a:lnTo>
                    <a:pt x="88" y="106"/>
                  </a:lnTo>
                  <a:lnTo>
                    <a:pt x="98" y="97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1" name="Freeform 129">
              <a:extLst>
                <a:ext uri="{FF2B5EF4-FFF2-40B4-BE49-F238E27FC236}">
                  <a16:creationId xmlns:a16="http://schemas.microsoft.com/office/drawing/2014/main" xmlns="" id="{C60EC62C-45A6-4D2C-9947-0648F0A75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5" y="5068888"/>
              <a:ext cx="862013" cy="322263"/>
            </a:xfrm>
            <a:custGeom>
              <a:avLst/>
              <a:gdLst>
                <a:gd name="T0" fmla="*/ 59 w 590"/>
                <a:gd name="T1" fmla="*/ 212 h 219"/>
                <a:gd name="T2" fmla="*/ 162 w 590"/>
                <a:gd name="T3" fmla="*/ 176 h 219"/>
                <a:gd name="T4" fmla="*/ 162 w 590"/>
                <a:gd name="T5" fmla="*/ 176 h 219"/>
                <a:gd name="T6" fmla="*/ 274 w 590"/>
                <a:gd name="T7" fmla="*/ 138 h 219"/>
                <a:gd name="T8" fmla="*/ 274 w 590"/>
                <a:gd name="T9" fmla="*/ 137 h 219"/>
                <a:gd name="T10" fmla="*/ 274 w 590"/>
                <a:gd name="T11" fmla="*/ 136 h 219"/>
                <a:gd name="T12" fmla="*/ 505 w 590"/>
                <a:gd name="T13" fmla="*/ 59 h 219"/>
                <a:gd name="T14" fmla="*/ 529 w 590"/>
                <a:gd name="T15" fmla="*/ 49 h 219"/>
                <a:gd name="T16" fmla="*/ 530 w 590"/>
                <a:gd name="T17" fmla="*/ 50 h 219"/>
                <a:gd name="T18" fmla="*/ 590 w 590"/>
                <a:gd name="T19" fmla="*/ 17 h 219"/>
                <a:gd name="T20" fmla="*/ 585 w 590"/>
                <a:gd name="T21" fmla="*/ 0 h 219"/>
                <a:gd name="T22" fmla="*/ 0 w 590"/>
                <a:gd name="T23" fmla="*/ 182 h 219"/>
                <a:gd name="T24" fmla="*/ 59 w 590"/>
                <a:gd name="T25" fmla="*/ 21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219">
                  <a:moveTo>
                    <a:pt x="59" y="212"/>
                  </a:moveTo>
                  <a:cubicBezTo>
                    <a:pt x="162" y="176"/>
                    <a:pt x="162" y="176"/>
                    <a:pt x="162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274" y="138"/>
                    <a:pt x="274" y="138"/>
                    <a:pt x="274" y="138"/>
                  </a:cubicBezTo>
                  <a:cubicBezTo>
                    <a:pt x="274" y="137"/>
                    <a:pt x="274" y="137"/>
                    <a:pt x="274" y="137"/>
                  </a:cubicBezTo>
                  <a:cubicBezTo>
                    <a:pt x="274" y="136"/>
                    <a:pt x="274" y="136"/>
                    <a:pt x="274" y="136"/>
                  </a:cubicBezTo>
                  <a:cubicBezTo>
                    <a:pt x="505" y="59"/>
                    <a:pt x="505" y="59"/>
                    <a:pt x="505" y="59"/>
                  </a:cubicBezTo>
                  <a:cubicBezTo>
                    <a:pt x="514" y="56"/>
                    <a:pt x="522" y="53"/>
                    <a:pt x="529" y="49"/>
                  </a:cubicBezTo>
                  <a:cubicBezTo>
                    <a:pt x="530" y="50"/>
                    <a:pt x="530" y="50"/>
                    <a:pt x="530" y="50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9" y="206"/>
                    <a:pt x="34" y="219"/>
                    <a:pt x="59" y="212"/>
                  </a:cubicBez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2" name="Freeform 130">
              <a:extLst>
                <a:ext uri="{FF2B5EF4-FFF2-40B4-BE49-F238E27FC236}">
                  <a16:creationId xmlns:a16="http://schemas.microsoft.com/office/drawing/2014/main" xmlns="" id="{301771F5-7858-4367-B9B1-BBFE72ABA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5045075"/>
              <a:ext cx="866775" cy="292100"/>
            </a:xfrm>
            <a:custGeom>
              <a:avLst/>
              <a:gdLst>
                <a:gd name="T0" fmla="*/ 8 w 593"/>
                <a:gd name="T1" fmla="*/ 198 h 198"/>
                <a:gd name="T2" fmla="*/ 593 w 593"/>
                <a:gd name="T3" fmla="*/ 16 h 198"/>
                <a:gd name="T4" fmla="*/ 588 w 593"/>
                <a:gd name="T5" fmla="*/ 0 h 198"/>
                <a:gd name="T6" fmla="*/ 518 w 593"/>
                <a:gd name="T7" fmla="*/ 10 h 198"/>
                <a:gd name="T8" fmla="*/ 518 w 593"/>
                <a:gd name="T9" fmla="*/ 11 h 198"/>
                <a:gd name="T10" fmla="*/ 495 w 593"/>
                <a:gd name="T11" fmla="*/ 16 h 198"/>
                <a:gd name="T12" fmla="*/ 260 w 593"/>
                <a:gd name="T13" fmla="*/ 80 h 198"/>
                <a:gd name="T14" fmla="*/ 259 w 593"/>
                <a:gd name="T15" fmla="*/ 79 h 198"/>
                <a:gd name="T16" fmla="*/ 144 w 593"/>
                <a:gd name="T17" fmla="*/ 109 h 198"/>
                <a:gd name="T18" fmla="*/ 145 w 593"/>
                <a:gd name="T19" fmla="*/ 110 h 198"/>
                <a:gd name="T20" fmla="*/ 39 w 593"/>
                <a:gd name="T21" fmla="*/ 137 h 198"/>
                <a:gd name="T22" fmla="*/ 8 w 593"/>
                <a:gd name="T23" fmla="*/ 196 h 198"/>
                <a:gd name="T24" fmla="*/ 8 w 593"/>
                <a:gd name="T2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3" h="198">
                  <a:moveTo>
                    <a:pt x="8" y="198"/>
                  </a:moveTo>
                  <a:cubicBezTo>
                    <a:pt x="593" y="16"/>
                    <a:pt x="593" y="16"/>
                    <a:pt x="593" y="16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1"/>
                    <a:pt x="518" y="11"/>
                    <a:pt x="518" y="11"/>
                  </a:cubicBezTo>
                  <a:cubicBezTo>
                    <a:pt x="511" y="11"/>
                    <a:pt x="503" y="13"/>
                    <a:pt x="495" y="1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14" y="145"/>
                    <a:pt x="0" y="171"/>
                    <a:pt x="8" y="196"/>
                  </a:cubicBezTo>
                  <a:cubicBezTo>
                    <a:pt x="8" y="197"/>
                    <a:pt x="8" y="198"/>
                    <a:pt x="8" y="198"/>
                  </a:cubicBez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Freeform 131">
              <a:extLst>
                <a:ext uri="{FF2B5EF4-FFF2-40B4-BE49-F238E27FC236}">
                  <a16:creationId xmlns:a16="http://schemas.microsoft.com/office/drawing/2014/main" xmlns="" id="{D27A1960-6909-4ECF-A1F9-58686F13A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63" y="5268913"/>
              <a:ext cx="412750" cy="352425"/>
            </a:xfrm>
            <a:custGeom>
              <a:avLst/>
              <a:gdLst>
                <a:gd name="T0" fmla="*/ 60 w 260"/>
                <a:gd name="T1" fmla="*/ 100 h 222"/>
                <a:gd name="T2" fmla="*/ 107 w 260"/>
                <a:gd name="T3" fmla="*/ 146 h 222"/>
                <a:gd name="T4" fmla="*/ 107 w 260"/>
                <a:gd name="T5" fmla="*/ 146 h 222"/>
                <a:gd name="T6" fmla="*/ 128 w 260"/>
                <a:gd name="T7" fmla="*/ 166 h 222"/>
                <a:gd name="T8" fmla="*/ 128 w 260"/>
                <a:gd name="T9" fmla="*/ 166 h 222"/>
                <a:gd name="T10" fmla="*/ 184 w 260"/>
                <a:gd name="T11" fmla="*/ 222 h 222"/>
                <a:gd name="T12" fmla="*/ 260 w 260"/>
                <a:gd name="T13" fmla="*/ 199 h 222"/>
                <a:gd name="T14" fmla="*/ 106 w 260"/>
                <a:gd name="T15" fmla="*/ 10 h 222"/>
                <a:gd name="T16" fmla="*/ 103 w 260"/>
                <a:gd name="T17" fmla="*/ 0 h 222"/>
                <a:gd name="T18" fmla="*/ 0 w 260"/>
                <a:gd name="T19" fmla="*/ 37 h 222"/>
                <a:gd name="T20" fmla="*/ 1 w 260"/>
                <a:gd name="T21" fmla="*/ 42 h 222"/>
                <a:gd name="T22" fmla="*/ 39 w 260"/>
                <a:gd name="T23" fmla="*/ 79 h 222"/>
                <a:gd name="T24" fmla="*/ 38 w 260"/>
                <a:gd name="T25" fmla="*/ 79 h 222"/>
                <a:gd name="T26" fmla="*/ 60 w 260"/>
                <a:gd name="T27" fmla="*/ 100 h 222"/>
                <a:gd name="T28" fmla="*/ 60 w 260"/>
                <a:gd name="T29" fmla="*/ 10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0" h="222">
                  <a:moveTo>
                    <a:pt x="60" y="100"/>
                  </a:moveTo>
                  <a:lnTo>
                    <a:pt x="107" y="146"/>
                  </a:lnTo>
                  <a:lnTo>
                    <a:pt x="107" y="146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84" y="222"/>
                  </a:lnTo>
                  <a:lnTo>
                    <a:pt x="260" y="199"/>
                  </a:lnTo>
                  <a:lnTo>
                    <a:pt x="106" y="10"/>
                  </a:lnTo>
                  <a:lnTo>
                    <a:pt x="103" y="0"/>
                  </a:lnTo>
                  <a:lnTo>
                    <a:pt x="0" y="37"/>
                  </a:lnTo>
                  <a:lnTo>
                    <a:pt x="1" y="42"/>
                  </a:lnTo>
                  <a:lnTo>
                    <a:pt x="39" y="79"/>
                  </a:lnTo>
                  <a:lnTo>
                    <a:pt x="38" y="79"/>
                  </a:lnTo>
                  <a:lnTo>
                    <a:pt x="60" y="100"/>
                  </a:lnTo>
                  <a:lnTo>
                    <a:pt x="60" y="100"/>
                  </a:lnTo>
                  <a:close/>
                </a:path>
              </a:pathLst>
            </a:custGeom>
            <a:solidFill>
              <a:srgbClr val="CE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4" name="Freeform 132">
              <a:extLst>
                <a:ext uri="{FF2B5EF4-FFF2-40B4-BE49-F238E27FC236}">
                  <a16:creationId xmlns:a16="http://schemas.microsoft.com/office/drawing/2014/main" xmlns="" id="{77BC4643-3AC6-4312-8513-D57792B16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063" y="4741863"/>
              <a:ext cx="196850" cy="465138"/>
            </a:xfrm>
            <a:custGeom>
              <a:avLst/>
              <a:gdLst>
                <a:gd name="T0" fmla="*/ 0 w 124"/>
                <a:gd name="T1" fmla="*/ 293 h 293"/>
                <a:gd name="T2" fmla="*/ 107 w 124"/>
                <a:gd name="T3" fmla="*/ 266 h 293"/>
                <a:gd name="T4" fmla="*/ 104 w 124"/>
                <a:gd name="T5" fmla="*/ 258 h 293"/>
                <a:gd name="T6" fmla="*/ 124 w 124"/>
                <a:gd name="T7" fmla="*/ 0 h 293"/>
                <a:gd name="T8" fmla="*/ 48 w 124"/>
                <a:gd name="T9" fmla="*/ 23 h 293"/>
                <a:gd name="T10" fmla="*/ 37 w 124"/>
                <a:gd name="T11" fmla="*/ 85 h 293"/>
                <a:gd name="T12" fmla="*/ 37 w 124"/>
                <a:gd name="T13" fmla="*/ 85 h 293"/>
                <a:gd name="T14" fmla="*/ 31 w 124"/>
                <a:gd name="T15" fmla="*/ 114 h 293"/>
                <a:gd name="T16" fmla="*/ 32 w 124"/>
                <a:gd name="T17" fmla="*/ 113 h 293"/>
                <a:gd name="T18" fmla="*/ 32 w 124"/>
                <a:gd name="T19" fmla="*/ 113 h 293"/>
                <a:gd name="T20" fmla="*/ 18 w 124"/>
                <a:gd name="T21" fmla="*/ 192 h 293"/>
                <a:gd name="T22" fmla="*/ 17 w 124"/>
                <a:gd name="T23" fmla="*/ 192 h 293"/>
                <a:gd name="T24" fmla="*/ 12 w 124"/>
                <a:gd name="T25" fmla="*/ 221 h 293"/>
                <a:gd name="T26" fmla="*/ 12 w 124"/>
                <a:gd name="T27" fmla="*/ 221 h 293"/>
                <a:gd name="T28" fmla="*/ 0 w 124"/>
                <a:gd name="T29" fmla="*/ 290 h 293"/>
                <a:gd name="T30" fmla="*/ 0 w 124"/>
                <a:gd name="T31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293">
                  <a:moveTo>
                    <a:pt x="0" y="293"/>
                  </a:moveTo>
                  <a:lnTo>
                    <a:pt x="107" y="266"/>
                  </a:lnTo>
                  <a:lnTo>
                    <a:pt x="104" y="258"/>
                  </a:lnTo>
                  <a:lnTo>
                    <a:pt x="124" y="0"/>
                  </a:lnTo>
                  <a:lnTo>
                    <a:pt x="48" y="23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1" y="114"/>
                  </a:lnTo>
                  <a:lnTo>
                    <a:pt x="32" y="113"/>
                  </a:lnTo>
                  <a:lnTo>
                    <a:pt x="32" y="113"/>
                  </a:lnTo>
                  <a:lnTo>
                    <a:pt x="18" y="192"/>
                  </a:lnTo>
                  <a:lnTo>
                    <a:pt x="17" y="192"/>
                  </a:lnTo>
                  <a:lnTo>
                    <a:pt x="12" y="221"/>
                  </a:lnTo>
                  <a:lnTo>
                    <a:pt x="12" y="221"/>
                  </a:lnTo>
                  <a:lnTo>
                    <a:pt x="0" y="290"/>
                  </a:lnTo>
                  <a:lnTo>
                    <a:pt x="0" y="293"/>
                  </a:lnTo>
                  <a:close/>
                </a:path>
              </a:pathLst>
            </a:custGeom>
            <a:solidFill>
              <a:srgbClr val="E42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5" name="Freeform 133">
              <a:extLst>
                <a:ext uri="{FF2B5EF4-FFF2-40B4-BE49-F238E27FC236}">
                  <a16:creationId xmlns:a16="http://schemas.microsoft.com/office/drawing/2014/main" xmlns="" id="{34E73973-6CF5-4C48-B86F-4489FB923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9738" y="5094288"/>
              <a:ext cx="157163" cy="139700"/>
            </a:xfrm>
            <a:custGeom>
              <a:avLst/>
              <a:gdLst>
                <a:gd name="T0" fmla="*/ 56 w 99"/>
                <a:gd name="T1" fmla="*/ 0 h 88"/>
                <a:gd name="T2" fmla="*/ 0 w 99"/>
                <a:gd name="T3" fmla="*/ 30 h 88"/>
                <a:gd name="T4" fmla="*/ 60 w 99"/>
                <a:gd name="T5" fmla="*/ 88 h 88"/>
                <a:gd name="T6" fmla="*/ 99 w 99"/>
                <a:gd name="T7" fmla="*/ 85 h 88"/>
                <a:gd name="T8" fmla="*/ 56 w 99"/>
                <a:gd name="T9" fmla="*/ 0 h 88"/>
                <a:gd name="T10" fmla="*/ 56 w 9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88">
                  <a:moveTo>
                    <a:pt x="56" y="0"/>
                  </a:moveTo>
                  <a:lnTo>
                    <a:pt x="0" y="30"/>
                  </a:lnTo>
                  <a:lnTo>
                    <a:pt x="60" y="88"/>
                  </a:lnTo>
                  <a:lnTo>
                    <a:pt x="99" y="85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CE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6" name="Freeform 134">
              <a:extLst>
                <a:ext uri="{FF2B5EF4-FFF2-40B4-BE49-F238E27FC236}">
                  <a16:creationId xmlns:a16="http://schemas.microsoft.com/office/drawing/2014/main" xmlns="" id="{C82EDFAC-D889-488B-AB69-41FEC13DF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0" y="4884738"/>
              <a:ext cx="101600" cy="177800"/>
            </a:xfrm>
            <a:custGeom>
              <a:avLst/>
              <a:gdLst>
                <a:gd name="T0" fmla="*/ 64 w 64"/>
                <a:gd name="T1" fmla="*/ 100 h 112"/>
                <a:gd name="T2" fmla="*/ 51 w 64"/>
                <a:gd name="T3" fmla="*/ 0 h 112"/>
                <a:gd name="T4" fmla="*/ 16 w 64"/>
                <a:gd name="T5" fmla="*/ 21 h 112"/>
                <a:gd name="T6" fmla="*/ 0 w 64"/>
                <a:gd name="T7" fmla="*/ 112 h 112"/>
                <a:gd name="T8" fmla="*/ 64 w 64"/>
                <a:gd name="T9" fmla="*/ 101 h 112"/>
                <a:gd name="T10" fmla="*/ 64 w 64"/>
                <a:gd name="T11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12">
                  <a:moveTo>
                    <a:pt x="64" y="100"/>
                  </a:moveTo>
                  <a:lnTo>
                    <a:pt x="51" y="0"/>
                  </a:lnTo>
                  <a:lnTo>
                    <a:pt x="16" y="21"/>
                  </a:lnTo>
                  <a:lnTo>
                    <a:pt x="0" y="112"/>
                  </a:lnTo>
                  <a:lnTo>
                    <a:pt x="64" y="101"/>
                  </a:lnTo>
                  <a:lnTo>
                    <a:pt x="64" y="100"/>
                  </a:lnTo>
                  <a:close/>
                </a:path>
              </a:pathLst>
            </a:custGeom>
            <a:solidFill>
              <a:srgbClr val="E42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7" name="Freeform 135">
              <a:extLst>
                <a:ext uri="{FF2B5EF4-FFF2-40B4-BE49-F238E27FC236}">
                  <a16:creationId xmlns:a16="http://schemas.microsoft.com/office/drawing/2014/main" xmlns="" id="{B369055B-5F10-48EA-9EA4-3E2A6D0B6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613" y="4876800"/>
              <a:ext cx="103188" cy="69850"/>
            </a:xfrm>
            <a:custGeom>
              <a:avLst/>
              <a:gdLst>
                <a:gd name="T0" fmla="*/ 11 w 71"/>
                <a:gd name="T1" fmla="*/ 18 h 48"/>
                <a:gd name="T2" fmla="*/ 2 w 71"/>
                <a:gd name="T3" fmla="*/ 36 h 48"/>
                <a:gd name="T4" fmla="*/ 19 w 71"/>
                <a:gd name="T5" fmla="*/ 45 h 48"/>
                <a:gd name="T6" fmla="*/ 65 w 71"/>
                <a:gd name="T7" fmla="*/ 31 h 48"/>
                <a:gd name="T8" fmla="*/ 71 w 71"/>
                <a:gd name="T9" fmla="*/ 0 h 48"/>
                <a:gd name="T10" fmla="*/ 11 w 71"/>
                <a:gd name="T11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8">
                  <a:moveTo>
                    <a:pt x="11" y="18"/>
                  </a:moveTo>
                  <a:cubicBezTo>
                    <a:pt x="4" y="21"/>
                    <a:pt x="0" y="29"/>
                    <a:pt x="2" y="36"/>
                  </a:cubicBezTo>
                  <a:cubicBezTo>
                    <a:pt x="4" y="43"/>
                    <a:pt x="12" y="48"/>
                    <a:pt x="19" y="45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FCB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8" name="Freeform 136">
              <a:extLst>
                <a:ext uri="{FF2B5EF4-FFF2-40B4-BE49-F238E27FC236}">
                  <a16:creationId xmlns:a16="http://schemas.microsoft.com/office/drawing/2014/main" xmlns="" id="{2BFD488B-50E7-405D-8478-F0B69E636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5046663"/>
              <a:ext cx="107950" cy="71438"/>
            </a:xfrm>
            <a:custGeom>
              <a:avLst/>
              <a:gdLst>
                <a:gd name="T0" fmla="*/ 20 w 74"/>
                <a:gd name="T1" fmla="*/ 46 h 48"/>
                <a:gd name="T2" fmla="*/ 68 w 74"/>
                <a:gd name="T3" fmla="*/ 31 h 48"/>
                <a:gd name="T4" fmla="*/ 74 w 74"/>
                <a:gd name="T5" fmla="*/ 0 h 48"/>
                <a:gd name="T6" fmla="*/ 12 w 74"/>
                <a:gd name="T7" fmla="*/ 19 h 48"/>
                <a:gd name="T8" fmla="*/ 3 w 74"/>
                <a:gd name="T9" fmla="*/ 36 h 48"/>
                <a:gd name="T10" fmla="*/ 20 w 74"/>
                <a:gd name="T11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48">
                  <a:moveTo>
                    <a:pt x="20" y="46"/>
                  </a:moveTo>
                  <a:cubicBezTo>
                    <a:pt x="68" y="31"/>
                    <a:pt x="68" y="31"/>
                    <a:pt x="68" y="3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4" y="21"/>
                    <a:pt x="0" y="29"/>
                    <a:pt x="3" y="36"/>
                  </a:cubicBezTo>
                  <a:cubicBezTo>
                    <a:pt x="5" y="44"/>
                    <a:pt x="13" y="48"/>
                    <a:pt x="20" y="46"/>
                  </a:cubicBezTo>
                  <a:close/>
                </a:path>
              </a:pathLst>
            </a:custGeom>
            <a:solidFill>
              <a:srgbClr val="FCB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9" name="Freeform 137">
              <a:extLst>
                <a:ext uri="{FF2B5EF4-FFF2-40B4-BE49-F238E27FC236}">
                  <a16:creationId xmlns:a16="http://schemas.microsoft.com/office/drawing/2014/main" xmlns="" id="{80F9C370-133E-4111-9BCB-32F229BC6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288" y="5394325"/>
              <a:ext cx="111125" cy="60325"/>
            </a:xfrm>
            <a:custGeom>
              <a:avLst/>
              <a:gdLst>
                <a:gd name="T0" fmla="*/ 20 w 76"/>
                <a:gd name="T1" fmla="*/ 39 h 41"/>
                <a:gd name="T2" fmla="*/ 76 w 76"/>
                <a:gd name="T3" fmla="*/ 22 h 41"/>
                <a:gd name="T4" fmla="*/ 53 w 76"/>
                <a:gd name="T5" fmla="*/ 0 h 41"/>
                <a:gd name="T6" fmla="*/ 12 w 76"/>
                <a:gd name="T7" fmla="*/ 12 h 41"/>
                <a:gd name="T8" fmla="*/ 2 w 76"/>
                <a:gd name="T9" fmla="*/ 30 h 41"/>
                <a:gd name="T10" fmla="*/ 20 w 76"/>
                <a:gd name="T11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41">
                  <a:moveTo>
                    <a:pt x="20" y="39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4"/>
                    <a:pt x="0" y="22"/>
                    <a:pt x="2" y="30"/>
                  </a:cubicBezTo>
                  <a:cubicBezTo>
                    <a:pt x="5" y="37"/>
                    <a:pt x="13" y="41"/>
                    <a:pt x="20" y="39"/>
                  </a:cubicBezTo>
                  <a:close/>
                </a:path>
              </a:pathLst>
            </a:custGeom>
            <a:solidFill>
              <a:srgbClr val="E0A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0" name="Freeform 138">
              <a:extLst>
                <a:ext uri="{FF2B5EF4-FFF2-40B4-BE49-F238E27FC236}">
                  <a16:creationId xmlns:a16="http://schemas.microsoft.com/office/drawing/2014/main" xmlns="" id="{431D5BE9-D496-4E08-934E-E1B0ED7F4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75" y="5500688"/>
              <a:ext cx="115888" cy="61913"/>
            </a:xfrm>
            <a:custGeom>
              <a:avLst/>
              <a:gdLst>
                <a:gd name="T0" fmla="*/ 12 w 79"/>
                <a:gd name="T1" fmla="*/ 13 h 42"/>
                <a:gd name="T2" fmla="*/ 2 w 79"/>
                <a:gd name="T3" fmla="*/ 31 h 42"/>
                <a:gd name="T4" fmla="*/ 20 w 79"/>
                <a:gd name="T5" fmla="*/ 40 h 42"/>
                <a:gd name="T6" fmla="*/ 79 w 79"/>
                <a:gd name="T7" fmla="*/ 22 h 42"/>
                <a:gd name="T8" fmla="*/ 56 w 79"/>
                <a:gd name="T9" fmla="*/ 0 h 42"/>
                <a:gd name="T10" fmla="*/ 12 w 79"/>
                <a:gd name="T11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42">
                  <a:moveTo>
                    <a:pt x="12" y="13"/>
                  </a:moveTo>
                  <a:cubicBezTo>
                    <a:pt x="4" y="15"/>
                    <a:pt x="0" y="23"/>
                    <a:pt x="2" y="31"/>
                  </a:cubicBezTo>
                  <a:cubicBezTo>
                    <a:pt x="4" y="38"/>
                    <a:pt x="12" y="42"/>
                    <a:pt x="20" y="40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12" y="13"/>
                  </a:lnTo>
                  <a:close/>
                </a:path>
              </a:pathLst>
            </a:custGeom>
            <a:solidFill>
              <a:srgbClr val="E0A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1" name="Freeform 139">
              <a:extLst>
                <a:ext uri="{FF2B5EF4-FFF2-40B4-BE49-F238E27FC236}">
                  <a16:creationId xmlns:a16="http://schemas.microsoft.com/office/drawing/2014/main" xmlns="" id="{39F642B2-A68D-4C6D-BF28-C07CD37D2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5322888"/>
              <a:ext cx="36513" cy="36513"/>
            </a:xfrm>
            <a:custGeom>
              <a:avLst/>
              <a:gdLst>
                <a:gd name="T0" fmla="*/ 25 w 25"/>
                <a:gd name="T1" fmla="*/ 22 h 25"/>
                <a:gd name="T2" fmla="*/ 9 w 25"/>
                <a:gd name="T3" fmla="*/ 0 h 25"/>
                <a:gd name="T4" fmla="*/ 0 w 25"/>
                <a:gd name="T5" fmla="*/ 3 h 25"/>
                <a:gd name="T6" fmla="*/ 25 w 25"/>
                <a:gd name="T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25" y="22"/>
                  </a:moveTo>
                  <a:cubicBezTo>
                    <a:pt x="25" y="22"/>
                    <a:pt x="14" y="12"/>
                    <a:pt x="9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6"/>
                    <a:pt x="13" y="25"/>
                    <a:pt x="25" y="2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2" name="Freeform 140">
              <a:extLst>
                <a:ext uri="{FF2B5EF4-FFF2-40B4-BE49-F238E27FC236}">
                  <a16:creationId xmlns:a16="http://schemas.microsoft.com/office/drawing/2014/main" xmlns="" id="{9044FCA8-009C-4DB4-8F4B-81DEA1F2D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200" y="5273675"/>
              <a:ext cx="19050" cy="52388"/>
            </a:xfrm>
            <a:custGeom>
              <a:avLst/>
              <a:gdLst>
                <a:gd name="T0" fmla="*/ 5 w 14"/>
                <a:gd name="T1" fmla="*/ 36 h 36"/>
                <a:gd name="T2" fmla="*/ 14 w 14"/>
                <a:gd name="T3" fmla="*/ 33 h 36"/>
                <a:gd name="T4" fmla="*/ 13 w 14"/>
                <a:gd name="T5" fmla="*/ 30 h 36"/>
                <a:gd name="T6" fmla="*/ 12 w 14"/>
                <a:gd name="T7" fmla="*/ 0 h 36"/>
                <a:gd name="T8" fmla="*/ 4 w 14"/>
                <a:gd name="T9" fmla="*/ 34 h 36"/>
                <a:gd name="T10" fmla="*/ 5 w 14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6">
                  <a:moveTo>
                    <a:pt x="5" y="36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1"/>
                    <a:pt x="13" y="30"/>
                  </a:cubicBezTo>
                  <a:cubicBezTo>
                    <a:pt x="9" y="17"/>
                    <a:pt x="12" y="0"/>
                    <a:pt x="12" y="0"/>
                  </a:cubicBezTo>
                  <a:cubicBezTo>
                    <a:pt x="2" y="3"/>
                    <a:pt x="0" y="20"/>
                    <a:pt x="4" y="34"/>
                  </a:cubicBezTo>
                  <a:cubicBezTo>
                    <a:pt x="4" y="34"/>
                    <a:pt x="5" y="35"/>
                    <a:pt x="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3" name="Freeform 141">
              <a:extLst>
                <a:ext uri="{FF2B5EF4-FFF2-40B4-BE49-F238E27FC236}">
                  <a16:creationId xmlns:a16="http://schemas.microsoft.com/office/drawing/2014/main" xmlns="" id="{A0BE1008-91E4-42B5-A3F0-8DA198999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4250" y="2200275"/>
              <a:ext cx="193675" cy="249238"/>
            </a:xfrm>
            <a:custGeom>
              <a:avLst/>
              <a:gdLst>
                <a:gd name="T0" fmla="*/ 50 w 132"/>
                <a:gd name="T1" fmla="*/ 29 h 169"/>
                <a:gd name="T2" fmla="*/ 25 w 132"/>
                <a:gd name="T3" fmla="*/ 34 h 169"/>
                <a:gd name="T4" fmla="*/ 11 w 132"/>
                <a:gd name="T5" fmla="*/ 87 h 169"/>
                <a:gd name="T6" fmla="*/ 16 w 132"/>
                <a:gd name="T7" fmla="*/ 93 h 169"/>
                <a:gd name="T8" fmla="*/ 11 w 132"/>
                <a:gd name="T9" fmla="*/ 142 h 169"/>
                <a:gd name="T10" fmla="*/ 69 w 132"/>
                <a:gd name="T11" fmla="*/ 157 h 169"/>
                <a:gd name="T12" fmla="*/ 74 w 132"/>
                <a:gd name="T13" fmla="*/ 154 h 169"/>
                <a:gd name="T14" fmla="*/ 132 w 132"/>
                <a:gd name="T15" fmla="*/ 119 h 169"/>
                <a:gd name="T16" fmla="*/ 61 w 132"/>
                <a:gd name="T17" fmla="*/ 0 h 169"/>
                <a:gd name="T18" fmla="*/ 50 w 132"/>
                <a:gd name="T19" fmla="*/ 29 h 169"/>
                <a:gd name="T20" fmla="*/ 83 w 132"/>
                <a:gd name="T21" fmla="*/ 75 h 169"/>
                <a:gd name="T22" fmla="*/ 83 w 132"/>
                <a:gd name="T23" fmla="*/ 75 h 169"/>
                <a:gd name="T24" fmla="*/ 83 w 132"/>
                <a:gd name="T25" fmla="*/ 7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69">
                  <a:moveTo>
                    <a:pt x="50" y="29"/>
                  </a:moveTo>
                  <a:cubicBezTo>
                    <a:pt x="42" y="28"/>
                    <a:pt x="33" y="30"/>
                    <a:pt x="25" y="34"/>
                  </a:cubicBezTo>
                  <a:cubicBezTo>
                    <a:pt x="6" y="45"/>
                    <a:pt x="0" y="69"/>
                    <a:pt x="11" y="87"/>
                  </a:cubicBezTo>
                  <a:cubicBezTo>
                    <a:pt x="13" y="90"/>
                    <a:pt x="14" y="92"/>
                    <a:pt x="16" y="93"/>
                  </a:cubicBezTo>
                  <a:cubicBezTo>
                    <a:pt x="4" y="107"/>
                    <a:pt x="2" y="126"/>
                    <a:pt x="11" y="142"/>
                  </a:cubicBezTo>
                  <a:cubicBezTo>
                    <a:pt x="23" y="162"/>
                    <a:pt x="49" y="169"/>
                    <a:pt x="69" y="157"/>
                  </a:cubicBezTo>
                  <a:cubicBezTo>
                    <a:pt x="70" y="156"/>
                    <a:pt x="72" y="155"/>
                    <a:pt x="74" y="154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4" y="8"/>
                    <a:pt x="50" y="19"/>
                    <a:pt x="50" y="29"/>
                  </a:cubicBezTo>
                  <a:close/>
                  <a:moveTo>
                    <a:pt x="83" y="75"/>
                  </a:move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4" name="Freeform 142">
              <a:extLst>
                <a:ext uri="{FF2B5EF4-FFF2-40B4-BE49-F238E27FC236}">
                  <a16:creationId xmlns:a16="http://schemas.microsoft.com/office/drawing/2014/main" xmlns="" id="{02C3757A-A805-4802-A476-42B069F98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37" y="2165350"/>
              <a:ext cx="225425" cy="211138"/>
            </a:xfrm>
            <a:custGeom>
              <a:avLst/>
              <a:gdLst>
                <a:gd name="T0" fmla="*/ 77 w 155"/>
                <a:gd name="T1" fmla="*/ 28 h 143"/>
                <a:gd name="T2" fmla="*/ 13 w 155"/>
                <a:gd name="T3" fmla="*/ 13 h 143"/>
                <a:gd name="T4" fmla="*/ 0 w 155"/>
                <a:gd name="T5" fmla="*/ 24 h 143"/>
                <a:gd name="T6" fmla="*/ 71 w 155"/>
                <a:gd name="T7" fmla="*/ 143 h 143"/>
                <a:gd name="T8" fmla="*/ 120 w 155"/>
                <a:gd name="T9" fmla="*/ 113 h 143"/>
                <a:gd name="T10" fmla="*/ 125 w 155"/>
                <a:gd name="T11" fmla="*/ 111 h 143"/>
                <a:gd name="T12" fmla="*/ 141 w 155"/>
                <a:gd name="T13" fmla="*/ 45 h 143"/>
                <a:gd name="T14" fmla="*/ 77 w 155"/>
                <a:gd name="T15" fmla="*/ 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43">
                  <a:moveTo>
                    <a:pt x="77" y="28"/>
                  </a:moveTo>
                  <a:cubicBezTo>
                    <a:pt x="63" y="7"/>
                    <a:pt x="35" y="0"/>
                    <a:pt x="13" y="13"/>
                  </a:cubicBezTo>
                  <a:cubicBezTo>
                    <a:pt x="8" y="16"/>
                    <a:pt x="4" y="20"/>
                    <a:pt x="0" y="24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22" y="113"/>
                    <a:pt x="123" y="112"/>
                    <a:pt x="125" y="111"/>
                  </a:cubicBezTo>
                  <a:cubicBezTo>
                    <a:pt x="147" y="97"/>
                    <a:pt x="155" y="68"/>
                    <a:pt x="141" y="45"/>
                  </a:cubicBezTo>
                  <a:cubicBezTo>
                    <a:pt x="128" y="23"/>
                    <a:pt x="100" y="16"/>
                    <a:pt x="7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5" name="Freeform 143">
              <a:extLst>
                <a:ext uri="{FF2B5EF4-FFF2-40B4-BE49-F238E27FC236}">
                  <a16:creationId xmlns:a16="http://schemas.microsoft.com/office/drawing/2014/main" xmlns="" id="{AC719C7C-674F-4BE7-842A-0E951C7005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4575" y="2032000"/>
              <a:ext cx="233363" cy="212725"/>
            </a:xfrm>
            <a:custGeom>
              <a:avLst/>
              <a:gdLst>
                <a:gd name="T0" fmla="*/ 128 w 159"/>
                <a:gd name="T1" fmla="*/ 29 h 145"/>
                <a:gd name="T2" fmla="*/ 111 w 159"/>
                <a:gd name="T3" fmla="*/ 10 h 145"/>
                <a:gd name="T4" fmla="*/ 58 w 159"/>
                <a:gd name="T5" fmla="*/ 26 h 145"/>
                <a:gd name="T6" fmla="*/ 55 w 159"/>
                <a:gd name="T7" fmla="*/ 32 h 145"/>
                <a:gd name="T8" fmla="*/ 11 w 159"/>
                <a:gd name="T9" fmla="*/ 54 h 145"/>
                <a:gd name="T10" fmla="*/ 28 w 159"/>
                <a:gd name="T11" fmla="*/ 110 h 145"/>
                <a:gd name="T12" fmla="*/ 33 w 159"/>
                <a:gd name="T13" fmla="*/ 113 h 145"/>
                <a:gd name="T14" fmla="*/ 93 w 159"/>
                <a:gd name="T15" fmla="*/ 145 h 145"/>
                <a:gd name="T16" fmla="*/ 159 w 159"/>
                <a:gd name="T17" fmla="*/ 24 h 145"/>
                <a:gd name="T18" fmla="*/ 128 w 159"/>
                <a:gd name="T19" fmla="*/ 29 h 145"/>
                <a:gd name="T20" fmla="*/ 105 w 159"/>
                <a:gd name="T21" fmla="*/ 81 h 145"/>
                <a:gd name="T22" fmla="*/ 105 w 159"/>
                <a:gd name="T23" fmla="*/ 81 h 145"/>
                <a:gd name="T24" fmla="*/ 105 w 159"/>
                <a:gd name="T25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45">
                  <a:moveTo>
                    <a:pt x="128" y="29"/>
                  </a:moveTo>
                  <a:cubicBezTo>
                    <a:pt x="125" y="21"/>
                    <a:pt x="119" y="14"/>
                    <a:pt x="111" y="10"/>
                  </a:cubicBezTo>
                  <a:cubicBezTo>
                    <a:pt x="92" y="0"/>
                    <a:pt x="68" y="7"/>
                    <a:pt x="58" y="26"/>
                  </a:cubicBezTo>
                  <a:cubicBezTo>
                    <a:pt x="57" y="28"/>
                    <a:pt x="56" y="30"/>
                    <a:pt x="55" y="32"/>
                  </a:cubicBezTo>
                  <a:cubicBezTo>
                    <a:pt x="38" y="29"/>
                    <a:pt x="20" y="37"/>
                    <a:pt x="11" y="54"/>
                  </a:cubicBezTo>
                  <a:cubicBezTo>
                    <a:pt x="0" y="74"/>
                    <a:pt x="7" y="99"/>
                    <a:pt x="28" y="110"/>
                  </a:cubicBezTo>
                  <a:cubicBezTo>
                    <a:pt x="29" y="111"/>
                    <a:pt x="31" y="112"/>
                    <a:pt x="33" y="113"/>
                  </a:cubicBezTo>
                  <a:cubicBezTo>
                    <a:pt x="93" y="145"/>
                    <a:pt x="93" y="145"/>
                    <a:pt x="93" y="145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48" y="22"/>
                    <a:pt x="137" y="24"/>
                    <a:pt x="128" y="29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6" name="Freeform 144">
              <a:extLst>
                <a:ext uri="{FF2B5EF4-FFF2-40B4-BE49-F238E27FC236}">
                  <a16:creationId xmlns:a16="http://schemas.microsoft.com/office/drawing/2014/main" xmlns="" id="{939E2168-B623-4540-BA26-1410DE57D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100" y="2066925"/>
              <a:ext cx="192088" cy="241300"/>
            </a:xfrm>
            <a:custGeom>
              <a:avLst/>
              <a:gdLst>
                <a:gd name="T0" fmla="*/ 102 w 132"/>
                <a:gd name="T1" fmla="*/ 68 h 164"/>
                <a:gd name="T2" fmla="*/ 82 w 132"/>
                <a:gd name="T3" fmla="*/ 5 h 164"/>
                <a:gd name="T4" fmla="*/ 66 w 132"/>
                <a:gd name="T5" fmla="*/ 0 h 164"/>
                <a:gd name="T6" fmla="*/ 0 w 132"/>
                <a:gd name="T7" fmla="*/ 121 h 164"/>
                <a:gd name="T8" fmla="*/ 50 w 132"/>
                <a:gd name="T9" fmla="*/ 148 h 164"/>
                <a:gd name="T10" fmla="*/ 54 w 132"/>
                <a:gd name="T11" fmla="*/ 151 h 164"/>
                <a:gd name="T12" fmla="*/ 119 w 132"/>
                <a:gd name="T13" fmla="*/ 132 h 164"/>
                <a:gd name="T14" fmla="*/ 102 w 132"/>
                <a:gd name="T15" fmla="*/ 6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64">
                  <a:moveTo>
                    <a:pt x="102" y="68"/>
                  </a:moveTo>
                  <a:cubicBezTo>
                    <a:pt x="113" y="45"/>
                    <a:pt x="104" y="17"/>
                    <a:pt x="82" y="5"/>
                  </a:cubicBezTo>
                  <a:cubicBezTo>
                    <a:pt x="77" y="2"/>
                    <a:pt x="71" y="0"/>
                    <a:pt x="66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51" y="149"/>
                    <a:pt x="53" y="150"/>
                    <a:pt x="54" y="151"/>
                  </a:cubicBezTo>
                  <a:cubicBezTo>
                    <a:pt x="78" y="164"/>
                    <a:pt x="107" y="155"/>
                    <a:pt x="119" y="132"/>
                  </a:cubicBezTo>
                  <a:cubicBezTo>
                    <a:pt x="132" y="109"/>
                    <a:pt x="124" y="81"/>
                    <a:pt x="10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7" name="Freeform 145">
              <a:extLst>
                <a:ext uri="{FF2B5EF4-FFF2-40B4-BE49-F238E27FC236}">
                  <a16:creationId xmlns:a16="http://schemas.microsoft.com/office/drawing/2014/main" xmlns="" id="{F3DE01A8-A945-4F88-9192-38042B620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0200" y="3479800"/>
              <a:ext cx="231775" cy="273050"/>
            </a:xfrm>
            <a:custGeom>
              <a:avLst/>
              <a:gdLst>
                <a:gd name="T0" fmla="*/ 47 w 159"/>
                <a:gd name="T1" fmla="*/ 50 h 185"/>
                <a:gd name="T2" fmla="*/ 56 w 159"/>
                <a:gd name="T3" fmla="*/ 49 h 185"/>
                <a:gd name="T4" fmla="*/ 57 w 159"/>
                <a:gd name="T5" fmla="*/ 51 h 185"/>
                <a:gd name="T6" fmla="*/ 45 w 159"/>
                <a:gd name="T7" fmla="*/ 77 h 185"/>
                <a:gd name="T8" fmla="*/ 46 w 159"/>
                <a:gd name="T9" fmla="*/ 90 h 185"/>
                <a:gd name="T10" fmla="*/ 61 w 159"/>
                <a:gd name="T11" fmla="*/ 110 h 185"/>
                <a:gd name="T12" fmla="*/ 53 w 159"/>
                <a:gd name="T13" fmla="*/ 129 h 185"/>
                <a:gd name="T14" fmla="*/ 83 w 159"/>
                <a:gd name="T15" fmla="*/ 160 h 185"/>
                <a:gd name="T16" fmla="*/ 89 w 159"/>
                <a:gd name="T17" fmla="*/ 160 h 185"/>
                <a:gd name="T18" fmla="*/ 119 w 159"/>
                <a:gd name="T19" fmla="*/ 184 h 185"/>
                <a:gd name="T20" fmla="*/ 153 w 159"/>
                <a:gd name="T21" fmla="*/ 152 h 185"/>
                <a:gd name="T22" fmla="*/ 153 w 159"/>
                <a:gd name="T23" fmla="*/ 148 h 185"/>
                <a:gd name="T24" fmla="*/ 155 w 159"/>
                <a:gd name="T25" fmla="*/ 94 h 185"/>
                <a:gd name="T26" fmla="*/ 157 w 159"/>
                <a:gd name="T27" fmla="*/ 49 h 185"/>
                <a:gd name="T28" fmla="*/ 157 w 159"/>
                <a:gd name="T29" fmla="*/ 45 h 185"/>
                <a:gd name="T30" fmla="*/ 157 w 159"/>
                <a:gd name="T31" fmla="*/ 42 h 185"/>
                <a:gd name="T32" fmla="*/ 158 w 159"/>
                <a:gd name="T33" fmla="*/ 37 h 185"/>
                <a:gd name="T34" fmla="*/ 158 w 159"/>
                <a:gd name="T35" fmla="*/ 30 h 185"/>
                <a:gd name="T36" fmla="*/ 159 w 159"/>
                <a:gd name="T37" fmla="*/ 6 h 185"/>
                <a:gd name="T38" fmla="*/ 1 w 159"/>
                <a:gd name="T39" fmla="*/ 0 h 185"/>
                <a:gd name="T40" fmla="*/ 47 w 159"/>
                <a:gd name="T41" fmla="*/ 50 h 185"/>
                <a:gd name="T42" fmla="*/ 105 w 159"/>
                <a:gd name="T43" fmla="*/ 108 h 185"/>
                <a:gd name="T44" fmla="*/ 105 w 159"/>
                <a:gd name="T45" fmla="*/ 108 h 185"/>
                <a:gd name="T46" fmla="*/ 106 w 159"/>
                <a:gd name="T47" fmla="*/ 108 h 185"/>
                <a:gd name="T48" fmla="*/ 105 w 159"/>
                <a:gd name="T49" fmla="*/ 10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185">
                  <a:moveTo>
                    <a:pt x="47" y="50"/>
                  </a:moveTo>
                  <a:cubicBezTo>
                    <a:pt x="50" y="50"/>
                    <a:pt x="53" y="50"/>
                    <a:pt x="56" y="49"/>
                  </a:cubicBezTo>
                  <a:cubicBezTo>
                    <a:pt x="56" y="50"/>
                    <a:pt x="57" y="50"/>
                    <a:pt x="57" y="51"/>
                  </a:cubicBezTo>
                  <a:cubicBezTo>
                    <a:pt x="50" y="57"/>
                    <a:pt x="45" y="66"/>
                    <a:pt x="45" y="77"/>
                  </a:cubicBezTo>
                  <a:cubicBezTo>
                    <a:pt x="44" y="81"/>
                    <a:pt x="45" y="86"/>
                    <a:pt x="46" y="90"/>
                  </a:cubicBezTo>
                  <a:cubicBezTo>
                    <a:pt x="49" y="98"/>
                    <a:pt x="54" y="105"/>
                    <a:pt x="61" y="110"/>
                  </a:cubicBezTo>
                  <a:cubicBezTo>
                    <a:pt x="57" y="115"/>
                    <a:pt x="54" y="121"/>
                    <a:pt x="53" y="129"/>
                  </a:cubicBezTo>
                  <a:cubicBezTo>
                    <a:pt x="53" y="145"/>
                    <a:pt x="66" y="160"/>
                    <a:pt x="83" y="160"/>
                  </a:cubicBezTo>
                  <a:cubicBezTo>
                    <a:pt x="85" y="160"/>
                    <a:pt x="87" y="160"/>
                    <a:pt x="89" y="160"/>
                  </a:cubicBezTo>
                  <a:cubicBezTo>
                    <a:pt x="92" y="173"/>
                    <a:pt x="104" y="183"/>
                    <a:pt x="119" y="184"/>
                  </a:cubicBezTo>
                  <a:cubicBezTo>
                    <a:pt x="137" y="185"/>
                    <a:pt x="153" y="171"/>
                    <a:pt x="153" y="152"/>
                  </a:cubicBezTo>
                  <a:cubicBezTo>
                    <a:pt x="153" y="151"/>
                    <a:pt x="153" y="149"/>
                    <a:pt x="153" y="148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7" y="48"/>
                    <a:pt x="157" y="47"/>
                    <a:pt x="157" y="45"/>
                  </a:cubicBezTo>
                  <a:cubicBezTo>
                    <a:pt x="157" y="44"/>
                    <a:pt x="157" y="43"/>
                    <a:pt x="157" y="42"/>
                  </a:cubicBezTo>
                  <a:cubicBezTo>
                    <a:pt x="158" y="41"/>
                    <a:pt x="158" y="39"/>
                    <a:pt x="158" y="37"/>
                  </a:cubicBezTo>
                  <a:cubicBezTo>
                    <a:pt x="158" y="35"/>
                    <a:pt x="158" y="32"/>
                    <a:pt x="158" y="30"/>
                  </a:cubicBezTo>
                  <a:cubicBezTo>
                    <a:pt x="159" y="6"/>
                    <a:pt x="159" y="6"/>
                    <a:pt x="159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7"/>
                    <a:pt x="21" y="49"/>
                    <a:pt x="47" y="50"/>
                  </a:cubicBezTo>
                  <a:close/>
                  <a:moveTo>
                    <a:pt x="105" y="108"/>
                  </a:moveTo>
                  <a:cubicBezTo>
                    <a:pt x="105" y="108"/>
                    <a:pt x="105" y="108"/>
                    <a:pt x="105" y="108"/>
                  </a:cubicBezTo>
                  <a:cubicBezTo>
                    <a:pt x="106" y="108"/>
                    <a:pt x="106" y="108"/>
                    <a:pt x="106" y="108"/>
                  </a:cubicBezTo>
                  <a:lnTo>
                    <a:pt x="105" y="108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8" name="Freeform 146">
              <a:extLst>
                <a:ext uri="{FF2B5EF4-FFF2-40B4-BE49-F238E27FC236}">
                  <a16:creationId xmlns:a16="http://schemas.microsoft.com/office/drawing/2014/main" xmlns="" id="{82DC20D3-B497-4DEE-83A5-7E0D9896E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1150" y="3194050"/>
              <a:ext cx="261938" cy="295275"/>
            </a:xfrm>
            <a:custGeom>
              <a:avLst/>
              <a:gdLst>
                <a:gd name="T0" fmla="*/ 59 w 179"/>
                <a:gd name="T1" fmla="*/ 56 h 200"/>
                <a:gd name="T2" fmla="*/ 0 w 179"/>
                <a:gd name="T3" fmla="*/ 113 h 200"/>
                <a:gd name="T4" fmla="*/ 3 w 179"/>
                <a:gd name="T5" fmla="*/ 133 h 200"/>
                <a:gd name="T6" fmla="*/ 26 w 179"/>
                <a:gd name="T7" fmla="*/ 164 h 200"/>
                <a:gd name="T8" fmla="*/ 14 w 179"/>
                <a:gd name="T9" fmla="*/ 194 h 200"/>
                <a:gd name="T10" fmla="*/ 14 w 179"/>
                <a:gd name="T11" fmla="*/ 194 h 200"/>
                <a:gd name="T12" fmla="*/ 172 w 179"/>
                <a:gd name="T13" fmla="*/ 200 h 200"/>
                <a:gd name="T14" fmla="*/ 174 w 179"/>
                <a:gd name="T15" fmla="*/ 140 h 200"/>
                <a:gd name="T16" fmla="*/ 177 w 179"/>
                <a:gd name="T17" fmla="*/ 69 h 200"/>
                <a:gd name="T18" fmla="*/ 177 w 179"/>
                <a:gd name="T19" fmla="*/ 63 h 200"/>
                <a:gd name="T20" fmla="*/ 121 w 179"/>
                <a:gd name="T21" fmla="*/ 1 h 200"/>
                <a:gd name="T22" fmla="*/ 59 w 179"/>
                <a:gd name="T23" fmla="*/ 56 h 200"/>
                <a:gd name="T24" fmla="*/ 96 w 179"/>
                <a:gd name="T25" fmla="*/ 162 h 200"/>
                <a:gd name="T26" fmla="*/ 96 w 179"/>
                <a:gd name="T27" fmla="*/ 162 h 200"/>
                <a:gd name="T28" fmla="*/ 96 w 179"/>
                <a:gd name="T29" fmla="*/ 161 h 200"/>
                <a:gd name="T30" fmla="*/ 96 w 179"/>
                <a:gd name="T31" fmla="*/ 16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200">
                  <a:moveTo>
                    <a:pt x="59" y="56"/>
                  </a:moveTo>
                  <a:cubicBezTo>
                    <a:pt x="28" y="56"/>
                    <a:pt x="1" y="81"/>
                    <a:pt x="0" y="113"/>
                  </a:cubicBezTo>
                  <a:cubicBezTo>
                    <a:pt x="0" y="120"/>
                    <a:pt x="1" y="126"/>
                    <a:pt x="3" y="133"/>
                  </a:cubicBezTo>
                  <a:cubicBezTo>
                    <a:pt x="7" y="146"/>
                    <a:pt x="15" y="157"/>
                    <a:pt x="26" y="164"/>
                  </a:cubicBezTo>
                  <a:cubicBezTo>
                    <a:pt x="19" y="172"/>
                    <a:pt x="15" y="182"/>
                    <a:pt x="14" y="194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40"/>
                    <a:pt x="174" y="140"/>
                    <a:pt x="174" y="14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7"/>
                    <a:pt x="177" y="65"/>
                    <a:pt x="177" y="63"/>
                  </a:cubicBezTo>
                  <a:cubicBezTo>
                    <a:pt x="179" y="30"/>
                    <a:pt x="153" y="3"/>
                    <a:pt x="121" y="1"/>
                  </a:cubicBezTo>
                  <a:cubicBezTo>
                    <a:pt x="89" y="0"/>
                    <a:pt x="62" y="24"/>
                    <a:pt x="59" y="56"/>
                  </a:cubicBezTo>
                  <a:close/>
                  <a:moveTo>
                    <a:pt x="96" y="162"/>
                  </a:moveTo>
                  <a:cubicBezTo>
                    <a:pt x="96" y="162"/>
                    <a:pt x="96" y="162"/>
                    <a:pt x="96" y="162"/>
                  </a:cubicBezTo>
                  <a:cubicBezTo>
                    <a:pt x="96" y="161"/>
                    <a:pt x="96" y="161"/>
                    <a:pt x="96" y="161"/>
                  </a:cubicBezTo>
                  <a:lnTo>
                    <a:pt x="96" y="1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9" name="Freeform 147">
              <a:extLst>
                <a:ext uri="{FF2B5EF4-FFF2-40B4-BE49-F238E27FC236}">
                  <a16:creationId xmlns:a16="http://schemas.microsoft.com/office/drawing/2014/main" xmlns="" id="{14AE3C2D-9BA9-42B3-9EEE-B0F8BF484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975" y="2949575"/>
              <a:ext cx="212725" cy="203200"/>
            </a:xfrm>
            <a:custGeom>
              <a:avLst/>
              <a:gdLst>
                <a:gd name="T0" fmla="*/ 109 w 145"/>
                <a:gd name="T1" fmla="*/ 70 h 138"/>
                <a:gd name="T2" fmla="*/ 136 w 145"/>
                <a:gd name="T3" fmla="*/ 9 h 138"/>
                <a:gd name="T4" fmla="*/ 131 w 145"/>
                <a:gd name="T5" fmla="*/ 0 h 138"/>
                <a:gd name="T6" fmla="*/ 0 w 145"/>
                <a:gd name="T7" fmla="*/ 49 h 138"/>
                <a:gd name="T8" fmla="*/ 17 w 145"/>
                <a:gd name="T9" fmla="*/ 96 h 138"/>
                <a:gd name="T10" fmla="*/ 19 w 145"/>
                <a:gd name="T11" fmla="*/ 101 h 138"/>
                <a:gd name="T12" fmla="*/ 80 w 145"/>
                <a:gd name="T13" fmla="*/ 129 h 138"/>
                <a:gd name="T14" fmla="*/ 109 w 145"/>
                <a:gd name="T15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138">
                  <a:moveTo>
                    <a:pt x="109" y="70"/>
                  </a:moveTo>
                  <a:cubicBezTo>
                    <a:pt x="133" y="60"/>
                    <a:pt x="145" y="33"/>
                    <a:pt x="136" y="9"/>
                  </a:cubicBezTo>
                  <a:cubicBezTo>
                    <a:pt x="135" y="6"/>
                    <a:pt x="133" y="3"/>
                    <a:pt x="131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8" y="98"/>
                    <a:pt x="18" y="99"/>
                    <a:pt x="19" y="101"/>
                  </a:cubicBezTo>
                  <a:cubicBezTo>
                    <a:pt x="28" y="126"/>
                    <a:pt x="55" y="138"/>
                    <a:pt x="80" y="129"/>
                  </a:cubicBezTo>
                  <a:cubicBezTo>
                    <a:pt x="104" y="120"/>
                    <a:pt x="117" y="94"/>
                    <a:pt x="109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0" name="Freeform 148">
              <a:extLst>
                <a:ext uri="{FF2B5EF4-FFF2-40B4-BE49-F238E27FC236}">
                  <a16:creationId xmlns:a16="http://schemas.microsoft.com/office/drawing/2014/main" xmlns="" id="{255148C7-DC47-46A0-A3B3-F70699297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6588" y="2822575"/>
              <a:ext cx="244475" cy="200025"/>
            </a:xfrm>
            <a:custGeom>
              <a:avLst/>
              <a:gdLst>
                <a:gd name="T0" fmla="*/ 163 w 167"/>
                <a:gd name="T1" fmla="*/ 82 h 136"/>
                <a:gd name="T2" fmla="*/ 136 w 167"/>
                <a:gd name="T3" fmla="*/ 66 h 136"/>
                <a:gd name="T4" fmla="*/ 136 w 167"/>
                <a:gd name="T5" fmla="*/ 40 h 136"/>
                <a:gd name="T6" fmla="*/ 86 w 167"/>
                <a:gd name="T7" fmla="*/ 17 h 136"/>
                <a:gd name="T8" fmla="*/ 80 w 167"/>
                <a:gd name="T9" fmla="*/ 20 h 136"/>
                <a:gd name="T10" fmla="*/ 32 w 167"/>
                <a:gd name="T11" fmla="*/ 6 h 136"/>
                <a:gd name="T12" fmla="*/ 8 w 167"/>
                <a:gd name="T13" fmla="*/ 60 h 136"/>
                <a:gd name="T14" fmla="*/ 10 w 167"/>
                <a:gd name="T15" fmla="*/ 66 h 136"/>
                <a:gd name="T16" fmla="*/ 34 w 167"/>
                <a:gd name="T17" fmla="*/ 130 h 136"/>
                <a:gd name="T18" fmla="*/ 36 w 167"/>
                <a:gd name="T19" fmla="*/ 136 h 136"/>
                <a:gd name="T20" fmla="*/ 167 w 167"/>
                <a:gd name="T21" fmla="*/ 87 h 136"/>
                <a:gd name="T22" fmla="*/ 163 w 167"/>
                <a:gd name="T23" fmla="*/ 82 h 136"/>
                <a:gd name="T24" fmla="*/ 85 w 167"/>
                <a:gd name="T25" fmla="*/ 89 h 136"/>
                <a:gd name="T26" fmla="*/ 85 w 167"/>
                <a:gd name="T27" fmla="*/ 89 h 136"/>
                <a:gd name="T28" fmla="*/ 85 w 167"/>
                <a:gd name="T29" fmla="*/ 8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136">
                  <a:moveTo>
                    <a:pt x="163" y="82"/>
                  </a:moveTo>
                  <a:cubicBezTo>
                    <a:pt x="156" y="73"/>
                    <a:pt x="147" y="68"/>
                    <a:pt x="136" y="66"/>
                  </a:cubicBezTo>
                  <a:cubicBezTo>
                    <a:pt x="139" y="57"/>
                    <a:pt x="139" y="48"/>
                    <a:pt x="136" y="40"/>
                  </a:cubicBezTo>
                  <a:cubicBezTo>
                    <a:pt x="129" y="20"/>
                    <a:pt x="106" y="9"/>
                    <a:pt x="86" y="17"/>
                  </a:cubicBezTo>
                  <a:cubicBezTo>
                    <a:pt x="84" y="18"/>
                    <a:pt x="82" y="19"/>
                    <a:pt x="80" y="20"/>
                  </a:cubicBezTo>
                  <a:cubicBezTo>
                    <a:pt x="69" y="6"/>
                    <a:pt x="50" y="0"/>
                    <a:pt x="32" y="6"/>
                  </a:cubicBezTo>
                  <a:cubicBezTo>
                    <a:pt x="11" y="14"/>
                    <a:pt x="0" y="39"/>
                    <a:pt x="8" y="60"/>
                  </a:cubicBezTo>
                  <a:cubicBezTo>
                    <a:pt x="8" y="62"/>
                    <a:pt x="9" y="64"/>
                    <a:pt x="10" y="66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6" y="85"/>
                    <a:pt x="165" y="83"/>
                    <a:pt x="163" y="82"/>
                  </a:cubicBezTo>
                  <a:close/>
                  <a:moveTo>
                    <a:pt x="85" y="89"/>
                  </a:move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1" name="Freeform 149">
              <a:extLst>
                <a:ext uri="{FF2B5EF4-FFF2-40B4-BE49-F238E27FC236}">
                  <a16:creationId xmlns:a16="http://schemas.microsoft.com/office/drawing/2014/main" xmlns="" id="{EAEEF001-AB24-4197-8F99-8499E0CC3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8613" y="2400300"/>
              <a:ext cx="120650" cy="150813"/>
            </a:xfrm>
            <a:custGeom>
              <a:avLst/>
              <a:gdLst>
                <a:gd name="T0" fmla="*/ 71 w 83"/>
                <a:gd name="T1" fmla="*/ 47 h 102"/>
                <a:gd name="T2" fmla="*/ 69 w 83"/>
                <a:gd name="T3" fmla="*/ 5 h 102"/>
                <a:gd name="T4" fmla="*/ 61 w 83"/>
                <a:gd name="T5" fmla="*/ 0 h 102"/>
                <a:gd name="T6" fmla="*/ 0 w 83"/>
                <a:gd name="T7" fmla="*/ 64 h 102"/>
                <a:gd name="T8" fmla="*/ 26 w 83"/>
                <a:gd name="T9" fmla="*/ 88 h 102"/>
                <a:gd name="T10" fmla="*/ 28 w 83"/>
                <a:gd name="T11" fmla="*/ 91 h 102"/>
                <a:gd name="T12" fmla="*/ 71 w 83"/>
                <a:gd name="T13" fmla="*/ 90 h 102"/>
                <a:gd name="T14" fmla="*/ 71 w 83"/>
                <a:gd name="T15" fmla="*/ 4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02">
                  <a:moveTo>
                    <a:pt x="71" y="47"/>
                  </a:moveTo>
                  <a:cubicBezTo>
                    <a:pt x="82" y="35"/>
                    <a:pt x="81" y="16"/>
                    <a:pt x="69" y="5"/>
                  </a:cubicBezTo>
                  <a:cubicBezTo>
                    <a:pt x="66" y="3"/>
                    <a:pt x="64" y="1"/>
                    <a:pt x="61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89"/>
                    <a:pt x="28" y="90"/>
                    <a:pt x="28" y="91"/>
                  </a:cubicBezTo>
                  <a:cubicBezTo>
                    <a:pt x="41" y="102"/>
                    <a:pt x="60" y="102"/>
                    <a:pt x="71" y="90"/>
                  </a:cubicBezTo>
                  <a:cubicBezTo>
                    <a:pt x="83" y="78"/>
                    <a:pt x="82" y="59"/>
                    <a:pt x="7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2" name="Freeform 150">
              <a:extLst>
                <a:ext uri="{FF2B5EF4-FFF2-40B4-BE49-F238E27FC236}">
                  <a16:creationId xmlns:a16="http://schemas.microsoft.com/office/drawing/2014/main" xmlns="" id="{784BA8C4-0F10-4885-9EB4-2EE55B512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1938" y="2362200"/>
              <a:ext cx="155575" cy="133350"/>
            </a:xfrm>
            <a:custGeom>
              <a:avLst/>
              <a:gdLst>
                <a:gd name="T0" fmla="*/ 106 w 107"/>
                <a:gd name="T1" fmla="*/ 25 h 90"/>
                <a:gd name="T2" fmla="*/ 86 w 107"/>
                <a:gd name="T3" fmla="*/ 24 h 90"/>
                <a:gd name="T4" fmla="*/ 79 w 107"/>
                <a:gd name="T5" fmla="*/ 9 h 90"/>
                <a:gd name="T6" fmla="*/ 44 w 107"/>
                <a:gd name="T7" fmla="*/ 10 h 90"/>
                <a:gd name="T8" fmla="*/ 41 w 107"/>
                <a:gd name="T9" fmla="*/ 14 h 90"/>
                <a:gd name="T10" fmla="*/ 10 w 107"/>
                <a:gd name="T11" fmla="*/ 20 h 90"/>
                <a:gd name="T12" fmla="*/ 11 w 107"/>
                <a:gd name="T13" fmla="*/ 57 h 90"/>
                <a:gd name="T14" fmla="*/ 14 w 107"/>
                <a:gd name="T15" fmla="*/ 60 h 90"/>
                <a:gd name="T16" fmla="*/ 46 w 107"/>
                <a:gd name="T17" fmla="*/ 90 h 90"/>
                <a:gd name="T18" fmla="*/ 46 w 107"/>
                <a:gd name="T19" fmla="*/ 90 h 90"/>
                <a:gd name="T20" fmla="*/ 107 w 107"/>
                <a:gd name="T21" fmla="*/ 26 h 90"/>
                <a:gd name="T22" fmla="*/ 106 w 107"/>
                <a:gd name="T23" fmla="*/ 25 h 90"/>
                <a:gd name="T24" fmla="*/ 64 w 107"/>
                <a:gd name="T25" fmla="*/ 52 h 90"/>
                <a:gd name="T26" fmla="*/ 64 w 107"/>
                <a:gd name="T27" fmla="*/ 52 h 90"/>
                <a:gd name="T28" fmla="*/ 64 w 107"/>
                <a:gd name="T29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" h="90">
                  <a:moveTo>
                    <a:pt x="106" y="25"/>
                  </a:moveTo>
                  <a:cubicBezTo>
                    <a:pt x="100" y="23"/>
                    <a:pt x="93" y="22"/>
                    <a:pt x="86" y="24"/>
                  </a:cubicBezTo>
                  <a:cubicBezTo>
                    <a:pt x="86" y="18"/>
                    <a:pt x="83" y="13"/>
                    <a:pt x="79" y="9"/>
                  </a:cubicBezTo>
                  <a:cubicBezTo>
                    <a:pt x="69" y="0"/>
                    <a:pt x="53" y="0"/>
                    <a:pt x="44" y="10"/>
                  </a:cubicBezTo>
                  <a:cubicBezTo>
                    <a:pt x="43" y="11"/>
                    <a:pt x="42" y="13"/>
                    <a:pt x="41" y="14"/>
                  </a:cubicBezTo>
                  <a:cubicBezTo>
                    <a:pt x="31" y="9"/>
                    <a:pt x="18" y="11"/>
                    <a:pt x="10" y="20"/>
                  </a:cubicBezTo>
                  <a:cubicBezTo>
                    <a:pt x="0" y="30"/>
                    <a:pt x="1" y="47"/>
                    <a:pt x="11" y="57"/>
                  </a:cubicBezTo>
                  <a:cubicBezTo>
                    <a:pt x="12" y="58"/>
                    <a:pt x="13" y="59"/>
                    <a:pt x="14" y="6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107" y="26"/>
                    <a:pt x="107" y="26"/>
                    <a:pt x="107" y="26"/>
                  </a:cubicBezTo>
                  <a:lnTo>
                    <a:pt x="106" y="25"/>
                  </a:lnTo>
                  <a:close/>
                  <a:moveTo>
                    <a:pt x="64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3" name="Freeform 151">
              <a:extLst>
                <a:ext uri="{FF2B5EF4-FFF2-40B4-BE49-F238E27FC236}">
                  <a16:creationId xmlns:a16="http://schemas.microsoft.com/office/drawing/2014/main" xmlns="" id="{AFD95592-46B6-4810-9EC8-749C154EE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6987" y="4627563"/>
              <a:ext cx="247650" cy="239713"/>
            </a:xfrm>
            <a:custGeom>
              <a:avLst/>
              <a:gdLst>
                <a:gd name="T0" fmla="*/ 34 w 169"/>
                <a:gd name="T1" fmla="*/ 138 h 163"/>
                <a:gd name="T2" fmla="*/ 58 w 169"/>
                <a:gd name="T3" fmla="*/ 156 h 163"/>
                <a:gd name="T4" fmla="*/ 113 w 169"/>
                <a:gd name="T5" fmla="*/ 127 h 163"/>
                <a:gd name="T6" fmla="*/ 115 w 169"/>
                <a:gd name="T7" fmla="*/ 119 h 163"/>
                <a:gd name="T8" fmla="*/ 161 w 169"/>
                <a:gd name="T9" fmla="*/ 85 h 163"/>
                <a:gd name="T10" fmla="*/ 129 w 169"/>
                <a:gd name="T11" fmla="*/ 25 h 163"/>
                <a:gd name="T12" fmla="*/ 123 w 169"/>
                <a:gd name="T13" fmla="*/ 23 h 163"/>
                <a:gd name="T14" fmla="*/ 49 w 169"/>
                <a:gd name="T15" fmla="*/ 0 h 163"/>
                <a:gd name="T16" fmla="*/ 0 w 169"/>
                <a:gd name="T17" fmla="*/ 151 h 163"/>
                <a:gd name="T18" fmla="*/ 34 w 169"/>
                <a:gd name="T19" fmla="*/ 138 h 163"/>
                <a:gd name="T20" fmla="*/ 49 w 169"/>
                <a:gd name="T21" fmla="*/ 75 h 163"/>
                <a:gd name="T22" fmla="*/ 49 w 169"/>
                <a:gd name="T23" fmla="*/ 75 h 163"/>
                <a:gd name="T24" fmla="*/ 49 w 169"/>
                <a:gd name="T2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" h="163">
                  <a:moveTo>
                    <a:pt x="34" y="138"/>
                  </a:moveTo>
                  <a:cubicBezTo>
                    <a:pt x="39" y="146"/>
                    <a:pt x="47" y="153"/>
                    <a:pt x="58" y="156"/>
                  </a:cubicBezTo>
                  <a:cubicBezTo>
                    <a:pt x="81" y="163"/>
                    <a:pt x="106" y="150"/>
                    <a:pt x="113" y="127"/>
                  </a:cubicBezTo>
                  <a:cubicBezTo>
                    <a:pt x="114" y="124"/>
                    <a:pt x="115" y="122"/>
                    <a:pt x="115" y="119"/>
                  </a:cubicBezTo>
                  <a:cubicBezTo>
                    <a:pt x="135" y="119"/>
                    <a:pt x="154" y="106"/>
                    <a:pt x="161" y="85"/>
                  </a:cubicBezTo>
                  <a:cubicBezTo>
                    <a:pt x="169" y="60"/>
                    <a:pt x="155" y="33"/>
                    <a:pt x="129" y="25"/>
                  </a:cubicBezTo>
                  <a:cubicBezTo>
                    <a:pt x="127" y="24"/>
                    <a:pt x="125" y="24"/>
                    <a:pt x="123" y="2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3" y="150"/>
                    <a:pt x="25" y="146"/>
                    <a:pt x="34" y="138"/>
                  </a:cubicBezTo>
                  <a:close/>
                  <a:moveTo>
                    <a:pt x="49" y="75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9" y="75"/>
                    <a:pt x="49" y="75"/>
                    <a:pt x="49" y="75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4" name="Freeform 152">
              <a:extLst>
                <a:ext uri="{FF2B5EF4-FFF2-40B4-BE49-F238E27FC236}">
                  <a16:creationId xmlns:a16="http://schemas.microsoft.com/office/drawing/2014/main" xmlns="" id="{3F9B3022-A0DB-4675-85E8-DB444D82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5700" y="4579938"/>
              <a:ext cx="214313" cy="269875"/>
            </a:xfrm>
            <a:custGeom>
              <a:avLst/>
              <a:gdLst>
                <a:gd name="T0" fmla="*/ 42 w 146"/>
                <a:gd name="T1" fmla="*/ 113 h 183"/>
                <a:gd name="T2" fmla="*/ 78 w 146"/>
                <a:gd name="T3" fmla="*/ 180 h 183"/>
                <a:gd name="T4" fmla="*/ 97 w 146"/>
                <a:gd name="T5" fmla="*/ 183 h 183"/>
                <a:gd name="T6" fmla="*/ 97 w 146"/>
                <a:gd name="T7" fmla="*/ 183 h 183"/>
                <a:gd name="T8" fmla="*/ 146 w 146"/>
                <a:gd name="T9" fmla="*/ 32 h 183"/>
                <a:gd name="T10" fmla="*/ 145 w 146"/>
                <a:gd name="T11" fmla="*/ 32 h 183"/>
                <a:gd name="T12" fmla="*/ 83 w 146"/>
                <a:gd name="T13" fmla="*/ 12 h 183"/>
                <a:gd name="T14" fmla="*/ 78 w 146"/>
                <a:gd name="T15" fmla="*/ 10 h 183"/>
                <a:gd name="T16" fmla="*/ 9 w 146"/>
                <a:gd name="T17" fmla="*/ 45 h 183"/>
                <a:gd name="T18" fmla="*/ 42 w 146"/>
                <a:gd name="T19" fmla="*/ 1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83">
                  <a:moveTo>
                    <a:pt x="42" y="113"/>
                  </a:moveTo>
                  <a:cubicBezTo>
                    <a:pt x="34" y="142"/>
                    <a:pt x="50" y="171"/>
                    <a:pt x="78" y="180"/>
                  </a:cubicBezTo>
                  <a:cubicBezTo>
                    <a:pt x="85" y="182"/>
                    <a:pt x="91" y="183"/>
                    <a:pt x="97" y="183"/>
                  </a:cubicBezTo>
                  <a:cubicBezTo>
                    <a:pt x="97" y="183"/>
                    <a:pt x="97" y="183"/>
                    <a:pt x="97" y="18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1"/>
                    <a:pt x="79" y="10"/>
                    <a:pt x="78" y="10"/>
                  </a:cubicBezTo>
                  <a:cubicBezTo>
                    <a:pt x="49" y="0"/>
                    <a:pt x="18" y="16"/>
                    <a:pt x="9" y="45"/>
                  </a:cubicBezTo>
                  <a:cubicBezTo>
                    <a:pt x="0" y="73"/>
                    <a:pt x="15" y="104"/>
                    <a:pt x="42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5" name="Freeform 153">
              <a:extLst>
                <a:ext uri="{FF2B5EF4-FFF2-40B4-BE49-F238E27FC236}">
                  <a16:creationId xmlns:a16="http://schemas.microsoft.com/office/drawing/2014/main" xmlns="" id="{FDE8AB0B-FFD8-475E-BF82-713949EF7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987" y="4867275"/>
              <a:ext cx="142875" cy="174625"/>
            </a:xfrm>
            <a:custGeom>
              <a:avLst/>
              <a:gdLst>
                <a:gd name="T0" fmla="*/ 23 w 98"/>
                <a:gd name="T1" fmla="*/ 71 h 119"/>
                <a:gd name="T2" fmla="*/ 41 w 98"/>
                <a:gd name="T3" fmla="*/ 116 h 119"/>
                <a:gd name="T4" fmla="*/ 52 w 98"/>
                <a:gd name="T5" fmla="*/ 119 h 119"/>
                <a:gd name="T6" fmla="*/ 56 w 98"/>
                <a:gd name="T7" fmla="*/ 119 h 119"/>
                <a:gd name="T8" fmla="*/ 98 w 98"/>
                <a:gd name="T9" fmla="*/ 29 h 119"/>
                <a:gd name="T10" fmla="*/ 95 w 98"/>
                <a:gd name="T11" fmla="*/ 27 h 119"/>
                <a:gd name="T12" fmla="*/ 57 w 98"/>
                <a:gd name="T13" fmla="*/ 10 h 119"/>
                <a:gd name="T14" fmla="*/ 54 w 98"/>
                <a:gd name="T15" fmla="*/ 8 h 119"/>
                <a:gd name="T16" fmla="*/ 7 w 98"/>
                <a:gd name="T17" fmla="*/ 25 h 119"/>
                <a:gd name="T18" fmla="*/ 23 w 98"/>
                <a:gd name="T19" fmla="*/ 7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9">
                  <a:moveTo>
                    <a:pt x="23" y="71"/>
                  </a:moveTo>
                  <a:cubicBezTo>
                    <a:pt x="16" y="88"/>
                    <a:pt x="24" y="108"/>
                    <a:pt x="41" y="116"/>
                  </a:cubicBezTo>
                  <a:cubicBezTo>
                    <a:pt x="45" y="118"/>
                    <a:pt x="48" y="119"/>
                    <a:pt x="52" y="119"/>
                  </a:cubicBezTo>
                  <a:cubicBezTo>
                    <a:pt x="54" y="119"/>
                    <a:pt x="55" y="119"/>
                    <a:pt x="56" y="11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9"/>
                    <a:pt x="55" y="9"/>
                    <a:pt x="54" y="8"/>
                  </a:cubicBezTo>
                  <a:cubicBezTo>
                    <a:pt x="36" y="0"/>
                    <a:pt x="16" y="8"/>
                    <a:pt x="7" y="25"/>
                  </a:cubicBezTo>
                  <a:cubicBezTo>
                    <a:pt x="0" y="42"/>
                    <a:pt x="7" y="62"/>
                    <a:pt x="23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6" name="Freeform 154">
              <a:extLst>
                <a:ext uri="{FF2B5EF4-FFF2-40B4-BE49-F238E27FC236}">
                  <a16:creationId xmlns:a16="http://schemas.microsoft.com/office/drawing/2014/main" xmlns="" id="{2AB48894-A975-4F96-850A-8D1FF71074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8537" y="4910138"/>
              <a:ext cx="160338" cy="152400"/>
            </a:xfrm>
            <a:custGeom>
              <a:avLst/>
              <a:gdLst>
                <a:gd name="T0" fmla="*/ 19 w 110"/>
                <a:gd name="T1" fmla="*/ 85 h 104"/>
                <a:gd name="T2" fmla="*/ 32 w 110"/>
                <a:gd name="T3" fmla="*/ 98 h 104"/>
                <a:gd name="T4" fmla="*/ 70 w 110"/>
                <a:gd name="T5" fmla="*/ 84 h 104"/>
                <a:gd name="T6" fmla="*/ 72 w 110"/>
                <a:gd name="T7" fmla="*/ 79 h 104"/>
                <a:gd name="T8" fmla="*/ 103 w 110"/>
                <a:gd name="T9" fmla="*/ 62 h 104"/>
                <a:gd name="T10" fmla="*/ 88 w 110"/>
                <a:gd name="T11" fmla="*/ 21 h 104"/>
                <a:gd name="T12" fmla="*/ 84 w 110"/>
                <a:gd name="T13" fmla="*/ 19 h 104"/>
                <a:gd name="T14" fmla="*/ 42 w 110"/>
                <a:gd name="T15" fmla="*/ 0 h 104"/>
                <a:gd name="T16" fmla="*/ 0 w 110"/>
                <a:gd name="T17" fmla="*/ 90 h 104"/>
                <a:gd name="T18" fmla="*/ 19 w 110"/>
                <a:gd name="T19" fmla="*/ 85 h 104"/>
                <a:gd name="T20" fmla="*/ 33 w 110"/>
                <a:gd name="T21" fmla="*/ 46 h 104"/>
                <a:gd name="T22" fmla="*/ 33 w 110"/>
                <a:gd name="T23" fmla="*/ 46 h 104"/>
                <a:gd name="T24" fmla="*/ 33 w 110"/>
                <a:gd name="T25" fmla="*/ 4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04">
                  <a:moveTo>
                    <a:pt x="19" y="85"/>
                  </a:moveTo>
                  <a:cubicBezTo>
                    <a:pt x="21" y="90"/>
                    <a:pt x="26" y="95"/>
                    <a:pt x="32" y="98"/>
                  </a:cubicBezTo>
                  <a:cubicBezTo>
                    <a:pt x="46" y="104"/>
                    <a:pt x="63" y="98"/>
                    <a:pt x="70" y="84"/>
                  </a:cubicBezTo>
                  <a:cubicBezTo>
                    <a:pt x="71" y="82"/>
                    <a:pt x="71" y="81"/>
                    <a:pt x="72" y="79"/>
                  </a:cubicBezTo>
                  <a:cubicBezTo>
                    <a:pt x="84" y="81"/>
                    <a:pt x="97" y="74"/>
                    <a:pt x="103" y="62"/>
                  </a:cubicBezTo>
                  <a:cubicBezTo>
                    <a:pt x="110" y="46"/>
                    <a:pt x="104" y="28"/>
                    <a:pt x="88" y="21"/>
                  </a:cubicBezTo>
                  <a:cubicBezTo>
                    <a:pt x="87" y="20"/>
                    <a:pt x="86" y="20"/>
                    <a:pt x="84" y="1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7" y="90"/>
                    <a:pt x="13" y="88"/>
                    <a:pt x="19" y="85"/>
                  </a:cubicBezTo>
                  <a:close/>
                  <a:moveTo>
                    <a:pt x="33" y="46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7" name="Freeform 155">
              <a:extLst>
                <a:ext uri="{FF2B5EF4-FFF2-40B4-BE49-F238E27FC236}">
                  <a16:creationId xmlns:a16="http://schemas.microsoft.com/office/drawing/2014/main" xmlns="" id="{0CB297A4-78B2-4419-84B8-125725490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7750" y="4446588"/>
              <a:ext cx="171450" cy="150813"/>
            </a:xfrm>
            <a:custGeom>
              <a:avLst/>
              <a:gdLst>
                <a:gd name="T0" fmla="*/ 59 w 117"/>
                <a:gd name="T1" fmla="*/ 86 h 103"/>
                <a:gd name="T2" fmla="*/ 107 w 117"/>
                <a:gd name="T3" fmla="*/ 92 h 103"/>
                <a:gd name="T4" fmla="*/ 116 w 117"/>
                <a:gd name="T5" fmla="*/ 84 h 103"/>
                <a:gd name="T6" fmla="*/ 117 w 117"/>
                <a:gd name="T7" fmla="*/ 80 h 103"/>
                <a:gd name="T8" fmla="*/ 59 w 117"/>
                <a:gd name="T9" fmla="*/ 0 h 103"/>
                <a:gd name="T10" fmla="*/ 56 w 117"/>
                <a:gd name="T11" fmla="*/ 2 h 103"/>
                <a:gd name="T12" fmla="*/ 22 w 117"/>
                <a:gd name="T13" fmla="*/ 26 h 103"/>
                <a:gd name="T14" fmla="*/ 19 w 117"/>
                <a:gd name="T15" fmla="*/ 28 h 103"/>
                <a:gd name="T16" fmla="*/ 12 w 117"/>
                <a:gd name="T17" fmla="*/ 77 h 103"/>
                <a:gd name="T18" fmla="*/ 59 w 117"/>
                <a:gd name="T19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03">
                  <a:moveTo>
                    <a:pt x="59" y="86"/>
                  </a:moveTo>
                  <a:cubicBezTo>
                    <a:pt x="71" y="100"/>
                    <a:pt x="92" y="103"/>
                    <a:pt x="107" y="92"/>
                  </a:cubicBezTo>
                  <a:cubicBezTo>
                    <a:pt x="111" y="90"/>
                    <a:pt x="113" y="87"/>
                    <a:pt x="116" y="84"/>
                  </a:cubicBezTo>
                  <a:cubicBezTo>
                    <a:pt x="116" y="83"/>
                    <a:pt x="117" y="81"/>
                    <a:pt x="117" y="8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0" y="28"/>
                    <a:pt x="19" y="28"/>
                  </a:cubicBezTo>
                  <a:cubicBezTo>
                    <a:pt x="4" y="40"/>
                    <a:pt x="0" y="61"/>
                    <a:pt x="12" y="77"/>
                  </a:cubicBezTo>
                  <a:cubicBezTo>
                    <a:pt x="23" y="92"/>
                    <a:pt x="44" y="96"/>
                    <a:pt x="59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8" name="Freeform 156">
              <a:extLst>
                <a:ext uri="{FF2B5EF4-FFF2-40B4-BE49-F238E27FC236}">
                  <a16:creationId xmlns:a16="http://schemas.microsoft.com/office/drawing/2014/main" xmlns="" id="{0095FE9E-CD5E-4CA7-AAD4-2843D45E05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3475" y="4387850"/>
              <a:ext cx="141288" cy="176213"/>
            </a:xfrm>
            <a:custGeom>
              <a:avLst/>
              <a:gdLst>
                <a:gd name="T0" fmla="*/ 63 w 96"/>
                <a:gd name="T1" fmla="*/ 101 h 120"/>
                <a:gd name="T2" fmla="*/ 81 w 96"/>
                <a:gd name="T3" fmla="*/ 96 h 120"/>
                <a:gd name="T4" fmla="*/ 87 w 96"/>
                <a:gd name="T5" fmla="*/ 56 h 120"/>
                <a:gd name="T6" fmla="*/ 83 w 96"/>
                <a:gd name="T7" fmla="*/ 52 h 120"/>
                <a:gd name="T8" fmla="*/ 83 w 96"/>
                <a:gd name="T9" fmla="*/ 16 h 120"/>
                <a:gd name="T10" fmla="*/ 41 w 96"/>
                <a:gd name="T11" fmla="*/ 10 h 120"/>
                <a:gd name="T12" fmla="*/ 37 w 96"/>
                <a:gd name="T13" fmla="*/ 12 h 120"/>
                <a:gd name="T14" fmla="*/ 0 w 96"/>
                <a:gd name="T15" fmla="*/ 40 h 120"/>
                <a:gd name="T16" fmla="*/ 58 w 96"/>
                <a:gd name="T17" fmla="*/ 120 h 120"/>
                <a:gd name="T18" fmla="*/ 63 w 96"/>
                <a:gd name="T19" fmla="*/ 101 h 120"/>
                <a:gd name="T20" fmla="*/ 36 w 96"/>
                <a:gd name="T21" fmla="*/ 70 h 120"/>
                <a:gd name="T22" fmla="*/ 36 w 96"/>
                <a:gd name="T23" fmla="*/ 70 h 120"/>
                <a:gd name="T24" fmla="*/ 36 w 96"/>
                <a:gd name="T25" fmla="*/ 7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20">
                  <a:moveTo>
                    <a:pt x="63" y="101"/>
                  </a:moveTo>
                  <a:cubicBezTo>
                    <a:pt x="69" y="102"/>
                    <a:pt x="75" y="100"/>
                    <a:pt x="81" y="96"/>
                  </a:cubicBezTo>
                  <a:cubicBezTo>
                    <a:pt x="93" y="87"/>
                    <a:pt x="96" y="69"/>
                    <a:pt x="87" y="56"/>
                  </a:cubicBezTo>
                  <a:cubicBezTo>
                    <a:pt x="86" y="55"/>
                    <a:pt x="85" y="54"/>
                    <a:pt x="83" y="52"/>
                  </a:cubicBezTo>
                  <a:cubicBezTo>
                    <a:pt x="91" y="42"/>
                    <a:pt x="91" y="27"/>
                    <a:pt x="83" y="16"/>
                  </a:cubicBezTo>
                  <a:cubicBezTo>
                    <a:pt x="74" y="3"/>
                    <a:pt x="54" y="0"/>
                    <a:pt x="41" y="10"/>
                  </a:cubicBezTo>
                  <a:cubicBezTo>
                    <a:pt x="40" y="10"/>
                    <a:pt x="38" y="11"/>
                    <a:pt x="37" y="1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2" y="115"/>
                    <a:pt x="63" y="108"/>
                    <a:pt x="63" y="101"/>
                  </a:cubicBezTo>
                  <a:close/>
                  <a:moveTo>
                    <a:pt x="36" y="70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9" name="Freeform 157">
              <a:extLst>
                <a:ext uri="{FF2B5EF4-FFF2-40B4-BE49-F238E27FC236}">
                  <a16:creationId xmlns:a16="http://schemas.microsoft.com/office/drawing/2014/main" xmlns="" id="{973C6C6C-E0A5-490E-BCD2-AC530091D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7" y="3971925"/>
              <a:ext cx="157163" cy="157163"/>
            </a:xfrm>
            <a:custGeom>
              <a:avLst/>
              <a:gdLst>
                <a:gd name="T0" fmla="*/ 26 w 108"/>
                <a:gd name="T1" fmla="*/ 50 h 107"/>
                <a:gd name="T2" fmla="*/ 6 w 108"/>
                <a:gd name="T3" fmla="*/ 94 h 107"/>
                <a:gd name="T4" fmla="*/ 12 w 108"/>
                <a:gd name="T5" fmla="*/ 104 h 107"/>
                <a:gd name="T6" fmla="*/ 14 w 108"/>
                <a:gd name="T7" fmla="*/ 107 h 107"/>
                <a:gd name="T8" fmla="*/ 108 w 108"/>
                <a:gd name="T9" fmla="*/ 74 h 107"/>
                <a:gd name="T10" fmla="*/ 107 w 108"/>
                <a:gd name="T11" fmla="*/ 71 h 107"/>
                <a:gd name="T12" fmla="*/ 94 w 108"/>
                <a:gd name="T13" fmla="*/ 32 h 107"/>
                <a:gd name="T14" fmla="*/ 93 w 108"/>
                <a:gd name="T15" fmla="*/ 28 h 107"/>
                <a:gd name="T16" fmla="*/ 48 w 108"/>
                <a:gd name="T17" fmla="*/ 7 h 107"/>
                <a:gd name="T18" fmla="*/ 26 w 108"/>
                <a:gd name="T19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7">
                  <a:moveTo>
                    <a:pt x="26" y="50"/>
                  </a:moveTo>
                  <a:cubicBezTo>
                    <a:pt x="9" y="57"/>
                    <a:pt x="0" y="76"/>
                    <a:pt x="6" y="94"/>
                  </a:cubicBezTo>
                  <a:cubicBezTo>
                    <a:pt x="7" y="98"/>
                    <a:pt x="9" y="101"/>
                    <a:pt x="12" y="104"/>
                  </a:cubicBezTo>
                  <a:cubicBezTo>
                    <a:pt x="13" y="105"/>
                    <a:pt x="13" y="106"/>
                    <a:pt x="14" y="107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3" y="30"/>
                    <a:pt x="93" y="29"/>
                    <a:pt x="93" y="28"/>
                  </a:cubicBezTo>
                  <a:cubicBezTo>
                    <a:pt x="86" y="10"/>
                    <a:pt x="66" y="0"/>
                    <a:pt x="48" y="7"/>
                  </a:cubicBezTo>
                  <a:cubicBezTo>
                    <a:pt x="30" y="13"/>
                    <a:pt x="21" y="32"/>
                    <a:pt x="2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0" name="Freeform 158">
              <a:extLst>
                <a:ext uri="{FF2B5EF4-FFF2-40B4-BE49-F238E27FC236}">
                  <a16:creationId xmlns:a16="http://schemas.microsoft.com/office/drawing/2014/main" xmlns="" id="{78702F7D-F109-47D7-9603-11D986CF6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5425" y="4081463"/>
              <a:ext cx="169863" cy="133350"/>
            </a:xfrm>
            <a:custGeom>
              <a:avLst/>
              <a:gdLst>
                <a:gd name="T0" fmla="*/ 17 w 117"/>
                <a:gd name="T1" fmla="*/ 42 h 91"/>
                <a:gd name="T2" fmla="*/ 17 w 117"/>
                <a:gd name="T3" fmla="*/ 61 h 91"/>
                <a:gd name="T4" fmla="*/ 53 w 117"/>
                <a:gd name="T5" fmla="*/ 79 h 91"/>
                <a:gd name="T6" fmla="*/ 58 w 117"/>
                <a:gd name="T7" fmla="*/ 77 h 91"/>
                <a:gd name="T8" fmla="*/ 93 w 117"/>
                <a:gd name="T9" fmla="*/ 87 h 91"/>
                <a:gd name="T10" fmla="*/ 111 w 117"/>
                <a:gd name="T11" fmla="*/ 48 h 91"/>
                <a:gd name="T12" fmla="*/ 110 w 117"/>
                <a:gd name="T13" fmla="*/ 44 h 91"/>
                <a:gd name="T14" fmla="*/ 94 w 117"/>
                <a:gd name="T15" fmla="*/ 0 h 91"/>
                <a:gd name="T16" fmla="*/ 0 w 117"/>
                <a:gd name="T17" fmla="*/ 33 h 91"/>
                <a:gd name="T18" fmla="*/ 17 w 117"/>
                <a:gd name="T19" fmla="*/ 42 h 91"/>
                <a:gd name="T20" fmla="*/ 55 w 117"/>
                <a:gd name="T21" fmla="*/ 26 h 91"/>
                <a:gd name="T22" fmla="*/ 55 w 117"/>
                <a:gd name="T23" fmla="*/ 26 h 91"/>
                <a:gd name="T24" fmla="*/ 55 w 117"/>
                <a:gd name="T25" fmla="*/ 2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91">
                  <a:moveTo>
                    <a:pt x="17" y="42"/>
                  </a:moveTo>
                  <a:cubicBezTo>
                    <a:pt x="15" y="48"/>
                    <a:pt x="15" y="55"/>
                    <a:pt x="17" y="61"/>
                  </a:cubicBezTo>
                  <a:cubicBezTo>
                    <a:pt x="22" y="76"/>
                    <a:pt x="39" y="84"/>
                    <a:pt x="53" y="79"/>
                  </a:cubicBezTo>
                  <a:cubicBezTo>
                    <a:pt x="55" y="78"/>
                    <a:pt x="57" y="77"/>
                    <a:pt x="58" y="77"/>
                  </a:cubicBezTo>
                  <a:cubicBezTo>
                    <a:pt x="66" y="87"/>
                    <a:pt x="80" y="91"/>
                    <a:pt x="93" y="87"/>
                  </a:cubicBezTo>
                  <a:cubicBezTo>
                    <a:pt x="109" y="81"/>
                    <a:pt x="117" y="64"/>
                    <a:pt x="111" y="48"/>
                  </a:cubicBezTo>
                  <a:cubicBezTo>
                    <a:pt x="111" y="47"/>
                    <a:pt x="110" y="45"/>
                    <a:pt x="110" y="4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5" y="38"/>
                    <a:pt x="11" y="41"/>
                    <a:pt x="17" y="42"/>
                  </a:cubicBezTo>
                  <a:close/>
                  <a:moveTo>
                    <a:pt x="55" y="26"/>
                  </a:move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1" name="Freeform 159">
              <a:extLst>
                <a:ext uri="{FF2B5EF4-FFF2-40B4-BE49-F238E27FC236}">
                  <a16:creationId xmlns:a16="http://schemas.microsoft.com/office/drawing/2014/main" xmlns="" id="{579C318A-ADFE-496A-B26B-5EF09DF51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050" y="2819400"/>
              <a:ext cx="163513" cy="136525"/>
            </a:xfrm>
            <a:custGeom>
              <a:avLst/>
              <a:gdLst>
                <a:gd name="T0" fmla="*/ 40 w 112"/>
                <a:gd name="T1" fmla="*/ 30 h 93"/>
                <a:gd name="T2" fmla="*/ 1 w 112"/>
                <a:gd name="T3" fmla="*/ 58 h 93"/>
                <a:gd name="T4" fmla="*/ 0 w 112"/>
                <a:gd name="T5" fmla="*/ 70 h 93"/>
                <a:gd name="T6" fmla="*/ 1 w 112"/>
                <a:gd name="T7" fmla="*/ 74 h 93"/>
                <a:gd name="T8" fmla="*/ 99 w 112"/>
                <a:gd name="T9" fmla="*/ 93 h 93"/>
                <a:gd name="T10" fmla="*/ 100 w 112"/>
                <a:gd name="T11" fmla="*/ 89 h 93"/>
                <a:gd name="T12" fmla="*/ 108 w 112"/>
                <a:gd name="T13" fmla="*/ 49 h 93"/>
                <a:gd name="T14" fmla="*/ 109 w 112"/>
                <a:gd name="T15" fmla="*/ 45 h 93"/>
                <a:gd name="T16" fmla="*/ 81 w 112"/>
                <a:gd name="T17" fmla="*/ 4 h 93"/>
                <a:gd name="T18" fmla="*/ 40 w 112"/>
                <a:gd name="T19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93">
                  <a:moveTo>
                    <a:pt x="40" y="30"/>
                  </a:moveTo>
                  <a:cubicBezTo>
                    <a:pt x="22" y="28"/>
                    <a:pt x="4" y="40"/>
                    <a:pt x="1" y="58"/>
                  </a:cubicBezTo>
                  <a:cubicBezTo>
                    <a:pt x="0" y="62"/>
                    <a:pt x="0" y="66"/>
                    <a:pt x="0" y="70"/>
                  </a:cubicBezTo>
                  <a:cubicBezTo>
                    <a:pt x="1" y="71"/>
                    <a:pt x="1" y="73"/>
                    <a:pt x="1" y="7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47"/>
                    <a:pt x="108" y="46"/>
                    <a:pt x="109" y="45"/>
                  </a:cubicBezTo>
                  <a:cubicBezTo>
                    <a:pt x="112" y="26"/>
                    <a:pt x="100" y="8"/>
                    <a:pt x="81" y="4"/>
                  </a:cubicBezTo>
                  <a:cubicBezTo>
                    <a:pt x="62" y="0"/>
                    <a:pt x="44" y="1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2" name="Freeform 160">
              <a:extLst>
                <a:ext uri="{FF2B5EF4-FFF2-40B4-BE49-F238E27FC236}">
                  <a16:creationId xmlns:a16="http://schemas.microsoft.com/office/drawing/2014/main" xmlns="" id="{9044C97A-3A12-4774-B6D3-B22736AFD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4462" y="2928937"/>
              <a:ext cx="146050" cy="141288"/>
            </a:xfrm>
            <a:custGeom>
              <a:avLst/>
              <a:gdLst>
                <a:gd name="T0" fmla="*/ 12 w 100"/>
                <a:gd name="T1" fmla="*/ 17 h 96"/>
                <a:gd name="T2" fmla="*/ 3 w 100"/>
                <a:gd name="T3" fmla="*/ 33 h 96"/>
                <a:gd name="T4" fmla="*/ 25 w 100"/>
                <a:gd name="T5" fmla="*/ 66 h 96"/>
                <a:gd name="T6" fmla="*/ 30 w 100"/>
                <a:gd name="T7" fmla="*/ 67 h 96"/>
                <a:gd name="T8" fmla="*/ 55 w 100"/>
                <a:gd name="T9" fmla="*/ 93 h 96"/>
                <a:gd name="T10" fmla="*/ 91 w 100"/>
                <a:gd name="T11" fmla="*/ 69 h 96"/>
                <a:gd name="T12" fmla="*/ 91 w 100"/>
                <a:gd name="T13" fmla="*/ 64 h 96"/>
                <a:gd name="T14" fmla="*/ 100 w 100"/>
                <a:gd name="T15" fmla="*/ 19 h 96"/>
                <a:gd name="T16" fmla="*/ 2 w 100"/>
                <a:gd name="T17" fmla="*/ 0 h 96"/>
                <a:gd name="T18" fmla="*/ 12 w 100"/>
                <a:gd name="T19" fmla="*/ 17 h 96"/>
                <a:gd name="T20" fmla="*/ 53 w 100"/>
                <a:gd name="T21" fmla="*/ 22 h 96"/>
                <a:gd name="T22" fmla="*/ 53 w 100"/>
                <a:gd name="T23" fmla="*/ 21 h 96"/>
                <a:gd name="T24" fmla="*/ 53 w 100"/>
                <a:gd name="T25" fmla="*/ 21 h 96"/>
                <a:gd name="T26" fmla="*/ 53 w 100"/>
                <a:gd name="T27" fmla="*/ 2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96">
                  <a:moveTo>
                    <a:pt x="12" y="17"/>
                  </a:moveTo>
                  <a:cubicBezTo>
                    <a:pt x="7" y="21"/>
                    <a:pt x="4" y="26"/>
                    <a:pt x="3" y="33"/>
                  </a:cubicBezTo>
                  <a:cubicBezTo>
                    <a:pt x="0" y="48"/>
                    <a:pt x="10" y="63"/>
                    <a:pt x="25" y="66"/>
                  </a:cubicBezTo>
                  <a:cubicBezTo>
                    <a:pt x="27" y="66"/>
                    <a:pt x="29" y="67"/>
                    <a:pt x="30" y="67"/>
                  </a:cubicBezTo>
                  <a:cubicBezTo>
                    <a:pt x="32" y="79"/>
                    <a:pt x="41" y="90"/>
                    <a:pt x="55" y="93"/>
                  </a:cubicBezTo>
                  <a:cubicBezTo>
                    <a:pt x="71" y="96"/>
                    <a:pt x="88" y="85"/>
                    <a:pt x="91" y="69"/>
                  </a:cubicBezTo>
                  <a:cubicBezTo>
                    <a:pt x="91" y="67"/>
                    <a:pt x="91" y="66"/>
                    <a:pt x="91" y="64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6"/>
                    <a:pt x="7" y="12"/>
                    <a:pt x="12" y="17"/>
                  </a:cubicBezTo>
                  <a:close/>
                  <a:moveTo>
                    <a:pt x="53" y="22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lnTo>
                    <a:pt x="53" y="22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3" name="Freeform 161">
              <a:extLst>
                <a:ext uri="{FF2B5EF4-FFF2-40B4-BE49-F238E27FC236}">
                  <a16:creationId xmlns:a16="http://schemas.microsoft.com/office/drawing/2014/main" xmlns="" id="{EE2E2444-0ED6-4F41-B59B-7FED3DEF2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8837" y="4605338"/>
              <a:ext cx="88900" cy="111125"/>
            </a:xfrm>
            <a:custGeom>
              <a:avLst/>
              <a:gdLst>
                <a:gd name="T0" fmla="*/ 13 w 61"/>
                <a:gd name="T1" fmla="*/ 43 h 75"/>
                <a:gd name="T2" fmla="*/ 20 w 61"/>
                <a:gd name="T3" fmla="*/ 72 h 75"/>
                <a:gd name="T4" fmla="*/ 27 w 61"/>
                <a:gd name="T5" fmla="*/ 75 h 75"/>
                <a:gd name="T6" fmla="*/ 28 w 61"/>
                <a:gd name="T7" fmla="*/ 75 h 75"/>
                <a:gd name="T8" fmla="*/ 61 w 61"/>
                <a:gd name="T9" fmla="*/ 22 h 75"/>
                <a:gd name="T10" fmla="*/ 60 w 61"/>
                <a:gd name="T11" fmla="*/ 21 h 75"/>
                <a:gd name="T12" fmla="*/ 38 w 61"/>
                <a:gd name="T13" fmla="*/ 8 h 75"/>
                <a:gd name="T14" fmla="*/ 36 w 61"/>
                <a:gd name="T15" fmla="*/ 6 h 75"/>
                <a:gd name="T16" fmla="*/ 6 w 61"/>
                <a:gd name="T17" fmla="*/ 14 h 75"/>
                <a:gd name="T18" fmla="*/ 13 w 61"/>
                <a:gd name="T19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75">
                  <a:moveTo>
                    <a:pt x="13" y="43"/>
                  </a:moveTo>
                  <a:cubicBezTo>
                    <a:pt x="7" y="53"/>
                    <a:pt x="10" y="66"/>
                    <a:pt x="20" y="72"/>
                  </a:cubicBezTo>
                  <a:cubicBezTo>
                    <a:pt x="23" y="73"/>
                    <a:pt x="25" y="74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7"/>
                    <a:pt x="36" y="7"/>
                    <a:pt x="36" y="6"/>
                  </a:cubicBezTo>
                  <a:cubicBezTo>
                    <a:pt x="25" y="0"/>
                    <a:pt x="12" y="4"/>
                    <a:pt x="6" y="14"/>
                  </a:cubicBezTo>
                  <a:cubicBezTo>
                    <a:pt x="0" y="24"/>
                    <a:pt x="3" y="37"/>
                    <a:pt x="13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4" name="Freeform 162">
              <a:extLst>
                <a:ext uri="{FF2B5EF4-FFF2-40B4-BE49-F238E27FC236}">
                  <a16:creationId xmlns:a16="http://schemas.microsoft.com/office/drawing/2014/main" xmlns="" id="{3EC01D74-817E-45A5-998E-261C285CA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0112" y="4637088"/>
              <a:ext cx="104775" cy="96838"/>
            </a:xfrm>
            <a:custGeom>
              <a:avLst/>
              <a:gdLst>
                <a:gd name="T0" fmla="*/ 13 w 72"/>
                <a:gd name="T1" fmla="*/ 51 h 65"/>
                <a:gd name="T2" fmla="*/ 21 w 72"/>
                <a:gd name="T3" fmla="*/ 60 h 65"/>
                <a:gd name="T4" fmla="*/ 45 w 72"/>
                <a:gd name="T5" fmla="*/ 54 h 65"/>
                <a:gd name="T6" fmla="*/ 46 w 72"/>
                <a:gd name="T7" fmla="*/ 51 h 65"/>
                <a:gd name="T8" fmla="*/ 67 w 72"/>
                <a:gd name="T9" fmla="*/ 42 h 65"/>
                <a:gd name="T10" fmla="*/ 60 w 72"/>
                <a:gd name="T11" fmla="*/ 16 h 65"/>
                <a:gd name="T12" fmla="*/ 58 w 72"/>
                <a:gd name="T13" fmla="*/ 15 h 65"/>
                <a:gd name="T14" fmla="*/ 33 w 72"/>
                <a:gd name="T15" fmla="*/ 0 h 65"/>
                <a:gd name="T16" fmla="*/ 0 w 72"/>
                <a:gd name="T17" fmla="*/ 53 h 65"/>
                <a:gd name="T18" fmla="*/ 13 w 72"/>
                <a:gd name="T19" fmla="*/ 51 h 65"/>
                <a:gd name="T20" fmla="*/ 25 w 72"/>
                <a:gd name="T21" fmla="*/ 28 h 65"/>
                <a:gd name="T22" fmla="*/ 25 w 72"/>
                <a:gd name="T23" fmla="*/ 28 h 65"/>
                <a:gd name="T24" fmla="*/ 25 w 72"/>
                <a:gd name="T25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5">
                  <a:moveTo>
                    <a:pt x="13" y="51"/>
                  </a:moveTo>
                  <a:cubicBezTo>
                    <a:pt x="15" y="54"/>
                    <a:pt x="17" y="58"/>
                    <a:pt x="21" y="60"/>
                  </a:cubicBezTo>
                  <a:cubicBezTo>
                    <a:pt x="29" y="65"/>
                    <a:pt x="40" y="62"/>
                    <a:pt x="45" y="54"/>
                  </a:cubicBezTo>
                  <a:cubicBezTo>
                    <a:pt x="45" y="53"/>
                    <a:pt x="46" y="52"/>
                    <a:pt x="46" y="51"/>
                  </a:cubicBezTo>
                  <a:cubicBezTo>
                    <a:pt x="54" y="53"/>
                    <a:pt x="62" y="49"/>
                    <a:pt x="67" y="42"/>
                  </a:cubicBezTo>
                  <a:cubicBezTo>
                    <a:pt x="72" y="33"/>
                    <a:pt x="69" y="22"/>
                    <a:pt x="60" y="16"/>
                  </a:cubicBezTo>
                  <a:cubicBezTo>
                    <a:pt x="60" y="16"/>
                    <a:pt x="59" y="15"/>
                    <a:pt x="58" y="1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9" y="53"/>
                    <a:pt x="13" y="51"/>
                  </a:cubicBezTo>
                  <a:close/>
                  <a:moveTo>
                    <a:pt x="25" y="28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5" name="Freeform 163">
              <a:extLst>
                <a:ext uri="{FF2B5EF4-FFF2-40B4-BE49-F238E27FC236}">
                  <a16:creationId xmlns:a16="http://schemas.microsoft.com/office/drawing/2014/main" xmlns="" id="{9EC926F2-8E01-4BB1-80C7-3B1203355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7388" y="4570413"/>
              <a:ext cx="128588" cy="131763"/>
            </a:xfrm>
            <a:custGeom>
              <a:avLst/>
              <a:gdLst>
                <a:gd name="T0" fmla="*/ 42 w 88"/>
                <a:gd name="T1" fmla="*/ 68 h 90"/>
                <a:gd name="T2" fmla="*/ 79 w 88"/>
                <a:gd name="T3" fmla="*/ 85 h 90"/>
                <a:gd name="T4" fmla="*/ 87 w 88"/>
                <a:gd name="T5" fmla="*/ 80 h 90"/>
                <a:gd name="T6" fmla="*/ 88 w 88"/>
                <a:gd name="T7" fmla="*/ 79 h 90"/>
                <a:gd name="T8" fmla="*/ 59 w 88"/>
                <a:gd name="T9" fmla="*/ 0 h 90"/>
                <a:gd name="T10" fmla="*/ 58 w 88"/>
                <a:gd name="T11" fmla="*/ 1 h 90"/>
                <a:gd name="T12" fmla="*/ 26 w 88"/>
                <a:gd name="T13" fmla="*/ 13 h 90"/>
                <a:gd name="T14" fmla="*/ 23 w 88"/>
                <a:gd name="T15" fmla="*/ 13 h 90"/>
                <a:gd name="T16" fmla="*/ 5 w 88"/>
                <a:gd name="T17" fmla="*/ 51 h 90"/>
                <a:gd name="T18" fmla="*/ 42 w 88"/>
                <a:gd name="T19" fmla="*/ 6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0">
                  <a:moveTo>
                    <a:pt x="42" y="68"/>
                  </a:moveTo>
                  <a:cubicBezTo>
                    <a:pt x="48" y="83"/>
                    <a:pt x="64" y="90"/>
                    <a:pt x="79" y="85"/>
                  </a:cubicBezTo>
                  <a:cubicBezTo>
                    <a:pt x="82" y="83"/>
                    <a:pt x="85" y="82"/>
                    <a:pt x="87" y="8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8" y="19"/>
                    <a:pt x="0" y="36"/>
                    <a:pt x="5" y="51"/>
                  </a:cubicBezTo>
                  <a:cubicBezTo>
                    <a:pt x="11" y="66"/>
                    <a:pt x="27" y="73"/>
                    <a:pt x="4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6" name="Freeform 164">
              <a:extLst>
                <a:ext uri="{FF2B5EF4-FFF2-40B4-BE49-F238E27FC236}">
                  <a16:creationId xmlns:a16="http://schemas.microsoft.com/office/drawing/2014/main" xmlns="" id="{85F9EF48-FD9C-41C0-B814-B67746A53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3113" y="4540250"/>
              <a:ext cx="114300" cy="146050"/>
            </a:xfrm>
            <a:custGeom>
              <a:avLst/>
              <a:gdLst>
                <a:gd name="T0" fmla="*/ 38 w 78"/>
                <a:gd name="T1" fmla="*/ 83 h 99"/>
                <a:gd name="T2" fmla="*/ 54 w 78"/>
                <a:gd name="T3" fmla="*/ 83 h 99"/>
                <a:gd name="T4" fmla="*/ 68 w 78"/>
                <a:gd name="T5" fmla="*/ 53 h 99"/>
                <a:gd name="T6" fmla="*/ 66 w 78"/>
                <a:gd name="T7" fmla="*/ 49 h 99"/>
                <a:gd name="T8" fmla="*/ 74 w 78"/>
                <a:gd name="T9" fmla="*/ 20 h 99"/>
                <a:gd name="T10" fmla="*/ 41 w 78"/>
                <a:gd name="T11" fmla="*/ 5 h 99"/>
                <a:gd name="T12" fmla="*/ 38 w 78"/>
                <a:gd name="T13" fmla="*/ 6 h 99"/>
                <a:gd name="T14" fmla="*/ 0 w 78"/>
                <a:gd name="T15" fmla="*/ 20 h 99"/>
                <a:gd name="T16" fmla="*/ 29 w 78"/>
                <a:gd name="T17" fmla="*/ 99 h 99"/>
                <a:gd name="T18" fmla="*/ 38 w 78"/>
                <a:gd name="T19" fmla="*/ 83 h 99"/>
                <a:gd name="T20" fmla="*/ 24 w 78"/>
                <a:gd name="T21" fmla="*/ 52 h 99"/>
                <a:gd name="T22" fmla="*/ 24 w 78"/>
                <a:gd name="T23" fmla="*/ 52 h 99"/>
                <a:gd name="T24" fmla="*/ 24 w 78"/>
                <a:gd name="T25" fmla="*/ 5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9">
                  <a:moveTo>
                    <a:pt x="38" y="83"/>
                  </a:moveTo>
                  <a:cubicBezTo>
                    <a:pt x="43" y="85"/>
                    <a:pt x="49" y="85"/>
                    <a:pt x="54" y="83"/>
                  </a:cubicBezTo>
                  <a:cubicBezTo>
                    <a:pt x="66" y="78"/>
                    <a:pt x="72" y="65"/>
                    <a:pt x="68" y="53"/>
                  </a:cubicBezTo>
                  <a:cubicBezTo>
                    <a:pt x="67" y="51"/>
                    <a:pt x="67" y="50"/>
                    <a:pt x="66" y="49"/>
                  </a:cubicBezTo>
                  <a:cubicBezTo>
                    <a:pt x="74" y="42"/>
                    <a:pt x="78" y="30"/>
                    <a:pt x="74" y="20"/>
                  </a:cubicBezTo>
                  <a:cubicBezTo>
                    <a:pt x="69" y="7"/>
                    <a:pt x="55" y="0"/>
                    <a:pt x="41" y="5"/>
                  </a:cubicBezTo>
                  <a:cubicBezTo>
                    <a:pt x="40" y="5"/>
                    <a:pt x="39" y="6"/>
                    <a:pt x="38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4" y="94"/>
                    <a:pt x="37" y="89"/>
                    <a:pt x="38" y="83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7" name="Freeform 165">
              <a:extLst>
                <a:ext uri="{FF2B5EF4-FFF2-40B4-BE49-F238E27FC236}">
                  <a16:creationId xmlns:a16="http://schemas.microsoft.com/office/drawing/2014/main" xmlns="" id="{EBCE802A-0E5A-4A4B-BAC2-07C4BDA90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4832350"/>
              <a:ext cx="96838" cy="98425"/>
            </a:xfrm>
            <a:custGeom>
              <a:avLst/>
              <a:gdLst>
                <a:gd name="T0" fmla="*/ 31 w 66"/>
                <a:gd name="T1" fmla="*/ 51 h 67"/>
                <a:gd name="T2" fmla="*/ 59 w 66"/>
                <a:gd name="T3" fmla="*/ 63 h 67"/>
                <a:gd name="T4" fmla="*/ 65 w 66"/>
                <a:gd name="T5" fmla="*/ 59 h 67"/>
                <a:gd name="T6" fmla="*/ 66 w 66"/>
                <a:gd name="T7" fmla="*/ 59 h 67"/>
                <a:gd name="T8" fmla="*/ 45 w 66"/>
                <a:gd name="T9" fmla="*/ 0 h 67"/>
                <a:gd name="T10" fmla="*/ 44 w 66"/>
                <a:gd name="T11" fmla="*/ 1 h 67"/>
                <a:gd name="T12" fmla="*/ 20 w 66"/>
                <a:gd name="T13" fmla="*/ 10 h 67"/>
                <a:gd name="T14" fmla="*/ 17 w 66"/>
                <a:gd name="T15" fmla="*/ 10 h 67"/>
                <a:gd name="T16" fmla="*/ 5 w 66"/>
                <a:gd name="T17" fmla="*/ 38 h 67"/>
                <a:gd name="T18" fmla="*/ 31 w 66"/>
                <a:gd name="T19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7">
                  <a:moveTo>
                    <a:pt x="31" y="51"/>
                  </a:moveTo>
                  <a:cubicBezTo>
                    <a:pt x="36" y="62"/>
                    <a:pt x="48" y="67"/>
                    <a:pt x="59" y="63"/>
                  </a:cubicBezTo>
                  <a:cubicBezTo>
                    <a:pt x="61" y="62"/>
                    <a:pt x="63" y="61"/>
                    <a:pt x="65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8" y="10"/>
                    <a:pt x="17" y="10"/>
                  </a:cubicBezTo>
                  <a:cubicBezTo>
                    <a:pt x="6" y="14"/>
                    <a:pt x="0" y="27"/>
                    <a:pt x="5" y="38"/>
                  </a:cubicBezTo>
                  <a:cubicBezTo>
                    <a:pt x="9" y="49"/>
                    <a:pt x="21" y="55"/>
                    <a:pt x="31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8" name="Freeform 166">
              <a:extLst>
                <a:ext uri="{FF2B5EF4-FFF2-40B4-BE49-F238E27FC236}">
                  <a16:creationId xmlns:a16="http://schemas.microsoft.com/office/drawing/2014/main" xmlns="" id="{3393A40E-76AB-41D6-ABDB-A70D93A9A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7100" y="4810125"/>
              <a:ext cx="84138" cy="109538"/>
            </a:xfrm>
            <a:custGeom>
              <a:avLst/>
              <a:gdLst>
                <a:gd name="T0" fmla="*/ 28 w 57"/>
                <a:gd name="T1" fmla="*/ 62 h 74"/>
                <a:gd name="T2" fmla="*/ 39 w 57"/>
                <a:gd name="T3" fmla="*/ 62 h 74"/>
                <a:gd name="T4" fmla="*/ 50 w 57"/>
                <a:gd name="T5" fmla="*/ 40 h 74"/>
                <a:gd name="T6" fmla="*/ 48 w 57"/>
                <a:gd name="T7" fmla="*/ 37 h 74"/>
                <a:gd name="T8" fmla="*/ 54 w 57"/>
                <a:gd name="T9" fmla="*/ 15 h 74"/>
                <a:gd name="T10" fmla="*/ 30 w 57"/>
                <a:gd name="T11" fmla="*/ 4 h 74"/>
                <a:gd name="T12" fmla="*/ 28 w 57"/>
                <a:gd name="T13" fmla="*/ 5 h 74"/>
                <a:gd name="T14" fmla="*/ 0 w 57"/>
                <a:gd name="T15" fmla="*/ 15 h 74"/>
                <a:gd name="T16" fmla="*/ 21 w 57"/>
                <a:gd name="T17" fmla="*/ 74 h 74"/>
                <a:gd name="T18" fmla="*/ 28 w 57"/>
                <a:gd name="T19" fmla="*/ 62 h 74"/>
                <a:gd name="T20" fmla="*/ 17 w 57"/>
                <a:gd name="T21" fmla="*/ 39 h 74"/>
                <a:gd name="T22" fmla="*/ 17 w 57"/>
                <a:gd name="T23" fmla="*/ 39 h 74"/>
                <a:gd name="T24" fmla="*/ 17 w 57"/>
                <a:gd name="T25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74">
                  <a:moveTo>
                    <a:pt x="28" y="62"/>
                  </a:moveTo>
                  <a:cubicBezTo>
                    <a:pt x="31" y="63"/>
                    <a:pt x="35" y="63"/>
                    <a:pt x="39" y="62"/>
                  </a:cubicBezTo>
                  <a:cubicBezTo>
                    <a:pt x="48" y="59"/>
                    <a:pt x="53" y="49"/>
                    <a:pt x="50" y="40"/>
                  </a:cubicBezTo>
                  <a:cubicBezTo>
                    <a:pt x="49" y="38"/>
                    <a:pt x="49" y="37"/>
                    <a:pt x="48" y="37"/>
                  </a:cubicBezTo>
                  <a:cubicBezTo>
                    <a:pt x="55" y="32"/>
                    <a:pt x="57" y="23"/>
                    <a:pt x="54" y="15"/>
                  </a:cubicBezTo>
                  <a:cubicBezTo>
                    <a:pt x="51" y="5"/>
                    <a:pt x="40" y="0"/>
                    <a:pt x="30" y="4"/>
                  </a:cubicBezTo>
                  <a:cubicBezTo>
                    <a:pt x="29" y="4"/>
                    <a:pt x="28" y="5"/>
                    <a:pt x="28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1"/>
                    <a:pt x="27" y="67"/>
                    <a:pt x="28" y="62"/>
                  </a:cubicBezTo>
                  <a:close/>
                  <a:moveTo>
                    <a:pt x="17" y="39"/>
                  </a:move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9" name="Freeform 167">
              <a:extLst>
                <a:ext uri="{FF2B5EF4-FFF2-40B4-BE49-F238E27FC236}">
                  <a16:creationId xmlns:a16="http://schemas.microsoft.com/office/drawing/2014/main" xmlns="" id="{F8C7B784-A278-4F90-AE4E-1635CF3C7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625" y="2228850"/>
              <a:ext cx="82550" cy="103188"/>
            </a:xfrm>
            <a:custGeom>
              <a:avLst/>
              <a:gdLst>
                <a:gd name="T0" fmla="*/ 38 w 57"/>
                <a:gd name="T1" fmla="*/ 26 h 70"/>
                <a:gd name="T2" fmla="*/ 22 w 57"/>
                <a:gd name="T3" fmla="*/ 1 h 70"/>
                <a:gd name="T4" fmla="*/ 14 w 57"/>
                <a:gd name="T5" fmla="*/ 0 h 70"/>
                <a:gd name="T6" fmla="*/ 13 w 57"/>
                <a:gd name="T7" fmla="*/ 1 h 70"/>
                <a:gd name="T8" fmla="*/ 0 w 57"/>
                <a:gd name="T9" fmla="*/ 61 h 70"/>
                <a:gd name="T10" fmla="*/ 1 w 57"/>
                <a:gd name="T11" fmla="*/ 62 h 70"/>
                <a:gd name="T12" fmla="*/ 26 w 57"/>
                <a:gd name="T13" fmla="*/ 67 h 70"/>
                <a:gd name="T14" fmla="*/ 29 w 57"/>
                <a:gd name="T15" fmla="*/ 68 h 70"/>
                <a:gd name="T16" fmla="*/ 54 w 57"/>
                <a:gd name="T17" fmla="*/ 51 h 70"/>
                <a:gd name="T18" fmla="*/ 38 w 57"/>
                <a:gd name="T1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70">
                  <a:moveTo>
                    <a:pt x="38" y="26"/>
                  </a:moveTo>
                  <a:cubicBezTo>
                    <a:pt x="40" y="14"/>
                    <a:pt x="33" y="3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7"/>
                    <a:pt x="28" y="67"/>
                    <a:pt x="29" y="68"/>
                  </a:cubicBezTo>
                  <a:cubicBezTo>
                    <a:pt x="40" y="70"/>
                    <a:pt x="52" y="63"/>
                    <a:pt x="54" y="51"/>
                  </a:cubicBezTo>
                  <a:cubicBezTo>
                    <a:pt x="57" y="40"/>
                    <a:pt x="50" y="28"/>
                    <a:pt x="3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0" name="Freeform 168">
              <a:extLst>
                <a:ext uri="{FF2B5EF4-FFF2-40B4-BE49-F238E27FC236}">
                  <a16:creationId xmlns:a16="http://schemas.microsoft.com/office/drawing/2014/main" xmlns="" id="{984591CF-8CDC-4AA6-B5ED-65BA41811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9775" y="2227262"/>
              <a:ext cx="88900" cy="90488"/>
            </a:xfrm>
            <a:custGeom>
              <a:avLst/>
              <a:gdLst>
                <a:gd name="T0" fmla="*/ 50 w 61"/>
                <a:gd name="T1" fmla="*/ 8 h 62"/>
                <a:gd name="T2" fmla="*/ 40 w 61"/>
                <a:gd name="T3" fmla="*/ 2 h 62"/>
                <a:gd name="T4" fmla="*/ 19 w 61"/>
                <a:gd name="T5" fmla="*/ 15 h 62"/>
                <a:gd name="T6" fmla="*/ 18 w 61"/>
                <a:gd name="T7" fmla="*/ 18 h 62"/>
                <a:gd name="T8" fmla="*/ 2 w 61"/>
                <a:gd name="T9" fmla="*/ 33 h 62"/>
                <a:gd name="T10" fmla="*/ 16 w 61"/>
                <a:gd name="T11" fmla="*/ 56 h 62"/>
                <a:gd name="T12" fmla="*/ 19 w 61"/>
                <a:gd name="T13" fmla="*/ 56 h 62"/>
                <a:gd name="T14" fmla="*/ 48 w 61"/>
                <a:gd name="T15" fmla="*/ 62 h 62"/>
                <a:gd name="T16" fmla="*/ 61 w 61"/>
                <a:gd name="T17" fmla="*/ 2 h 62"/>
                <a:gd name="T18" fmla="*/ 50 w 61"/>
                <a:gd name="T19" fmla="*/ 8 h 62"/>
                <a:gd name="T20" fmla="*/ 46 w 61"/>
                <a:gd name="T21" fmla="*/ 33 h 62"/>
                <a:gd name="T22" fmla="*/ 46 w 61"/>
                <a:gd name="T23" fmla="*/ 33 h 62"/>
                <a:gd name="T24" fmla="*/ 46 w 61"/>
                <a:gd name="T25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2">
                  <a:moveTo>
                    <a:pt x="50" y="8"/>
                  </a:moveTo>
                  <a:cubicBezTo>
                    <a:pt x="47" y="5"/>
                    <a:pt x="44" y="2"/>
                    <a:pt x="40" y="2"/>
                  </a:cubicBezTo>
                  <a:cubicBezTo>
                    <a:pt x="30" y="0"/>
                    <a:pt x="21" y="6"/>
                    <a:pt x="19" y="15"/>
                  </a:cubicBezTo>
                  <a:cubicBezTo>
                    <a:pt x="19" y="16"/>
                    <a:pt x="18" y="17"/>
                    <a:pt x="18" y="18"/>
                  </a:cubicBezTo>
                  <a:cubicBezTo>
                    <a:pt x="10" y="19"/>
                    <a:pt x="4" y="25"/>
                    <a:pt x="2" y="33"/>
                  </a:cubicBezTo>
                  <a:cubicBezTo>
                    <a:pt x="0" y="43"/>
                    <a:pt x="6" y="53"/>
                    <a:pt x="16" y="56"/>
                  </a:cubicBezTo>
                  <a:cubicBezTo>
                    <a:pt x="17" y="56"/>
                    <a:pt x="18" y="56"/>
                    <a:pt x="19" y="5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7" y="2"/>
                    <a:pt x="53" y="5"/>
                    <a:pt x="50" y="8"/>
                  </a:cubicBezTo>
                  <a:close/>
                  <a:moveTo>
                    <a:pt x="46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1" name="Freeform 169">
              <a:extLst>
                <a:ext uri="{FF2B5EF4-FFF2-40B4-BE49-F238E27FC236}">
                  <a16:creationId xmlns:a16="http://schemas.microsoft.com/office/drawing/2014/main" xmlns="" id="{EEE533CC-F917-4924-9AF5-117E90F0E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25" y="2105025"/>
              <a:ext cx="90488" cy="111125"/>
            </a:xfrm>
            <a:custGeom>
              <a:avLst/>
              <a:gdLst>
                <a:gd name="T0" fmla="*/ 49 w 61"/>
                <a:gd name="T1" fmla="*/ 33 h 75"/>
                <a:gd name="T2" fmla="*/ 42 w 61"/>
                <a:gd name="T3" fmla="*/ 3 h 75"/>
                <a:gd name="T4" fmla="*/ 35 w 61"/>
                <a:gd name="T5" fmla="*/ 1 h 75"/>
                <a:gd name="T6" fmla="*/ 34 w 61"/>
                <a:gd name="T7" fmla="*/ 0 h 75"/>
                <a:gd name="T8" fmla="*/ 0 w 61"/>
                <a:gd name="T9" fmla="*/ 52 h 75"/>
                <a:gd name="T10" fmla="*/ 1 w 61"/>
                <a:gd name="T11" fmla="*/ 53 h 75"/>
                <a:gd name="T12" fmla="*/ 23 w 61"/>
                <a:gd name="T13" fmla="*/ 67 h 75"/>
                <a:gd name="T14" fmla="*/ 25 w 61"/>
                <a:gd name="T15" fmla="*/ 68 h 75"/>
                <a:gd name="T16" fmla="*/ 55 w 61"/>
                <a:gd name="T17" fmla="*/ 62 h 75"/>
                <a:gd name="T18" fmla="*/ 49 w 61"/>
                <a:gd name="T1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75">
                  <a:moveTo>
                    <a:pt x="49" y="33"/>
                  </a:moveTo>
                  <a:cubicBezTo>
                    <a:pt x="55" y="23"/>
                    <a:pt x="52" y="10"/>
                    <a:pt x="42" y="3"/>
                  </a:cubicBezTo>
                  <a:cubicBezTo>
                    <a:pt x="40" y="2"/>
                    <a:pt x="38" y="1"/>
                    <a:pt x="35" y="1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8"/>
                    <a:pt x="24" y="68"/>
                    <a:pt x="25" y="68"/>
                  </a:cubicBezTo>
                  <a:cubicBezTo>
                    <a:pt x="35" y="75"/>
                    <a:pt x="48" y="72"/>
                    <a:pt x="55" y="62"/>
                  </a:cubicBezTo>
                  <a:cubicBezTo>
                    <a:pt x="61" y="52"/>
                    <a:pt x="58" y="39"/>
                    <a:pt x="49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2" name="Freeform 170">
              <a:extLst>
                <a:ext uri="{FF2B5EF4-FFF2-40B4-BE49-F238E27FC236}">
                  <a16:creationId xmlns:a16="http://schemas.microsoft.com/office/drawing/2014/main" xmlns="" id="{0E8373F1-A65D-49AD-B220-3EDE004E2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7650" y="2085975"/>
              <a:ext cx="104775" cy="95250"/>
            </a:xfrm>
            <a:custGeom>
              <a:avLst/>
              <a:gdLst>
                <a:gd name="T0" fmla="*/ 59 w 72"/>
                <a:gd name="T1" fmla="*/ 15 h 65"/>
                <a:gd name="T2" fmla="*/ 52 w 72"/>
                <a:gd name="T3" fmla="*/ 6 h 65"/>
                <a:gd name="T4" fmla="*/ 28 w 72"/>
                <a:gd name="T5" fmla="*/ 11 h 65"/>
                <a:gd name="T6" fmla="*/ 26 w 72"/>
                <a:gd name="T7" fmla="*/ 14 h 65"/>
                <a:gd name="T8" fmla="*/ 5 w 72"/>
                <a:gd name="T9" fmla="*/ 22 h 65"/>
                <a:gd name="T10" fmla="*/ 11 w 72"/>
                <a:gd name="T11" fmla="*/ 48 h 65"/>
                <a:gd name="T12" fmla="*/ 13 w 72"/>
                <a:gd name="T13" fmla="*/ 49 h 65"/>
                <a:gd name="T14" fmla="*/ 38 w 72"/>
                <a:gd name="T15" fmla="*/ 65 h 65"/>
                <a:gd name="T16" fmla="*/ 72 w 72"/>
                <a:gd name="T17" fmla="*/ 13 h 65"/>
                <a:gd name="T18" fmla="*/ 59 w 72"/>
                <a:gd name="T19" fmla="*/ 15 h 65"/>
                <a:gd name="T20" fmla="*/ 47 w 72"/>
                <a:gd name="T21" fmla="*/ 37 h 65"/>
                <a:gd name="T22" fmla="*/ 47 w 72"/>
                <a:gd name="T23" fmla="*/ 37 h 65"/>
                <a:gd name="T24" fmla="*/ 47 w 72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5">
                  <a:moveTo>
                    <a:pt x="59" y="15"/>
                  </a:moveTo>
                  <a:cubicBezTo>
                    <a:pt x="58" y="11"/>
                    <a:pt x="56" y="8"/>
                    <a:pt x="52" y="6"/>
                  </a:cubicBezTo>
                  <a:cubicBezTo>
                    <a:pt x="44" y="0"/>
                    <a:pt x="33" y="3"/>
                    <a:pt x="28" y="11"/>
                  </a:cubicBezTo>
                  <a:cubicBezTo>
                    <a:pt x="27" y="12"/>
                    <a:pt x="27" y="13"/>
                    <a:pt x="26" y="14"/>
                  </a:cubicBezTo>
                  <a:cubicBezTo>
                    <a:pt x="19" y="12"/>
                    <a:pt x="10" y="15"/>
                    <a:pt x="5" y="22"/>
                  </a:cubicBezTo>
                  <a:cubicBezTo>
                    <a:pt x="0" y="30"/>
                    <a:pt x="2" y="42"/>
                    <a:pt x="11" y="48"/>
                  </a:cubicBezTo>
                  <a:cubicBezTo>
                    <a:pt x="12" y="48"/>
                    <a:pt x="13" y="49"/>
                    <a:pt x="13" y="49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8" y="13"/>
                    <a:pt x="63" y="13"/>
                    <a:pt x="59" y="15"/>
                  </a:cubicBezTo>
                  <a:close/>
                  <a:moveTo>
                    <a:pt x="47" y="37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3" name="Freeform 171">
              <a:extLst>
                <a:ext uri="{FF2B5EF4-FFF2-40B4-BE49-F238E27FC236}">
                  <a16:creationId xmlns:a16="http://schemas.microsoft.com/office/drawing/2014/main" xmlns="" id="{CE461E00-D84C-4C3E-8BFB-5AC58863DB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313" y="4084638"/>
              <a:ext cx="296863" cy="325438"/>
            </a:xfrm>
            <a:custGeom>
              <a:avLst/>
              <a:gdLst>
                <a:gd name="T0" fmla="*/ 164 w 204"/>
                <a:gd name="T1" fmla="*/ 179 h 221"/>
                <a:gd name="T2" fmla="*/ 191 w 204"/>
                <a:gd name="T3" fmla="*/ 154 h 221"/>
                <a:gd name="T4" fmla="*/ 167 w 204"/>
                <a:gd name="T5" fmla="*/ 80 h 221"/>
                <a:gd name="T6" fmla="*/ 158 w 204"/>
                <a:gd name="T7" fmla="*/ 77 h 221"/>
                <a:gd name="T8" fmla="*/ 127 w 204"/>
                <a:gd name="T9" fmla="*/ 15 h 221"/>
                <a:gd name="T10" fmla="*/ 47 w 204"/>
                <a:gd name="T11" fmla="*/ 40 h 221"/>
                <a:gd name="T12" fmla="*/ 44 w 204"/>
                <a:gd name="T13" fmla="*/ 48 h 221"/>
                <a:gd name="T14" fmla="*/ 0 w 204"/>
                <a:gd name="T15" fmla="*/ 132 h 221"/>
                <a:gd name="T16" fmla="*/ 173 w 204"/>
                <a:gd name="T17" fmla="*/ 221 h 221"/>
                <a:gd name="T18" fmla="*/ 164 w 204"/>
                <a:gd name="T19" fmla="*/ 179 h 221"/>
                <a:gd name="T20" fmla="*/ 91 w 204"/>
                <a:gd name="T21" fmla="*/ 147 h 221"/>
                <a:gd name="T22" fmla="*/ 91 w 204"/>
                <a:gd name="T23" fmla="*/ 148 h 221"/>
                <a:gd name="T24" fmla="*/ 91 w 204"/>
                <a:gd name="T25" fmla="*/ 148 h 221"/>
                <a:gd name="T26" fmla="*/ 91 w 204"/>
                <a:gd name="T27" fmla="*/ 14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4" h="221">
                  <a:moveTo>
                    <a:pt x="164" y="179"/>
                  </a:moveTo>
                  <a:cubicBezTo>
                    <a:pt x="175" y="174"/>
                    <a:pt x="185" y="165"/>
                    <a:pt x="191" y="154"/>
                  </a:cubicBezTo>
                  <a:cubicBezTo>
                    <a:pt x="204" y="127"/>
                    <a:pt x="194" y="94"/>
                    <a:pt x="167" y="80"/>
                  </a:cubicBezTo>
                  <a:cubicBezTo>
                    <a:pt x="164" y="79"/>
                    <a:pt x="161" y="78"/>
                    <a:pt x="158" y="77"/>
                  </a:cubicBezTo>
                  <a:cubicBezTo>
                    <a:pt x="162" y="52"/>
                    <a:pt x="150" y="27"/>
                    <a:pt x="127" y="15"/>
                  </a:cubicBezTo>
                  <a:cubicBezTo>
                    <a:pt x="98" y="0"/>
                    <a:pt x="62" y="11"/>
                    <a:pt x="47" y="40"/>
                  </a:cubicBezTo>
                  <a:cubicBezTo>
                    <a:pt x="46" y="43"/>
                    <a:pt x="45" y="45"/>
                    <a:pt x="44" y="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73" y="221"/>
                    <a:pt x="173" y="221"/>
                    <a:pt x="173" y="221"/>
                  </a:cubicBezTo>
                  <a:cubicBezTo>
                    <a:pt x="175" y="206"/>
                    <a:pt x="171" y="191"/>
                    <a:pt x="164" y="179"/>
                  </a:cubicBezTo>
                  <a:close/>
                  <a:moveTo>
                    <a:pt x="91" y="147"/>
                  </a:moveTo>
                  <a:cubicBezTo>
                    <a:pt x="91" y="148"/>
                    <a:pt x="91" y="148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lnTo>
                    <a:pt x="91" y="147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4" name="Freeform 172">
              <a:extLst>
                <a:ext uri="{FF2B5EF4-FFF2-40B4-BE49-F238E27FC236}">
                  <a16:creationId xmlns:a16="http://schemas.microsoft.com/office/drawing/2014/main" xmlns="" id="{2A44DBE4-6927-4EBC-B761-05844A20F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4278313"/>
              <a:ext cx="336550" cy="273050"/>
            </a:xfrm>
            <a:custGeom>
              <a:avLst/>
              <a:gdLst>
                <a:gd name="T0" fmla="*/ 135 w 230"/>
                <a:gd name="T1" fmla="*/ 142 h 185"/>
                <a:gd name="T2" fmla="*/ 223 w 230"/>
                <a:gd name="T3" fmla="*/ 112 h 185"/>
                <a:gd name="T4" fmla="*/ 230 w 230"/>
                <a:gd name="T5" fmla="*/ 90 h 185"/>
                <a:gd name="T6" fmla="*/ 230 w 230"/>
                <a:gd name="T7" fmla="*/ 89 h 185"/>
                <a:gd name="T8" fmla="*/ 57 w 230"/>
                <a:gd name="T9" fmla="*/ 0 h 185"/>
                <a:gd name="T10" fmla="*/ 57 w 230"/>
                <a:gd name="T11" fmla="*/ 1 h 185"/>
                <a:gd name="T12" fmla="*/ 20 w 230"/>
                <a:gd name="T13" fmla="*/ 72 h 185"/>
                <a:gd name="T14" fmla="*/ 17 w 230"/>
                <a:gd name="T15" fmla="*/ 78 h 185"/>
                <a:gd name="T16" fmla="*/ 45 w 230"/>
                <a:gd name="T17" fmla="*/ 169 h 185"/>
                <a:gd name="T18" fmla="*/ 135 w 230"/>
                <a:gd name="T19" fmla="*/ 14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185">
                  <a:moveTo>
                    <a:pt x="135" y="142"/>
                  </a:moveTo>
                  <a:cubicBezTo>
                    <a:pt x="167" y="157"/>
                    <a:pt x="206" y="144"/>
                    <a:pt x="223" y="112"/>
                  </a:cubicBezTo>
                  <a:cubicBezTo>
                    <a:pt x="227" y="105"/>
                    <a:pt x="229" y="98"/>
                    <a:pt x="230" y="90"/>
                  </a:cubicBezTo>
                  <a:cubicBezTo>
                    <a:pt x="230" y="89"/>
                    <a:pt x="230" y="89"/>
                    <a:pt x="230" y="8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4"/>
                    <a:pt x="18" y="76"/>
                    <a:pt x="17" y="78"/>
                  </a:cubicBezTo>
                  <a:cubicBezTo>
                    <a:pt x="0" y="111"/>
                    <a:pt x="12" y="151"/>
                    <a:pt x="45" y="169"/>
                  </a:cubicBezTo>
                  <a:cubicBezTo>
                    <a:pt x="78" y="185"/>
                    <a:pt x="117" y="173"/>
                    <a:pt x="135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5" name="Freeform 173">
              <a:extLst>
                <a:ext uri="{FF2B5EF4-FFF2-40B4-BE49-F238E27FC236}">
                  <a16:creationId xmlns:a16="http://schemas.microsoft.com/office/drawing/2014/main" xmlns="" id="{546D89C1-2FA5-43F4-915E-0A968AE18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3652838"/>
              <a:ext cx="195263" cy="153988"/>
            </a:xfrm>
            <a:custGeom>
              <a:avLst/>
              <a:gdLst>
                <a:gd name="T0" fmla="*/ 87 w 133"/>
                <a:gd name="T1" fmla="*/ 66 h 105"/>
                <a:gd name="T2" fmla="*/ 132 w 133"/>
                <a:gd name="T3" fmla="*/ 28 h 105"/>
                <a:gd name="T4" fmla="*/ 131 w 133"/>
                <a:gd name="T5" fmla="*/ 13 h 105"/>
                <a:gd name="T6" fmla="*/ 131 w 133"/>
                <a:gd name="T7" fmla="*/ 12 h 105"/>
                <a:gd name="T8" fmla="*/ 8 w 133"/>
                <a:gd name="T9" fmla="*/ 0 h 105"/>
                <a:gd name="T10" fmla="*/ 8 w 133"/>
                <a:gd name="T11" fmla="*/ 1 h 105"/>
                <a:gd name="T12" fmla="*/ 3 w 133"/>
                <a:gd name="T13" fmla="*/ 52 h 105"/>
                <a:gd name="T14" fmla="*/ 2 w 133"/>
                <a:gd name="T15" fmla="*/ 56 h 105"/>
                <a:gd name="T16" fmla="*/ 41 w 133"/>
                <a:gd name="T17" fmla="*/ 103 h 105"/>
                <a:gd name="T18" fmla="*/ 87 w 133"/>
                <a:gd name="T1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05">
                  <a:moveTo>
                    <a:pt x="87" y="66"/>
                  </a:moveTo>
                  <a:cubicBezTo>
                    <a:pt x="110" y="68"/>
                    <a:pt x="130" y="51"/>
                    <a:pt x="132" y="28"/>
                  </a:cubicBezTo>
                  <a:cubicBezTo>
                    <a:pt x="133" y="23"/>
                    <a:pt x="132" y="18"/>
                    <a:pt x="131" y="13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3"/>
                    <a:pt x="2" y="55"/>
                    <a:pt x="2" y="56"/>
                  </a:cubicBezTo>
                  <a:cubicBezTo>
                    <a:pt x="0" y="80"/>
                    <a:pt x="17" y="101"/>
                    <a:pt x="41" y="103"/>
                  </a:cubicBezTo>
                  <a:cubicBezTo>
                    <a:pt x="64" y="105"/>
                    <a:pt x="84" y="89"/>
                    <a:pt x="87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6" name="Freeform 174">
              <a:extLst>
                <a:ext uri="{FF2B5EF4-FFF2-40B4-BE49-F238E27FC236}">
                  <a16:creationId xmlns:a16="http://schemas.microsoft.com/office/drawing/2014/main" xmlns="" id="{A74805F1-0606-4717-8FF1-38C20AD206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8188" y="3503612"/>
              <a:ext cx="179388" cy="166688"/>
            </a:xfrm>
            <a:custGeom>
              <a:avLst/>
              <a:gdLst>
                <a:gd name="T0" fmla="*/ 108 w 123"/>
                <a:gd name="T1" fmla="*/ 90 h 113"/>
                <a:gd name="T2" fmla="*/ 118 w 123"/>
                <a:gd name="T3" fmla="*/ 69 h 113"/>
                <a:gd name="T4" fmla="*/ 86 w 123"/>
                <a:gd name="T5" fmla="*/ 32 h 113"/>
                <a:gd name="T6" fmla="*/ 80 w 123"/>
                <a:gd name="T7" fmla="*/ 32 h 113"/>
                <a:gd name="T8" fmla="*/ 47 w 123"/>
                <a:gd name="T9" fmla="*/ 2 h 113"/>
                <a:gd name="T10" fmla="*/ 6 w 123"/>
                <a:gd name="T11" fmla="*/ 36 h 113"/>
                <a:gd name="T12" fmla="*/ 6 w 123"/>
                <a:gd name="T13" fmla="*/ 41 h 113"/>
                <a:gd name="T14" fmla="*/ 0 w 123"/>
                <a:gd name="T15" fmla="*/ 101 h 113"/>
                <a:gd name="T16" fmla="*/ 123 w 123"/>
                <a:gd name="T17" fmla="*/ 113 h 113"/>
                <a:gd name="T18" fmla="*/ 108 w 123"/>
                <a:gd name="T19" fmla="*/ 90 h 113"/>
                <a:gd name="T20" fmla="*/ 57 w 123"/>
                <a:gd name="T21" fmla="*/ 89 h 113"/>
                <a:gd name="T22" fmla="*/ 57 w 123"/>
                <a:gd name="T23" fmla="*/ 89 h 113"/>
                <a:gd name="T24" fmla="*/ 57 w 123"/>
                <a:gd name="T25" fmla="*/ 8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13">
                  <a:moveTo>
                    <a:pt x="108" y="90"/>
                  </a:moveTo>
                  <a:cubicBezTo>
                    <a:pt x="113" y="85"/>
                    <a:pt x="117" y="78"/>
                    <a:pt x="118" y="69"/>
                  </a:cubicBezTo>
                  <a:cubicBezTo>
                    <a:pt x="119" y="50"/>
                    <a:pt x="105" y="33"/>
                    <a:pt x="86" y="32"/>
                  </a:cubicBezTo>
                  <a:cubicBezTo>
                    <a:pt x="84" y="31"/>
                    <a:pt x="82" y="31"/>
                    <a:pt x="80" y="32"/>
                  </a:cubicBezTo>
                  <a:cubicBezTo>
                    <a:pt x="76" y="16"/>
                    <a:pt x="63" y="4"/>
                    <a:pt x="47" y="2"/>
                  </a:cubicBezTo>
                  <a:cubicBezTo>
                    <a:pt x="26" y="0"/>
                    <a:pt x="8" y="15"/>
                    <a:pt x="6" y="36"/>
                  </a:cubicBezTo>
                  <a:cubicBezTo>
                    <a:pt x="6" y="38"/>
                    <a:pt x="6" y="40"/>
                    <a:pt x="6" y="4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23" y="113"/>
                    <a:pt x="123" y="113"/>
                    <a:pt x="123" y="113"/>
                  </a:cubicBezTo>
                  <a:cubicBezTo>
                    <a:pt x="120" y="104"/>
                    <a:pt x="115" y="96"/>
                    <a:pt x="108" y="90"/>
                  </a:cubicBezTo>
                  <a:close/>
                  <a:moveTo>
                    <a:pt x="57" y="89"/>
                  </a:moveTo>
                  <a:cubicBezTo>
                    <a:pt x="57" y="89"/>
                    <a:pt x="57" y="89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7" name="Freeform 175">
              <a:extLst>
                <a:ext uri="{FF2B5EF4-FFF2-40B4-BE49-F238E27FC236}">
                  <a16:creationId xmlns:a16="http://schemas.microsoft.com/office/drawing/2014/main" xmlns="" id="{FC9C77FC-7399-4F76-B24E-793678D3E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2763" y="3294062"/>
              <a:ext cx="115888" cy="96838"/>
            </a:xfrm>
            <a:custGeom>
              <a:avLst/>
              <a:gdLst>
                <a:gd name="T0" fmla="*/ 55 w 79"/>
                <a:gd name="T1" fmla="*/ 37 h 66"/>
                <a:gd name="T2" fmla="*/ 78 w 79"/>
                <a:gd name="T3" fmla="*/ 9 h 66"/>
                <a:gd name="T4" fmla="*/ 76 w 79"/>
                <a:gd name="T5" fmla="*/ 0 h 66"/>
                <a:gd name="T6" fmla="*/ 0 w 79"/>
                <a:gd name="T7" fmla="*/ 6 h 66"/>
                <a:gd name="T8" fmla="*/ 2 w 79"/>
                <a:gd name="T9" fmla="*/ 38 h 66"/>
                <a:gd name="T10" fmla="*/ 2 w 79"/>
                <a:gd name="T11" fmla="*/ 40 h 66"/>
                <a:gd name="T12" fmla="*/ 31 w 79"/>
                <a:gd name="T13" fmla="*/ 65 h 66"/>
                <a:gd name="T14" fmla="*/ 55 w 79"/>
                <a:gd name="T1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6">
                  <a:moveTo>
                    <a:pt x="55" y="37"/>
                  </a:moveTo>
                  <a:cubicBezTo>
                    <a:pt x="69" y="36"/>
                    <a:pt x="79" y="23"/>
                    <a:pt x="78" y="9"/>
                  </a:cubicBezTo>
                  <a:cubicBezTo>
                    <a:pt x="78" y="6"/>
                    <a:pt x="77" y="3"/>
                    <a:pt x="7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40"/>
                  </a:cubicBezTo>
                  <a:cubicBezTo>
                    <a:pt x="3" y="55"/>
                    <a:pt x="16" y="66"/>
                    <a:pt x="31" y="65"/>
                  </a:cubicBezTo>
                  <a:cubicBezTo>
                    <a:pt x="45" y="64"/>
                    <a:pt x="56" y="51"/>
                    <a:pt x="5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8" name="Freeform 176">
              <a:extLst>
                <a:ext uri="{FF2B5EF4-FFF2-40B4-BE49-F238E27FC236}">
                  <a16:creationId xmlns:a16="http://schemas.microsoft.com/office/drawing/2014/main" xmlns="" id="{1A061F56-433E-4CD2-B988-6154C13D5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4825" y="3205162"/>
              <a:ext cx="119063" cy="96838"/>
            </a:xfrm>
            <a:custGeom>
              <a:avLst/>
              <a:gdLst>
                <a:gd name="T0" fmla="*/ 81 w 81"/>
                <a:gd name="T1" fmla="*/ 60 h 66"/>
                <a:gd name="T2" fmla="*/ 69 w 81"/>
                <a:gd name="T3" fmla="*/ 48 h 66"/>
                <a:gd name="T4" fmla="*/ 73 w 81"/>
                <a:gd name="T5" fmla="*/ 34 h 66"/>
                <a:gd name="T6" fmla="*/ 50 w 81"/>
                <a:gd name="T7" fmla="*/ 14 h 66"/>
                <a:gd name="T8" fmla="*/ 46 w 81"/>
                <a:gd name="T9" fmla="*/ 15 h 66"/>
                <a:gd name="T10" fmla="*/ 22 w 81"/>
                <a:gd name="T11" fmla="*/ 0 h 66"/>
                <a:gd name="T12" fmla="*/ 1 w 81"/>
                <a:gd name="T13" fmla="*/ 25 h 66"/>
                <a:gd name="T14" fmla="*/ 2 w 81"/>
                <a:gd name="T15" fmla="*/ 29 h 66"/>
                <a:gd name="T16" fmla="*/ 5 w 81"/>
                <a:gd name="T17" fmla="*/ 66 h 66"/>
                <a:gd name="T18" fmla="*/ 5 w 81"/>
                <a:gd name="T19" fmla="*/ 66 h 66"/>
                <a:gd name="T20" fmla="*/ 81 w 81"/>
                <a:gd name="T21" fmla="*/ 60 h 66"/>
                <a:gd name="T22" fmla="*/ 38 w 81"/>
                <a:gd name="T23" fmla="*/ 52 h 66"/>
                <a:gd name="T24" fmla="*/ 38 w 81"/>
                <a:gd name="T25" fmla="*/ 52 h 66"/>
                <a:gd name="T26" fmla="*/ 38 w 81"/>
                <a:gd name="T27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66">
                  <a:moveTo>
                    <a:pt x="81" y="60"/>
                  </a:moveTo>
                  <a:cubicBezTo>
                    <a:pt x="79" y="55"/>
                    <a:pt x="74" y="50"/>
                    <a:pt x="69" y="48"/>
                  </a:cubicBezTo>
                  <a:cubicBezTo>
                    <a:pt x="72" y="44"/>
                    <a:pt x="73" y="39"/>
                    <a:pt x="73" y="34"/>
                  </a:cubicBezTo>
                  <a:cubicBezTo>
                    <a:pt x="72" y="22"/>
                    <a:pt x="62" y="13"/>
                    <a:pt x="50" y="14"/>
                  </a:cubicBezTo>
                  <a:cubicBezTo>
                    <a:pt x="48" y="14"/>
                    <a:pt x="47" y="14"/>
                    <a:pt x="46" y="15"/>
                  </a:cubicBezTo>
                  <a:cubicBezTo>
                    <a:pt x="42" y="6"/>
                    <a:pt x="33" y="0"/>
                    <a:pt x="22" y="0"/>
                  </a:cubicBezTo>
                  <a:cubicBezTo>
                    <a:pt x="10" y="1"/>
                    <a:pt x="0" y="13"/>
                    <a:pt x="1" y="25"/>
                  </a:cubicBezTo>
                  <a:cubicBezTo>
                    <a:pt x="1" y="26"/>
                    <a:pt x="1" y="27"/>
                    <a:pt x="2" y="29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81" y="60"/>
                    <a:pt x="81" y="60"/>
                    <a:pt x="81" y="60"/>
                  </a:cubicBezTo>
                  <a:close/>
                  <a:moveTo>
                    <a:pt x="38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9" name="Freeform 177">
              <a:extLst>
                <a:ext uri="{FF2B5EF4-FFF2-40B4-BE49-F238E27FC236}">
                  <a16:creationId xmlns:a16="http://schemas.microsoft.com/office/drawing/2014/main" xmlns="" id="{76802398-558B-4D9F-8844-40BFC8762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538" y="2486025"/>
              <a:ext cx="41275" cy="49213"/>
            </a:xfrm>
            <a:custGeom>
              <a:avLst/>
              <a:gdLst>
                <a:gd name="T0" fmla="*/ 23 w 28"/>
                <a:gd name="T1" fmla="*/ 0 h 33"/>
                <a:gd name="T2" fmla="*/ 6 w 28"/>
                <a:gd name="T3" fmla="*/ 9 h 33"/>
                <a:gd name="T4" fmla="*/ 1 w 28"/>
                <a:gd name="T5" fmla="*/ 28 h 33"/>
                <a:gd name="T6" fmla="*/ 2 w 28"/>
                <a:gd name="T7" fmla="*/ 33 h 33"/>
                <a:gd name="T8" fmla="*/ 28 w 28"/>
                <a:gd name="T9" fmla="*/ 0 h 33"/>
                <a:gd name="T10" fmla="*/ 23 w 28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23" y="0"/>
                  </a:moveTo>
                  <a:cubicBezTo>
                    <a:pt x="16" y="1"/>
                    <a:pt x="10" y="4"/>
                    <a:pt x="6" y="9"/>
                  </a:cubicBezTo>
                  <a:cubicBezTo>
                    <a:pt x="2" y="15"/>
                    <a:pt x="0" y="21"/>
                    <a:pt x="1" y="28"/>
                  </a:cubicBezTo>
                  <a:cubicBezTo>
                    <a:pt x="1" y="29"/>
                    <a:pt x="2" y="31"/>
                    <a:pt x="2" y="3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E1A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0" name="Freeform 178">
              <a:extLst>
                <a:ext uri="{FF2B5EF4-FFF2-40B4-BE49-F238E27FC236}">
                  <a16:creationId xmlns:a16="http://schemas.microsoft.com/office/drawing/2014/main" xmlns="" id="{97EDC7F3-5DF6-4D56-B9E2-8974C95E2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2486025"/>
              <a:ext cx="71438" cy="74613"/>
            </a:xfrm>
            <a:custGeom>
              <a:avLst/>
              <a:gdLst>
                <a:gd name="T0" fmla="*/ 48 w 49"/>
                <a:gd name="T1" fmla="*/ 22 h 50"/>
                <a:gd name="T2" fmla="*/ 39 w 49"/>
                <a:gd name="T3" fmla="*/ 6 h 50"/>
                <a:gd name="T4" fmla="*/ 26 w 49"/>
                <a:gd name="T5" fmla="*/ 0 h 50"/>
                <a:gd name="T6" fmla="*/ 0 w 49"/>
                <a:gd name="T7" fmla="*/ 33 h 50"/>
                <a:gd name="T8" fmla="*/ 8 w 49"/>
                <a:gd name="T9" fmla="*/ 44 h 50"/>
                <a:gd name="T10" fmla="*/ 27 w 49"/>
                <a:gd name="T11" fmla="*/ 49 h 50"/>
                <a:gd name="T12" fmla="*/ 43 w 49"/>
                <a:gd name="T13" fmla="*/ 40 h 50"/>
                <a:gd name="T14" fmla="*/ 48 w 49"/>
                <a:gd name="T15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0">
                  <a:moveTo>
                    <a:pt x="48" y="22"/>
                  </a:moveTo>
                  <a:cubicBezTo>
                    <a:pt x="47" y="15"/>
                    <a:pt x="44" y="10"/>
                    <a:pt x="39" y="6"/>
                  </a:cubicBezTo>
                  <a:cubicBezTo>
                    <a:pt x="35" y="3"/>
                    <a:pt x="31" y="1"/>
                    <a:pt x="26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7"/>
                    <a:pt x="5" y="41"/>
                    <a:pt x="8" y="44"/>
                  </a:cubicBezTo>
                  <a:cubicBezTo>
                    <a:pt x="14" y="48"/>
                    <a:pt x="20" y="50"/>
                    <a:pt x="27" y="49"/>
                  </a:cubicBezTo>
                  <a:cubicBezTo>
                    <a:pt x="33" y="49"/>
                    <a:pt x="39" y="46"/>
                    <a:pt x="43" y="40"/>
                  </a:cubicBezTo>
                  <a:cubicBezTo>
                    <a:pt x="47" y="35"/>
                    <a:pt x="49" y="29"/>
                    <a:pt x="48" y="22"/>
                  </a:cubicBezTo>
                  <a:close/>
                </a:path>
              </a:pathLst>
            </a:custGeom>
            <a:solidFill>
              <a:srgbClr val="FCB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1" name="Freeform 179">
              <a:extLst>
                <a:ext uri="{FF2B5EF4-FFF2-40B4-BE49-F238E27FC236}">
                  <a16:creationId xmlns:a16="http://schemas.microsoft.com/office/drawing/2014/main" xmlns="" id="{9B223408-3CAA-4F20-BE2C-37F0BDC31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2471737"/>
              <a:ext cx="127000" cy="114300"/>
            </a:xfrm>
            <a:custGeom>
              <a:avLst/>
              <a:gdLst>
                <a:gd name="T0" fmla="*/ 83 w 87"/>
                <a:gd name="T1" fmla="*/ 31 h 78"/>
                <a:gd name="T2" fmla="*/ 84 w 87"/>
                <a:gd name="T3" fmla="*/ 21 h 78"/>
                <a:gd name="T4" fmla="*/ 71 w 87"/>
                <a:gd name="T5" fmla="*/ 5 h 78"/>
                <a:gd name="T6" fmla="*/ 61 w 87"/>
                <a:gd name="T7" fmla="*/ 3 h 78"/>
                <a:gd name="T8" fmla="*/ 4 w 87"/>
                <a:gd name="T9" fmla="*/ 48 h 78"/>
                <a:gd name="T10" fmla="*/ 3 w 87"/>
                <a:gd name="T11" fmla="*/ 57 h 78"/>
                <a:gd name="T12" fmla="*/ 16 w 87"/>
                <a:gd name="T13" fmla="*/ 74 h 78"/>
                <a:gd name="T14" fmla="*/ 26 w 87"/>
                <a:gd name="T15" fmla="*/ 76 h 78"/>
                <a:gd name="T16" fmla="*/ 83 w 87"/>
                <a:gd name="T17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78">
                  <a:moveTo>
                    <a:pt x="83" y="31"/>
                  </a:moveTo>
                  <a:cubicBezTo>
                    <a:pt x="87" y="28"/>
                    <a:pt x="87" y="25"/>
                    <a:pt x="84" y="21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68" y="1"/>
                    <a:pt x="65" y="0"/>
                    <a:pt x="61" y="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0" y="51"/>
                    <a:pt x="0" y="54"/>
                    <a:pt x="3" y="57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9" y="78"/>
                    <a:pt x="22" y="78"/>
                    <a:pt x="26" y="76"/>
                  </a:cubicBezTo>
                  <a:lnTo>
                    <a:pt x="83" y="31"/>
                  </a:lnTo>
                  <a:close/>
                </a:path>
              </a:pathLst>
            </a:custGeom>
            <a:solidFill>
              <a:srgbClr val="CE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2" name="Freeform 180">
              <a:extLst>
                <a:ext uri="{FF2B5EF4-FFF2-40B4-BE49-F238E27FC236}">
                  <a16:creationId xmlns:a16="http://schemas.microsoft.com/office/drawing/2014/main" xmlns="" id="{13B54E38-6EC9-48FA-A808-F0B412DB4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2673350"/>
              <a:ext cx="268288" cy="234950"/>
            </a:xfrm>
            <a:custGeom>
              <a:avLst/>
              <a:gdLst>
                <a:gd name="T0" fmla="*/ 2 w 183"/>
                <a:gd name="T1" fmla="*/ 149 h 160"/>
                <a:gd name="T2" fmla="*/ 2 w 183"/>
                <a:gd name="T3" fmla="*/ 150 h 160"/>
                <a:gd name="T4" fmla="*/ 3 w 183"/>
                <a:gd name="T5" fmla="*/ 158 h 160"/>
                <a:gd name="T6" fmla="*/ 11 w 183"/>
                <a:gd name="T7" fmla="*/ 158 h 160"/>
                <a:gd name="T8" fmla="*/ 180 w 183"/>
                <a:gd name="T9" fmla="*/ 10 h 160"/>
                <a:gd name="T10" fmla="*/ 181 w 183"/>
                <a:gd name="T11" fmla="*/ 10 h 160"/>
                <a:gd name="T12" fmla="*/ 179 w 183"/>
                <a:gd name="T13" fmla="*/ 2 h 160"/>
                <a:gd name="T14" fmla="*/ 172 w 183"/>
                <a:gd name="T15" fmla="*/ 2 h 160"/>
                <a:gd name="T16" fmla="*/ 2 w 183"/>
                <a:gd name="T17" fmla="*/ 14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60">
                  <a:moveTo>
                    <a:pt x="2" y="149"/>
                  </a:moveTo>
                  <a:cubicBezTo>
                    <a:pt x="2" y="150"/>
                    <a:pt x="2" y="150"/>
                    <a:pt x="2" y="150"/>
                  </a:cubicBezTo>
                  <a:cubicBezTo>
                    <a:pt x="0" y="153"/>
                    <a:pt x="0" y="155"/>
                    <a:pt x="3" y="158"/>
                  </a:cubicBezTo>
                  <a:cubicBezTo>
                    <a:pt x="6" y="160"/>
                    <a:pt x="9" y="160"/>
                    <a:pt x="11" y="158"/>
                  </a:cubicBezTo>
                  <a:cubicBezTo>
                    <a:pt x="180" y="10"/>
                    <a:pt x="180" y="10"/>
                    <a:pt x="180" y="10"/>
                  </a:cubicBezTo>
                  <a:cubicBezTo>
                    <a:pt x="181" y="10"/>
                    <a:pt x="181" y="10"/>
                    <a:pt x="181" y="10"/>
                  </a:cubicBezTo>
                  <a:cubicBezTo>
                    <a:pt x="183" y="7"/>
                    <a:pt x="183" y="5"/>
                    <a:pt x="179" y="2"/>
                  </a:cubicBezTo>
                  <a:cubicBezTo>
                    <a:pt x="177" y="0"/>
                    <a:pt x="175" y="0"/>
                    <a:pt x="172" y="2"/>
                  </a:cubicBezTo>
                  <a:lnTo>
                    <a:pt x="2" y="149"/>
                  </a:lnTo>
                  <a:close/>
                </a:path>
              </a:pathLst>
            </a:custGeom>
            <a:solidFill>
              <a:srgbClr val="784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3" name="Freeform 181">
              <a:extLst>
                <a:ext uri="{FF2B5EF4-FFF2-40B4-BE49-F238E27FC236}">
                  <a16:creationId xmlns:a16="http://schemas.microsoft.com/office/drawing/2014/main" xmlns="" id="{A29B2219-D988-4714-967B-E9C5DD6C7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288" y="2543175"/>
              <a:ext cx="123825" cy="176213"/>
            </a:xfrm>
            <a:custGeom>
              <a:avLst/>
              <a:gdLst>
                <a:gd name="T0" fmla="*/ 81 w 85"/>
                <a:gd name="T1" fmla="*/ 100 h 119"/>
                <a:gd name="T2" fmla="*/ 59 w 85"/>
                <a:gd name="T3" fmla="*/ 71 h 119"/>
                <a:gd name="T4" fmla="*/ 75 w 85"/>
                <a:gd name="T5" fmla="*/ 35 h 119"/>
                <a:gd name="T6" fmla="*/ 77 w 85"/>
                <a:gd name="T7" fmla="*/ 19 h 119"/>
                <a:gd name="T8" fmla="*/ 72 w 85"/>
                <a:gd name="T9" fmla="*/ 7 h 119"/>
                <a:gd name="T10" fmla="*/ 68 w 85"/>
                <a:gd name="T11" fmla="*/ 3 h 119"/>
                <a:gd name="T12" fmla="*/ 62 w 85"/>
                <a:gd name="T13" fmla="*/ 0 h 119"/>
                <a:gd name="T14" fmla="*/ 0 w 85"/>
                <a:gd name="T15" fmla="*/ 79 h 119"/>
                <a:gd name="T16" fmla="*/ 18 w 85"/>
                <a:gd name="T17" fmla="*/ 93 h 119"/>
                <a:gd name="T18" fmla="*/ 29 w 85"/>
                <a:gd name="T19" fmla="*/ 68 h 119"/>
                <a:gd name="T20" fmla="*/ 40 w 85"/>
                <a:gd name="T21" fmla="*/ 60 h 119"/>
                <a:gd name="T22" fmla="*/ 35 w 85"/>
                <a:gd name="T23" fmla="*/ 70 h 119"/>
                <a:gd name="T24" fmla="*/ 34 w 85"/>
                <a:gd name="T25" fmla="*/ 76 h 119"/>
                <a:gd name="T26" fmla="*/ 36 w 85"/>
                <a:gd name="T27" fmla="*/ 80 h 119"/>
                <a:gd name="T28" fmla="*/ 37 w 85"/>
                <a:gd name="T29" fmla="*/ 82 h 119"/>
                <a:gd name="T30" fmla="*/ 63 w 85"/>
                <a:gd name="T31" fmla="*/ 115 h 119"/>
                <a:gd name="T32" fmla="*/ 65 w 85"/>
                <a:gd name="T33" fmla="*/ 116 h 119"/>
                <a:gd name="T34" fmla="*/ 73 w 85"/>
                <a:gd name="T35" fmla="*/ 119 h 119"/>
                <a:gd name="T36" fmla="*/ 81 w 85"/>
                <a:gd name="T37" fmla="*/ 115 h 119"/>
                <a:gd name="T38" fmla="*/ 81 w 85"/>
                <a:gd name="T39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9">
                  <a:moveTo>
                    <a:pt x="81" y="100"/>
                  </a:moveTo>
                  <a:cubicBezTo>
                    <a:pt x="59" y="71"/>
                    <a:pt x="59" y="71"/>
                    <a:pt x="59" y="71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7" y="30"/>
                    <a:pt x="78" y="24"/>
                    <a:pt x="77" y="19"/>
                  </a:cubicBezTo>
                  <a:cubicBezTo>
                    <a:pt x="76" y="14"/>
                    <a:pt x="74" y="10"/>
                    <a:pt x="72" y="7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2"/>
                    <a:pt x="64" y="1"/>
                    <a:pt x="62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2"/>
                    <a:pt x="34" y="74"/>
                    <a:pt x="34" y="76"/>
                  </a:cubicBezTo>
                  <a:cubicBezTo>
                    <a:pt x="34" y="78"/>
                    <a:pt x="35" y="79"/>
                    <a:pt x="36" y="80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7" y="118"/>
                    <a:pt x="70" y="119"/>
                    <a:pt x="73" y="119"/>
                  </a:cubicBezTo>
                  <a:cubicBezTo>
                    <a:pt x="77" y="119"/>
                    <a:pt x="79" y="117"/>
                    <a:pt x="81" y="115"/>
                  </a:cubicBezTo>
                  <a:cubicBezTo>
                    <a:pt x="85" y="110"/>
                    <a:pt x="85" y="105"/>
                    <a:pt x="81" y="100"/>
                  </a:cubicBez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4" name="Freeform 182">
              <a:extLst>
                <a:ext uri="{FF2B5EF4-FFF2-40B4-BE49-F238E27FC236}">
                  <a16:creationId xmlns:a16="http://schemas.microsoft.com/office/drawing/2014/main" xmlns="" id="{2CA12E08-0710-409C-A4D5-FD5A229E7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541587"/>
              <a:ext cx="133350" cy="119063"/>
            </a:xfrm>
            <a:custGeom>
              <a:avLst/>
              <a:gdLst>
                <a:gd name="T0" fmla="*/ 83 w 92"/>
                <a:gd name="T1" fmla="*/ 0 h 81"/>
                <a:gd name="T2" fmla="*/ 70 w 92"/>
                <a:gd name="T3" fmla="*/ 2 h 81"/>
                <a:gd name="T4" fmla="*/ 65 w 92"/>
                <a:gd name="T5" fmla="*/ 6 h 81"/>
                <a:gd name="T6" fmla="*/ 0 w 92"/>
                <a:gd name="T7" fmla="*/ 57 h 81"/>
                <a:gd name="T8" fmla="*/ 30 w 92"/>
                <a:gd name="T9" fmla="*/ 81 h 81"/>
                <a:gd name="T10" fmla="*/ 92 w 92"/>
                <a:gd name="T11" fmla="*/ 2 h 81"/>
                <a:gd name="T12" fmla="*/ 83 w 92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1">
                  <a:moveTo>
                    <a:pt x="83" y="0"/>
                  </a:moveTo>
                  <a:cubicBezTo>
                    <a:pt x="77" y="0"/>
                    <a:pt x="73" y="0"/>
                    <a:pt x="70" y="2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89" y="1"/>
                    <a:pt x="86" y="0"/>
                    <a:pt x="83" y="0"/>
                  </a:cubicBez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5" name="Freeform 183">
              <a:extLst>
                <a:ext uri="{FF2B5EF4-FFF2-40B4-BE49-F238E27FC236}">
                  <a16:creationId xmlns:a16="http://schemas.microsoft.com/office/drawing/2014/main" xmlns="" id="{DACF6377-BAFB-4E66-857F-E5F43C868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2624137"/>
              <a:ext cx="212725" cy="174625"/>
            </a:xfrm>
            <a:custGeom>
              <a:avLst/>
              <a:gdLst>
                <a:gd name="T0" fmla="*/ 116 w 146"/>
                <a:gd name="T1" fmla="*/ 0 h 118"/>
                <a:gd name="T2" fmla="*/ 6 w 146"/>
                <a:gd name="T3" fmla="*/ 85 h 118"/>
                <a:gd name="T4" fmla="*/ 4 w 146"/>
                <a:gd name="T5" fmla="*/ 88 h 118"/>
                <a:gd name="T6" fmla="*/ 0 w 146"/>
                <a:gd name="T7" fmla="*/ 100 h 118"/>
                <a:gd name="T8" fmla="*/ 7 w 146"/>
                <a:gd name="T9" fmla="*/ 112 h 118"/>
                <a:gd name="T10" fmla="*/ 28 w 146"/>
                <a:gd name="T11" fmla="*/ 113 h 118"/>
                <a:gd name="T12" fmla="*/ 126 w 146"/>
                <a:gd name="T13" fmla="*/ 36 h 118"/>
                <a:gd name="T14" fmla="*/ 113 w 146"/>
                <a:gd name="T15" fmla="*/ 66 h 118"/>
                <a:gd name="T16" fmla="*/ 146 w 146"/>
                <a:gd name="T17" fmla="*/ 24 h 118"/>
                <a:gd name="T18" fmla="*/ 116 w 146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18">
                  <a:moveTo>
                    <a:pt x="116" y="0"/>
                  </a:moveTo>
                  <a:cubicBezTo>
                    <a:pt x="6" y="85"/>
                    <a:pt x="6" y="85"/>
                    <a:pt x="6" y="85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" y="91"/>
                    <a:pt x="0" y="96"/>
                    <a:pt x="0" y="100"/>
                  </a:cubicBezTo>
                  <a:cubicBezTo>
                    <a:pt x="1" y="105"/>
                    <a:pt x="3" y="109"/>
                    <a:pt x="7" y="112"/>
                  </a:cubicBezTo>
                  <a:cubicBezTo>
                    <a:pt x="13" y="118"/>
                    <a:pt x="20" y="118"/>
                    <a:pt x="28" y="113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CE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6" name="Freeform 184">
              <a:extLst>
                <a:ext uri="{FF2B5EF4-FFF2-40B4-BE49-F238E27FC236}">
                  <a16:creationId xmlns:a16="http://schemas.microsoft.com/office/drawing/2014/main" xmlns="" id="{3B47CB9E-C487-4E0A-BDC2-656009B7D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925" y="2660650"/>
              <a:ext cx="133350" cy="220663"/>
            </a:xfrm>
            <a:custGeom>
              <a:avLst/>
              <a:gdLst>
                <a:gd name="T0" fmla="*/ 91 w 91"/>
                <a:gd name="T1" fmla="*/ 14 h 150"/>
                <a:gd name="T2" fmla="*/ 73 w 91"/>
                <a:gd name="T3" fmla="*/ 0 h 150"/>
                <a:gd name="T4" fmla="*/ 40 w 91"/>
                <a:gd name="T5" fmla="*/ 42 h 150"/>
                <a:gd name="T6" fmla="*/ 1 w 91"/>
                <a:gd name="T7" fmla="*/ 125 h 150"/>
                <a:gd name="T8" fmla="*/ 0 w 91"/>
                <a:gd name="T9" fmla="*/ 136 h 150"/>
                <a:gd name="T10" fmla="*/ 7 w 91"/>
                <a:gd name="T11" fmla="*/ 146 h 150"/>
                <a:gd name="T12" fmla="*/ 19 w 91"/>
                <a:gd name="T13" fmla="*/ 149 h 150"/>
                <a:gd name="T14" fmla="*/ 31 w 91"/>
                <a:gd name="T15" fmla="*/ 142 h 150"/>
                <a:gd name="T16" fmla="*/ 33 w 91"/>
                <a:gd name="T17" fmla="*/ 140 h 150"/>
                <a:gd name="T18" fmla="*/ 91 w 91"/>
                <a:gd name="T19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50">
                  <a:moveTo>
                    <a:pt x="91" y="1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0" y="128"/>
                    <a:pt x="0" y="132"/>
                    <a:pt x="0" y="136"/>
                  </a:cubicBezTo>
                  <a:cubicBezTo>
                    <a:pt x="1" y="140"/>
                    <a:pt x="3" y="143"/>
                    <a:pt x="7" y="146"/>
                  </a:cubicBezTo>
                  <a:cubicBezTo>
                    <a:pt x="10" y="149"/>
                    <a:pt x="15" y="150"/>
                    <a:pt x="19" y="149"/>
                  </a:cubicBezTo>
                  <a:cubicBezTo>
                    <a:pt x="24" y="148"/>
                    <a:pt x="28" y="146"/>
                    <a:pt x="31" y="142"/>
                  </a:cubicBezTo>
                  <a:cubicBezTo>
                    <a:pt x="33" y="140"/>
                    <a:pt x="33" y="140"/>
                    <a:pt x="33" y="140"/>
                  </a:cubicBezTo>
                  <a:lnTo>
                    <a:pt x="91" y="14"/>
                  </a:lnTo>
                  <a:close/>
                </a:path>
              </a:pathLst>
            </a:custGeom>
            <a:solidFill>
              <a:srgbClr val="E12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7" name="Freeform 185">
              <a:extLst>
                <a:ext uri="{FF2B5EF4-FFF2-40B4-BE49-F238E27FC236}">
                  <a16:creationId xmlns:a16="http://schemas.microsoft.com/office/drawing/2014/main" xmlns="" id="{12908A9E-4528-4567-B6C0-5BCC9DA06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825" y="1617662"/>
              <a:ext cx="355600" cy="355600"/>
            </a:xfrm>
            <a:custGeom>
              <a:avLst/>
              <a:gdLst>
                <a:gd name="T0" fmla="*/ 191 w 224"/>
                <a:gd name="T1" fmla="*/ 0 h 224"/>
                <a:gd name="T2" fmla="*/ 0 w 224"/>
                <a:gd name="T3" fmla="*/ 190 h 224"/>
                <a:gd name="T4" fmla="*/ 32 w 224"/>
                <a:gd name="T5" fmla="*/ 224 h 224"/>
                <a:gd name="T6" fmla="*/ 224 w 224"/>
                <a:gd name="T7" fmla="*/ 32 h 224"/>
                <a:gd name="T8" fmla="*/ 191 w 22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91" y="0"/>
                  </a:moveTo>
                  <a:lnTo>
                    <a:pt x="0" y="190"/>
                  </a:lnTo>
                  <a:lnTo>
                    <a:pt x="32" y="224"/>
                  </a:lnTo>
                  <a:lnTo>
                    <a:pt x="224" y="32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8" name="Freeform 186">
              <a:extLst>
                <a:ext uri="{FF2B5EF4-FFF2-40B4-BE49-F238E27FC236}">
                  <a16:creationId xmlns:a16="http://schemas.microsoft.com/office/drawing/2014/main" xmlns="" id="{710C6489-C9E4-4487-8373-A95BE67A5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625" y="1668462"/>
              <a:ext cx="355600" cy="357188"/>
            </a:xfrm>
            <a:custGeom>
              <a:avLst/>
              <a:gdLst>
                <a:gd name="T0" fmla="*/ 224 w 224"/>
                <a:gd name="T1" fmla="*/ 35 h 225"/>
                <a:gd name="T2" fmla="*/ 192 w 224"/>
                <a:gd name="T3" fmla="*/ 0 h 225"/>
                <a:gd name="T4" fmla="*/ 0 w 224"/>
                <a:gd name="T5" fmla="*/ 192 h 225"/>
                <a:gd name="T6" fmla="*/ 33 w 224"/>
                <a:gd name="T7" fmla="*/ 225 h 225"/>
                <a:gd name="T8" fmla="*/ 224 w 224"/>
                <a:gd name="T9" fmla="*/ 3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5">
                  <a:moveTo>
                    <a:pt x="224" y="35"/>
                  </a:moveTo>
                  <a:lnTo>
                    <a:pt x="192" y="0"/>
                  </a:lnTo>
                  <a:lnTo>
                    <a:pt x="0" y="192"/>
                  </a:lnTo>
                  <a:lnTo>
                    <a:pt x="33" y="225"/>
                  </a:lnTo>
                  <a:lnTo>
                    <a:pt x="224" y="35"/>
                  </a:ln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9" name="Freeform 187">
              <a:extLst>
                <a:ext uri="{FF2B5EF4-FFF2-40B4-BE49-F238E27FC236}">
                  <a16:creationId xmlns:a16="http://schemas.microsoft.com/office/drawing/2014/main" xmlns="" id="{A2C0B19A-BCEA-4565-8139-9EE575404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887" y="2047875"/>
              <a:ext cx="214313" cy="234950"/>
            </a:xfrm>
            <a:custGeom>
              <a:avLst/>
              <a:gdLst>
                <a:gd name="T0" fmla="*/ 146 w 147"/>
                <a:gd name="T1" fmla="*/ 13 h 160"/>
                <a:gd name="T2" fmla="*/ 143 w 147"/>
                <a:gd name="T3" fmla="*/ 10 h 160"/>
                <a:gd name="T4" fmla="*/ 141 w 147"/>
                <a:gd name="T5" fmla="*/ 9 h 160"/>
                <a:gd name="T6" fmla="*/ 140 w 147"/>
                <a:gd name="T7" fmla="*/ 8 h 160"/>
                <a:gd name="T8" fmla="*/ 92 w 147"/>
                <a:gd name="T9" fmla="*/ 4 h 160"/>
                <a:gd name="T10" fmla="*/ 23 w 147"/>
                <a:gd name="T11" fmla="*/ 86 h 160"/>
                <a:gd name="T12" fmla="*/ 23 w 147"/>
                <a:gd name="T13" fmla="*/ 86 h 160"/>
                <a:gd name="T14" fmla="*/ 23 w 147"/>
                <a:gd name="T15" fmla="*/ 96 h 160"/>
                <a:gd name="T16" fmla="*/ 32 w 147"/>
                <a:gd name="T17" fmla="*/ 103 h 160"/>
                <a:gd name="T18" fmla="*/ 41 w 147"/>
                <a:gd name="T19" fmla="*/ 96 h 160"/>
                <a:gd name="T20" fmla="*/ 46 w 147"/>
                <a:gd name="T21" fmla="*/ 91 h 160"/>
                <a:gd name="T22" fmla="*/ 49 w 147"/>
                <a:gd name="T23" fmla="*/ 91 h 160"/>
                <a:gd name="T24" fmla="*/ 50 w 147"/>
                <a:gd name="T25" fmla="*/ 95 h 160"/>
                <a:gd name="T26" fmla="*/ 33 w 147"/>
                <a:gd name="T27" fmla="*/ 108 h 160"/>
                <a:gd name="T28" fmla="*/ 20 w 147"/>
                <a:gd name="T29" fmla="*/ 116 h 160"/>
                <a:gd name="T30" fmla="*/ 0 w 147"/>
                <a:gd name="T31" fmla="*/ 155 h 160"/>
                <a:gd name="T32" fmla="*/ 0 w 147"/>
                <a:gd name="T33" fmla="*/ 157 h 160"/>
                <a:gd name="T34" fmla="*/ 0 w 147"/>
                <a:gd name="T35" fmla="*/ 160 h 160"/>
                <a:gd name="T36" fmla="*/ 147 w 147"/>
                <a:gd name="T37" fmla="*/ 15 h 160"/>
                <a:gd name="T38" fmla="*/ 146 w 147"/>
                <a:gd name="T39" fmla="*/ 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60">
                  <a:moveTo>
                    <a:pt x="146" y="13"/>
                  </a:moveTo>
                  <a:cubicBezTo>
                    <a:pt x="145" y="12"/>
                    <a:pt x="144" y="11"/>
                    <a:pt x="143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24" y="0"/>
                    <a:pt x="105" y="1"/>
                    <a:pt x="92" y="4"/>
                  </a:cubicBezTo>
                  <a:cubicBezTo>
                    <a:pt x="54" y="12"/>
                    <a:pt x="23" y="48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9"/>
                    <a:pt x="23" y="93"/>
                    <a:pt x="23" y="96"/>
                  </a:cubicBezTo>
                  <a:cubicBezTo>
                    <a:pt x="24" y="100"/>
                    <a:pt x="28" y="103"/>
                    <a:pt x="32" y="103"/>
                  </a:cubicBezTo>
                  <a:cubicBezTo>
                    <a:pt x="36" y="104"/>
                    <a:pt x="40" y="100"/>
                    <a:pt x="41" y="96"/>
                  </a:cubicBezTo>
                  <a:cubicBezTo>
                    <a:pt x="41" y="93"/>
                    <a:pt x="44" y="92"/>
                    <a:pt x="46" y="91"/>
                  </a:cubicBezTo>
                  <a:cubicBezTo>
                    <a:pt x="48" y="91"/>
                    <a:pt x="49" y="91"/>
                    <a:pt x="49" y="91"/>
                  </a:cubicBezTo>
                  <a:cubicBezTo>
                    <a:pt x="50" y="93"/>
                    <a:pt x="50" y="94"/>
                    <a:pt x="50" y="95"/>
                  </a:cubicBezTo>
                  <a:cubicBezTo>
                    <a:pt x="50" y="99"/>
                    <a:pt x="40" y="104"/>
                    <a:pt x="33" y="108"/>
                  </a:cubicBezTo>
                  <a:cubicBezTo>
                    <a:pt x="28" y="111"/>
                    <a:pt x="24" y="113"/>
                    <a:pt x="20" y="116"/>
                  </a:cubicBezTo>
                  <a:cubicBezTo>
                    <a:pt x="7" y="125"/>
                    <a:pt x="0" y="139"/>
                    <a:pt x="0" y="155"/>
                  </a:cubicBezTo>
                  <a:cubicBezTo>
                    <a:pt x="0" y="156"/>
                    <a:pt x="0" y="156"/>
                    <a:pt x="0" y="157"/>
                  </a:cubicBezTo>
                  <a:cubicBezTo>
                    <a:pt x="0" y="158"/>
                    <a:pt x="0" y="159"/>
                    <a:pt x="0" y="160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15"/>
                    <a:pt x="146" y="14"/>
                    <a:pt x="146" y="13"/>
                  </a:cubicBezTo>
                  <a:close/>
                </a:path>
              </a:pathLst>
            </a:custGeom>
            <a:solidFill>
              <a:srgbClr val="E1A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0" name="Freeform 188">
              <a:extLst>
                <a:ext uri="{FF2B5EF4-FFF2-40B4-BE49-F238E27FC236}">
                  <a16:creationId xmlns:a16="http://schemas.microsoft.com/office/drawing/2014/main" xmlns="" id="{1CDE96FE-0790-4015-B4CF-6E9B2CF33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887" y="2070100"/>
              <a:ext cx="228600" cy="222250"/>
            </a:xfrm>
            <a:custGeom>
              <a:avLst/>
              <a:gdLst>
                <a:gd name="T0" fmla="*/ 144 w 157"/>
                <a:gd name="T1" fmla="*/ 86 h 151"/>
                <a:gd name="T2" fmla="*/ 157 w 157"/>
                <a:gd name="T3" fmla="*/ 41 h 151"/>
                <a:gd name="T4" fmla="*/ 147 w 157"/>
                <a:gd name="T5" fmla="*/ 0 h 151"/>
                <a:gd name="T6" fmla="*/ 0 w 157"/>
                <a:gd name="T7" fmla="*/ 145 h 151"/>
                <a:gd name="T8" fmla="*/ 6 w 157"/>
                <a:gd name="T9" fmla="*/ 150 h 151"/>
                <a:gd name="T10" fmla="*/ 16 w 157"/>
                <a:gd name="T11" fmla="*/ 147 h 151"/>
                <a:gd name="T12" fmla="*/ 54 w 157"/>
                <a:gd name="T13" fmla="*/ 134 h 151"/>
                <a:gd name="T14" fmla="*/ 69 w 157"/>
                <a:gd name="T15" fmla="*/ 132 h 151"/>
                <a:gd name="T16" fmla="*/ 144 w 157"/>
                <a:gd name="T17" fmla="*/ 8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1">
                  <a:moveTo>
                    <a:pt x="144" y="86"/>
                  </a:moveTo>
                  <a:cubicBezTo>
                    <a:pt x="152" y="73"/>
                    <a:pt x="157" y="57"/>
                    <a:pt x="157" y="41"/>
                  </a:cubicBezTo>
                  <a:cubicBezTo>
                    <a:pt x="157" y="27"/>
                    <a:pt x="154" y="13"/>
                    <a:pt x="147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7"/>
                    <a:pt x="3" y="149"/>
                    <a:pt x="6" y="150"/>
                  </a:cubicBezTo>
                  <a:cubicBezTo>
                    <a:pt x="10" y="151"/>
                    <a:pt x="13" y="150"/>
                    <a:pt x="16" y="147"/>
                  </a:cubicBezTo>
                  <a:cubicBezTo>
                    <a:pt x="23" y="136"/>
                    <a:pt x="38" y="135"/>
                    <a:pt x="54" y="134"/>
                  </a:cubicBezTo>
                  <a:cubicBezTo>
                    <a:pt x="59" y="133"/>
                    <a:pt x="64" y="133"/>
                    <a:pt x="69" y="132"/>
                  </a:cubicBezTo>
                  <a:cubicBezTo>
                    <a:pt x="94" y="128"/>
                    <a:pt x="125" y="119"/>
                    <a:pt x="144" y="86"/>
                  </a:cubicBezTo>
                  <a:close/>
                </a:path>
              </a:pathLst>
            </a:custGeom>
            <a:solidFill>
              <a:srgbClr val="FCB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1" name="Freeform 189">
              <a:extLst>
                <a:ext uri="{FF2B5EF4-FFF2-40B4-BE49-F238E27FC236}">
                  <a16:creationId xmlns:a16="http://schemas.microsoft.com/office/drawing/2014/main" xmlns="" id="{AB179434-489B-4B78-A58E-B75110D73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9362" y="1835150"/>
              <a:ext cx="269875" cy="220663"/>
            </a:xfrm>
            <a:custGeom>
              <a:avLst/>
              <a:gdLst>
                <a:gd name="T0" fmla="*/ 57 w 185"/>
                <a:gd name="T1" fmla="*/ 0 h 150"/>
                <a:gd name="T2" fmla="*/ 7 w 185"/>
                <a:gd name="T3" fmla="*/ 29 h 150"/>
                <a:gd name="T4" fmla="*/ 0 w 185"/>
                <a:gd name="T5" fmla="*/ 35 h 150"/>
                <a:gd name="T6" fmla="*/ 88 w 185"/>
                <a:gd name="T7" fmla="*/ 124 h 150"/>
                <a:gd name="T8" fmla="*/ 113 w 185"/>
                <a:gd name="T9" fmla="*/ 100 h 150"/>
                <a:gd name="T10" fmla="*/ 162 w 185"/>
                <a:gd name="T11" fmla="*/ 150 h 150"/>
                <a:gd name="T12" fmla="*/ 185 w 185"/>
                <a:gd name="T13" fmla="*/ 128 h 150"/>
                <a:gd name="T14" fmla="*/ 57 w 185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50">
                  <a:moveTo>
                    <a:pt x="57" y="0"/>
                  </a:moveTo>
                  <a:cubicBezTo>
                    <a:pt x="38" y="5"/>
                    <a:pt x="21" y="15"/>
                    <a:pt x="7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62" y="150"/>
                    <a:pt x="162" y="150"/>
                    <a:pt x="162" y="150"/>
                  </a:cubicBezTo>
                  <a:cubicBezTo>
                    <a:pt x="185" y="128"/>
                    <a:pt x="185" y="128"/>
                    <a:pt x="185" y="128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03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2" name="Freeform 190">
              <a:extLst>
                <a:ext uri="{FF2B5EF4-FFF2-40B4-BE49-F238E27FC236}">
                  <a16:creationId xmlns:a16="http://schemas.microsoft.com/office/drawing/2014/main" xmlns="" id="{61A7465E-1B08-4580-B4F6-B23FC4CD4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5900" y="2024062"/>
              <a:ext cx="220663" cy="274638"/>
            </a:xfrm>
            <a:custGeom>
              <a:avLst/>
              <a:gdLst>
                <a:gd name="T0" fmla="*/ 151 w 151"/>
                <a:gd name="T1" fmla="*/ 130 h 187"/>
                <a:gd name="T2" fmla="*/ 151 w 151"/>
                <a:gd name="T3" fmla="*/ 130 h 187"/>
                <a:gd name="T4" fmla="*/ 23 w 151"/>
                <a:gd name="T5" fmla="*/ 0 h 187"/>
                <a:gd name="T6" fmla="*/ 0 w 151"/>
                <a:gd name="T7" fmla="*/ 22 h 187"/>
                <a:gd name="T8" fmla="*/ 51 w 151"/>
                <a:gd name="T9" fmla="*/ 74 h 187"/>
                <a:gd name="T10" fmla="*/ 27 w 151"/>
                <a:gd name="T11" fmla="*/ 98 h 187"/>
                <a:gd name="T12" fmla="*/ 115 w 151"/>
                <a:gd name="T13" fmla="*/ 187 h 187"/>
                <a:gd name="T14" fmla="*/ 121 w 151"/>
                <a:gd name="T15" fmla="*/ 181 h 187"/>
                <a:gd name="T16" fmla="*/ 151 w 151"/>
                <a:gd name="T17" fmla="*/ 13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87">
                  <a:moveTo>
                    <a:pt x="151" y="130"/>
                  </a:moveTo>
                  <a:cubicBezTo>
                    <a:pt x="151" y="130"/>
                    <a:pt x="151" y="130"/>
                    <a:pt x="151" y="13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115" y="187"/>
                    <a:pt x="115" y="187"/>
                    <a:pt x="115" y="187"/>
                  </a:cubicBezTo>
                  <a:cubicBezTo>
                    <a:pt x="121" y="181"/>
                    <a:pt x="121" y="181"/>
                    <a:pt x="121" y="181"/>
                  </a:cubicBezTo>
                  <a:cubicBezTo>
                    <a:pt x="136" y="167"/>
                    <a:pt x="146" y="149"/>
                    <a:pt x="151" y="130"/>
                  </a:cubicBez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3" name="Freeform 191">
              <a:extLst>
                <a:ext uri="{FF2B5EF4-FFF2-40B4-BE49-F238E27FC236}">
                  <a16:creationId xmlns:a16="http://schemas.microsoft.com/office/drawing/2014/main" xmlns="" id="{F7761FE7-5209-49EB-8DA5-73E20AA8C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2" y="1620837"/>
              <a:ext cx="411163" cy="569913"/>
            </a:xfrm>
            <a:custGeom>
              <a:avLst/>
              <a:gdLst>
                <a:gd name="T0" fmla="*/ 123 w 282"/>
                <a:gd name="T1" fmla="*/ 373 h 387"/>
                <a:gd name="T2" fmla="*/ 94 w 282"/>
                <a:gd name="T3" fmla="*/ 296 h 387"/>
                <a:gd name="T4" fmla="*/ 233 w 282"/>
                <a:gd name="T5" fmla="*/ 156 h 387"/>
                <a:gd name="T6" fmla="*/ 282 w 282"/>
                <a:gd name="T7" fmla="*/ 42 h 387"/>
                <a:gd name="T8" fmla="*/ 267 w 282"/>
                <a:gd name="T9" fmla="*/ 0 h 387"/>
                <a:gd name="T10" fmla="*/ 222 w 282"/>
                <a:gd name="T11" fmla="*/ 45 h 387"/>
                <a:gd name="T12" fmla="*/ 233 w 282"/>
                <a:gd name="T13" fmla="*/ 72 h 387"/>
                <a:gd name="T14" fmla="*/ 194 w 282"/>
                <a:gd name="T15" fmla="*/ 111 h 387"/>
                <a:gd name="T16" fmla="*/ 166 w 282"/>
                <a:gd name="T17" fmla="*/ 100 h 387"/>
                <a:gd name="T18" fmla="*/ 161 w 282"/>
                <a:gd name="T19" fmla="*/ 105 h 387"/>
                <a:gd name="T20" fmla="*/ 172 w 282"/>
                <a:gd name="T21" fmla="*/ 133 h 387"/>
                <a:gd name="T22" fmla="*/ 133 w 282"/>
                <a:gd name="T23" fmla="*/ 171 h 387"/>
                <a:gd name="T24" fmla="*/ 106 w 282"/>
                <a:gd name="T25" fmla="*/ 160 h 387"/>
                <a:gd name="T26" fmla="*/ 100 w 282"/>
                <a:gd name="T27" fmla="*/ 165 h 387"/>
                <a:gd name="T28" fmla="*/ 111 w 282"/>
                <a:gd name="T29" fmla="*/ 193 h 387"/>
                <a:gd name="T30" fmla="*/ 72 w 282"/>
                <a:gd name="T31" fmla="*/ 231 h 387"/>
                <a:gd name="T32" fmla="*/ 45 w 282"/>
                <a:gd name="T33" fmla="*/ 220 h 387"/>
                <a:gd name="T34" fmla="*/ 0 w 282"/>
                <a:gd name="T35" fmla="*/ 264 h 387"/>
                <a:gd name="T36" fmla="*/ 122 w 282"/>
                <a:gd name="T37" fmla="*/ 387 h 387"/>
                <a:gd name="T38" fmla="*/ 123 w 282"/>
                <a:gd name="T39" fmla="*/ 37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387">
                  <a:moveTo>
                    <a:pt x="123" y="373"/>
                  </a:moveTo>
                  <a:cubicBezTo>
                    <a:pt x="123" y="344"/>
                    <a:pt x="113" y="317"/>
                    <a:pt x="94" y="296"/>
                  </a:cubicBezTo>
                  <a:cubicBezTo>
                    <a:pt x="233" y="156"/>
                    <a:pt x="233" y="156"/>
                    <a:pt x="233" y="156"/>
                  </a:cubicBezTo>
                  <a:cubicBezTo>
                    <a:pt x="256" y="133"/>
                    <a:pt x="281" y="83"/>
                    <a:pt x="282" y="42"/>
                  </a:cubicBezTo>
                  <a:cubicBezTo>
                    <a:pt x="282" y="24"/>
                    <a:pt x="277" y="10"/>
                    <a:pt x="267" y="0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9" y="52"/>
                    <a:pt x="233" y="62"/>
                    <a:pt x="233" y="72"/>
                  </a:cubicBezTo>
                  <a:cubicBezTo>
                    <a:pt x="233" y="94"/>
                    <a:pt x="215" y="111"/>
                    <a:pt x="194" y="111"/>
                  </a:cubicBezTo>
                  <a:cubicBezTo>
                    <a:pt x="183" y="111"/>
                    <a:pt x="173" y="107"/>
                    <a:pt x="166" y="100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8" y="112"/>
                    <a:pt x="172" y="122"/>
                    <a:pt x="172" y="133"/>
                  </a:cubicBezTo>
                  <a:cubicBezTo>
                    <a:pt x="172" y="154"/>
                    <a:pt x="154" y="171"/>
                    <a:pt x="133" y="171"/>
                  </a:cubicBezTo>
                  <a:cubicBezTo>
                    <a:pt x="122" y="171"/>
                    <a:pt x="113" y="167"/>
                    <a:pt x="106" y="160"/>
                  </a:cubicBezTo>
                  <a:cubicBezTo>
                    <a:pt x="100" y="165"/>
                    <a:pt x="100" y="165"/>
                    <a:pt x="100" y="165"/>
                  </a:cubicBezTo>
                  <a:cubicBezTo>
                    <a:pt x="107" y="172"/>
                    <a:pt x="111" y="182"/>
                    <a:pt x="111" y="193"/>
                  </a:cubicBezTo>
                  <a:cubicBezTo>
                    <a:pt x="111" y="214"/>
                    <a:pt x="93" y="232"/>
                    <a:pt x="72" y="231"/>
                  </a:cubicBezTo>
                  <a:cubicBezTo>
                    <a:pt x="61" y="231"/>
                    <a:pt x="52" y="227"/>
                    <a:pt x="45" y="22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122" y="387"/>
                    <a:pt x="122" y="387"/>
                    <a:pt x="122" y="387"/>
                  </a:cubicBezTo>
                  <a:cubicBezTo>
                    <a:pt x="122" y="383"/>
                    <a:pt x="123" y="378"/>
                    <a:pt x="123" y="373"/>
                  </a:cubicBezTo>
                  <a:close/>
                </a:path>
              </a:pathLst>
            </a:custGeom>
            <a:solidFill>
              <a:srgbClr val="E42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4" name="Freeform 192">
              <a:extLst>
                <a:ext uri="{FF2B5EF4-FFF2-40B4-BE49-F238E27FC236}">
                  <a16:creationId xmlns:a16="http://schemas.microsoft.com/office/drawing/2014/main" xmlns="" id="{174BC977-F58E-49EB-B1D6-72D0CA510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312" y="1566862"/>
              <a:ext cx="566738" cy="442913"/>
            </a:xfrm>
            <a:custGeom>
              <a:avLst/>
              <a:gdLst>
                <a:gd name="T0" fmla="*/ 154 w 388"/>
                <a:gd name="T1" fmla="*/ 228 h 300"/>
                <a:gd name="T2" fmla="*/ 193 w 388"/>
                <a:gd name="T3" fmla="*/ 189 h 300"/>
                <a:gd name="T4" fmla="*/ 221 w 388"/>
                <a:gd name="T5" fmla="*/ 201 h 300"/>
                <a:gd name="T6" fmla="*/ 227 w 388"/>
                <a:gd name="T7" fmla="*/ 196 h 300"/>
                <a:gd name="T8" fmla="*/ 215 w 388"/>
                <a:gd name="T9" fmla="*/ 168 h 300"/>
                <a:gd name="T10" fmla="*/ 254 w 388"/>
                <a:gd name="T11" fmla="*/ 129 h 300"/>
                <a:gd name="T12" fmla="*/ 282 w 388"/>
                <a:gd name="T13" fmla="*/ 141 h 300"/>
                <a:gd name="T14" fmla="*/ 287 w 388"/>
                <a:gd name="T15" fmla="*/ 136 h 300"/>
                <a:gd name="T16" fmla="*/ 276 w 388"/>
                <a:gd name="T17" fmla="*/ 108 h 300"/>
                <a:gd name="T18" fmla="*/ 315 w 388"/>
                <a:gd name="T19" fmla="*/ 69 h 300"/>
                <a:gd name="T20" fmla="*/ 343 w 388"/>
                <a:gd name="T21" fmla="*/ 81 h 300"/>
                <a:gd name="T22" fmla="*/ 388 w 388"/>
                <a:gd name="T23" fmla="*/ 36 h 300"/>
                <a:gd name="T24" fmla="*/ 388 w 388"/>
                <a:gd name="T25" fmla="*/ 36 h 300"/>
                <a:gd name="T26" fmla="*/ 232 w 388"/>
                <a:gd name="T27" fmla="*/ 67 h 300"/>
                <a:gd name="T28" fmla="*/ 91 w 388"/>
                <a:gd name="T29" fmla="*/ 206 h 300"/>
                <a:gd name="T30" fmla="*/ 15 w 388"/>
                <a:gd name="T31" fmla="*/ 177 h 300"/>
                <a:gd name="T32" fmla="*/ 0 w 388"/>
                <a:gd name="T33" fmla="*/ 178 h 300"/>
                <a:gd name="T34" fmla="*/ 121 w 388"/>
                <a:gd name="T35" fmla="*/ 300 h 300"/>
                <a:gd name="T36" fmla="*/ 166 w 388"/>
                <a:gd name="T37" fmla="*/ 256 h 300"/>
                <a:gd name="T38" fmla="*/ 154 w 388"/>
                <a:gd name="T39" fmla="*/ 22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8" h="300">
                  <a:moveTo>
                    <a:pt x="154" y="228"/>
                  </a:moveTo>
                  <a:cubicBezTo>
                    <a:pt x="154" y="207"/>
                    <a:pt x="172" y="189"/>
                    <a:pt x="193" y="189"/>
                  </a:cubicBezTo>
                  <a:cubicBezTo>
                    <a:pt x="204" y="189"/>
                    <a:pt x="214" y="194"/>
                    <a:pt x="221" y="201"/>
                  </a:cubicBezTo>
                  <a:cubicBezTo>
                    <a:pt x="227" y="196"/>
                    <a:pt x="227" y="196"/>
                    <a:pt x="227" y="196"/>
                  </a:cubicBezTo>
                  <a:cubicBezTo>
                    <a:pt x="219" y="189"/>
                    <a:pt x="215" y="179"/>
                    <a:pt x="215" y="168"/>
                  </a:cubicBezTo>
                  <a:cubicBezTo>
                    <a:pt x="215" y="147"/>
                    <a:pt x="233" y="129"/>
                    <a:pt x="254" y="129"/>
                  </a:cubicBezTo>
                  <a:cubicBezTo>
                    <a:pt x="265" y="129"/>
                    <a:pt x="275" y="134"/>
                    <a:pt x="282" y="141"/>
                  </a:cubicBezTo>
                  <a:cubicBezTo>
                    <a:pt x="287" y="136"/>
                    <a:pt x="287" y="136"/>
                    <a:pt x="287" y="136"/>
                  </a:cubicBezTo>
                  <a:cubicBezTo>
                    <a:pt x="280" y="129"/>
                    <a:pt x="276" y="119"/>
                    <a:pt x="276" y="108"/>
                  </a:cubicBezTo>
                  <a:cubicBezTo>
                    <a:pt x="276" y="86"/>
                    <a:pt x="294" y="69"/>
                    <a:pt x="315" y="69"/>
                  </a:cubicBezTo>
                  <a:cubicBezTo>
                    <a:pt x="326" y="69"/>
                    <a:pt x="336" y="74"/>
                    <a:pt x="343" y="81"/>
                  </a:cubicBezTo>
                  <a:cubicBezTo>
                    <a:pt x="388" y="36"/>
                    <a:pt x="388" y="36"/>
                    <a:pt x="388" y="36"/>
                  </a:cubicBezTo>
                  <a:cubicBezTo>
                    <a:pt x="388" y="36"/>
                    <a:pt x="388" y="36"/>
                    <a:pt x="388" y="36"/>
                  </a:cubicBezTo>
                  <a:cubicBezTo>
                    <a:pt x="352" y="0"/>
                    <a:pt x="264" y="35"/>
                    <a:pt x="232" y="67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70" y="188"/>
                    <a:pt x="43" y="178"/>
                    <a:pt x="15" y="177"/>
                  </a:cubicBezTo>
                  <a:cubicBezTo>
                    <a:pt x="10" y="177"/>
                    <a:pt x="5" y="178"/>
                    <a:pt x="0" y="178"/>
                  </a:cubicBezTo>
                  <a:cubicBezTo>
                    <a:pt x="121" y="300"/>
                    <a:pt x="121" y="300"/>
                    <a:pt x="121" y="300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59" y="249"/>
                    <a:pt x="154" y="239"/>
                    <a:pt x="154" y="228"/>
                  </a:cubicBezTo>
                  <a:close/>
                </a:path>
              </a:pathLst>
            </a:custGeom>
            <a:solidFill>
              <a:srgbClr val="CE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5" name="Freeform 193">
              <a:extLst>
                <a:ext uri="{FF2B5EF4-FFF2-40B4-BE49-F238E27FC236}">
                  <a16:creationId xmlns:a16="http://schemas.microsoft.com/office/drawing/2014/main" xmlns="" id="{F213FFE7-2DE0-431D-A800-440F71CCB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262" y="2014537"/>
              <a:ext cx="160338" cy="280988"/>
            </a:xfrm>
            <a:custGeom>
              <a:avLst/>
              <a:gdLst>
                <a:gd name="T0" fmla="*/ 19 w 110"/>
                <a:gd name="T1" fmla="*/ 178 h 190"/>
                <a:gd name="T2" fmla="*/ 41 w 110"/>
                <a:gd name="T3" fmla="*/ 132 h 190"/>
                <a:gd name="T4" fmla="*/ 43 w 110"/>
                <a:gd name="T5" fmla="*/ 125 h 190"/>
                <a:gd name="T6" fmla="*/ 99 w 110"/>
                <a:gd name="T7" fmla="*/ 23 h 190"/>
                <a:gd name="T8" fmla="*/ 94 w 110"/>
                <a:gd name="T9" fmla="*/ 4 h 190"/>
                <a:gd name="T10" fmla="*/ 40 w 110"/>
                <a:gd name="T11" fmla="*/ 51 h 190"/>
                <a:gd name="T12" fmla="*/ 24 w 110"/>
                <a:gd name="T13" fmla="*/ 124 h 190"/>
                <a:gd name="T14" fmla="*/ 0 w 110"/>
                <a:gd name="T15" fmla="*/ 178 h 190"/>
                <a:gd name="T16" fmla="*/ 19 w 110"/>
                <a:gd name="T17" fmla="*/ 1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90">
                  <a:moveTo>
                    <a:pt x="19" y="178"/>
                  </a:moveTo>
                  <a:cubicBezTo>
                    <a:pt x="19" y="160"/>
                    <a:pt x="31" y="146"/>
                    <a:pt x="41" y="132"/>
                  </a:cubicBezTo>
                  <a:cubicBezTo>
                    <a:pt x="43" y="129"/>
                    <a:pt x="43" y="127"/>
                    <a:pt x="43" y="125"/>
                  </a:cubicBezTo>
                  <a:cubicBezTo>
                    <a:pt x="45" y="82"/>
                    <a:pt x="55" y="40"/>
                    <a:pt x="99" y="23"/>
                  </a:cubicBezTo>
                  <a:cubicBezTo>
                    <a:pt x="110" y="18"/>
                    <a:pt x="105" y="0"/>
                    <a:pt x="94" y="4"/>
                  </a:cubicBezTo>
                  <a:cubicBezTo>
                    <a:pt x="70" y="14"/>
                    <a:pt x="52" y="29"/>
                    <a:pt x="40" y="51"/>
                  </a:cubicBezTo>
                  <a:cubicBezTo>
                    <a:pt x="28" y="73"/>
                    <a:pt x="26" y="99"/>
                    <a:pt x="24" y="124"/>
                  </a:cubicBezTo>
                  <a:cubicBezTo>
                    <a:pt x="12" y="140"/>
                    <a:pt x="0" y="157"/>
                    <a:pt x="0" y="178"/>
                  </a:cubicBezTo>
                  <a:cubicBezTo>
                    <a:pt x="0" y="190"/>
                    <a:pt x="19" y="190"/>
                    <a:pt x="19" y="178"/>
                  </a:cubicBezTo>
                  <a:close/>
                </a:path>
              </a:pathLst>
            </a:custGeom>
            <a:solidFill>
              <a:srgbClr val="DB6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6" name="Freeform 194">
              <a:extLst>
                <a:ext uri="{FF2B5EF4-FFF2-40B4-BE49-F238E27FC236}">
                  <a16:creationId xmlns:a16="http://schemas.microsoft.com/office/drawing/2014/main" xmlns="" id="{32FAD9E0-88F1-45D1-B578-60D34492C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962" y="2160587"/>
              <a:ext cx="171450" cy="149225"/>
            </a:xfrm>
            <a:custGeom>
              <a:avLst/>
              <a:gdLst>
                <a:gd name="T0" fmla="*/ 113 w 117"/>
                <a:gd name="T1" fmla="*/ 17 h 101"/>
                <a:gd name="T2" fmla="*/ 95 w 117"/>
                <a:gd name="T3" fmla="*/ 12 h 101"/>
                <a:gd name="T4" fmla="*/ 64 w 117"/>
                <a:gd name="T5" fmla="*/ 58 h 101"/>
                <a:gd name="T6" fmla="*/ 12 w 117"/>
                <a:gd name="T7" fmla="*/ 80 h 101"/>
                <a:gd name="T8" fmla="*/ 17 w 117"/>
                <a:gd name="T9" fmla="*/ 98 h 101"/>
                <a:gd name="T10" fmla="*/ 77 w 117"/>
                <a:gd name="T11" fmla="*/ 72 h 101"/>
                <a:gd name="T12" fmla="*/ 113 w 117"/>
                <a:gd name="T13" fmla="*/ 1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01">
                  <a:moveTo>
                    <a:pt x="113" y="17"/>
                  </a:moveTo>
                  <a:cubicBezTo>
                    <a:pt x="117" y="5"/>
                    <a:pt x="99" y="0"/>
                    <a:pt x="95" y="12"/>
                  </a:cubicBezTo>
                  <a:cubicBezTo>
                    <a:pt x="88" y="29"/>
                    <a:pt x="79" y="46"/>
                    <a:pt x="64" y="58"/>
                  </a:cubicBezTo>
                  <a:cubicBezTo>
                    <a:pt x="50" y="71"/>
                    <a:pt x="30" y="76"/>
                    <a:pt x="12" y="80"/>
                  </a:cubicBezTo>
                  <a:cubicBezTo>
                    <a:pt x="0" y="83"/>
                    <a:pt x="5" y="101"/>
                    <a:pt x="17" y="98"/>
                  </a:cubicBezTo>
                  <a:cubicBezTo>
                    <a:pt x="39" y="93"/>
                    <a:pt x="59" y="86"/>
                    <a:pt x="77" y="72"/>
                  </a:cubicBezTo>
                  <a:cubicBezTo>
                    <a:pt x="95" y="58"/>
                    <a:pt x="105" y="37"/>
                    <a:pt x="113" y="17"/>
                  </a:cubicBezTo>
                  <a:close/>
                </a:path>
              </a:pathLst>
            </a:custGeom>
            <a:solidFill>
              <a:srgbClr val="F26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7" name="Freeform 195">
              <a:extLst>
                <a:ext uri="{FF2B5EF4-FFF2-40B4-BE49-F238E27FC236}">
                  <a16:creationId xmlns:a16="http://schemas.microsoft.com/office/drawing/2014/main" xmlns="" id="{1F1396AF-BC15-493A-883C-72527212F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4062" y="2894012"/>
              <a:ext cx="100013" cy="98425"/>
            </a:xfrm>
            <a:custGeom>
              <a:avLst/>
              <a:gdLst>
                <a:gd name="T0" fmla="*/ 53 w 68"/>
                <a:gd name="T1" fmla="*/ 10 h 67"/>
                <a:gd name="T2" fmla="*/ 57 w 68"/>
                <a:gd name="T3" fmla="*/ 52 h 67"/>
                <a:gd name="T4" fmla="*/ 15 w 68"/>
                <a:gd name="T5" fmla="*/ 56 h 67"/>
                <a:gd name="T6" fmla="*/ 11 w 68"/>
                <a:gd name="T7" fmla="*/ 14 h 67"/>
                <a:gd name="T8" fmla="*/ 53 w 68"/>
                <a:gd name="T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53" y="10"/>
                  </a:moveTo>
                  <a:cubicBezTo>
                    <a:pt x="66" y="21"/>
                    <a:pt x="68" y="40"/>
                    <a:pt x="57" y="52"/>
                  </a:cubicBezTo>
                  <a:cubicBezTo>
                    <a:pt x="46" y="65"/>
                    <a:pt x="27" y="67"/>
                    <a:pt x="15" y="56"/>
                  </a:cubicBezTo>
                  <a:cubicBezTo>
                    <a:pt x="2" y="45"/>
                    <a:pt x="0" y="27"/>
                    <a:pt x="11" y="14"/>
                  </a:cubicBezTo>
                  <a:cubicBezTo>
                    <a:pt x="22" y="1"/>
                    <a:pt x="41" y="0"/>
                    <a:pt x="53" y="10"/>
                  </a:cubicBezTo>
                  <a:close/>
                </a:path>
              </a:pathLst>
            </a:custGeom>
            <a:solidFill>
              <a:srgbClr val="E2A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8" name="Freeform 196">
              <a:extLst>
                <a:ext uri="{FF2B5EF4-FFF2-40B4-BE49-F238E27FC236}">
                  <a16:creationId xmlns:a16="http://schemas.microsoft.com/office/drawing/2014/main" xmlns="" id="{6E150093-0AE7-443C-8E2D-39F900EC4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637" y="2741612"/>
              <a:ext cx="49213" cy="49213"/>
            </a:xfrm>
            <a:custGeom>
              <a:avLst/>
              <a:gdLst>
                <a:gd name="T0" fmla="*/ 27 w 34"/>
                <a:gd name="T1" fmla="*/ 6 h 34"/>
                <a:gd name="T2" fmla="*/ 29 w 34"/>
                <a:gd name="T3" fmla="*/ 27 h 34"/>
                <a:gd name="T4" fmla="*/ 8 w 34"/>
                <a:gd name="T5" fmla="*/ 29 h 34"/>
                <a:gd name="T6" fmla="*/ 6 w 34"/>
                <a:gd name="T7" fmla="*/ 8 h 34"/>
                <a:gd name="T8" fmla="*/ 27 w 34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7" y="6"/>
                  </a:moveTo>
                  <a:cubicBezTo>
                    <a:pt x="33" y="11"/>
                    <a:pt x="34" y="21"/>
                    <a:pt x="29" y="27"/>
                  </a:cubicBezTo>
                  <a:cubicBezTo>
                    <a:pt x="24" y="34"/>
                    <a:pt x="14" y="34"/>
                    <a:pt x="8" y="29"/>
                  </a:cubicBezTo>
                  <a:cubicBezTo>
                    <a:pt x="1" y="24"/>
                    <a:pt x="0" y="14"/>
                    <a:pt x="6" y="8"/>
                  </a:cubicBezTo>
                  <a:cubicBezTo>
                    <a:pt x="11" y="1"/>
                    <a:pt x="21" y="0"/>
                    <a:pt x="27" y="6"/>
                  </a:cubicBezTo>
                  <a:close/>
                </a:path>
              </a:pathLst>
            </a:custGeom>
            <a:solidFill>
              <a:srgbClr val="E1A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9" name="Freeform 197">
              <a:extLst>
                <a:ext uri="{FF2B5EF4-FFF2-40B4-BE49-F238E27FC236}">
                  <a16:creationId xmlns:a16="http://schemas.microsoft.com/office/drawing/2014/main" xmlns="" id="{C2B3E411-B463-49DC-9573-4FB1453C5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37" y="2697162"/>
              <a:ext cx="49213" cy="49213"/>
            </a:xfrm>
            <a:custGeom>
              <a:avLst/>
              <a:gdLst>
                <a:gd name="T0" fmla="*/ 27 w 34"/>
                <a:gd name="T1" fmla="*/ 6 h 34"/>
                <a:gd name="T2" fmla="*/ 29 w 34"/>
                <a:gd name="T3" fmla="*/ 27 h 34"/>
                <a:gd name="T4" fmla="*/ 7 w 34"/>
                <a:gd name="T5" fmla="*/ 29 h 34"/>
                <a:gd name="T6" fmla="*/ 5 w 34"/>
                <a:gd name="T7" fmla="*/ 8 h 34"/>
                <a:gd name="T8" fmla="*/ 27 w 34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7" y="6"/>
                  </a:moveTo>
                  <a:cubicBezTo>
                    <a:pt x="33" y="11"/>
                    <a:pt x="34" y="21"/>
                    <a:pt x="29" y="27"/>
                  </a:cubicBezTo>
                  <a:cubicBezTo>
                    <a:pt x="23" y="33"/>
                    <a:pt x="14" y="34"/>
                    <a:pt x="7" y="29"/>
                  </a:cubicBezTo>
                  <a:cubicBezTo>
                    <a:pt x="1" y="24"/>
                    <a:pt x="0" y="14"/>
                    <a:pt x="5" y="8"/>
                  </a:cubicBezTo>
                  <a:cubicBezTo>
                    <a:pt x="11" y="1"/>
                    <a:pt x="20" y="0"/>
                    <a:pt x="27" y="6"/>
                  </a:cubicBezTo>
                  <a:close/>
                </a:path>
              </a:pathLst>
            </a:custGeom>
            <a:solidFill>
              <a:srgbClr val="E1A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0" name="Freeform 198">
              <a:extLst>
                <a:ext uri="{FF2B5EF4-FFF2-40B4-BE49-F238E27FC236}">
                  <a16:creationId xmlns:a16="http://schemas.microsoft.com/office/drawing/2014/main" xmlns="" id="{7A0F69B0-1BF2-4029-B1E5-E89E42660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6912" y="2538412"/>
              <a:ext cx="49213" cy="49213"/>
            </a:xfrm>
            <a:custGeom>
              <a:avLst/>
              <a:gdLst>
                <a:gd name="T0" fmla="*/ 27 w 34"/>
                <a:gd name="T1" fmla="*/ 5 h 34"/>
                <a:gd name="T2" fmla="*/ 29 w 34"/>
                <a:gd name="T3" fmla="*/ 27 h 34"/>
                <a:gd name="T4" fmla="*/ 7 w 34"/>
                <a:gd name="T5" fmla="*/ 28 h 34"/>
                <a:gd name="T6" fmla="*/ 5 w 34"/>
                <a:gd name="T7" fmla="*/ 7 h 34"/>
                <a:gd name="T8" fmla="*/ 27 w 34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7" y="5"/>
                  </a:moveTo>
                  <a:cubicBezTo>
                    <a:pt x="33" y="11"/>
                    <a:pt x="34" y="20"/>
                    <a:pt x="29" y="27"/>
                  </a:cubicBezTo>
                  <a:cubicBezTo>
                    <a:pt x="23" y="33"/>
                    <a:pt x="14" y="34"/>
                    <a:pt x="7" y="28"/>
                  </a:cubicBezTo>
                  <a:cubicBezTo>
                    <a:pt x="1" y="23"/>
                    <a:pt x="0" y="14"/>
                    <a:pt x="5" y="7"/>
                  </a:cubicBezTo>
                  <a:cubicBezTo>
                    <a:pt x="11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F7B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1" name="Freeform 199">
              <a:extLst>
                <a:ext uri="{FF2B5EF4-FFF2-40B4-BE49-F238E27FC236}">
                  <a16:creationId xmlns:a16="http://schemas.microsoft.com/office/drawing/2014/main" xmlns="" id="{9701FCAE-F356-4EE9-8A91-49189ED26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2" y="2493962"/>
              <a:ext cx="47625" cy="49213"/>
            </a:xfrm>
            <a:custGeom>
              <a:avLst/>
              <a:gdLst>
                <a:gd name="T0" fmla="*/ 26 w 33"/>
                <a:gd name="T1" fmla="*/ 5 h 34"/>
                <a:gd name="T2" fmla="*/ 28 w 33"/>
                <a:gd name="T3" fmla="*/ 27 h 34"/>
                <a:gd name="T4" fmla="*/ 7 w 33"/>
                <a:gd name="T5" fmla="*/ 28 h 34"/>
                <a:gd name="T6" fmla="*/ 5 w 33"/>
                <a:gd name="T7" fmla="*/ 7 h 34"/>
                <a:gd name="T8" fmla="*/ 26 w 33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26" y="5"/>
                  </a:moveTo>
                  <a:cubicBezTo>
                    <a:pt x="33" y="11"/>
                    <a:pt x="33" y="20"/>
                    <a:pt x="28" y="27"/>
                  </a:cubicBezTo>
                  <a:cubicBezTo>
                    <a:pt x="23" y="33"/>
                    <a:pt x="13" y="34"/>
                    <a:pt x="7" y="28"/>
                  </a:cubicBezTo>
                  <a:cubicBezTo>
                    <a:pt x="0" y="23"/>
                    <a:pt x="0" y="13"/>
                    <a:pt x="5" y="7"/>
                  </a:cubicBezTo>
                  <a:cubicBezTo>
                    <a:pt x="10" y="1"/>
                    <a:pt x="20" y="0"/>
                    <a:pt x="26" y="5"/>
                  </a:cubicBezTo>
                  <a:close/>
                </a:path>
              </a:pathLst>
            </a:custGeom>
            <a:solidFill>
              <a:srgbClr val="F7B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2" name="Freeform 200">
              <a:extLst>
                <a:ext uri="{FF2B5EF4-FFF2-40B4-BE49-F238E27FC236}">
                  <a16:creationId xmlns:a16="http://schemas.microsoft.com/office/drawing/2014/main" xmlns="" id="{CDFCE1E9-2A3A-49A0-9EF8-D1B18A6CE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100" y="2684462"/>
              <a:ext cx="96838" cy="98425"/>
            </a:xfrm>
            <a:custGeom>
              <a:avLst/>
              <a:gdLst>
                <a:gd name="T0" fmla="*/ 52 w 67"/>
                <a:gd name="T1" fmla="*/ 11 h 67"/>
                <a:gd name="T2" fmla="*/ 56 w 67"/>
                <a:gd name="T3" fmla="*/ 53 h 67"/>
                <a:gd name="T4" fmla="*/ 14 w 67"/>
                <a:gd name="T5" fmla="*/ 57 h 67"/>
                <a:gd name="T6" fmla="*/ 10 w 67"/>
                <a:gd name="T7" fmla="*/ 14 h 67"/>
                <a:gd name="T8" fmla="*/ 52 w 67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2" y="11"/>
                  </a:moveTo>
                  <a:cubicBezTo>
                    <a:pt x="65" y="21"/>
                    <a:pt x="67" y="40"/>
                    <a:pt x="56" y="53"/>
                  </a:cubicBezTo>
                  <a:cubicBezTo>
                    <a:pt x="45" y="66"/>
                    <a:pt x="27" y="67"/>
                    <a:pt x="14" y="57"/>
                  </a:cubicBezTo>
                  <a:cubicBezTo>
                    <a:pt x="1" y="46"/>
                    <a:pt x="0" y="27"/>
                    <a:pt x="10" y="14"/>
                  </a:cubicBezTo>
                  <a:cubicBezTo>
                    <a:pt x="21" y="2"/>
                    <a:pt x="40" y="0"/>
                    <a:pt x="52" y="11"/>
                  </a:cubicBezTo>
                  <a:close/>
                </a:path>
              </a:pathLst>
            </a:custGeom>
            <a:solidFill>
              <a:srgbClr val="E2A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3" name="Freeform 201">
              <a:extLst>
                <a:ext uri="{FF2B5EF4-FFF2-40B4-BE49-F238E27FC236}">
                  <a16:creationId xmlns:a16="http://schemas.microsoft.com/office/drawing/2014/main" xmlns="" id="{614D5C9C-AD38-4186-8B19-2127E079C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9112" y="2611437"/>
              <a:ext cx="163513" cy="212725"/>
            </a:xfrm>
            <a:custGeom>
              <a:avLst/>
              <a:gdLst>
                <a:gd name="T0" fmla="*/ 14 w 112"/>
                <a:gd name="T1" fmla="*/ 71 h 144"/>
                <a:gd name="T2" fmla="*/ 0 w 112"/>
                <a:gd name="T3" fmla="*/ 129 h 144"/>
                <a:gd name="T4" fmla="*/ 18 w 112"/>
                <a:gd name="T5" fmla="*/ 144 h 144"/>
                <a:gd name="T6" fmla="*/ 112 w 112"/>
                <a:gd name="T7" fmla="*/ 32 h 144"/>
                <a:gd name="T8" fmla="*/ 74 w 112"/>
                <a:gd name="T9" fmla="*/ 0 h 144"/>
                <a:gd name="T10" fmla="*/ 14 w 112"/>
                <a:gd name="T11" fmla="*/ 71 h 144"/>
                <a:gd name="T12" fmla="*/ 32 w 112"/>
                <a:gd name="T13" fmla="*/ 113 h 144"/>
                <a:gd name="T14" fmla="*/ 16 w 112"/>
                <a:gd name="T15" fmla="*/ 114 h 144"/>
                <a:gd name="T16" fmla="*/ 15 w 112"/>
                <a:gd name="T17" fmla="*/ 98 h 144"/>
                <a:gd name="T18" fmla="*/ 31 w 112"/>
                <a:gd name="T19" fmla="*/ 97 h 144"/>
                <a:gd name="T20" fmla="*/ 32 w 112"/>
                <a:gd name="T21" fmla="*/ 113 h 144"/>
                <a:gd name="T22" fmla="*/ 57 w 112"/>
                <a:gd name="T23" fmla="*/ 84 h 144"/>
                <a:gd name="T24" fmla="*/ 41 w 112"/>
                <a:gd name="T25" fmla="*/ 85 h 144"/>
                <a:gd name="T26" fmla="*/ 39 w 112"/>
                <a:gd name="T27" fmla="*/ 69 h 144"/>
                <a:gd name="T28" fmla="*/ 55 w 112"/>
                <a:gd name="T29" fmla="*/ 67 h 144"/>
                <a:gd name="T30" fmla="*/ 57 w 112"/>
                <a:gd name="T31" fmla="*/ 8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44">
                  <a:moveTo>
                    <a:pt x="14" y="71"/>
                  </a:moveTo>
                  <a:cubicBezTo>
                    <a:pt x="0" y="88"/>
                    <a:pt x="0" y="129"/>
                    <a:pt x="0" y="129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31"/>
                    <a:pt x="22" y="63"/>
                    <a:pt x="14" y="71"/>
                  </a:cubicBezTo>
                  <a:close/>
                  <a:moveTo>
                    <a:pt x="32" y="113"/>
                  </a:moveTo>
                  <a:cubicBezTo>
                    <a:pt x="28" y="118"/>
                    <a:pt x="21" y="118"/>
                    <a:pt x="16" y="114"/>
                  </a:cubicBezTo>
                  <a:cubicBezTo>
                    <a:pt x="11" y="110"/>
                    <a:pt x="11" y="103"/>
                    <a:pt x="15" y="98"/>
                  </a:cubicBezTo>
                  <a:cubicBezTo>
                    <a:pt x="19" y="93"/>
                    <a:pt x="26" y="93"/>
                    <a:pt x="31" y="97"/>
                  </a:cubicBezTo>
                  <a:cubicBezTo>
                    <a:pt x="36" y="101"/>
                    <a:pt x="36" y="108"/>
                    <a:pt x="32" y="113"/>
                  </a:cubicBezTo>
                  <a:close/>
                  <a:moveTo>
                    <a:pt x="57" y="84"/>
                  </a:moveTo>
                  <a:cubicBezTo>
                    <a:pt x="53" y="88"/>
                    <a:pt x="45" y="89"/>
                    <a:pt x="41" y="85"/>
                  </a:cubicBezTo>
                  <a:cubicBezTo>
                    <a:pt x="36" y="81"/>
                    <a:pt x="35" y="74"/>
                    <a:pt x="39" y="69"/>
                  </a:cubicBezTo>
                  <a:cubicBezTo>
                    <a:pt x="43" y="64"/>
                    <a:pt x="51" y="63"/>
                    <a:pt x="55" y="67"/>
                  </a:cubicBezTo>
                  <a:cubicBezTo>
                    <a:pt x="60" y="72"/>
                    <a:pt x="61" y="79"/>
                    <a:pt x="57" y="84"/>
                  </a:cubicBezTo>
                  <a:close/>
                </a:path>
              </a:pathLst>
            </a:custGeom>
            <a:solidFill>
              <a:srgbClr val="023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4" name="Freeform 202">
              <a:extLst>
                <a:ext uri="{FF2B5EF4-FFF2-40B4-BE49-F238E27FC236}">
                  <a16:creationId xmlns:a16="http://schemas.microsoft.com/office/drawing/2014/main" xmlns="" id="{8A3C56B0-83B2-47F7-AD83-D19C22AD27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62" y="2474912"/>
              <a:ext cx="190500" cy="184150"/>
            </a:xfrm>
            <a:custGeom>
              <a:avLst/>
              <a:gdLst>
                <a:gd name="T0" fmla="*/ 113 w 130"/>
                <a:gd name="T1" fmla="*/ 0 h 125"/>
                <a:gd name="T2" fmla="*/ 55 w 130"/>
                <a:gd name="T3" fmla="*/ 27 h 125"/>
                <a:gd name="T4" fmla="*/ 0 w 130"/>
                <a:gd name="T5" fmla="*/ 93 h 125"/>
                <a:gd name="T6" fmla="*/ 38 w 130"/>
                <a:gd name="T7" fmla="*/ 125 h 125"/>
                <a:gd name="T8" fmla="*/ 130 w 130"/>
                <a:gd name="T9" fmla="*/ 15 h 125"/>
                <a:gd name="T10" fmla="*/ 113 w 130"/>
                <a:gd name="T11" fmla="*/ 0 h 125"/>
                <a:gd name="T12" fmla="*/ 75 w 130"/>
                <a:gd name="T13" fmla="*/ 66 h 125"/>
                <a:gd name="T14" fmla="*/ 59 w 130"/>
                <a:gd name="T15" fmla="*/ 68 h 125"/>
                <a:gd name="T16" fmla="*/ 58 w 130"/>
                <a:gd name="T17" fmla="*/ 52 h 125"/>
                <a:gd name="T18" fmla="*/ 74 w 130"/>
                <a:gd name="T19" fmla="*/ 50 h 125"/>
                <a:gd name="T20" fmla="*/ 75 w 130"/>
                <a:gd name="T21" fmla="*/ 66 h 125"/>
                <a:gd name="T22" fmla="*/ 100 w 130"/>
                <a:gd name="T23" fmla="*/ 37 h 125"/>
                <a:gd name="T24" fmla="*/ 84 w 130"/>
                <a:gd name="T25" fmla="*/ 39 h 125"/>
                <a:gd name="T26" fmla="*/ 82 w 130"/>
                <a:gd name="T27" fmla="*/ 22 h 125"/>
                <a:gd name="T28" fmla="*/ 98 w 130"/>
                <a:gd name="T29" fmla="*/ 21 h 125"/>
                <a:gd name="T30" fmla="*/ 100 w 130"/>
                <a:gd name="T31" fmla="*/ 3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125">
                  <a:moveTo>
                    <a:pt x="113" y="0"/>
                  </a:moveTo>
                  <a:cubicBezTo>
                    <a:pt x="113" y="0"/>
                    <a:pt x="73" y="6"/>
                    <a:pt x="55" y="27"/>
                  </a:cubicBezTo>
                  <a:cubicBezTo>
                    <a:pt x="47" y="37"/>
                    <a:pt x="23" y="65"/>
                    <a:pt x="0" y="93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130" y="15"/>
                    <a:pt x="130" y="15"/>
                    <a:pt x="130" y="15"/>
                  </a:cubicBezTo>
                  <a:lnTo>
                    <a:pt x="113" y="0"/>
                  </a:lnTo>
                  <a:close/>
                  <a:moveTo>
                    <a:pt x="75" y="66"/>
                  </a:moveTo>
                  <a:cubicBezTo>
                    <a:pt x="71" y="71"/>
                    <a:pt x="64" y="72"/>
                    <a:pt x="59" y="68"/>
                  </a:cubicBezTo>
                  <a:cubicBezTo>
                    <a:pt x="54" y="64"/>
                    <a:pt x="54" y="56"/>
                    <a:pt x="58" y="52"/>
                  </a:cubicBezTo>
                  <a:cubicBezTo>
                    <a:pt x="62" y="47"/>
                    <a:pt x="69" y="46"/>
                    <a:pt x="74" y="50"/>
                  </a:cubicBezTo>
                  <a:cubicBezTo>
                    <a:pt x="79" y="54"/>
                    <a:pt x="79" y="61"/>
                    <a:pt x="75" y="66"/>
                  </a:cubicBezTo>
                  <a:close/>
                  <a:moveTo>
                    <a:pt x="100" y="37"/>
                  </a:moveTo>
                  <a:cubicBezTo>
                    <a:pt x="96" y="42"/>
                    <a:pt x="88" y="43"/>
                    <a:pt x="84" y="39"/>
                  </a:cubicBezTo>
                  <a:cubicBezTo>
                    <a:pt x="79" y="35"/>
                    <a:pt x="78" y="27"/>
                    <a:pt x="82" y="22"/>
                  </a:cubicBezTo>
                  <a:cubicBezTo>
                    <a:pt x="86" y="18"/>
                    <a:pt x="93" y="17"/>
                    <a:pt x="98" y="21"/>
                  </a:cubicBezTo>
                  <a:cubicBezTo>
                    <a:pt x="103" y="25"/>
                    <a:pt x="104" y="32"/>
                    <a:pt x="100" y="37"/>
                  </a:cubicBezTo>
                  <a:close/>
                </a:path>
              </a:pathLst>
            </a:custGeom>
            <a:solidFill>
              <a:srgbClr val="004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5" name="Freeform 203">
              <a:extLst>
                <a:ext uri="{FF2B5EF4-FFF2-40B4-BE49-F238E27FC236}">
                  <a16:creationId xmlns:a16="http://schemas.microsoft.com/office/drawing/2014/main" xmlns="" id="{E8834720-4E07-42CD-9393-1FECFEFD6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2" y="2894012"/>
              <a:ext cx="168275" cy="206375"/>
            </a:xfrm>
            <a:custGeom>
              <a:avLst/>
              <a:gdLst>
                <a:gd name="T0" fmla="*/ 98 w 115"/>
                <a:gd name="T1" fmla="*/ 2 h 140"/>
                <a:gd name="T2" fmla="*/ 5 w 115"/>
                <a:gd name="T3" fmla="*/ 112 h 140"/>
                <a:gd name="T4" fmla="*/ 6 w 115"/>
                <a:gd name="T5" fmla="*/ 126 h 140"/>
                <a:gd name="T6" fmla="*/ 19 w 115"/>
                <a:gd name="T7" fmla="*/ 124 h 140"/>
                <a:gd name="T8" fmla="*/ 33 w 115"/>
                <a:gd name="T9" fmla="*/ 123 h 140"/>
                <a:gd name="T10" fmla="*/ 49 w 115"/>
                <a:gd name="T11" fmla="*/ 136 h 140"/>
                <a:gd name="T12" fmla="*/ 67 w 115"/>
                <a:gd name="T13" fmla="*/ 134 h 140"/>
                <a:gd name="T14" fmla="*/ 92 w 115"/>
                <a:gd name="T15" fmla="*/ 104 h 140"/>
                <a:gd name="T16" fmla="*/ 95 w 115"/>
                <a:gd name="T17" fmla="*/ 95 h 140"/>
                <a:gd name="T18" fmla="*/ 91 w 115"/>
                <a:gd name="T19" fmla="*/ 86 h 140"/>
                <a:gd name="T20" fmla="*/ 79 w 115"/>
                <a:gd name="T21" fmla="*/ 77 h 140"/>
                <a:gd name="T22" fmla="*/ 77 w 115"/>
                <a:gd name="T23" fmla="*/ 57 h 140"/>
                <a:gd name="T24" fmla="*/ 115 w 115"/>
                <a:gd name="T25" fmla="*/ 12 h 140"/>
                <a:gd name="T26" fmla="*/ 100 w 115"/>
                <a:gd name="T27" fmla="*/ 0 h 140"/>
                <a:gd name="T28" fmla="*/ 98 w 115"/>
                <a:gd name="T29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40">
                  <a:moveTo>
                    <a:pt x="98" y="2"/>
                  </a:moveTo>
                  <a:cubicBezTo>
                    <a:pt x="5" y="112"/>
                    <a:pt x="5" y="112"/>
                    <a:pt x="5" y="112"/>
                  </a:cubicBezTo>
                  <a:cubicBezTo>
                    <a:pt x="0" y="118"/>
                    <a:pt x="1" y="123"/>
                    <a:pt x="6" y="126"/>
                  </a:cubicBezTo>
                  <a:cubicBezTo>
                    <a:pt x="11" y="130"/>
                    <a:pt x="16" y="128"/>
                    <a:pt x="19" y="124"/>
                  </a:cubicBezTo>
                  <a:cubicBezTo>
                    <a:pt x="23" y="120"/>
                    <a:pt x="29" y="119"/>
                    <a:pt x="33" y="123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54" y="140"/>
                    <a:pt x="62" y="140"/>
                    <a:pt x="67" y="13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2"/>
                    <a:pt x="96" y="98"/>
                    <a:pt x="95" y="95"/>
                  </a:cubicBezTo>
                  <a:cubicBezTo>
                    <a:pt x="95" y="92"/>
                    <a:pt x="93" y="89"/>
                    <a:pt x="91" y="86"/>
                  </a:cubicBezTo>
                  <a:cubicBezTo>
                    <a:pt x="86" y="83"/>
                    <a:pt x="81" y="78"/>
                    <a:pt x="79" y="77"/>
                  </a:cubicBezTo>
                  <a:cubicBezTo>
                    <a:pt x="73" y="72"/>
                    <a:pt x="72" y="63"/>
                    <a:pt x="77" y="57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023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6" name="Freeform 204">
              <a:extLst>
                <a:ext uri="{FF2B5EF4-FFF2-40B4-BE49-F238E27FC236}">
                  <a16:creationId xmlns:a16="http://schemas.microsoft.com/office/drawing/2014/main" xmlns="" id="{00050E55-32B5-4FC8-B9C6-074F758E0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7262" y="2892425"/>
              <a:ext cx="23813" cy="19050"/>
            </a:xfrm>
            <a:custGeom>
              <a:avLst/>
              <a:gdLst>
                <a:gd name="T0" fmla="*/ 0 w 15"/>
                <a:gd name="T1" fmla="*/ 1 h 12"/>
                <a:gd name="T2" fmla="*/ 14 w 15"/>
                <a:gd name="T3" fmla="*/ 12 h 12"/>
                <a:gd name="T4" fmla="*/ 14 w 15"/>
                <a:gd name="T5" fmla="*/ 12 h 12"/>
                <a:gd name="T6" fmla="*/ 15 w 15"/>
                <a:gd name="T7" fmla="*/ 11 h 12"/>
                <a:gd name="T8" fmla="*/ 1 w 15"/>
                <a:gd name="T9" fmla="*/ 0 h 12"/>
                <a:gd name="T10" fmla="*/ 0 w 15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0" y="1"/>
                  </a:moveTo>
                  <a:lnTo>
                    <a:pt x="14" y="12"/>
                  </a:lnTo>
                  <a:lnTo>
                    <a:pt x="14" y="12"/>
                  </a:lnTo>
                  <a:lnTo>
                    <a:pt x="15" y="1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1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206">
              <a:extLst>
                <a:ext uri="{FF2B5EF4-FFF2-40B4-BE49-F238E27FC236}">
                  <a16:creationId xmlns:a16="http://schemas.microsoft.com/office/drawing/2014/main" xmlns="" id="{419258EF-B57A-4E29-ACCE-235F8F4EE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2719388"/>
              <a:ext cx="190500" cy="190500"/>
            </a:xfrm>
            <a:custGeom>
              <a:avLst/>
              <a:gdLst>
                <a:gd name="T0" fmla="*/ 95 w 131"/>
                <a:gd name="T1" fmla="*/ 6 h 130"/>
                <a:gd name="T2" fmla="*/ 2 w 131"/>
                <a:gd name="T3" fmla="*/ 116 h 130"/>
                <a:gd name="T4" fmla="*/ 0 w 131"/>
                <a:gd name="T5" fmla="*/ 118 h 130"/>
                <a:gd name="T6" fmla="*/ 15 w 131"/>
                <a:gd name="T7" fmla="*/ 130 h 130"/>
                <a:gd name="T8" fmla="*/ 15 w 131"/>
                <a:gd name="T9" fmla="*/ 130 h 130"/>
                <a:gd name="T10" fmla="*/ 15 w 131"/>
                <a:gd name="T11" fmla="*/ 130 h 130"/>
                <a:gd name="T12" fmla="*/ 15 w 131"/>
                <a:gd name="T13" fmla="*/ 130 h 130"/>
                <a:gd name="T14" fmla="*/ 52 w 131"/>
                <a:gd name="T15" fmla="*/ 87 h 130"/>
                <a:gd name="T16" fmla="*/ 72 w 131"/>
                <a:gd name="T17" fmla="*/ 85 h 130"/>
                <a:gd name="T18" fmla="*/ 83 w 131"/>
                <a:gd name="T19" fmla="*/ 95 h 130"/>
                <a:gd name="T20" fmla="*/ 92 w 131"/>
                <a:gd name="T21" fmla="*/ 98 h 130"/>
                <a:gd name="T22" fmla="*/ 101 w 131"/>
                <a:gd name="T23" fmla="*/ 94 h 130"/>
                <a:gd name="T24" fmla="*/ 127 w 131"/>
                <a:gd name="T25" fmla="*/ 63 h 130"/>
                <a:gd name="T26" fmla="*/ 125 w 131"/>
                <a:gd name="T27" fmla="*/ 46 h 130"/>
                <a:gd name="T28" fmla="*/ 109 w 131"/>
                <a:gd name="T29" fmla="*/ 32 h 130"/>
                <a:gd name="T30" fmla="*/ 108 w 131"/>
                <a:gd name="T31" fmla="*/ 18 h 130"/>
                <a:gd name="T32" fmla="*/ 108 w 131"/>
                <a:gd name="T33" fmla="*/ 4 h 130"/>
                <a:gd name="T34" fmla="*/ 95 w 131"/>
                <a:gd name="T35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30">
                  <a:moveTo>
                    <a:pt x="95" y="6"/>
                  </a:moveTo>
                  <a:cubicBezTo>
                    <a:pt x="2" y="116"/>
                    <a:pt x="2" y="116"/>
                    <a:pt x="2" y="11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7" y="81"/>
                    <a:pt x="66" y="80"/>
                    <a:pt x="72" y="85"/>
                  </a:cubicBezTo>
                  <a:cubicBezTo>
                    <a:pt x="74" y="87"/>
                    <a:pt x="79" y="91"/>
                    <a:pt x="83" y="95"/>
                  </a:cubicBezTo>
                  <a:cubicBezTo>
                    <a:pt x="86" y="97"/>
                    <a:pt x="89" y="98"/>
                    <a:pt x="92" y="98"/>
                  </a:cubicBezTo>
                  <a:cubicBezTo>
                    <a:pt x="96" y="98"/>
                    <a:pt x="99" y="96"/>
                    <a:pt x="101" y="94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31" y="58"/>
                    <a:pt x="130" y="50"/>
                    <a:pt x="125" y="46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5" y="29"/>
                    <a:pt x="105" y="23"/>
                    <a:pt x="108" y="18"/>
                  </a:cubicBezTo>
                  <a:cubicBezTo>
                    <a:pt x="112" y="14"/>
                    <a:pt x="113" y="9"/>
                    <a:pt x="108" y="4"/>
                  </a:cubicBezTo>
                  <a:cubicBezTo>
                    <a:pt x="104" y="0"/>
                    <a:pt x="100" y="0"/>
                    <a:pt x="95" y="6"/>
                  </a:cubicBezTo>
                  <a:close/>
                </a:path>
              </a:pathLst>
            </a:custGeom>
            <a:solidFill>
              <a:srgbClr val="01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207">
              <a:extLst>
                <a:ext uri="{FF2B5EF4-FFF2-40B4-BE49-F238E27FC236}">
                  <a16:creationId xmlns:a16="http://schemas.microsoft.com/office/drawing/2014/main" xmlns="" id="{4B1D6DCC-5EC9-4CB8-B675-B9A9FDA76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925" y="2800350"/>
              <a:ext cx="120650" cy="120650"/>
            </a:xfrm>
            <a:custGeom>
              <a:avLst/>
              <a:gdLst>
                <a:gd name="T0" fmla="*/ 0 w 76"/>
                <a:gd name="T1" fmla="*/ 39 h 76"/>
                <a:gd name="T2" fmla="*/ 44 w 76"/>
                <a:gd name="T3" fmla="*/ 76 h 76"/>
                <a:gd name="T4" fmla="*/ 76 w 76"/>
                <a:gd name="T5" fmla="*/ 36 h 76"/>
                <a:gd name="T6" fmla="*/ 33 w 76"/>
                <a:gd name="T7" fmla="*/ 0 h 76"/>
                <a:gd name="T8" fmla="*/ 0 w 76"/>
                <a:gd name="T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0" y="39"/>
                  </a:moveTo>
                  <a:lnTo>
                    <a:pt x="44" y="76"/>
                  </a:lnTo>
                  <a:lnTo>
                    <a:pt x="76" y="36"/>
                  </a:lnTo>
                  <a:lnTo>
                    <a:pt x="33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23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208">
              <a:extLst>
                <a:ext uri="{FF2B5EF4-FFF2-40B4-BE49-F238E27FC236}">
                  <a16:creationId xmlns:a16="http://schemas.microsoft.com/office/drawing/2014/main" xmlns="" id="{94A4A76D-0F0A-4182-A370-CC52BACE3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313" y="2744788"/>
              <a:ext cx="114300" cy="112713"/>
            </a:xfrm>
            <a:custGeom>
              <a:avLst/>
              <a:gdLst>
                <a:gd name="T0" fmla="*/ 28 w 72"/>
                <a:gd name="T1" fmla="*/ 0 h 71"/>
                <a:gd name="T2" fmla="*/ 0 w 72"/>
                <a:gd name="T3" fmla="*/ 35 h 71"/>
                <a:gd name="T4" fmla="*/ 43 w 72"/>
                <a:gd name="T5" fmla="*/ 71 h 71"/>
                <a:gd name="T6" fmla="*/ 72 w 72"/>
                <a:gd name="T7" fmla="*/ 37 h 71"/>
                <a:gd name="T8" fmla="*/ 28 w 7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28" y="0"/>
                  </a:moveTo>
                  <a:lnTo>
                    <a:pt x="0" y="35"/>
                  </a:lnTo>
                  <a:lnTo>
                    <a:pt x="43" y="71"/>
                  </a:lnTo>
                  <a:lnTo>
                    <a:pt x="72" y="3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1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209">
              <a:extLst>
                <a:ext uri="{FF2B5EF4-FFF2-40B4-BE49-F238E27FC236}">
                  <a16:creationId xmlns:a16="http://schemas.microsoft.com/office/drawing/2014/main" xmlns="" id="{24C3DC73-DF4C-49D3-B764-BE35EF538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698750"/>
              <a:ext cx="39688" cy="44450"/>
            </a:xfrm>
            <a:custGeom>
              <a:avLst/>
              <a:gdLst>
                <a:gd name="T0" fmla="*/ 13 w 25"/>
                <a:gd name="T1" fmla="*/ 5 h 28"/>
                <a:gd name="T2" fmla="*/ 13 w 25"/>
                <a:gd name="T3" fmla="*/ 5 h 28"/>
                <a:gd name="T4" fmla="*/ 0 w 25"/>
                <a:gd name="T5" fmla="*/ 21 h 28"/>
                <a:gd name="T6" fmla="*/ 8 w 25"/>
                <a:gd name="T7" fmla="*/ 28 h 28"/>
                <a:gd name="T8" fmla="*/ 21 w 25"/>
                <a:gd name="T9" fmla="*/ 13 h 28"/>
                <a:gd name="T10" fmla="*/ 21 w 25"/>
                <a:gd name="T11" fmla="*/ 13 h 28"/>
                <a:gd name="T12" fmla="*/ 25 w 25"/>
                <a:gd name="T13" fmla="*/ 7 h 28"/>
                <a:gd name="T14" fmla="*/ 17 w 25"/>
                <a:gd name="T15" fmla="*/ 0 h 28"/>
                <a:gd name="T16" fmla="*/ 13 w 25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8">
                  <a:moveTo>
                    <a:pt x="13" y="5"/>
                  </a:moveTo>
                  <a:lnTo>
                    <a:pt x="13" y="5"/>
                  </a:lnTo>
                  <a:lnTo>
                    <a:pt x="0" y="21"/>
                  </a:lnTo>
                  <a:lnTo>
                    <a:pt x="8" y="28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5" y="7"/>
                  </a:lnTo>
                  <a:lnTo>
                    <a:pt x="17" y="0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684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210">
              <a:extLst>
                <a:ext uri="{FF2B5EF4-FFF2-40B4-BE49-F238E27FC236}">
                  <a16:creationId xmlns:a16="http://schemas.microsoft.com/office/drawing/2014/main" xmlns="" id="{693778D6-CB0C-4DF1-AE47-709788CF4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250" y="2663825"/>
              <a:ext cx="42863" cy="46038"/>
            </a:xfrm>
            <a:custGeom>
              <a:avLst/>
              <a:gdLst>
                <a:gd name="T0" fmla="*/ 4 w 27"/>
                <a:gd name="T1" fmla="*/ 17 h 29"/>
                <a:gd name="T2" fmla="*/ 4 w 27"/>
                <a:gd name="T3" fmla="*/ 17 h 29"/>
                <a:gd name="T4" fmla="*/ 0 w 27"/>
                <a:gd name="T5" fmla="*/ 22 h 29"/>
                <a:gd name="T6" fmla="*/ 8 w 27"/>
                <a:gd name="T7" fmla="*/ 29 h 29"/>
                <a:gd name="T8" fmla="*/ 12 w 27"/>
                <a:gd name="T9" fmla="*/ 25 h 29"/>
                <a:gd name="T10" fmla="*/ 12 w 27"/>
                <a:gd name="T11" fmla="*/ 25 h 29"/>
                <a:gd name="T12" fmla="*/ 27 w 27"/>
                <a:gd name="T13" fmla="*/ 7 h 29"/>
                <a:gd name="T14" fmla="*/ 19 w 27"/>
                <a:gd name="T15" fmla="*/ 0 h 29"/>
                <a:gd name="T16" fmla="*/ 4 w 27"/>
                <a:gd name="T1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9">
                  <a:moveTo>
                    <a:pt x="4" y="17"/>
                  </a:moveTo>
                  <a:lnTo>
                    <a:pt x="4" y="17"/>
                  </a:lnTo>
                  <a:lnTo>
                    <a:pt x="0" y="22"/>
                  </a:lnTo>
                  <a:lnTo>
                    <a:pt x="8" y="29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27" y="7"/>
                  </a:lnTo>
                  <a:lnTo>
                    <a:pt x="19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rgbClr val="774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211">
              <a:extLst>
                <a:ext uri="{FF2B5EF4-FFF2-40B4-BE49-F238E27FC236}">
                  <a16:creationId xmlns:a16="http://schemas.microsoft.com/office/drawing/2014/main" xmlns="" id="{D6019A51-014E-4144-B186-03889474BC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738" y="2505075"/>
              <a:ext cx="403225" cy="377825"/>
            </a:xfrm>
            <a:custGeom>
              <a:avLst/>
              <a:gdLst>
                <a:gd name="T0" fmla="*/ 212 w 276"/>
                <a:gd name="T1" fmla="*/ 81 h 256"/>
                <a:gd name="T2" fmla="*/ 185 w 276"/>
                <a:gd name="T3" fmla="*/ 78 h 256"/>
                <a:gd name="T4" fmla="*/ 91 w 276"/>
                <a:gd name="T5" fmla="*/ 0 h 256"/>
                <a:gd name="T6" fmla="*/ 91 w 276"/>
                <a:gd name="T7" fmla="*/ 0 h 256"/>
                <a:gd name="T8" fmla="*/ 0 w 276"/>
                <a:gd name="T9" fmla="*/ 111 h 256"/>
                <a:gd name="T10" fmla="*/ 25 w 276"/>
                <a:gd name="T11" fmla="*/ 131 h 256"/>
                <a:gd name="T12" fmla="*/ 29 w 276"/>
                <a:gd name="T13" fmla="*/ 126 h 256"/>
                <a:gd name="T14" fmla="*/ 13 w 276"/>
                <a:gd name="T15" fmla="*/ 112 h 256"/>
                <a:gd name="T16" fmla="*/ 84 w 276"/>
                <a:gd name="T17" fmla="*/ 27 h 256"/>
                <a:gd name="T18" fmla="*/ 150 w 276"/>
                <a:gd name="T19" fmla="*/ 83 h 256"/>
                <a:gd name="T20" fmla="*/ 79 w 276"/>
                <a:gd name="T21" fmla="*/ 168 h 256"/>
                <a:gd name="T22" fmla="*/ 38 w 276"/>
                <a:gd name="T23" fmla="*/ 134 h 256"/>
                <a:gd name="T24" fmla="*/ 34 w 276"/>
                <a:gd name="T25" fmla="*/ 139 h 256"/>
                <a:gd name="T26" fmla="*/ 112 w 276"/>
                <a:gd name="T27" fmla="*/ 204 h 256"/>
                <a:gd name="T28" fmla="*/ 140 w 276"/>
                <a:gd name="T29" fmla="*/ 170 h 256"/>
                <a:gd name="T30" fmla="*/ 147 w 276"/>
                <a:gd name="T31" fmla="*/ 176 h 256"/>
                <a:gd name="T32" fmla="*/ 119 w 276"/>
                <a:gd name="T33" fmla="*/ 210 h 256"/>
                <a:gd name="T34" fmla="*/ 126 w 276"/>
                <a:gd name="T35" fmla="*/ 217 h 256"/>
                <a:gd name="T36" fmla="*/ 155 w 276"/>
                <a:gd name="T37" fmla="*/ 182 h 256"/>
                <a:gd name="T38" fmla="*/ 162 w 276"/>
                <a:gd name="T39" fmla="*/ 188 h 256"/>
                <a:gd name="T40" fmla="*/ 133 w 276"/>
                <a:gd name="T41" fmla="*/ 222 h 256"/>
                <a:gd name="T42" fmla="*/ 139 w 276"/>
                <a:gd name="T43" fmla="*/ 228 h 256"/>
                <a:gd name="T44" fmla="*/ 168 w 276"/>
                <a:gd name="T45" fmla="*/ 193 h 256"/>
                <a:gd name="T46" fmla="*/ 175 w 276"/>
                <a:gd name="T47" fmla="*/ 199 h 256"/>
                <a:gd name="T48" fmla="*/ 146 w 276"/>
                <a:gd name="T49" fmla="*/ 233 h 256"/>
                <a:gd name="T50" fmla="*/ 173 w 276"/>
                <a:gd name="T51" fmla="*/ 256 h 256"/>
                <a:gd name="T52" fmla="*/ 276 w 276"/>
                <a:gd name="T53" fmla="*/ 134 h 256"/>
                <a:gd name="T54" fmla="*/ 212 w 276"/>
                <a:gd name="T55" fmla="*/ 81 h 256"/>
                <a:gd name="T56" fmla="*/ 208 w 276"/>
                <a:gd name="T57" fmla="*/ 172 h 256"/>
                <a:gd name="T58" fmla="*/ 174 w 276"/>
                <a:gd name="T59" fmla="*/ 175 h 256"/>
                <a:gd name="T60" fmla="*/ 171 w 276"/>
                <a:gd name="T61" fmla="*/ 140 h 256"/>
                <a:gd name="T62" fmla="*/ 205 w 276"/>
                <a:gd name="T63" fmla="*/ 137 h 256"/>
                <a:gd name="T64" fmla="*/ 208 w 276"/>
                <a:gd name="T65" fmla="*/ 1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6" h="256">
                  <a:moveTo>
                    <a:pt x="212" y="81"/>
                  </a:moveTo>
                  <a:cubicBezTo>
                    <a:pt x="205" y="75"/>
                    <a:pt x="192" y="84"/>
                    <a:pt x="185" y="78"/>
                  </a:cubicBezTo>
                  <a:cubicBezTo>
                    <a:pt x="178" y="73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79" y="168"/>
                    <a:pt x="79" y="168"/>
                    <a:pt x="79" y="168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112" y="204"/>
                    <a:pt x="112" y="204"/>
                    <a:pt x="112" y="204"/>
                  </a:cubicBezTo>
                  <a:cubicBezTo>
                    <a:pt x="140" y="170"/>
                    <a:pt x="140" y="170"/>
                    <a:pt x="140" y="170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55" y="182"/>
                    <a:pt x="155" y="182"/>
                    <a:pt x="155" y="182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33" y="222"/>
                    <a:pt x="133" y="222"/>
                    <a:pt x="133" y="222"/>
                  </a:cubicBezTo>
                  <a:cubicBezTo>
                    <a:pt x="139" y="228"/>
                    <a:pt x="139" y="228"/>
                    <a:pt x="139" y="228"/>
                  </a:cubicBezTo>
                  <a:cubicBezTo>
                    <a:pt x="168" y="193"/>
                    <a:pt x="168" y="193"/>
                    <a:pt x="168" y="193"/>
                  </a:cubicBezTo>
                  <a:cubicBezTo>
                    <a:pt x="175" y="199"/>
                    <a:pt x="175" y="199"/>
                    <a:pt x="175" y="199"/>
                  </a:cubicBezTo>
                  <a:cubicBezTo>
                    <a:pt x="146" y="233"/>
                    <a:pt x="146" y="233"/>
                    <a:pt x="146" y="233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276" y="134"/>
                    <a:pt x="276" y="134"/>
                    <a:pt x="276" y="134"/>
                  </a:cubicBezTo>
                  <a:cubicBezTo>
                    <a:pt x="276" y="134"/>
                    <a:pt x="220" y="87"/>
                    <a:pt x="212" y="81"/>
                  </a:cubicBezTo>
                  <a:close/>
                  <a:moveTo>
                    <a:pt x="208" y="172"/>
                  </a:moveTo>
                  <a:cubicBezTo>
                    <a:pt x="200" y="182"/>
                    <a:pt x="184" y="183"/>
                    <a:pt x="174" y="175"/>
                  </a:cubicBezTo>
                  <a:cubicBezTo>
                    <a:pt x="164" y="166"/>
                    <a:pt x="162" y="151"/>
                    <a:pt x="171" y="140"/>
                  </a:cubicBezTo>
                  <a:cubicBezTo>
                    <a:pt x="180" y="130"/>
                    <a:pt x="195" y="129"/>
                    <a:pt x="205" y="137"/>
                  </a:cubicBezTo>
                  <a:cubicBezTo>
                    <a:pt x="216" y="146"/>
                    <a:pt x="217" y="161"/>
                    <a:pt x="208" y="172"/>
                  </a:cubicBezTo>
                  <a:close/>
                </a:path>
              </a:pathLst>
            </a:custGeom>
            <a:solidFill>
              <a:srgbClr val="E42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212">
              <a:extLst>
                <a:ext uri="{FF2B5EF4-FFF2-40B4-BE49-F238E27FC236}">
                  <a16:creationId xmlns:a16="http://schemas.microsoft.com/office/drawing/2014/main" xmlns="" id="{41C0A775-59C3-4322-BA14-406EC6E37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8800" y="2668588"/>
              <a:ext cx="387350" cy="396875"/>
            </a:xfrm>
            <a:custGeom>
              <a:avLst/>
              <a:gdLst>
                <a:gd name="T0" fmla="*/ 209 w 266"/>
                <a:gd name="T1" fmla="*/ 158 h 269"/>
                <a:gd name="T2" fmla="*/ 202 w 266"/>
                <a:gd name="T3" fmla="*/ 152 h 269"/>
                <a:gd name="T4" fmla="*/ 232 w 266"/>
                <a:gd name="T5" fmla="*/ 117 h 269"/>
                <a:gd name="T6" fmla="*/ 226 w 266"/>
                <a:gd name="T7" fmla="*/ 111 h 269"/>
                <a:gd name="T8" fmla="*/ 196 w 266"/>
                <a:gd name="T9" fmla="*/ 147 h 269"/>
                <a:gd name="T10" fmla="*/ 189 w 266"/>
                <a:gd name="T11" fmla="*/ 141 h 269"/>
                <a:gd name="T12" fmla="*/ 219 w 266"/>
                <a:gd name="T13" fmla="*/ 106 h 269"/>
                <a:gd name="T14" fmla="*/ 212 w 266"/>
                <a:gd name="T15" fmla="*/ 99 h 269"/>
                <a:gd name="T16" fmla="*/ 182 w 266"/>
                <a:gd name="T17" fmla="*/ 135 h 269"/>
                <a:gd name="T18" fmla="*/ 175 w 266"/>
                <a:gd name="T19" fmla="*/ 129 h 269"/>
                <a:gd name="T20" fmla="*/ 205 w 266"/>
                <a:gd name="T21" fmla="*/ 93 h 269"/>
                <a:gd name="T22" fmla="*/ 127 w 266"/>
                <a:gd name="T23" fmla="*/ 28 h 269"/>
                <a:gd name="T24" fmla="*/ 122 w 266"/>
                <a:gd name="T25" fmla="*/ 34 h 269"/>
                <a:gd name="T26" fmla="*/ 163 w 266"/>
                <a:gd name="T27" fmla="*/ 68 h 269"/>
                <a:gd name="T28" fmla="*/ 88 w 266"/>
                <a:gd name="T29" fmla="*/ 157 h 269"/>
                <a:gd name="T30" fmla="*/ 22 w 266"/>
                <a:gd name="T31" fmla="*/ 101 h 269"/>
                <a:gd name="T32" fmla="*/ 96 w 266"/>
                <a:gd name="T33" fmla="*/ 12 h 269"/>
                <a:gd name="T34" fmla="*/ 113 w 266"/>
                <a:gd name="T35" fmla="*/ 26 h 269"/>
                <a:gd name="T36" fmla="*/ 118 w 266"/>
                <a:gd name="T37" fmla="*/ 20 h 269"/>
                <a:gd name="T38" fmla="*/ 93 w 266"/>
                <a:gd name="T39" fmla="*/ 0 h 269"/>
                <a:gd name="T40" fmla="*/ 0 w 266"/>
                <a:gd name="T41" fmla="*/ 112 h 269"/>
                <a:gd name="T42" fmla="*/ 87 w 266"/>
                <a:gd name="T43" fmla="*/ 186 h 269"/>
                <a:gd name="T44" fmla="*/ 97 w 266"/>
                <a:gd name="T45" fmla="*/ 214 h 269"/>
                <a:gd name="T46" fmla="*/ 163 w 266"/>
                <a:gd name="T47" fmla="*/ 269 h 269"/>
                <a:gd name="T48" fmla="*/ 266 w 266"/>
                <a:gd name="T49" fmla="*/ 145 h 269"/>
                <a:gd name="T50" fmla="*/ 239 w 266"/>
                <a:gd name="T51" fmla="*/ 122 h 269"/>
                <a:gd name="T52" fmla="*/ 209 w 266"/>
                <a:gd name="T53" fmla="*/ 158 h 269"/>
                <a:gd name="T54" fmla="*/ 185 w 266"/>
                <a:gd name="T55" fmla="*/ 200 h 269"/>
                <a:gd name="T56" fmla="*/ 150 w 266"/>
                <a:gd name="T57" fmla="*/ 203 h 269"/>
                <a:gd name="T58" fmla="*/ 147 w 266"/>
                <a:gd name="T59" fmla="*/ 169 h 269"/>
                <a:gd name="T60" fmla="*/ 182 w 266"/>
                <a:gd name="T61" fmla="*/ 166 h 269"/>
                <a:gd name="T62" fmla="*/ 185 w 266"/>
                <a:gd name="T63" fmla="*/ 20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269">
                  <a:moveTo>
                    <a:pt x="209" y="158"/>
                  </a:moveTo>
                  <a:cubicBezTo>
                    <a:pt x="202" y="152"/>
                    <a:pt x="202" y="152"/>
                    <a:pt x="202" y="152"/>
                  </a:cubicBezTo>
                  <a:cubicBezTo>
                    <a:pt x="232" y="117"/>
                    <a:pt x="232" y="117"/>
                    <a:pt x="232" y="117"/>
                  </a:cubicBezTo>
                  <a:cubicBezTo>
                    <a:pt x="226" y="111"/>
                    <a:pt x="226" y="111"/>
                    <a:pt x="226" y="111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219" y="106"/>
                    <a:pt x="219" y="106"/>
                    <a:pt x="219" y="106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182" y="135"/>
                    <a:pt x="182" y="135"/>
                    <a:pt x="182" y="135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81" y="180"/>
                    <a:pt x="87" y="186"/>
                  </a:cubicBezTo>
                  <a:cubicBezTo>
                    <a:pt x="94" y="192"/>
                    <a:pt x="91" y="209"/>
                    <a:pt x="97" y="214"/>
                  </a:cubicBezTo>
                  <a:cubicBezTo>
                    <a:pt x="103" y="219"/>
                    <a:pt x="163" y="269"/>
                    <a:pt x="163" y="269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39" y="122"/>
                    <a:pt x="239" y="122"/>
                    <a:pt x="239" y="122"/>
                  </a:cubicBezTo>
                  <a:lnTo>
                    <a:pt x="209" y="158"/>
                  </a:lnTo>
                  <a:close/>
                  <a:moveTo>
                    <a:pt x="185" y="200"/>
                  </a:moveTo>
                  <a:cubicBezTo>
                    <a:pt x="176" y="211"/>
                    <a:pt x="161" y="212"/>
                    <a:pt x="150" y="203"/>
                  </a:cubicBezTo>
                  <a:cubicBezTo>
                    <a:pt x="140" y="195"/>
                    <a:pt x="138" y="179"/>
                    <a:pt x="147" y="169"/>
                  </a:cubicBezTo>
                  <a:cubicBezTo>
                    <a:pt x="156" y="159"/>
                    <a:pt x="171" y="157"/>
                    <a:pt x="182" y="166"/>
                  </a:cubicBezTo>
                  <a:cubicBezTo>
                    <a:pt x="192" y="175"/>
                    <a:pt x="193" y="190"/>
                    <a:pt x="185" y="200"/>
                  </a:cubicBezTo>
                  <a:close/>
                </a:path>
              </a:pathLst>
            </a:custGeom>
            <a:solidFill>
              <a:srgbClr val="CE2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213">
              <a:extLst>
                <a:ext uri="{FF2B5EF4-FFF2-40B4-BE49-F238E27FC236}">
                  <a16:creationId xmlns:a16="http://schemas.microsoft.com/office/drawing/2014/main" xmlns="" id="{4A1063F0-6265-4C2A-A246-A9B953311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2876550"/>
              <a:ext cx="100013" cy="96838"/>
            </a:xfrm>
            <a:custGeom>
              <a:avLst/>
              <a:gdLst>
                <a:gd name="T0" fmla="*/ 62 w 68"/>
                <a:gd name="T1" fmla="*/ 30 h 66"/>
                <a:gd name="T2" fmla="*/ 64 w 68"/>
                <a:gd name="T3" fmla="*/ 47 h 66"/>
                <a:gd name="T4" fmla="*/ 52 w 68"/>
                <a:gd name="T5" fmla="*/ 61 h 66"/>
                <a:gd name="T6" fmla="*/ 36 w 68"/>
                <a:gd name="T7" fmla="*/ 62 h 66"/>
                <a:gd name="T8" fmla="*/ 5 w 68"/>
                <a:gd name="T9" fmla="*/ 37 h 66"/>
                <a:gd name="T10" fmla="*/ 4 w 68"/>
                <a:gd name="T11" fmla="*/ 20 h 66"/>
                <a:gd name="T12" fmla="*/ 15 w 68"/>
                <a:gd name="T13" fmla="*/ 6 h 66"/>
                <a:gd name="T14" fmla="*/ 32 w 68"/>
                <a:gd name="T15" fmla="*/ 5 h 66"/>
                <a:gd name="T16" fmla="*/ 62 w 68"/>
                <a:gd name="T17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6">
                  <a:moveTo>
                    <a:pt x="62" y="30"/>
                  </a:moveTo>
                  <a:cubicBezTo>
                    <a:pt x="67" y="34"/>
                    <a:pt x="68" y="42"/>
                    <a:pt x="64" y="47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48" y="66"/>
                    <a:pt x="41" y="66"/>
                    <a:pt x="36" y="62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0" y="32"/>
                    <a:pt x="0" y="25"/>
                    <a:pt x="4" y="2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9" y="1"/>
                    <a:pt x="27" y="0"/>
                    <a:pt x="32" y="5"/>
                  </a:cubicBezTo>
                  <a:lnTo>
                    <a:pt x="62" y="30"/>
                  </a:lnTo>
                  <a:close/>
                </a:path>
              </a:pathLst>
            </a:custGeom>
            <a:solidFill>
              <a:srgbClr val="694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214">
              <a:extLst>
                <a:ext uri="{FF2B5EF4-FFF2-40B4-BE49-F238E27FC236}">
                  <a16:creationId xmlns:a16="http://schemas.microsoft.com/office/drawing/2014/main" xmlns="" id="{7C5FE3FD-4596-441F-9533-BE6CD8E70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6300" y="2484438"/>
              <a:ext cx="101600" cy="98425"/>
            </a:xfrm>
            <a:custGeom>
              <a:avLst/>
              <a:gdLst>
                <a:gd name="T0" fmla="*/ 63 w 69"/>
                <a:gd name="T1" fmla="*/ 30 h 66"/>
                <a:gd name="T2" fmla="*/ 64 w 69"/>
                <a:gd name="T3" fmla="*/ 47 h 66"/>
                <a:gd name="T4" fmla="*/ 53 w 69"/>
                <a:gd name="T5" fmla="*/ 60 h 66"/>
                <a:gd name="T6" fmla="*/ 36 w 69"/>
                <a:gd name="T7" fmla="*/ 62 h 66"/>
                <a:gd name="T8" fmla="*/ 6 w 69"/>
                <a:gd name="T9" fmla="*/ 36 h 66"/>
                <a:gd name="T10" fmla="*/ 4 w 69"/>
                <a:gd name="T11" fmla="*/ 20 h 66"/>
                <a:gd name="T12" fmla="*/ 16 w 69"/>
                <a:gd name="T13" fmla="*/ 6 h 66"/>
                <a:gd name="T14" fmla="*/ 32 w 69"/>
                <a:gd name="T15" fmla="*/ 4 h 66"/>
                <a:gd name="T16" fmla="*/ 63 w 69"/>
                <a:gd name="T17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">
                  <a:moveTo>
                    <a:pt x="63" y="30"/>
                  </a:moveTo>
                  <a:cubicBezTo>
                    <a:pt x="68" y="34"/>
                    <a:pt x="69" y="42"/>
                    <a:pt x="64" y="47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49" y="65"/>
                    <a:pt x="41" y="66"/>
                    <a:pt x="36" y="62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" y="32"/>
                    <a:pt x="0" y="25"/>
                    <a:pt x="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1"/>
                    <a:pt x="27" y="0"/>
                    <a:pt x="32" y="4"/>
                  </a:cubicBezTo>
                  <a:lnTo>
                    <a:pt x="63" y="30"/>
                  </a:lnTo>
                  <a:close/>
                </a:path>
              </a:pathLst>
            </a:custGeom>
            <a:solidFill>
              <a:srgbClr val="774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215">
              <a:extLst>
                <a:ext uri="{FF2B5EF4-FFF2-40B4-BE49-F238E27FC236}">
                  <a16:creationId xmlns:a16="http://schemas.microsoft.com/office/drawing/2014/main" xmlns="" id="{F6209B6F-94D6-4C6E-8F62-5EF1F8455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050" y="3768725"/>
              <a:ext cx="60325" cy="112713"/>
            </a:xfrm>
            <a:custGeom>
              <a:avLst/>
              <a:gdLst>
                <a:gd name="T0" fmla="*/ 25 w 41"/>
                <a:gd name="T1" fmla="*/ 66 h 76"/>
                <a:gd name="T2" fmla="*/ 35 w 41"/>
                <a:gd name="T3" fmla="*/ 46 h 76"/>
                <a:gd name="T4" fmla="*/ 40 w 41"/>
                <a:gd name="T5" fmla="*/ 22 h 76"/>
                <a:gd name="T6" fmla="*/ 24 w 41"/>
                <a:gd name="T7" fmla="*/ 0 h 76"/>
                <a:gd name="T8" fmla="*/ 18 w 41"/>
                <a:gd name="T9" fmla="*/ 0 h 76"/>
                <a:gd name="T10" fmla="*/ 0 w 41"/>
                <a:gd name="T11" fmla="*/ 73 h 76"/>
                <a:gd name="T12" fmla="*/ 0 w 41"/>
                <a:gd name="T13" fmla="*/ 73 h 76"/>
                <a:gd name="T14" fmla="*/ 25 w 41"/>
                <a:gd name="T15" fmla="*/ 6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76">
                  <a:moveTo>
                    <a:pt x="25" y="66"/>
                  </a:moveTo>
                  <a:cubicBezTo>
                    <a:pt x="28" y="61"/>
                    <a:pt x="32" y="54"/>
                    <a:pt x="35" y="46"/>
                  </a:cubicBezTo>
                  <a:cubicBezTo>
                    <a:pt x="38" y="37"/>
                    <a:pt x="39" y="29"/>
                    <a:pt x="40" y="22"/>
                  </a:cubicBezTo>
                  <a:cubicBezTo>
                    <a:pt x="41" y="13"/>
                    <a:pt x="33" y="3"/>
                    <a:pt x="24" y="0"/>
                  </a:cubicBezTo>
                  <a:cubicBezTo>
                    <a:pt x="22" y="0"/>
                    <a:pt x="20" y="0"/>
                    <a:pt x="18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7" y="76"/>
                    <a:pt x="20" y="73"/>
                    <a:pt x="25" y="66"/>
                  </a:cubicBezTo>
                  <a:close/>
                </a:path>
              </a:pathLst>
            </a:custGeom>
            <a:solidFill>
              <a:srgbClr val="68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216">
              <a:extLst>
                <a:ext uri="{FF2B5EF4-FFF2-40B4-BE49-F238E27FC236}">
                  <a16:creationId xmlns:a16="http://schemas.microsoft.com/office/drawing/2014/main" xmlns="" id="{C9ED442D-9345-4902-B048-0F9CE02DB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725" y="3905250"/>
              <a:ext cx="71438" cy="109538"/>
            </a:xfrm>
            <a:custGeom>
              <a:avLst/>
              <a:gdLst>
                <a:gd name="T0" fmla="*/ 31 w 49"/>
                <a:gd name="T1" fmla="*/ 64 h 74"/>
                <a:gd name="T2" fmla="*/ 43 w 49"/>
                <a:gd name="T3" fmla="*/ 43 h 74"/>
                <a:gd name="T4" fmla="*/ 48 w 49"/>
                <a:gd name="T5" fmla="*/ 22 h 74"/>
                <a:gd name="T6" fmla="*/ 34 w 49"/>
                <a:gd name="T7" fmla="*/ 0 h 74"/>
                <a:gd name="T8" fmla="*/ 34 w 49"/>
                <a:gd name="T9" fmla="*/ 0 h 74"/>
                <a:gd name="T10" fmla="*/ 0 w 49"/>
                <a:gd name="T11" fmla="*/ 67 h 74"/>
                <a:gd name="T12" fmla="*/ 4 w 49"/>
                <a:gd name="T13" fmla="*/ 70 h 74"/>
                <a:gd name="T14" fmla="*/ 31 w 49"/>
                <a:gd name="T15" fmla="*/ 6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74">
                  <a:moveTo>
                    <a:pt x="31" y="64"/>
                  </a:moveTo>
                  <a:cubicBezTo>
                    <a:pt x="35" y="59"/>
                    <a:pt x="39" y="52"/>
                    <a:pt x="43" y="43"/>
                  </a:cubicBezTo>
                  <a:cubicBezTo>
                    <a:pt x="46" y="35"/>
                    <a:pt x="48" y="28"/>
                    <a:pt x="48" y="22"/>
                  </a:cubicBezTo>
                  <a:cubicBezTo>
                    <a:pt x="49" y="13"/>
                    <a:pt x="42" y="3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68"/>
                    <a:pt x="3" y="69"/>
                    <a:pt x="4" y="70"/>
                  </a:cubicBezTo>
                  <a:cubicBezTo>
                    <a:pt x="13" y="74"/>
                    <a:pt x="26" y="72"/>
                    <a:pt x="31" y="64"/>
                  </a:cubicBezTo>
                  <a:close/>
                </a:path>
              </a:pathLst>
            </a:custGeom>
            <a:solidFill>
              <a:srgbClr val="774F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217">
              <a:extLst>
                <a:ext uri="{FF2B5EF4-FFF2-40B4-BE49-F238E27FC236}">
                  <a16:creationId xmlns:a16="http://schemas.microsoft.com/office/drawing/2014/main" xmlns="" id="{BC10CC42-C298-4DE3-9595-9592EEF4B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3586163"/>
              <a:ext cx="133350" cy="141288"/>
            </a:xfrm>
            <a:custGeom>
              <a:avLst/>
              <a:gdLst>
                <a:gd name="T0" fmla="*/ 31 w 92"/>
                <a:gd name="T1" fmla="*/ 88 h 96"/>
                <a:gd name="T2" fmla="*/ 8 w 92"/>
                <a:gd name="T3" fmla="*/ 34 h 96"/>
                <a:gd name="T4" fmla="*/ 61 w 92"/>
                <a:gd name="T5" fmla="*/ 8 h 96"/>
                <a:gd name="T6" fmla="*/ 83 w 92"/>
                <a:gd name="T7" fmla="*/ 62 h 96"/>
                <a:gd name="T8" fmla="*/ 31 w 92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31" y="88"/>
                  </a:moveTo>
                  <a:cubicBezTo>
                    <a:pt x="10" y="80"/>
                    <a:pt x="0" y="56"/>
                    <a:pt x="8" y="34"/>
                  </a:cubicBezTo>
                  <a:cubicBezTo>
                    <a:pt x="16" y="12"/>
                    <a:pt x="40" y="0"/>
                    <a:pt x="61" y="8"/>
                  </a:cubicBezTo>
                  <a:cubicBezTo>
                    <a:pt x="82" y="16"/>
                    <a:pt x="92" y="40"/>
                    <a:pt x="83" y="62"/>
                  </a:cubicBezTo>
                  <a:cubicBezTo>
                    <a:pt x="75" y="84"/>
                    <a:pt x="51" y="96"/>
                    <a:pt x="31" y="88"/>
                  </a:cubicBezTo>
                  <a:close/>
                </a:path>
              </a:pathLst>
            </a:custGeom>
            <a:solidFill>
              <a:srgbClr val="E0A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218">
              <a:extLst>
                <a:ext uri="{FF2B5EF4-FFF2-40B4-BE49-F238E27FC236}">
                  <a16:creationId xmlns:a16="http://schemas.microsoft.com/office/drawing/2014/main" xmlns="" id="{441BA253-5554-4359-849D-D578F2B8F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6050" y="3973513"/>
              <a:ext cx="134938" cy="141288"/>
            </a:xfrm>
            <a:custGeom>
              <a:avLst/>
              <a:gdLst>
                <a:gd name="T0" fmla="*/ 31 w 92"/>
                <a:gd name="T1" fmla="*/ 88 h 96"/>
                <a:gd name="T2" fmla="*/ 8 w 92"/>
                <a:gd name="T3" fmla="*/ 34 h 96"/>
                <a:gd name="T4" fmla="*/ 61 w 92"/>
                <a:gd name="T5" fmla="*/ 8 h 96"/>
                <a:gd name="T6" fmla="*/ 84 w 92"/>
                <a:gd name="T7" fmla="*/ 62 h 96"/>
                <a:gd name="T8" fmla="*/ 31 w 92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31" y="88"/>
                  </a:moveTo>
                  <a:cubicBezTo>
                    <a:pt x="10" y="80"/>
                    <a:pt x="0" y="56"/>
                    <a:pt x="8" y="34"/>
                  </a:cubicBezTo>
                  <a:cubicBezTo>
                    <a:pt x="17" y="12"/>
                    <a:pt x="40" y="0"/>
                    <a:pt x="61" y="8"/>
                  </a:cubicBezTo>
                  <a:cubicBezTo>
                    <a:pt x="82" y="16"/>
                    <a:pt x="92" y="40"/>
                    <a:pt x="84" y="62"/>
                  </a:cubicBezTo>
                  <a:cubicBezTo>
                    <a:pt x="75" y="85"/>
                    <a:pt x="52" y="96"/>
                    <a:pt x="31" y="88"/>
                  </a:cubicBezTo>
                  <a:close/>
                </a:path>
              </a:pathLst>
            </a:custGeom>
            <a:solidFill>
              <a:srgbClr val="FCB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19">
              <a:extLst>
                <a:ext uri="{FF2B5EF4-FFF2-40B4-BE49-F238E27FC236}">
                  <a16:creationId xmlns:a16="http://schemas.microsoft.com/office/drawing/2014/main" xmlns="" id="{5E3521D9-7353-4C69-BA37-E0406FD3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950" y="3735388"/>
              <a:ext cx="157163" cy="141288"/>
            </a:xfrm>
            <a:custGeom>
              <a:avLst/>
              <a:gdLst>
                <a:gd name="T0" fmla="*/ 99 w 99"/>
                <a:gd name="T1" fmla="*/ 29 h 89"/>
                <a:gd name="T2" fmla="*/ 23 w 99"/>
                <a:gd name="T3" fmla="*/ 0 h 89"/>
                <a:gd name="T4" fmla="*/ 0 w 99"/>
                <a:gd name="T5" fmla="*/ 60 h 89"/>
                <a:gd name="T6" fmla="*/ 76 w 99"/>
                <a:gd name="T7" fmla="*/ 89 h 89"/>
                <a:gd name="T8" fmla="*/ 99 w 99"/>
                <a:gd name="T9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9">
                  <a:moveTo>
                    <a:pt x="99" y="29"/>
                  </a:moveTo>
                  <a:lnTo>
                    <a:pt x="23" y="0"/>
                  </a:lnTo>
                  <a:lnTo>
                    <a:pt x="0" y="60"/>
                  </a:lnTo>
                  <a:lnTo>
                    <a:pt x="76" y="8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023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20">
              <a:extLst>
                <a:ext uri="{FF2B5EF4-FFF2-40B4-BE49-F238E27FC236}">
                  <a16:creationId xmlns:a16="http://schemas.microsoft.com/office/drawing/2014/main" xmlns="" id="{AF6F7EC4-C883-4D90-B84A-62916A368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0" y="3830638"/>
              <a:ext cx="158750" cy="149225"/>
            </a:xfrm>
            <a:custGeom>
              <a:avLst/>
              <a:gdLst>
                <a:gd name="T0" fmla="*/ 76 w 100"/>
                <a:gd name="T1" fmla="*/ 94 h 94"/>
                <a:gd name="T2" fmla="*/ 100 w 100"/>
                <a:gd name="T3" fmla="*/ 29 h 94"/>
                <a:gd name="T4" fmla="*/ 24 w 100"/>
                <a:gd name="T5" fmla="*/ 0 h 94"/>
                <a:gd name="T6" fmla="*/ 0 w 100"/>
                <a:gd name="T7" fmla="*/ 65 h 94"/>
                <a:gd name="T8" fmla="*/ 76 w 10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4">
                  <a:moveTo>
                    <a:pt x="76" y="94"/>
                  </a:moveTo>
                  <a:lnTo>
                    <a:pt x="100" y="29"/>
                  </a:lnTo>
                  <a:lnTo>
                    <a:pt x="24" y="0"/>
                  </a:lnTo>
                  <a:lnTo>
                    <a:pt x="0" y="65"/>
                  </a:lnTo>
                  <a:lnTo>
                    <a:pt x="76" y="94"/>
                  </a:lnTo>
                  <a:close/>
                </a:path>
              </a:pathLst>
            </a:custGeom>
            <a:solidFill>
              <a:srgbClr val="01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21">
              <a:extLst>
                <a:ext uri="{FF2B5EF4-FFF2-40B4-BE49-F238E27FC236}">
                  <a16:creationId xmlns:a16="http://schemas.microsoft.com/office/drawing/2014/main" xmlns="" id="{D095BBF5-3282-48E9-BA96-D1B91BEAD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7963" y="3562350"/>
              <a:ext cx="357188" cy="379413"/>
            </a:xfrm>
            <a:custGeom>
              <a:avLst/>
              <a:gdLst>
                <a:gd name="T0" fmla="*/ 23 w 245"/>
                <a:gd name="T1" fmla="*/ 181 h 257"/>
                <a:gd name="T2" fmla="*/ 23 w 245"/>
                <a:gd name="T3" fmla="*/ 181 h 257"/>
                <a:gd name="T4" fmla="*/ 39 w 245"/>
                <a:gd name="T5" fmla="*/ 175 h 257"/>
                <a:gd name="T6" fmla="*/ 90 w 245"/>
                <a:gd name="T7" fmla="*/ 195 h 257"/>
                <a:gd name="T8" fmla="*/ 99 w 245"/>
                <a:gd name="T9" fmla="*/ 209 h 257"/>
                <a:gd name="T10" fmla="*/ 99 w 245"/>
                <a:gd name="T11" fmla="*/ 210 h 257"/>
                <a:gd name="T12" fmla="*/ 98 w 245"/>
                <a:gd name="T13" fmla="*/ 212 h 257"/>
                <a:gd name="T14" fmla="*/ 128 w 245"/>
                <a:gd name="T15" fmla="*/ 223 h 257"/>
                <a:gd name="T16" fmla="*/ 132 w 245"/>
                <a:gd name="T17" fmla="*/ 213 h 257"/>
                <a:gd name="T18" fmla="*/ 150 w 245"/>
                <a:gd name="T19" fmla="*/ 140 h 257"/>
                <a:gd name="T20" fmla="*/ 150 w 245"/>
                <a:gd name="T21" fmla="*/ 140 h 257"/>
                <a:gd name="T22" fmla="*/ 154 w 245"/>
                <a:gd name="T23" fmla="*/ 107 h 257"/>
                <a:gd name="T24" fmla="*/ 168 w 245"/>
                <a:gd name="T25" fmla="*/ 102 h 257"/>
                <a:gd name="T26" fmla="*/ 214 w 245"/>
                <a:gd name="T27" fmla="*/ 142 h 257"/>
                <a:gd name="T28" fmla="*/ 224 w 245"/>
                <a:gd name="T29" fmla="*/ 170 h 257"/>
                <a:gd name="T30" fmla="*/ 202 w 245"/>
                <a:gd name="T31" fmla="*/ 251 h 257"/>
                <a:gd name="T32" fmla="*/ 220 w 245"/>
                <a:gd name="T33" fmla="*/ 257 h 257"/>
                <a:gd name="T34" fmla="*/ 221 w 245"/>
                <a:gd name="T35" fmla="*/ 253 h 257"/>
                <a:gd name="T36" fmla="*/ 221 w 245"/>
                <a:gd name="T37" fmla="*/ 253 h 257"/>
                <a:gd name="T38" fmla="*/ 244 w 245"/>
                <a:gd name="T39" fmla="*/ 167 h 257"/>
                <a:gd name="T40" fmla="*/ 234 w 245"/>
                <a:gd name="T41" fmla="*/ 137 h 257"/>
                <a:gd name="T42" fmla="*/ 176 w 245"/>
                <a:gd name="T43" fmla="*/ 82 h 257"/>
                <a:gd name="T44" fmla="*/ 162 w 245"/>
                <a:gd name="T45" fmla="*/ 56 h 257"/>
                <a:gd name="T46" fmla="*/ 137 w 245"/>
                <a:gd name="T47" fmla="*/ 23 h 257"/>
                <a:gd name="T48" fmla="*/ 85 w 245"/>
                <a:gd name="T49" fmla="*/ 3 h 257"/>
                <a:gd name="T50" fmla="*/ 60 w 245"/>
                <a:gd name="T51" fmla="*/ 16 h 257"/>
                <a:gd name="T52" fmla="*/ 2 w 245"/>
                <a:gd name="T53" fmla="*/ 171 h 257"/>
                <a:gd name="T54" fmla="*/ 0 w 245"/>
                <a:gd name="T55" fmla="*/ 175 h 257"/>
                <a:gd name="T56" fmla="*/ 22 w 245"/>
                <a:gd name="T57" fmla="*/ 183 h 257"/>
                <a:gd name="T58" fmla="*/ 23 w 245"/>
                <a:gd name="T59" fmla="*/ 181 h 257"/>
                <a:gd name="T60" fmla="*/ 73 w 245"/>
                <a:gd name="T61" fmla="*/ 54 h 257"/>
                <a:gd name="T62" fmla="*/ 111 w 245"/>
                <a:gd name="T63" fmla="*/ 37 h 257"/>
                <a:gd name="T64" fmla="*/ 128 w 245"/>
                <a:gd name="T65" fmla="*/ 75 h 257"/>
                <a:gd name="T66" fmla="*/ 90 w 245"/>
                <a:gd name="T67" fmla="*/ 92 h 257"/>
                <a:gd name="T68" fmla="*/ 73 w 245"/>
                <a:gd name="T69" fmla="*/ 54 h 257"/>
                <a:gd name="T70" fmla="*/ 47 w 245"/>
                <a:gd name="T71" fmla="*/ 154 h 257"/>
                <a:gd name="T72" fmla="*/ 39 w 245"/>
                <a:gd name="T73" fmla="*/ 137 h 257"/>
                <a:gd name="T74" fmla="*/ 57 w 245"/>
                <a:gd name="T75" fmla="*/ 129 h 257"/>
                <a:gd name="T76" fmla="*/ 108 w 245"/>
                <a:gd name="T77" fmla="*/ 148 h 257"/>
                <a:gd name="T78" fmla="*/ 116 w 245"/>
                <a:gd name="T79" fmla="*/ 165 h 257"/>
                <a:gd name="T80" fmla="*/ 98 w 245"/>
                <a:gd name="T81" fmla="*/ 173 h 257"/>
                <a:gd name="T82" fmla="*/ 47 w 245"/>
                <a:gd name="T83" fmla="*/ 15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5" h="257"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6" y="175"/>
                    <a:pt x="33" y="173"/>
                    <a:pt x="39" y="175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6" y="197"/>
                    <a:pt x="100" y="203"/>
                    <a:pt x="99" y="209"/>
                  </a:cubicBezTo>
                  <a:cubicBezTo>
                    <a:pt x="99" y="210"/>
                    <a:pt x="99" y="210"/>
                    <a:pt x="99" y="210"/>
                  </a:cubicBezTo>
                  <a:cubicBezTo>
                    <a:pt x="99" y="210"/>
                    <a:pt x="99" y="211"/>
                    <a:pt x="98" y="212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9" y="220"/>
                    <a:pt x="130" y="217"/>
                    <a:pt x="132" y="213"/>
                  </a:cubicBezTo>
                  <a:cubicBezTo>
                    <a:pt x="139" y="194"/>
                    <a:pt x="150" y="140"/>
                    <a:pt x="150" y="140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2" y="127"/>
                    <a:pt x="153" y="116"/>
                    <a:pt x="154" y="107"/>
                  </a:cubicBezTo>
                  <a:cubicBezTo>
                    <a:pt x="155" y="98"/>
                    <a:pt x="161" y="96"/>
                    <a:pt x="168" y="102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21" y="148"/>
                    <a:pt x="225" y="161"/>
                    <a:pt x="224" y="170"/>
                  </a:cubicBezTo>
                  <a:cubicBezTo>
                    <a:pt x="218" y="201"/>
                    <a:pt x="210" y="228"/>
                    <a:pt x="202" y="251"/>
                  </a:cubicBezTo>
                  <a:cubicBezTo>
                    <a:pt x="220" y="257"/>
                    <a:pt x="220" y="257"/>
                    <a:pt x="220" y="257"/>
                  </a:cubicBezTo>
                  <a:cubicBezTo>
                    <a:pt x="220" y="256"/>
                    <a:pt x="221" y="255"/>
                    <a:pt x="221" y="253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36" y="213"/>
                    <a:pt x="242" y="183"/>
                    <a:pt x="244" y="167"/>
                  </a:cubicBezTo>
                  <a:cubicBezTo>
                    <a:pt x="245" y="157"/>
                    <a:pt x="241" y="144"/>
                    <a:pt x="234" y="137"/>
                  </a:cubicBezTo>
                  <a:cubicBezTo>
                    <a:pt x="220" y="122"/>
                    <a:pt x="197" y="97"/>
                    <a:pt x="176" y="82"/>
                  </a:cubicBezTo>
                  <a:cubicBezTo>
                    <a:pt x="168" y="77"/>
                    <a:pt x="164" y="65"/>
                    <a:pt x="162" y="56"/>
                  </a:cubicBezTo>
                  <a:cubicBezTo>
                    <a:pt x="161" y="45"/>
                    <a:pt x="156" y="30"/>
                    <a:pt x="137" y="2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76" y="0"/>
                    <a:pt x="63" y="7"/>
                    <a:pt x="60" y="16"/>
                  </a:cubicBezTo>
                  <a:cubicBezTo>
                    <a:pt x="2" y="171"/>
                    <a:pt x="2" y="171"/>
                    <a:pt x="2" y="17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2" y="182"/>
                    <a:pt x="22" y="182"/>
                    <a:pt x="23" y="181"/>
                  </a:cubicBezTo>
                  <a:close/>
                  <a:moveTo>
                    <a:pt x="73" y="54"/>
                  </a:moveTo>
                  <a:cubicBezTo>
                    <a:pt x="78" y="39"/>
                    <a:pt x="95" y="31"/>
                    <a:pt x="111" y="37"/>
                  </a:cubicBezTo>
                  <a:cubicBezTo>
                    <a:pt x="126" y="43"/>
                    <a:pt x="134" y="60"/>
                    <a:pt x="128" y="75"/>
                  </a:cubicBezTo>
                  <a:cubicBezTo>
                    <a:pt x="122" y="90"/>
                    <a:pt x="105" y="98"/>
                    <a:pt x="90" y="92"/>
                  </a:cubicBezTo>
                  <a:cubicBezTo>
                    <a:pt x="75" y="86"/>
                    <a:pt x="67" y="69"/>
                    <a:pt x="73" y="54"/>
                  </a:cubicBezTo>
                  <a:close/>
                  <a:moveTo>
                    <a:pt x="47" y="154"/>
                  </a:moveTo>
                  <a:cubicBezTo>
                    <a:pt x="40" y="151"/>
                    <a:pt x="37" y="144"/>
                    <a:pt x="39" y="137"/>
                  </a:cubicBezTo>
                  <a:cubicBezTo>
                    <a:pt x="42" y="130"/>
                    <a:pt x="50" y="126"/>
                    <a:pt x="57" y="129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15" y="151"/>
                    <a:pt x="118" y="158"/>
                    <a:pt x="116" y="165"/>
                  </a:cubicBezTo>
                  <a:cubicBezTo>
                    <a:pt x="113" y="172"/>
                    <a:pt x="105" y="176"/>
                    <a:pt x="98" y="173"/>
                  </a:cubicBezTo>
                  <a:lnTo>
                    <a:pt x="47" y="154"/>
                  </a:lnTo>
                  <a:close/>
                </a:path>
              </a:pathLst>
            </a:custGeom>
            <a:solidFill>
              <a:srgbClr val="CE2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222">
              <a:extLst>
                <a:ext uri="{FF2B5EF4-FFF2-40B4-BE49-F238E27FC236}">
                  <a16:creationId xmlns:a16="http://schemas.microsoft.com/office/drawing/2014/main" xmlns="" id="{4A5F5E8A-0DD5-4A7B-8EC3-E79AEAD426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5888" y="3821113"/>
              <a:ext cx="412750" cy="309563"/>
            </a:xfrm>
            <a:custGeom>
              <a:avLst/>
              <a:gdLst>
                <a:gd name="T0" fmla="*/ 107 w 283"/>
                <a:gd name="T1" fmla="*/ 196 h 211"/>
                <a:gd name="T2" fmla="*/ 134 w 283"/>
                <a:gd name="T3" fmla="*/ 185 h 211"/>
                <a:gd name="T4" fmla="*/ 214 w 283"/>
                <a:gd name="T5" fmla="*/ 183 h 211"/>
                <a:gd name="T6" fmla="*/ 241 w 283"/>
                <a:gd name="T7" fmla="*/ 167 h 211"/>
                <a:gd name="T8" fmla="*/ 281 w 283"/>
                <a:gd name="T9" fmla="*/ 86 h 211"/>
                <a:gd name="T10" fmla="*/ 281 w 283"/>
                <a:gd name="T11" fmla="*/ 86 h 211"/>
                <a:gd name="T12" fmla="*/ 283 w 283"/>
                <a:gd name="T13" fmla="*/ 82 h 211"/>
                <a:gd name="T14" fmla="*/ 265 w 283"/>
                <a:gd name="T15" fmla="*/ 76 h 211"/>
                <a:gd name="T16" fmla="*/ 265 w 283"/>
                <a:gd name="T17" fmla="*/ 76 h 211"/>
                <a:gd name="T18" fmla="*/ 228 w 283"/>
                <a:gd name="T19" fmla="*/ 151 h 211"/>
                <a:gd name="T20" fmla="*/ 202 w 283"/>
                <a:gd name="T21" fmla="*/ 165 h 211"/>
                <a:gd name="T22" fmla="*/ 141 w 283"/>
                <a:gd name="T23" fmla="*/ 165 h 211"/>
                <a:gd name="T24" fmla="*/ 135 w 283"/>
                <a:gd name="T25" fmla="*/ 152 h 211"/>
                <a:gd name="T26" fmla="*/ 152 w 283"/>
                <a:gd name="T27" fmla="*/ 124 h 211"/>
                <a:gd name="T28" fmla="*/ 153 w 283"/>
                <a:gd name="T29" fmla="*/ 125 h 211"/>
                <a:gd name="T30" fmla="*/ 188 w 283"/>
                <a:gd name="T31" fmla="*/ 56 h 211"/>
                <a:gd name="T32" fmla="*/ 191 w 283"/>
                <a:gd name="T33" fmla="*/ 48 h 211"/>
                <a:gd name="T34" fmla="*/ 161 w 283"/>
                <a:gd name="T35" fmla="*/ 37 h 211"/>
                <a:gd name="T36" fmla="*/ 161 w 283"/>
                <a:gd name="T37" fmla="*/ 37 h 211"/>
                <a:gd name="T38" fmla="*/ 161 w 283"/>
                <a:gd name="T39" fmla="*/ 38 h 211"/>
                <a:gd name="T40" fmla="*/ 160 w 283"/>
                <a:gd name="T41" fmla="*/ 39 h 211"/>
                <a:gd name="T42" fmla="*/ 144 w 283"/>
                <a:gd name="T43" fmla="*/ 44 h 211"/>
                <a:gd name="T44" fmla="*/ 93 w 283"/>
                <a:gd name="T45" fmla="*/ 25 h 211"/>
                <a:gd name="T46" fmla="*/ 84 w 283"/>
                <a:gd name="T47" fmla="*/ 10 h 211"/>
                <a:gd name="T48" fmla="*/ 84 w 283"/>
                <a:gd name="T49" fmla="*/ 10 h 211"/>
                <a:gd name="T50" fmla="*/ 85 w 283"/>
                <a:gd name="T51" fmla="*/ 8 h 211"/>
                <a:gd name="T52" fmla="*/ 85 w 283"/>
                <a:gd name="T53" fmla="*/ 8 h 211"/>
                <a:gd name="T54" fmla="*/ 63 w 283"/>
                <a:gd name="T55" fmla="*/ 0 h 211"/>
                <a:gd name="T56" fmla="*/ 62 w 283"/>
                <a:gd name="T57" fmla="*/ 4 h 211"/>
                <a:gd name="T58" fmla="*/ 3 w 283"/>
                <a:gd name="T59" fmla="*/ 159 h 211"/>
                <a:gd name="T60" fmla="*/ 14 w 283"/>
                <a:gd name="T61" fmla="*/ 185 h 211"/>
                <a:gd name="T62" fmla="*/ 66 w 283"/>
                <a:gd name="T63" fmla="*/ 204 h 211"/>
                <a:gd name="T64" fmla="*/ 107 w 283"/>
                <a:gd name="T65" fmla="*/ 196 h 211"/>
                <a:gd name="T66" fmla="*/ 75 w 283"/>
                <a:gd name="T67" fmla="*/ 72 h 211"/>
                <a:gd name="T68" fmla="*/ 67 w 283"/>
                <a:gd name="T69" fmla="*/ 54 h 211"/>
                <a:gd name="T70" fmla="*/ 85 w 283"/>
                <a:gd name="T71" fmla="*/ 46 h 211"/>
                <a:gd name="T72" fmla="*/ 136 w 283"/>
                <a:gd name="T73" fmla="*/ 66 h 211"/>
                <a:gd name="T74" fmla="*/ 144 w 283"/>
                <a:gd name="T75" fmla="*/ 83 h 211"/>
                <a:gd name="T76" fmla="*/ 126 w 283"/>
                <a:gd name="T77" fmla="*/ 91 h 211"/>
                <a:gd name="T78" fmla="*/ 75 w 283"/>
                <a:gd name="T79" fmla="*/ 72 h 211"/>
                <a:gd name="T80" fmla="*/ 38 w 283"/>
                <a:gd name="T81" fmla="*/ 138 h 211"/>
                <a:gd name="T82" fmla="*/ 76 w 283"/>
                <a:gd name="T83" fmla="*/ 121 h 211"/>
                <a:gd name="T84" fmla="*/ 93 w 283"/>
                <a:gd name="T85" fmla="*/ 159 h 211"/>
                <a:gd name="T86" fmla="*/ 55 w 283"/>
                <a:gd name="T87" fmla="*/ 176 h 211"/>
                <a:gd name="T88" fmla="*/ 38 w 283"/>
                <a:gd name="T89" fmla="*/ 13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211">
                  <a:moveTo>
                    <a:pt x="107" y="196"/>
                  </a:moveTo>
                  <a:cubicBezTo>
                    <a:pt x="114" y="190"/>
                    <a:pt x="125" y="184"/>
                    <a:pt x="134" y="185"/>
                  </a:cubicBezTo>
                  <a:cubicBezTo>
                    <a:pt x="159" y="188"/>
                    <a:pt x="194" y="185"/>
                    <a:pt x="214" y="183"/>
                  </a:cubicBezTo>
                  <a:cubicBezTo>
                    <a:pt x="224" y="182"/>
                    <a:pt x="236" y="174"/>
                    <a:pt x="241" y="167"/>
                  </a:cubicBezTo>
                  <a:cubicBezTo>
                    <a:pt x="251" y="153"/>
                    <a:pt x="266" y="127"/>
                    <a:pt x="281" y="86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2" y="85"/>
                    <a:pt x="282" y="84"/>
                    <a:pt x="283" y="82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56" y="98"/>
                    <a:pt x="244" y="124"/>
                    <a:pt x="228" y="151"/>
                  </a:cubicBezTo>
                  <a:cubicBezTo>
                    <a:pt x="223" y="159"/>
                    <a:pt x="212" y="165"/>
                    <a:pt x="202" y="165"/>
                  </a:cubicBezTo>
                  <a:cubicBezTo>
                    <a:pt x="141" y="165"/>
                    <a:pt x="141" y="165"/>
                    <a:pt x="141" y="165"/>
                  </a:cubicBezTo>
                  <a:cubicBezTo>
                    <a:pt x="132" y="165"/>
                    <a:pt x="129" y="159"/>
                    <a:pt x="135" y="152"/>
                  </a:cubicBezTo>
                  <a:cubicBezTo>
                    <a:pt x="139" y="145"/>
                    <a:pt x="146" y="136"/>
                    <a:pt x="152" y="124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3" y="125"/>
                    <a:pt x="186" y="63"/>
                    <a:pt x="188" y="56"/>
                  </a:cubicBezTo>
                  <a:cubicBezTo>
                    <a:pt x="189" y="55"/>
                    <a:pt x="190" y="52"/>
                    <a:pt x="191" y="48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8"/>
                    <a:pt x="161" y="38"/>
                  </a:cubicBezTo>
                  <a:cubicBezTo>
                    <a:pt x="160" y="39"/>
                    <a:pt x="160" y="39"/>
                    <a:pt x="160" y="39"/>
                  </a:cubicBezTo>
                  <a:cubicBezTo>
                    <a:pt x="157" y="44"/>
                    <a:pt x="150" y="46"/>
                    <a:pt x="144" y="44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87" y="23"/>
                    <a:pt x="83" y="17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5" y="9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0" y="167"/>
                    <a:pt x="5" y="181"/>
                    <a:pt x="14" y="185"/>
                  </a:cubicBezTo>
                  <a:cubicBezTo>
                    <a:pt x="66" y="204"/>
                    <a:pt x="66" y="204"/>
                    <a:pt x="66" y="204"/>
                  </a:cubicBezTo>
                  <a:cubicBezTo>
                    <a:pt x="84" y="211"/>
                    <a:pt x="98" y="203"/>
                    <a:pt x="107" y="196"/>
                  </a:cubicBezTo>
                  <a:close/>
                  <a:moveTo>
                    <a:pt x="75" y="72"/>
                  </a:moveTo>
                  <a:cubicBezTo>
                    <a:pt x="68" y="69"/>
                    <a:pt x="65" y="61"/>
                    <a:pt x="67" y="54"/>
                  </a:cubicBezTo>
                  <a:cubicBezTo>
                    <a:pt x="70" y="47"/>
                    <a:pt x="78" y="44"/>
                    <a:pt x="85" y="46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3" y="68"/>
                    <a:pt x="147" y="76"/>
                    <a:pt x="144" y="83"/>
                  </a:cubicBezTo>
                  <a:cubicBezTo>
                    <a:pt x="141" y="90"/>
                    <a:pt x="133" y="94"/>
                    <a:pt x="126" y="91"/>
                  </a:cubicBezTo>
                  <a:lnTo>
                    <a:pt x="75" y="72"/>
                  </a:lnTo>
                  <a:close/>
                  <a:moveTo>
                    <a:pt x="38" y="138"/>
                  </a:moveTo>
                  <a:cubicBezTo>
                    <a:pt x="44" y="123"/>
                    <a:pt x="61" y="115"/>
                    <a:pt x="76" y="121"/>
                  </a:cubicBezTo>
                  <a:cubicBezTo>
                    <a:pt x="91" y="127"/>
                    <a:pt x="99" y="144"/>
                    <a:pt x="93" y="159"/>
                  </a:cubicBezTo>
                  <a:cubicBezTo>
                    <a:pt x="88" y="174"/>
                    <a:pt x="71" y="182"/>
                    <a:pt x="55" y="176"/>
                  </a:cubicBezTo>
                  <a:cubicBezTo>
                    <a:pt x="40" y="170"/>
                    <a:pt x="32" y="153"/>
                    <a:pt x="38" y="138"/>
                  </a:cubicBezTo>
                  <a:close/>
                </a:path>
              </a:pathLst>
            </a:custGeom>
            <a:solidFill>
              <a:srgbClr val="E42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23">
              <a:extLst>
                <a:ext uri="{FF2B5EF4-FFF2-40B4-BE49-F238E27FC236}">
                  <a16:creationId xmlns:a16="http://schemas.microsoft.com/office/drawing/2014/main" xmlns="" id="{A193E596-CE16-4992-AF26-0C95EEADD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3535363"/>
              <a:ext cx="146050" cy="271463"/>
            </a:xfrm>
            <a:custGeom>
              <a:avLst/>
              <a:gdLst>
                <a:gd name="T0" fmla="*/ 36 w 100"/>
                <a:gd name="T1" fmla="*/ 181 h 185"/>
                <a:gd name="T2" fmla="*/ 97 w 100"/>
                <a:gd name="T3" fmla="*/ 18 h 185"/>
                <a:gd name="T4" fmla="*/ 91 w 100"/>
                <a:gd name="T5" fmla="*/ 3 h 185"/>
                <a:gd name="T6" fmla="*/ 76 w 100"/>
                <a:gd name="T7" fmla="*/ 11 h 185"/>
                <a:gd name="T8" fmla="*/ 60 w 100"/>
                <a:gd name="T9" fmla="*/ 18 h 185"/>
                <a:gd name="T10" fmla="*/ 37 w 100"/>
                <a:gd name="T11" fmla="*/ 9 h 185"/>
                <a:gd name="T12" fmla="*/ 18 w 100"/>
                <a:gd name="T13" fmla="*/ 18 h 185"/>
                <a:gd name="T14" fmla="*/ 1 w 100"/>
                <a:gd name="T15" fmla="*/ 63 h 185"/>
                <a:gd name="T16" fmla="*/ 2 w 100"/>
                <a:gd name="T17" fmla="*/ 75 h 185"/>
                <a:gd name="T18" fmla="*/ 10 w 100"/>
                <a:gd name="T19" fmla="*/ 82 h 185"/>
                <a:gd name="T20" fmla="*/ 27 w 100"/>
                <a:gd name="T21" fmla="*/ 89 h 185"/>
                <a:gd name="T22" fmla="*/ 37 w 100"/>
                <a:gd name="T23" fmla="*/ 110 h 185"/>
                <a:gd name="T24" fmla="*/ 12 w 100"/>
                <a:gd name="T25" fmla="*/ 176 h 185"/>
                <a:gd name="T26" fmla="*/ 34 w 100"/>
                <a:gd name="T27" fmla="*/ 185 h 185"/>
                <a:gd name="T28" fmla="*/ 36 w 100"/>
                <a:gd name="T29" fmla="*/ 18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185">
                  <a:moveTo>
                    <a:pt x="36" y="181"/>
                  </a:moveTo>
                  <a:cubicBezTo>
                    <a:pt x="97" y="18"/>
                    <a:pt x="97" y="18"/>
                    <a:pt x="97" y="18"/>
                  </a:cubicBezTo>
                  <a:cubicBezTo>
                    <a:pt x="100" y="10"/>
                    <a:pt x="98" y="5"/>
                    <a:pt x="91" y="3"/>
                  </a:cubicBezTo>
                  <a:cubicBezTo>
                    <a:pt x="84" y="0"/>
                    <a:pt x="78" y="5"/>
                    <a:pt x="76" y="11"/>
                  </a:cubicBezTo>
                  <a:cubicBezTo>
                    <a:pt x="74" y="17"/>
                    <a:pt x="67" y="20"/>
                    <a:pt x="60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0" y="6"/>
                    <a:pt x="21" y="10"/>
                    <a:pt x="18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0" y="71"/>
                    <a:pt x="2" y="75"/>
                  </a:cubicBezTo>
                  <a:cubicBezTo>
                    <a:pt x="3" y="78"/>
                    <a:pt x="6" y="81"/>
                    <a:pt x="10" y="82"/>
                  </a:cubicBezTo>
                  <a:cubicBezTo>
                    <a:pt x="17" y="85"/>
                    <a:pt x="24" y="88"/>
                    <a:pt x="27" y="89"/>
                  </a:cubicBezTo>
                  <a:cubicBezTo>
                    <a:pt x="36" y="92"/>
                    <a:pt x="40" y="101"/>
                    <a:pt x="37" y="110"/>
                  </a:cubicBezTo>
                  <a:cubicBezTo>
                    <a:pt x="12" y="176"/>
                    <a:pt x="12" y="176"/>
                    <a:pt x="12" y="176"/>
                  </a:cubicBezTo>
                  <a:cubicBezTo>
                    <a:pt x="34" y="185"/>
                    <a:pt x="34" y="185"/>
                    <a:pt x="34" y="185"/>
                  </a:cubicBezTo>
                  <a:lnTo>
                    <a:pt x="36" y="181"/>
                  </a:lnTo>
                  <a:close/>
                </a:path>
              </a:pathLst>
            </a:custGeom>
            <a:solidFill>
              <a:srgbClr val="023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24">
              <a:extLst>
                <a:ext uri="{FF2B5EF4-FFF2-40B4-BE49-F238E27FC236}">
                  <a16:creationId xmlns:a16="http://schemas.microsoft.com/office/drawing/2014/main" xmlns="" id="{56C094FC-4CDD-4CF6-A6F4-A71DEE6BF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888" y="3794125"/>
              <a:ext cx="184150" cy="271463"/>
            </a:xfrm>
            <a:custGeom>
              <a:avLst/>
              <a:gdLst>
                <a:gd name="T0" fmla="*/ 63 w 125"/>
                <a:gd name="T1" fmla="*/ 175 h 185"/>
                <a:gd name="T2" fmla="*/ 124 w 125"/>
                <a:gd name="T3" fmla="*/ 13 h 185"/>
                <a:gd name="T4" fmla="*/ 125 w 125"/>
                <a:gd name="T5" fmla="*/ 9 h 185"/>
                <a:gd name="T6" fmla="*/ 103 w 125"/>
                <a:gd name="T7" fmla="*/ 0 h 185"/>
                <a:gd name="T8" fmla="*/ 103 w 125"/>
                <a:gd name="T9" fmla="*/ 0 h 185"/>
                <a:gd name="T10" fmla="*/ 78 w 125"/>
                <a:gd name="T11" fmla="*/ 67 h 185"/>
                <a:gd name="T12" fmla="*/ 56 w 125"/>
                <a:gd name="T13" fmla="*/ 76 h 185"/>
                <a:gd name="T14" fmla="*/ 40 w 125"/>
                <a:gd name="T15" fmla="*/ 70 h 185"/>
                <a:gd name="T16" fmla="*/ 28 w 125"/>
                <a:gd name="T17" fmla="*/ 70 h 185"/>
                <a:gd name="T18" fmla="*/ 20 w 125"/>
                <a:gd name="T19" fmla="*/ 78 h 185"/>
                <a:gd name="T20" fmla="*/ 3 w 125"/>
                <a:gd name="T21" fmla="*/ 123 h 185"/>
                <a:gd name="T22" fmla="*/ 12 w 125"/>
                <a:gd name="T23" fmla="*/ 143 h 185"/>
                <a:gd name="T24" fmla="*/ 35 w 125"/>
                <a:gd name="T25" fmla="*/ 151 h 185"/>
                <a:gd name="T26" fmla="*/ 42 w 125"/>
                <a:gd name="T27" fmla="*/ 167 h 185"/>
                <a:gd name="T28" fmla="*/ 48 w 125"/>
                <a:gd name="T29" fmla="*/ 183 h 185"/>
                <a:gd name="T30" fmla="*/ 63 w 125"/>
                <a:gd name="T31" fmla="*/ 17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185">
                  <a:moveTo>
                    <a:pt x="63" y="175"/>
                  </a:moveTo>
                  <a:cubicBezTo>
                    <a:pt x="124" y="13"/>
                    <a:pt x="124" y="13"/>
                    <a:pt x="124" y="13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5" y="75"/>
                    <a:pt x="65" y="80"/>
                    <a:pt x="56" y="76"/>
                  </a:cubicBezTo>
                  <a:cubicBezTo>
                    <a:pt x="54" y="75"/>
                    <a:pt x="46" y="72"/>
                    <a:pt x="40" y="70"/>
                  </a:cubicBezTo>
                  <a:cubicBezTo>
                    <a:pt x="36" y="68"/>
                    <a:pt x="32" y="68"/>
                    <a:pt x="28" y="70"/>
                  </a:cubicBezTo>
                  <a:cubicBezTo>
                    <a:pt x="24" y="72"/>
                    <a:pt x="21" y="75"/>
                    <a:pt x="20" y="78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31"/>
                    <a:pt x="4" y="140"/>
                    <a:pt x="12" y="143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41" y="154"/>
                    <a:pt x="45" y="160"/>
                    <a:pt x="42" y="167"/>
                  </a:cubicBezTo>
                  <a:cubicBezTo>
                    <a:pt x="40" y="173"/>
                    <a:pt x="41" y="180"/>
                    <a:pt x="48" y="183"/>
                  </a:cubicBezTo>
                  <a:cubicBezTo>
                    <a:pt x="54" y="185"/>
                    <a:pt x="59" y="184"/>
                    <a:pt x="63" y="175"/>
                  </a:cubicBezTo>
                  <a:close/>
                </a:path>
              </a:pathLst>
            </a:custGeom>
            <a:solidFill>
              <a:srgbClr val="01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xmlns="" id="{A79E3973-B28B-413A-9BB1-64BCC518C28A}"/>
              </a:ext>
            </a:extLst>
          </p:cNvPr>
          <p:cNvSpPr txBox="1"/>
          <p:nvPr/>
        </p:nvSpPr>
        <p:spPr>
          <a:xfrm>
            <a:off x="5305425" y="2003322"/>
            <a:ext cx="3558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cs typeface="+mn-ea"/>
                <a:sym typeface="+mn-lt"/>
              </a:rPr>
              <a:t>France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xmlns="" id="{6C5BE24A-588C-4939-AACE-A24CD373C51F}"/>
              </a:ext>
            </a:extLst>
          </p:cNvPr>
          <p:cNvSpPr txBox="1"/>
          <p:nvPr/>
        </p:nvSpPr>
        <p:spPr>
          <a:xfrm>
            <a:off x="5305425" y="2475374"/>
            <a:ext cx="3315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Cum </a:t>
            </a:r>
            <a:r>
              <a:rPr lang="en-US" sz="1200" dirty="0" err="1">
                <a:cs typeface="+mn-ea"/>
                <a:sym typeface="+mn-lt"/>
              </a:rPr>
              <a:t>sociis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natoque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penatibus</a:t>
            </a:r>
            <a:r>
              <a:rPr lang="en-US" sz="1200" dirty="0">
                <a:cs typeface="+mn-ea"/>
                <a:sym typeface="+mn-lt"/>
              </a:rPr>
              <a:t> et </a:t>
            </a:r>
            <a:r>
              <a:rPr lang="en-US" sz="1200" dirty="0" err="1">
                <a:cs typeface="+mn-ea"/>
                <a:sym typeface="+mn-lt"/>
              </a:rPr>
              <a:t>magnis</a:t>
            </a:r>
            <a:r>
              <a:rPr lang="en-US" sz="1200" dirty="0">
                <a:cs typeface="+mn-ea"/>
                <a:sym typeface="+mn-lt"/>
              </a:rPr>
              <a:t> dis parturient </a:t>
            </a:r>
            <a:r>
              <a:rPr lang="en-US" sz="1200" dirty="0" err="1">
                <a:cs typeface="+mn-ea"/>
                <a:sym typeface="+mn-lt"/>
              </a:rPr>
              <a:t>montes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grpSp>
        <p:nvGrpSpPr>
          <p:cNvPr id="231" name="Group 230">
            <a:extLst>
              <a:ext uri="{FF2B5EF4-FFF2-40B4-BE49-F238E27FC236}">
                <a16:creationId xmlns:a16="http://schemas.microsoft.com/office/drawing/2014/main" xmlns="" id="{C432A828-6CA6-4217-8B19-CFDEB0C98E34}"/>
              </a:ext>
            </a:extLst>
          </p:cNvPr>
          <p:cNvGrpSpPr/>
          <p:nvPr/>
        </p:nvGrpSpPr>
        <p:grpSpPr>
          <a:xfrm>
            <a:off x="5404007" y="3802703"/>
            <a:ext cx="327980" cy="306788"/>
            <a:chOff x="3492500" y="0"/>
            <a:chExt cx="515938" cy="482600"/>
          </a:xfrm>
          <a:solidFill>
            <a:schemeClr val="accent2"/>
          </a:solidFill>
        </p:grpSpPr>
        <p:sp>
          <p:nvSpPr>
            <p:cNvPr id="232" name="Freeform 36">
              <a:extLst>
                <a:ext uri="{FF2B5EF4-FFF2-40B4-BE49-F238E27FC236}">
                  <a16:creationId xmlns:a16="http://schemas.microsoft.com/office/drawing/2014/main" xmlns="" id="{A050FDF0-FA91-4F04-8B7E-0BB7C9E21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725" y="0"/>
              <a:ext cx="366713" cy="482600"/>
            </a:xfrm>
            <a:custGeom>
              <a:avLst/>
              <a:gdLst>
                <a:gd name="T0" fmla="*/ 26 w 101"/>
                <a:gd name="T1" fmla="*/ 71 h 131"/>
                <a:gd name="T2" fmla="*/ 9 w 101"/>
                <a:gd name="T3" fmla="*/ 76 h 131"/>
                <a:gd name="T4" fmla="*/ 29 w 101"/>
                <a:gd name="T5" fmla="*/ 50 h 131"/>
                <a:gd name="T6" fmla="*/ 14 w 101"/>
                <a:gd name="T7" fmla="*/ 54 h 131"/>
                <a:gd name="T8" fmla="*/ 51 w 101"/>
                <a:gd name="T9" fmla="*/ 0 h 131"/>
                <a:gd name="T10" fmla="*/ 87 w 101"/>
                <a:gd name="T11" fmla="*/ 54 h 131"/>
                <a:gd name="T12" fmla="*/ 72 w 101"/>
                <a:gd name="T13" fmla="*/ 50 h 131"/>
                <a:gd name="T14" fmla="*/ 92 w 101"/>
                <a:gd name="T15" fmla="*/ 76 h 131"/>
                <a:gd name="T16" fmla="*/ 75 w 101"/>
                <a:gd name="T17" fmla="*/ 71 h 131"/>
                <a:gd name="T18" fmla="*/ 101 w 101"/>
                <a:gd name="T19" fmla="*/ 105 h 131"/>
                <a:gd name="T20" fmla="*/ 76 w 101"/>
                <a:gd name="T21" fmla="*/ 99 h 131"/>
                <a:gd name="T22" fmla="*/ 83 w 101"/>
                <a:gd name="T23" fmla="*/ 109 h 131"/>
                <a:gd name="T24" fmla="*/ 63 w 101"/>
                <a:gd name="T25" fmla="*/ 100 h 131"/>
                <a:gd name="T26" fmla="*/ 66 w 101"/>
                <a:gd name="T27" fmla="*/ 111 h 131"/>
                <a:gd name="T28" fmla="*/ 55 w 101"/>
                <a:gd name="T29" fmla="*/ 105 h 131"/>
                <a:gd name="T30" fmla="*/ 55 w 101"/>
                <a:gd name="T31" fmla="*/ 131 h 131"/>
                <a:gd name="T32" fmla="*/ 46 w 101"/>
                <a:gd name="T33" fmla="*/ 131 h 131"/>
                <a:gd name="T34" fmla="*/ 46 w 101"/>
                <a:gd name="T35" fmla="*/ 105 h 131"/>
                <a:gd name="T36" fmla="*/ 35 w 101"/>
                <a:gd name="T37" fmla="*/ 111 h 131"/>
                <a:gd name="T38" fmla="*/ 39 w 101"/>
                <a:gd name="T39" fmla="*/ 100 h 131"/>
                <a:gd name="T40" fmla="*/ 18 w 101"/>
                <a:gd name="T41" fmla="*/ 109 h 131"/>
                <a:gd name="T42" fmla="*/ 25 w 101"/>
                <a:gd name="T43" fmla="*/ 99 h 131"/>
                <a:gd name="T44" fmla="*/ 0 w 101"/>
                <a:gd name="T45" fmla="*/ 105 h 131"/>
                <a:gd name="T46" fmla="*/ 26 w 101"/>
                <a:gd name="T47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131">
                  <a:moveTo>
                    <a:pt x="26" y="71"/>
                  </a:moveTo>
                  <a:cubicBezTo>
                    <a:pt x="26" y="71"/>
                    <a:pt x="18" y="76"/>
                    <a:pt x="9" y="76"/>
                  </a:cubicBezTo>
                  <a:cubicBezTo>
                    <a:pt x="25" y="61"/>
                    <a:pt x="29" y="50"/>
                    <a:pt x="29" y="50"/>
                  </a:cubicBezTo>
                  <a:cubicBezTo>
                    <a:pt x="29" y="50"/>
                    <a:pt x="23" y="54"/>
                    <a:pt x="14" y="54"/>
                  </a:cubicBezTo>
                  <a:cubicBezTo>
                    <a:pt x="39" y="31"/>
                    <a:pt x="51" y="0"/>
                    <a:pt x="51" y="0"/>
                  </a:cubicBezTo>
                  <a:cubicBezTo>
                    <a:pt x="51" y="0"/>
                    <a:pt x="63" y="31"/>
                    <a:pt x="87" y="54"/>
                  </a:cubicBezTo>
                  <a:cubicBezTo>
                    <a:pt x="79" y="54"/>
                    <a:pt x="72" y="50"/>
                    <a:pt x="72" y="50"/>
                  </a:cubicBezTo>
                  <a:cubicBezTo>
                    <a:pt x="72" y="50"/>
                    <a:pt x="76" y="61"/>
                    <a:pt x="92" y="76"/>
                  </a:cubicBezTo>
                  <a:cubicBezTo>
                    <a:pt x="83" y="76"/>
                    <a:pt x="75" y="71"/>
                    <a:pt x="75" y="71"/>
                  </a:cubicBezTo>
                  <a:cubicBezTo>
                    <a:pt x="75" y="71"/>
                    <a:pt x="79" y="87"/>
                    <a:pt x="101" y="105"/>
                  </a:cubicBezTo>
                  <a:cubicBezTo>
                    <a:pt x="89" y="106"/>
                    <a:pt x="76" y="99"/>
                    <a:pt x="76" y="99"/>
                  </a:cubicBezTo>
                  <a:cubicBezTo>
                    <a:pt x="76" y="99"/>
                    <a:pt x="80" y="107"/>
                    <a:pt x="83" y="109"/>
                  </a:cubicBezTo>
                  <a:cubicBezTo>
                    <a:pt x="69" y="105"/>
                    <a:pt x="67" y="104"/>
                    <a:pt x="63" y="100"/>
                  </a:cubicBezTo>
                  <a:cubicBezTo>
                    <a:pt x="63" y="107"/>
                    <a:pt x="66" y="111"/>
                    <a:pt x="66" y="111"/>
                  </a:cubicBezTo>
                  <a:cubicBezTo>
                    <a:pt x="66" y="111"/>
                    <a:pt x="60" y="109"/>
                    <a:pt x="55" y="105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1" y="109"/>
                    <a:pt x="35" y="111"/>
                    <a:pt x="35" y="111"/>
                  </a:cubicBezTo>
                  <a:cubicBezTo>
                    <a:pt x="35" y="111"/>
                    <a:pt x="38" y="107"/>
                    <a:pt x="39" y="100"/>
                  </a:cubicBezTo>
                  <a:cubicBezTo>
                    <a:pt x="34" y="104"/>
                    <a:pt x="32" y="105"/>
                    <a:pt x="18" y="109"/>
                  </a:cubicBezTo>
                  <a:cubicBezTo>
                    <a:pt x="21" y="107"/>
                    <a:pt x="25" y="99"/>
                    <a:pt x="25" y="99"/>
                  </a:cubicBezTo>
                  <a:cubicBezTo>
                    <a:pt x="25" y="99"/>
                    <a:pt x="12" y="106"/>
                    <a:pt x="0" y="105"/>
                  </a:cubicBezTo>
                  <a:cubicBezTo>
                    <a:pt x="22" y="87"/>
                    <a:pt x="26" y="71"/>
                    <a:pt x="2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3" name="Freeform 37">
              <a:extLst>
                <a:ext uri="{FF2B5EF4-FFF2-40B4-BE49-F238E27FC236}">
                  <a16:creationId xmlns:a16="http://schemas.microsoft.com/office/drawing/2014/main" xmlns="" id="{96E2CF8A-9136-4CFD-820E-6C3F6597E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500" y="28575"/>
              <a:ext cx="200025" cy="261938"/>
            </a:xfrm>
            <a:custGeom>
              <a:avLst/>
              <a:gdLst>
                <a:gd name="T0" fmla="*/ 0 w 55"/>
                <a:gd name="T1" fmla="*/ 57 h 71"/>
                <a:gd name="T2" fmla="*/ 14 w 55"/>
                <a:gd name="T3" fmla="*/ 38 h 71"/>
                <a:gd name="T4" fmla="*/ 5 w 55"/>
                <a:gd name="T5" fmla="*/ 41 h 71"/>
                <a:gd name="T6" fmla="*/ 16 w 55"/>
                <a:gd name="T7" fmla="*/ 27 h 71"/>
                <a:gd name="T8" fmla="*/ 8 w 55"/>
                <a:gd name="T9" fmla="*/ 29 h 71"/>
                <a:gd name="T10" fmla="*/ 27 w 55"/>
                <a:gd name="T11" fmla="*/ 0 h 71"/>
                <a:gd name="T12" fmla="*/ 47 w 55"/>
                <a:gd name="T13" fmla="*/ 29 h 71"/>
                <a:gd name="T14" fmla="*/ 39 w 55"/>
                <a:gd name="T15" fmla="*/ 27 h 71"/>
                <a:gd name="T16" fmla="*/ 50 w 55"/>
                <a:gd name="T17" fmla="*/ 41 h 71"/>
                <a:gd name="T18" fmla="*/ 41 w 55"/>
                <a:gd name="T19" fmla="*/ 38 h 71"/>
                <a:gd name="T20" fmla="*/ 55 w 55"/>
                <a:gd name="T21" fmla="*/ 57 h 71"/>
                <a:gd name="T22" fmla="*/ 41 w 55"/>
                <a:gd name="T23" fmla="*/ 54 h 71"/>
                <a:gd name="T24" fmla="*/ 45 w 55"/>
                <a:gd name="T25" fmla="*/ 59 h 71"/>
                <a:gd name="T26" fmla="*/ 34 w 55"/>
                <a:gd name="T27" fmla="*/ 54 h 71"/>
                <a:gd name="T28" fmla="*/ 36 w 55"/>
                <a:gd name="T29" fmla="*/ 60 h 71"/>
                <a:gd name="T30" fmla="*/ 30 w 55"/>
                <a:gd name="T31" fmla="*/ 57 h 71"/>
                <a:gd name="T32" fmla="*/ 30 w 55"/>
                <a:gd name="T33" fmla="*/ 71 h 71"/>
                <a:gd name="T34" fmla="*/ 25 w 55"/>
                <a:gd name="T35" fmla="*/ 71 h 71"/>
                <a:gd name="T36" fmla="*/ 25 w 55"/>
                <a:gd name="T37" fmla="*/ 57 h 71"/>
                <a:gd name="T38" fmla="*/ 19 w 55"/>
                <a:gd name="T39" fmla="*/ 60 h 71"/>
                <a:gd name="T40" fmla="*/ 21 w 55"/>
                <a:gd name="T41" fmla="*/ 54 h 71"/>
                <a:gd name="T42" fmla="*/ 10 w 55"/>
                <a:gd name="T43" fmla="*/ 59 h 71"/>
                <a:gd name="T44" fmla="*/ 13 w 55"/>
                <a:gd name="T45" fmla="*/ 54 h 71"/>
                <a:gd name="T46" fmla="*/ 0 w 55"/>
                <a:gd name="T47" fmla="*/ 5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71">
                  <a:moveTo>
                    <a:pt x="0" y="57"/>
                  </a:moveTo>
                  <a:cubicBezTo>
                    <a:pt x="12" y="47"/>
                    <a:pt x="14" y="38"/>
                    <a:pt x="14" y="38"/>
                  </a:cubicBezTo>
                  <a:cubicBezTo>
                    <a:pt x="14" y="38"/>
                    <a:pt x="10" y="41"/>
                    <a:pt x="5" y="41"/>
                  </a:cubicBezTo>
                  <a:cubicBezTo>
                    <a:pt x="14" y="33"/>
                    <a:pt x="16" y="27"/>
                    <a:pt x="16" y="27"/>
                  </a:cubicBezTo>
                  <a:cubicBezTo>
                    <a:pt x="16" y="27"/>
                    <a:pt x="12" y="29"/>
                    <a:pt x="8" y="29"/>
                  </a:cubicBezTo>
                  <a:cubicBezTo>
                    <a:pt x="21" y="17"/>
                    <a:pt x="27" y="0"/>
                    <a:pt x="27" y="0"/>
                  </a:cubicBezTo>
                  <a:cubicBezTo>
                    <a:pt x="27" y="0"/>
                    <a:pt x="34" y="17"/>
                    <a:pt x="47" y="29"/>
                  </a:cubicBezTo>
                  <a:cubicBezTo>
                    <a:pt x="43" y="29"/>
                    <a:pt x="39" y="27"/>
                    <a:pt x="39" y="27"/>
                  </a:cubicBezTo>
                  <a:cubicBezTo>
                    <a:pt x="39" y="27"/>
                    <a:pt x="41" y="33"/>
                    <a:pt x="50" y="41"/>
                  </a:cubicBezTo>
                  <a:cubicBezTo>
                    <a:pt x="45" y="41"/>
                    <a:pt x="41" y="38"/>
                    <a:pt x="41" y="38"/>
                  </a:cubicBezTo>
                  <a:cubicBezTo>
                    <a:pt x="41" y="38"/>
                    <a:pt x="43" y="47"/>
                    <a:pt x="55" y="57"/>
                  </a:cubicBezTo>
                  <a:cubicBezTo>
                    <a:pt x="48" y="57"/>
                    <a:pt x="41" y="54"/>
                    <a:pt x="41" y="54"/>
                  </a:cubicBezTo>
                  <a:cubicBezTo>
                    <a:pt x="41" y="54"/>
                    <a:pt x="43" y="58"/>
                    <a:pt x="45" y="59"/>
                  </a:cubicBezTo>
                  <a:cubicBezTo>
                    <a:pt x="38" y="57"/>
                    <a:pt x="36" y="56"/>
                    <a:pt x="34" y="54"/>
                  </a:cubicBezTo>
                  <a:cubicBezTo>
                    <a:pt x="34" y="58"/>
                    <a:pt x="36" y="60"/>
                    <a:pt x="36" y="60"/>
                  </a:cubicBezTo>
                  <a:cubicBezTo>
                    <a:pt x="36" y="60"/>
                    <a:pt x="33" y="59"/>
                    <a:pt x="30" y="57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2" y="59"/>
                    <a:pt x="19" y="60"/>
                    <a:pt x="19" y="60"/>
                  </a:cubicBezTo>
                  <a:cubicBezTo>
                    <a:pt x="19" y="60"/>
                    <a:pt x="20" y="58"/>
                    <a:pt x="21" y="54"/>
                  </a:cubicBezTo>
                  <a:cubicBezTo>
                    <a:pt x="18" y="56"/>
                    <a:pt x="17" y="57"/>
                    <a:pt x="10" y="59"/>
                  </a:cubicBezTo>
                  <a:cubicBezTo>
                    <a:pt x="11" y="58"/>
                    <a:pt x="13" y="54"/>
                    <a:pt x="13" y="54"/>
                  </a:cubicBezTo>
                  <a:cubicBezTo>
                    <a:pt x="13" y="54"/>
                    <a:pt x="7" y="57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xmlns="" id="{594E3DB7-47F7-4157-B470-1B0F8E366B52}"/>
              </a:ext>
            </a:extLst>
          </p:cNvPr>
          <p:cNvGrpSpPr/>
          <p:nvPr/>
        </p:nvGrpSpPr>
        <p:grpSpPr>
          <a:xfrm>
            <a:off x="5477934" y="4363093"/>
            <a:ext cx="194120" cy="242650"/>
            <a:chOff x="1682751" y="765175"/>
            <a:chExt cx="304800" cy="381000"/>
          </a:xfrm>
          <a:solidFill>
            <a:schemeClr val="accent2"/>
          </a:solidFill>
        </p:grpSpPr>
        <p:sp>
          <p:nvSpPr>
            <p:cNvPr id="235" name="Freeform 164">
              <a:extLst>
                <a:ext uri="{FF2B5EF4-FFF2-40B4-BE49-F238E27FC236}">
                  <a16:creationId xmlns:a16="http://schemas.microsoft.com/office/drawing/2014/main" xmlns="" id="{B1A9171C-2DFF-4D41-818C-114120866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1" y="771525"/>
              <a:ext cx="304800" cy="374650"/>
            </a:xfrm>
            <a:custGeom>
              <a:avLst/>
              <a:gdLst>
                <a:gd name="T0" fmla="*/ 84 w 84"/>
                <a:gd name="T1" fmla="*/ 31 h 102"/>
                <a:gd name="T2" fmla="*/ 56 w 84"/>
                <a:gd name="T3" fmla="*/ 0 h 102"/>
                <a:gd name="T4" fmla="*/ 71 w 84"/>
                <a:gd name="T5" fmla="*/ 16 h 102"/>
                <a:gd name="T6" fmla="*/ 56 w 84"/>
                <a:gd name="T7" fmla="*/ 69 h 102"/>
                <a:gd name="T8" fmla="*/ 56 w 84"/>
                <a:gd name="T9" fmla="*/ 69 h 102"/>
                <a:gd name="T10" fmla="*/ 48 w 84"/>
                <a:gd name="T11" fmla="*/ 84 h 102"/>
                <a:gd name="T12" fmla="*/ 50 w 84"/>
                <a:gd name="T13" fmla="*/ 83 h 102"/>
                <a:gd name="T14" fmla="*/ 48 w 84"/>
                <a:gd name="T15" fmla="*/ 92 h 102"/>
                <a:gd name="T16" fmla="*/ 47 w 84"/>
                <a:gd name="T17" fmla="*/ 92 h 102"/>
                <a:gd name="T18" fmla="*/ 39 w 84"/>
                <a:gd name="T19" fmla="*/ 92 h 102"/>
                <a:gd name="T20" fmla="*/ 37 w 84"/>
                <a:gd name="T21" fmla="*/ 93 h 102"/>
                <a:gd name="T22" fmla="*/ 35 w 84"/>
                <a:gd name="T23" fmla="*/ 83 h 102"/>
                <a:gd name="T24" fmla="*/ 37 w 84"/>
                <a:gd name="T25" fmla="*/ 84 h 102"/>
                <a:gd name="T26" fmla="*/ 28 w 84"/>
                <a:gd name="T27" fmla="*/ 69 h 102"/>
                <a:gd name="T28" fmla="*/ 28 w 84"/>
                <a:gd name="T29" fmla="*/ 69 h 102"/>
                <a:gd name="T30" fmla="*/ 13 w 84"/>
                <a:gd name="T31" fmla="*/ 16 h 102"/>
                <a:gd name="T32" fmla="*/ 28 w 84"/>
                <a:gd name="T33" fmla="*/ 0 h 102"/>
                <a:gd name="T34" fmla="*/ 1 w 84"/>
                <a:gd name="T35" fmla="*/ 31 h 102"/>
                <a:gd name="T36" fmla="*/ 15 w 84"/>
                <a:gd name="T37" fmla="*/ 64 h 102"/>
                <a:gd name="T38" fmla="*/ 27 w 84"/>
                <a:gd name="T39" fmla="*/ 76 h 102"/>
                <a:gd name="T40" fmla="*/ 34 w 84"/>
                <a:gd name="T41" fmla="*/ 82 h 102"/>
                <a:gd name="T42" fmla="*/ 37 w 84"/>
                <a:gd name="T43" fmla="*/ 94 h 102"/>
                <a:gd name="T44" fmla="*/ 36 w 84"/>
                <a:gd name="T45" fmla="*/ 94 h 102"/>
                <a:gd name="T46" fmla="*/ 36 w 84"/>
                <a:gd name="T47" fmla="*/ 100 h 102"/>
                <a:gd name="T48" fmla="*/ 39 w 84"/>
                <a:gd name="T49" fmla="*/ 102 h 102"/>
                <a:gd name="T50" fmla="*/ 47 w 84"/>
                <a:gd name="T51" fmla="*/ 102 h 102"/>
                <a:gd name="T52" fmla="*/ 49 w 84"/>
                <a:gd name="T53" fmla="*/ 100 h 102"/>
                <a:gd name="T54" fmla="*/ 49 w 84"/>
                <a:gd name="T55" fmla="*/ 94 h 102"/>
                <a:gd name="T56" fmla="*/ 48 w 84"/>
                <a:gd name="T57" fmla="*/ 93 h 102"/>
                <a:gd name="T58" fmla="*/ 51 w 84"/>
                <a:gd name="T59" fmla="*/ 82 h 102"/>
                <a:gd name="T60" fmla="*/ 58 w 84"/>
                <a:gd name="T61" fmla="*/ 76 h 102"/>
                <a:gd name="T62" fmla="*/ 70 w 84"/>
                <a:gd name="T63" fmla="*/ 64 h 102"/>
                <a:gd name="T64" fmla="*/ 84 w 84"/>
                <a:gd name="T6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02">
                  <a:moveTo>
                    <a:pt x="84" y="31"/>
                  </a:moveTo>
                  <a:cubicBezTo>
                    <a:pt x="84" y="12"/>
                    <a:pt x="68" y="3"/>
                    <a:pt x="56" y="0"/>
                  </a:cubicBezTo>
                  <a:cubicBezTo>
                    <a:pt x="63" y="4"/>
                    <a:pt x="68" y="9"/>
                    <a:pt x="71" y="16"/>
                  </a:cubicBezTo>
                  <a:cubicBezTo>
                    <a:pt x="77" y="30"/>
                    <a:pt x="72" y="48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0" y="77"/>
                    <a:pt x="48" y="84"/>
                  </a:cubicBezTo>
                  <a:cubicBezTo>
                    <a:pt x="48" y="84"/>
                    <a:pt x="49" y="83"/>
                    <a:pt x="50" y="8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8" y="92"/>
                    <a:pt x="38" y="92"/>
                    <a:pt x="37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7" y="84"/>
                  </a:cubicBezTo>
                  <a:cubicBezTo>
                    <a:pt x="35" y="77"/>
                    <a:pt x="29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3" y="48"/>
                    <a:pt x="8" y="30"/>
                    <a:pt x="13" y="16"/>
                  </a:cubicBezTo>
                  <a:cubicBezTo>
                    <a:pt x="16" y="10"/>
                    <a:pt x="21" y="4"/>
                    <a:pt x="28" y="0"/>
                  </a:cubicBezTo>
                  <a:cubicBezTo>
                    <a:pt x="16" y="4"/>
                    <a:pt x="1" y="12"/>
                    <a:pt x="1" y="31"/>
                  </a:cubicBezTo>
                  <a:cubicBezTo>
                    <a:pt x="1" y="31"/>
                    <a:pt x="0" y="48"/>
                    <a:pt x="15" y="64"/>
                  </a:cubicBezTo>
                  <a:cubicBezTo>
                    <a:pt x="15" y="64"/>
                    <a:pt x="25" y="75"/>
                    <a:pt x="27" y="76"/>
                  </a:cubicBezTo>
                  <a:cubicBezTo>
                    <a:pt x="27" y="76"/>
                    <a:pt x="32" y="80"/>
                    <a:pt x="34" y="82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6" y="101"/>
                    <a:pt x="37" y="102"/>
                    <a:pt x="39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8" y="102"/>
                    <a:pt x="49" y="101"/>
                    <a:pt x="49" y="10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3"/>
                    <a:pt x="48" y="93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3" y="80"/>
                    <a:pt x="58" y="76"/>
                    <a:pt x="58" y="76"/>
                  </a:cubicBezTo>
                  <a:cubicBezTo>
                    <a:pt x="60" y="75"/>
                    <a:pt x="70" y="64"/>
                    <a:pt x="70" y="64"/>
                  </a:cubicBezTo>
                  <a:cubicBezTo>
                    <a:pt x="84" y="48"/>
                    <a:pt x="84" y="31"/>
                    <a:pt x="8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6" name="Freeform 165">
              <a:extLst>
                <a:ext uri="{FF2B5EF4-FFF2-40B4-BE49-F238E27FC236}">
                  <a16:creationId xmlns:a16="http://schemas.microsoft.com/office/drawing/2014/main" xmlns="" id="{78CA2AD3-A1A4-495F-8039-E3F89B7EA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765175"/>
              <a:ext cx="230188" cy="314325"/>
            </a:xfrm>
            <a:custGeom>
              <a:avLst/>
              <a:gdLst>
                <a:gd name="T0" fmla="*/ 20 w 63"/>
                <a:gd name="T1" fmla="*/ 3 h 86"/>
                <a:gd name="T2" fmla="*/ 5 w 63"/>
                <a:gd name="T3" fmla="*/ 19 h 86"/>
                <a:gd name="T4" fmla="*/ 19 w 63"/>
                <a:gd name="T5" fmla="*/ 70 h 86"/>
                <a:gd name="T6" fmla="*/ 28 w 63"/>
                <a:gd name="T7" fmla="*/ 85 h 86"/>
                <a:gd name="T8" fmla="*/ 35 w 63"/>
                <a:gd name="T9" fmla="*/ 85 h 86"/>
                <a:gd name="T10" fmla="*/ 43 w 63"/>
                <a:gd name="T11" fmla="*/ 70 h 86"/>
                <a:gd name="T12" fmla="*/ 58 w 63"/>
                <a:gd name="T13" fmla="*/ 19 h 86"/>
                <a:gd name="T14" fmla="*/ 37 w 63"/>
                <a:gd name="T15" fmla="*/ 0 h 86"/>
                <a:gd name="T16" fmla="*/ 32 w 63"/>
                <a:gd name="T17" fmla="*/ 0 h 86"/>
                <a:gd name="T18" fmla="*/ 32 w 63"/>
                <a:gd name="T19" fmla="*/ 0 h 86"/>
                <a:gd name="T20" fmla="*/ 31 w 63"/>
                <a:gd name="T21" fmla="*/ 0 h 86"/>
                <a:gd name="T22" fmla="*/ 31 w 63"/>
                <a:gd name="T23" fmla="*/ 0 h 86"/>
                <a:gd name="T24" fmla="*/ 31 w 63"/>
                <a:gd name="T25" fmla="*/ 0 h 86"/>
                <a:gd name="T26" fmla="*/ 26 w 63"/>
                <a:gd name="T27" fmla="*/ 0 h 86"/>
                <a:gd name="T28" fmla="*/ 20 w 63"/>
                <a:gd name="T29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86">
                  <a:moveTo>
                    <a:pt x="20" y="3"/>
                  </a:moveTo>
                  <a:cubicBezTo>
                    <a:pt x="15" y="5"/>
                    <a:pt x="8" y="10"/>
                    <a:pt x="5" y="19"/>
                  </a:cubicBezTo>
                  <a:cubicBezTo>
                    <a:pt x="0" y="32"/>
                    <a:pt x="5" y="49"/>
                    <a:pt x="19" y="70"/>
                  </a:cubicBezTo>
                  <a:cubicBezTo>
                    <a:pt x="20" y="70"/>
                    <a:pt x="26" y="78"/>
                    <a:pt x="28" y="85"/>
                  </a:cubicBezTo>
                  <a:cubicBezTo>
                    <a:pt x="30" y="86"/>
                    <a:pt x="32" y="86"/>
                    <a:pt x="35" y="85"/>
                  </a:cubicBezTo>
                  <a:cubicBezTo>
                    <a:pt x="37" y="78"/>
                    <a:pt x="43" y="70"/>
                    <a:pt x="43" y="70"/>
                  </a:cubicBezTo>
                  <a:cubicBezTo>
                    <a:pt x="58" y="49"/>
                    <a:pt x="63" y="32"/>
                    <a:pt x="58" y="19"/>
                  </a:cubicBezTo>
                  <a:cubicBezTo>
                    <a:pt x="53" y="8"/>
                    <a:pt x="43" y="3"/>
                    <a:pt x="37" y="0"/>
                  </a:cubicBezTo>
                  <a:cubicBezTo>
                    <a:pt x="34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1"/>
                    <a:pt x="22" y="2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xmlns="" id="{09E8F4CB-60FF-49A2-9536-72CFED1032D8}"/>
              </a:ext>
            </a:extLst>
          </p:cNvPr>
          <p:cNvGrpSpPr/>
          <p:nvPr/>
        </p:nvGrpSpPr>
        <p:grpSpPr>
          <a:xfrm>
            <a:off x="7517589" y="4365006"/>
            <a:ext cx="234590" cy="198750"/>
            <a:chOff x="3175" y="-19050"/>
            <a:chExt cx="571500" cy="484188"/>
          </a:xfrm>
          <a:solidFill>
            <a:schemeClr val="accent2"/>
          </a:solidFill>
        </p:grpSpPr>
        <p:sp>
          <p:nvSpPr>
            <p:cNvPr id="238" name="Freeform 34">
              <a:extLst>
                <a:ext uri="{FF2B5EF4-FFF2-40B4-BE49-F238E27FC236}">
                  <a16:creationId xmlns:a16="http://schemas.microsoft.com/office/drawing/2014/main" xmlns="" id="{829F541D-6039-4863-B37C-389D8B727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9050"/>
              <a:ext cx="571500" cy="484188"/>
            </a:xfrm>
            <a:custGeom>
              <a:avLst/>
              <a:gdLst>
                <a:gd name="T0" fmla="*/ 149 w 157"/>
                <a:gd name="T1" fmla="*/ 102 h 131"/>
                <a:gd name="T2" fmla="*/ 143 w 157"/>
                <a:gd name="T3" fmla="*/ 117 h 131"/>
                <a:gd name="T4" fmla="*/ 136 w 157"/>
                <a:gd name="T5" fmla="*/ 121 h 131"/>
                <a:gd name="T6" fmla="*/ 124 w 157"/>
                <a:gd name="T7" fmla="*/ 98 h 131"/>
                <a:gd name="T8" fmla="*/ 133 w 157"/>
                <a:gd name="T9" fmla="*/ 81 h 131"/>
                <a:gd name="T10" fmla="*/ 93 w 157"/>
                <a:gd name="T11" fmla="*/ 39 h 131"/>
                <a:gd name="T12" fmla="*/ 91 w 157"/>
                <a:gd name="T13" fmla="*/ 60 h 131"/>
                <a:gd name="T14" fmla="*/ 89 w 157"/>
                <a:gd name="T15" fmla="*/ 58 h 131"/>
                <a:gd name="T16" fmla="*/ 83 w 157"/>
                <a:gd name="T17" fmla="*/ 54 h 131"/>
                <a:gd name="T18" fmla="*/ 53 w 157"/>
                <a:gd name="T19" fmla="*/ 47 h 131"/>
                <a:gd name="T20" fmla="*/ 50 w 157"/>
                <a:gd name="T21" fmla="*/ 42 h 131"/>
                <a:gd name="T22" fmla="*/ 53 w 157"/>
                <a:gd name="T23" fmla="*/ 36 h 131"/>
                <a:gd name="T24" fmla="*/ 55 w 157"/>
                <a:gd name="T25" fmla="*/ 31 h 131"/>
                <a:gd name="T26" fmla="*/ 57 w 157"/>
                <a:gd name="T27" fmla="*/ 31 h 131"/>
                <a:gd name="T28" fmla="*/ 58 w 157"/>
                <a:gd name="T29" fmla="*/ 26 h 131"/>
                <a:gd name="T30" fmla="*/ 58 w 157"/>
                <a:gd name="T31" fmla="*/ 20 h 131"/>
                <a:gd name="T32" fmla="*/ 37 w 157"/>
                <a:gd name="T33" fmla="*/ 17 h 131"/>
                <a:gd name="T34" fmla="*/ 33 w 157"/>
                <a:gd name="T35" fmla="*/ 29 h 131"/>
                <a:gd name="T36" fmla="*/ 10 w 157"/>
                <a:gd name="T37" fmla="*/ 36 h 131"/>
                <a:gd name="T38" fmla="*/ 10 w 157"/>
                <a:gd name="T39" fmla="*/ 48 h 131"/>
                <a:gd name="T40" fmla="*/ 32 w 157"/>
                <a:gd name="T41" fmla="*/ 38 h 131"/>
                <a:gd name="T42" fmla="*/ 22 w 157"/>
                <a:gd name="T43" fmla="*/ 66 h 131"/>
                <a:gd name="T44" fmla="*/ 20 w 157"/>
                <a:gd name="T45" fmla="*/ 66 h 131"/>
                <a:gd name="T46" fmla="*/ 10 w 157"/>
                <a:gd name="T47" fmla="*/ 74 h 131"/>
                <a:gd name="T48" fmla="*/ 10 w 157"/>
                <a:gd name="T49" fmla="*/ 92 h 131"/>
                <a:gd name="T50" fmla="*/ 8 w 157"/>
                <a:gd name="T51" fmla="*/ 92 h 131"/>
                <a:gd name="T52" fmla="*/ 0 w 157"/>
                <a:gd name="T53" fmla="*/ 100 h 131"/>
                <a:gd name="T54" fmla="*/ 0 w 157"/>
                <a:gd name="T55" fmla="*/ 107 h 131"/>
                <a:gd name="T56" fmla="*/ 103 w 157"/>
                <a:gd name="T57" fmla="*/ 107 h 131"/>
                <a:gd name="T58" fmla="*/ 103 w 157"/>
                <a:gd name="T59" fmla="*/ 107 h 131"/>
                <a:gd name="T60" fmla="*/ 116 w 157"/>
                <a:gd name="T61" fmla="*/ 102 h 131"/>
                <a:gd name="T62" fmla="*/ 127 w 157"/>
                <a:gd name="T63" fmla="*/ 122 h 131"/>
                <a:gd name="T64" fmla="*/ 111 w 157"/>
                <a:gd name="T65" fmla="*/ 122 h 131"/>
                <a:gd name="T66" fmla="*/ 111 w 157"/>
                <a:gd name="T67" fmla="*/ 131 h 131"/>
                <a:gd name="T68" fmla="*/ 128 w 157"/>
                <a:gd name="T69" fmla="*/ 131 h 131"/>
                <a:gd name="T70" fmla="*/ 128 w 157"/>
                <a:gd name="T71" fmla="*/ 131 h 131"/>
                <a:gd name="T72" fmla="*/ 128 w 157"/>
                <a:gd name="T73" fmla="*/ 131 h 131"/>
                <a:gd name="T74" fmla="*/ 149 w 157"/>
                <a:gd name="T75" fmla="*/ 123 h 131"/>
                <a:gd name="T76" fmla="*/ 157 w 157"/>
                <a:gd name="T77" fmla="*/ 102 h 131"/>
                <a:gd name="T78" fmla="*/ 149 w 157"/>
                <a:gd name="T79" fmla="*/ 102 h 131"/>
                <a:gd name="T80" fmla="*/ 80 w 157"/>
                <a:gd name="T81" fmla="*/ 76 h 131"/>
                <a:gd name="T82" fmla="*/ 67 w 157"/>
                <a:gd name="T83" fmla="*/ 64 h 131"/>
                <a:gd name="T84" fmla="*/ 56 w 157"/>
                <a:gd name="T85" fmla="*/ 64 h 131"/>
                <a:gd name="T86" fmla="*/ 54 w 157"/>
                <a:gd name="T87" fmla="*/ 66 h 131"/>
                <a:gd name="T88" fmla="*/ 51 w 157"/>
                <a:gd name="T89" fmla="*/ 66 h 131"/>
                <a:gd name="T90" fmla="*/ 51 w 157"/>
                <a:gd name="T91" fmla="*/ 56 h 131"/>
                <a:gd name="T92" fmla="*/ 83 w 157"/>
                <a:gd name="T93" fmla="*/ 64 h 131"/>
                <a:gd name="T94" fmla="*/ 86 w 157"/>
                <a:gd name="T95" fmla="*/ 63 h 131"/>
                <a:gd name="T96" fmla="*/ 89 w 157"/>
                <a:gd name="T97" fmla="*/ 64 h 131"/>
                <a:gd name="T98" fmla="*/ 80 w 157"/>
                <a:gd name="T99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7" h="131">
                  <a:moveTo>
                    <a:pt x="149" y="102"/>
                  </a:moveTo>
                  <a:cubicBezTo>
                    <a:pt x="148" y="108"/>
                    <a:pt x="147" y="113"/>
                    <a:pt x="143" y="117"/>
                  </a:cubicBezTo>
                  <a:cubicBezTo>
                    <a:pt x="141" y="119"/>
                    <a:pt x="139" y="120"/>
                    <a:pt x="136" y="121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33" y="90"/>
                    <a:pt x="133" y="81"/>
                    <a:pt x="133" y="81"/>
                  </a:cubicBezTo>
                  <a:cubicBezTo>
                    <a:pt x="134" y="54"/>
                    <a:pt x="93" y="39"/>
                    <a:pt x="93" y="39"/>
                  </a:cubicBezTo>
                  <a:cubicBezTo>
                    <a:pt x="95" y="47"/>
                    <a:pt x="94" y="54"/>
                    <a:pt x="91" y="60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9" y="57"/>
                    <a:pt x="88" y="55"/>
                    <a:pt x="83" y="54"/>
                  </a:cubicBezTo>
                  <a:cubicBezTo>
                    <a:pt x="83" y="54"/>
                    <a:pt x="61" y="51"/>
                    <a:pt x="53" y="47"/>
                  </a:cubicBezTo>
                  <a:cubicBezTo>
                    <a:pt x="53" y="47"/>
                    <a:pt x="50" y="44"/>
                    <a:pt x="50" y="42"/>
                  </a:cubicBezTo>
                  <a:cubicBezTo>
                    <a:pt x="50" y="42"/>
                    <a:pt x="54" y="40"/>
                    <a:pt x="53" y="36"/>
                  </a:cubicBezTo>
                  <a:cubicBezTo>
                    <a:pt x="53" y="36"/>
                    <a:pt x="54" y="37"/>
                    <a:pt x="55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9" y="28"/>
                    <a:pt x="58" y="26"/>
                  </a:cubicBezTo>
                  <a:cubicBezTo>
                    <a:pt x="58" y="26"/>
                    <a:pt x="63" y="23"/>
                    <a:pt x="58" y="20"/>
                  </a:cubicBezTo>
                  <a:cubicBezTo>
                    <a:pt x="58" y="20"/>
                    <a:pt x="50" y="0"/>
                    <a:pt x="37" y="17"/>
                  </a:cubicBezTo>
                  <a:cubicBezTo>
                    <a:pt x="37" y="17"/>
                    <a:pt x="32" y="22"/>
                    <a:pt x="33" y="29"/>
                  </a:cubicBezTo>
                  <a:cubicBezTo>
                    <a:pt x="27" y="29"/>
                    <a:pt x="16" y="30"/>
                    <a:pt x="10" y="36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23" y="39"/>
                    <a:pt x="32" y="38"/>
                  </a:cubicBezTo>
                  <a:cubicBezTo>
                    <a:pt x="29" y="44"/>
                    <a:pt x="24" y="55"/>
                    <a:pt x="22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5" y="66"/>
                    <a:pt x="10" y="69"/>
                    <a:pt x="10" y="74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3" y="92"/>
                    <a:pt x="0" y="96"/>
                    <a:pt x="0" y="10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8" y="106"/>
                    <a:pt x="113" y="104"/>
                    <a:pt x="116" y="10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1" y="131"/>
                    <a:pt x="141" y="130"/>
                    <a:pt x="149" y="123"/>
                  </a:cubicBezTo>
                  <a:cubicBezTo>
                    <a:pt x="154" y="118"/>
                    <a:pt x="157" y="111"/>
                    <a:pt x="157" y="102"/>
                  </a:cubicBezTo>
                  <a:lnTo>
                    <a:pt x="149" y="102"/>
                  </a:lnTo>
                  <a:close/>
                  <a:moveTo>
                    <a:pt x="80" y="76"/>
                  </a:move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0" y="58"/>
                    <a:pt x="56" y="64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63"/>
                    <a:pt x="52" y="60"/>
                    <a:pt x="51" y="56"/>
                  </a:cubicBezTo>
                  <a:cubicBezTo>
                    <a:pt x="51" y="56"/>
                    <a:pt x="77" y="68"/>
                    <a:pt x="83" y="64"/>
                  </a:cubicBezTo>
                  <a:cubicBezTo>
                    <a:pt x="83" y="64"/>
                    <a:pt x="84" y="64"/>
                    <a:pt x="86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6" y="69"/>
                    <a:pt x="83" y="73"/>
                    <a:pt x="8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9" name="Freeform 35">
              <a:extLst>
                <a:ext uri="{FF2B5EF4-FFF2-40B4-BE49-F238E27FC236}">
                  <a16:creationId xmlns:a16="http://schemas.microsoft.com/office/drawing/2014/main" xmlns="" id="{5EAF91D6-3F63-4A92-8C35-35413D9E8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398463"/>
              <a:ext cx="374650" cy="66675"/>
            </a:xfrm>
            <a:custGeom>
              <a:avLst/>
              <a:gdLst>
                <a:gd name="T0" fmla="*/ 0 w 103"/>
                <a:gd name="T1" fmla="*/ 10 h 18"/>
                <a:gd name="T2" fmla="*/ 8 w 103"/>
                <a:gd name="T3" fmla="*/ 18 h 18"/>
                <a:gd name="T4" fmla="*/ 95 w 103"/>
                <a:gd name="T5" fmla="*/ 18 h 18"/>
                <a:gd name="T6" fmla="*/ 103 w 103"/>
                <a:gd name="T7" fmla="*/ 10 h 18"/>
                <a:gd name="T8" fmla="*/ 103 w 103"/>
                <a:gd name="T9" fmla="*/ 0 h 18"/>
                <a:gd name="T10" fmla="*/ 0 w 103"/>
                <a:gd name="T11" fmla="*/ 0 h 18"/>
                <a:gd name="T12" fmla="*/ 0 w 103"/>
                <a:gd name="T1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8">
                  <a:moveTo>
                    <a:pt x="0" y="10"/>
                  </a:moveTo>
                  <a:cubicBezTo>
                    <a:pt x="0" y="14"/>
                    <a:pt x="3" y="18"/>
                    <a:pt x="8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9" y="18"/>
                    <a:pt x="103" y="14"/>
                    <a:pt x="103" y="1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40" name="Freeform 5">
            <a:extLst>
              <a:ext uri="{FF2B5EF4-FFF2-40B4-BE49-F238E27FC236}">
                <a16:creationId xmlns:a16="http://schemas.microsoft.com/office/drawing/2014/main" xmlns="" id="{158CD1C3-6FBD-42E0-9FB4-F7AE66C2FC78}"/>
              </a:ext>
            </a:extLst>
          </p:cNvPr>
          <p:cNvSpPr>
            <a:spLocks noEditPoints="1"/>
          </p:cNvSpPr>
          <p:nvPr/>
        </p:nvSpPr>
        <p:spPr bwMode="auto">
          <a:xfrm>
            <a:off x="7492285" y="3827323"/>
            <a:ext cx="267154" cy="314464"/>
          </a:xfrm>
          <a:custGeom>
            <a:avLst/>
            <a:gdLst>
              <a:gd name="T0" fmla="*/ 86 w 125"/>
              <a:gd name="T1" fmla="*/ 78 h 144"/>
              <a:gd name="T2" fmla="*/ 85 w 125"/>
              <a:gd name="T3" fmla="*/ 77 h 144"/>
              <a:gd name="T4" fmla="*/ 105 w 125"/>
              <a:gd name="T5" fmla="*/ 64 h 144"/>
              <a:gd name="T6" fmla="*/ 84 w 125"/>
              <a:gd name="T7" fmla="*/ 77 h 144"/>
              <a:gd name="T8" fmla="*/ 84 w 125"/>
              <a:gd name="T9" fmla="*/ 77 h 144"/>
              <a:gd name="T10" fmla="*/ 83 w 125"/>
              <a:gd name="T11" fmla="*/ 78 h 144"/>
              <a:gd name="T12" fmla="*/ 77 w 125"/>
              <a:gd name="T13" fmla="*/ 68 h 144"/>
              <a:gd name="T14" fmla="*/ 66 w 125"/>
              <a:gd name="T15" fmla="*/ 44 h 144"/>
              <a:gd name="T16" fmla="*/ 66 w 125"/>
              <a:gd name="T17" fmla="*/ 44 h 144"/>
              <a:gd name="T18" fmla="*/ 125 w 125"/>
              <a:gd name="T19" fmla="*/ 60 h 144"/>
              <a:gd name="T20" fmla="*/ 65 w 125"/>
              <a:gd name="T21" fmla="*/ 43 h 144"/>
              <a:gd name="T22" fmla="*/ 65 w 125"/>
              <a:gd name="T23" fmla="*/ 41 h 144"/>
              <a:gd name="T24" fmla="*/ 99 w 125"/>
              <a:gd name="T25" fmla="*/ 30 h 144"/>
              <a:gd name="T26" fmla="*/ 64 w 125"/>
              <a:gd name="T27" fmla="*/ 40 h 144"/>
              <a:gd name="T28" fmla="*/ 63 w 125"/>
              <a:gd name="T29" fmla="*/ 40 h 144"/>
              <a:gd name="T30" fmla="*/ 63 w 125"/>
              <a:gd name="T31" fmla="*/ 40 h 144"/>
              <a:gd name="T32" fmla="*/ 26 w 125"/>
              <a:gd name="T33" fmla="*/ 16 h 144"/>
              <a:gd name="T34" fmla="*/ 61 w 125"/>
              <a:gd name="T35" fmla="*/ 40 h 144"/>
              <a:gd name="T36" fmla="*/ 60 w 125"/>
              <a:gd name="T37" fmla="*/ 40 h 144"/>
              <a:gd name="T38" fmla="*/ 0 w 125"/>
              <a:gd name="T39" fmla="*/ 46 h 144"/>
              <a:gd name="T40" fmla="*/ 59 w 125"/>
              <a:gd name="T41" fmla="*/ 42 h 144"/>
              <a:gd name="T42" fmla="*/ 58 w 125"/>
              <a:gd name="T43" fmla="*/ 42 h 144"/>
              <a:gd name="T44" fmla="*/ 39 w 125"/>
              <a:gd name="T45" fmla="*/ 63 h 144"/>
              <a:gd name="T46" fmla="*/ 57 w 125"/>
              <a:gd name="T47" fmla="*/ 43 h 144"/>
              <a:gd name="T48" fmla="*/ 57 w 125"/>
              <a:gd name="T49" fmla="*/ 44 h 144"/>
              <a:gd name="T50" fmla="*/ 43 w 125"/>
              <a:gd name="T51" fmla="*/ 137 h 144"/>
              <a:gd name="T52" fmla="*/ 49 w 125"/>
              <a:gd name="T53" fmla="*/ 143 h 144"/>
              <a:gd name="T54" fmla="*/ 59 w 125"/>
              <a:gd name="T55" fmla="*/ 136 h 144"/>
              <a:gd name="T56" fmla="*/ 54 w 125"/>
              <a:gd name="T57" fmla="*/ 85 h 144"/>
              <a:gd name="T58" fmla="*/ 83 w 125"/>
              <a:gd name="T59" fmla="*/ 79 h 144"/>
              <a:gd name="T60" fmla="*/ 83 w 125"/>
              <a:gd name="T61" fmla="*/ 79 h 144"/>
              <a:gd name="T62" fmla="*/ 77 w 125"/>
              <a:gd name="T63" fmla="*/ 93 h 144"/>
              <a:gd name="T64" fmla="*/ 83 w 125"/>
              <a:gd name="T65" fmla="*/ 80 h 144"/>
              <a:gd name="T66" fmla="*/ 87 w 125"/>
              <a:gd name="T67" fmla="*/ 131 h 144"/>
              <a:gd name="T68" fmla="*/ 92 w 125"/>
              <a:gd name="T69" fmla="*/ 135 h 144"/>
              <a:gd name="T70" fmla="*/ 95 w 125"/>
              <a:gd name="T71" fmla="*/ 132 h 144"/>
              <a:gd name="T72" fmla="*/ 87 w 125"/>
              <a:gd name="T73" fmla="*/ 79 h 144"/>
              <a:gd name="T74" fmla="*/ 87 w 125"/>
              <a:gd name="T75" fmla="*/ 79 h 144"/>
              <a:gd name="T76" fmla="*/ 97 w 125"/>
              <a:gd name="T77" fmla="*/ 90 h 144"/>
              <a:gd name="T78" fmla="*/ 87 w 125"/>
              <a:gd name="T79" fmla="*/ 78 h 144"/>
              <a:gd name="T80" fmla="*/ 87 w 125"/>
              <a:gd name="T81" fmla="*/ 78 h 144"/>
              <a:gd name="T82" fmla="*/ 120 w 125"/>
              <a:gd name="T83" fmla="*/ 81 h 144"/>
              <a:gd name="T84" fmla="*/ 86 w 125"/>
              <a:gd name="T85" fmla="*/ 78 h 144"/>
              <a:gd name="T86" fmla="*/ 83 w 125"/>
              <a:gd name="T87" fmla="*/ 79 h 144"/>
              <a:gd name="T88" fmla="*/ 55 w 125"/>
              <a:gd name="T89" fmla="*/ 76 h 144"/>
              <a:gd name="T90" fmla="*/ 65 w 125"/>
              <a:gd name="T91" fmla="*/ 45 h 144"/>
              <a:gd name="T92" fmla="*/ 76 w 125"/>
              <a:gd name="T93" fmla="*/ 68 h 144"/>
              <a:gd name="T94" fmla="*/ 64 w 125"/>
              <a:gd name="T95" fmla="*/ 71 h 144"/>
              <a:gd name="T96" fmla="*/ 83 w 125"/>
              <a:gd name="T97" fmla="*/ 78 h 144"/>
              <a:gd name="T98" fmla="*/ 83 w 125"/>
              <a:gd name="T99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144">
                <a:moveTo>
                  <a:pt x="86" y="78"/>
                </a:moveTo>
                <a:cubicBezTo>
                  <a:pt x="85" y="77"/>
                  <a:pt x="85" y="77"/>
                  <a:pt x="85" y="77"/>
                </a:cubicBezTo>
                <a:cubicBezTo>
                  <a:pt x="92" y="65"/>
                  <a:pt x="105" y="64"/>
                  <a:pt x="105" y="64"/>
                </a:cubicBezTo>
                <a:cubicBezTo>
                  <a:pt x="89" y="55"/>
                  <a:pt x="85" y="71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7"/>
                  <a:pt x="84" y="77"/>
                  <a:pt x="83" y="78"/>
                </a:cubicBezTo>
                <a:cubicBezTo>
                  <a:pt x="83" y="75"/>
                  <a:pt x="80" y="71"/>
                  <a:pt x="77" y="68"/>
                </a:cubicBezTo>
                <a:cubicBezTo>
                  <a:pt x="88" y="53"/>
                  <a:pt x="73" y="46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100" y="36"/>
                  <a:pt x="125" y="60"/>
                  <a:pt x="125" y="60"/>
                </a:cubicBezTo>
                <a:cubicBezTo>
                  <a:pt x="117" y="13"/>
                  <a:pt x="76" y="36"/>
                  <a:pt x="65" y="43"/>
                </a:cubicBezTo>
                <a:cubicBezTo>
                  <a:pt x="65" y="42"/>
                  <a:pt x="65" y="41"/>
                  <a:pt x="65" y="41"/>
                </a:cubicBezTo>
                <a:cubicBezTo>
                  <a:pt x="79" y="26"/>
                  <a:pt x="99" y="30"/>
                  <a:pt x="99" y="30"/>
                </a:cubicBezTo>
                <a:cubicBezTo>
                  <a:pt x="80" y="9"/>
                  <a:pt x="67" y="33"/>
                  <a:pt x="64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1" y="29"/>
                  <a:pt x="55" y="0"/>
                  <a:pt x="26" y="16"/>
                </a:cubicBezTo>
                <a:cubicBezTo>
                  <a:pt x="26" y="16"/>
                  <a:pt x="49" y="19"/>
                  <a:pt x="61" y="40"/>
                </a:cubicBezTo>
                <a:cubicBezTo>
                  <a:pt x="61" y="40"/>
                  <a:pt x="61" y="40"/>
                  <a:pt x="60" y="40"/>
                </a:cubicBezTo>
                <a:cubicBezTo>
                  <a:pt x="50" y="30"/>
                  <a:pt x="17" y="3"/>
                  <a:pt x="0" y="46"/>
                </a:cubicBezTo>
                <a:cubicBezTo>
                  <a:pt x="0" y="46"/>
                  <a:pt x="27" y="29"/>
                  <a:pt x="59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2" y="42"/>
                  <a:pt x="32" y="43"/>
                  <a:pt x="39" y="63"/>
                </a:cubicBezTo>
                <a:cubicBezTo>
                  <a:pt x="39" y="63"/>
                  <a:pt x="43" y="49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37" y="70"/>
                  <a:pt x="43" y="137"/>
                  <a:pt x="43" y="137"/>
                </a:cubicBezTo>
                <a:cubicBezTo>
                  <a:pt x="43" y="144"/>
                  <a:pt x="49" y="143"/>
                  <a:pt x="49" y="143"/>
                </a:cubicBezTo>
                <a:cubicBezTo>
                  <a:pt x="59" y="144"/>
                  <a:pt x="59" y="136"/>
                  <a:pt x="59" y="136"/>
                </a:cubicBezTo>
                <a:cubicBezTo>
                  <a:pt x="54" y="115"/>
                  <a:pt x="53" y="98"/>
                  <a:pt x="54" y="85"/>
                </a:cubicBezTo>
                <a:cubicBezTo>
                  <a:pt x="59" y="81"/>
                  <a:pt x="70" y="77"/>
                  <a:pt x="83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79" y="81"/>
                  <a:pt x="70" y="84"/>
                  <a:pt x="77" y="93"/>
                </a:cubicBezTo>
                <a:cubicBezTo>
                  <a:pt x="77" y="93"/>
                  <a:pt x="76" y="85"/>
                  <a:pt x="83" y="80"/>
                </a:cubicBezTo>
                <a:cubicBezTo>
                  <a:pt x="84" y="82"/>
                  <a:pt x="94" y="96"/>
                  <a:pt x="87" y="131"/>
                </a:cubicBezTo>
                <a:cubicBezTo>
                  <a:pt x="87" y="131"/>
                  <a:pt x="87" y="136"/>
                  <a:pt x="92" y="135"/>
                </a:cubicBezTo>
                <a:cubicBezTo>
                  <a:pt x="92" y="135"/>
                  <a:pt x="95" y="136"/>
                  <a:pt x="95" y="132"/>
                </a:cubicBezTo>
                <a:cubicBezTo>
                  <a:pt x="95" y="132"/>
                  <a:pt x="99" y="94"/>
                  <a:pt x="87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95" y="82"/>
                  <a:pt x="97" y="90"/>
                  <a:pt x="97" y="90"/>
                </a:cubicBezTo>
                <a:cubicBezTo>
                  <a:pt x="102" y="79"/>
                  <a:pt x="90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104" y="71"/>
                  <a:pt x="120" y="81"/>
                  <a:pt x="120" y="81"/>
                </a:cubicBezTo>
                <a:cubicBezTo>
                  <a:pt x="110" y="57"/>
                  <a:pt x="91" y="72"/>
                  <a:pt x="86" y="78"/>
                </a:cubicBezTo>
                <a:close/>
                <a:moveTo>
                  <a:pt x="83" y="79"/>
                </a:moveTo>
                <a:cubicBezTo>
                  <a:pt x="78" y="76"/>
                  <a:pt x="63" y="67"/>
                  <a:pt x="55" y="76"/>
                </a:cubicBezTo>
                <a:cubicBezTo>
                  <a:pt x="57" y="56"/>
                  <a:pt x="64" y="47"/>
                  <a:pt x="65" y="45"/>
                </a:cubicBezTo>
                <a:cubicBezTo>
                  <a:pt x="75" y="53"/>
                  <a:pt x="76" y="65"/>
                  <a:pt x="76" y="68"/>
                </a:cubicBezTo>
                <a:cubicBezTo>
                  <a:pt x="73" y="66"/>
                  <a:pt x="69" y="66"/>
                  <a:pt x="64" y="71"/>
                </a:cubicBezTo>
                <a:cubicBezTo>
                  <a:pt x="64" y="71"/>
                  <a:pt x="75" y="69"/>
                  <a:pt x="83" y="78"/>
                </a:cubicBezTo>
                <a:cubicBezTo>
                  <a:pt x="83" y="78"/>
                  <a:pt x="83" y="78"/>
                  <a:pt x="83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xmlns="" id="{81F914B3-EB9F-4836-B92F-C80BC63FB498}"/>
              </a:ext>
            </a:extLst>
          </p:cNvPr>
          <p:cNvSpPr/>
          <p:nvPr/>
        </p:nvSpPr>
        <p:spPr>
          <a:xfrm>
            <a:off x="5850062" y="3913829"/>
            <a:ext cx="1509254" cy="73553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xmlns="" id="{E2B4C80B-F5AB-4BFE-A37D-F6A685A3157F}"/>
              </a:ext>
            </a:extLst>
          </p:cNvPr>
          <p:cNvSpPr/>
          <p:nvPr/>
        </p:nvSpPr>
        <p:spPr>
          <a:xfrm>
            <a:off x="6932458" y="3818577"/>
            <a:ext cx="61865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xmlns="" id="{BCE3D564-4C0F-4A7A-91D7-AC5E3B177149}"/>
              </a:ext>
            </a:extLst>
          </p:cNvPr>
          <p:cNvSpPr/>
          <p:nvPr/>
        </p:nvSpPr>
        <p:spPr>
          <a:xfrm>
            <a:off x="5850062" y="4448288"/>
            <a:ext cx="1509254" cy="73553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xmlns="" id="{96FE7B54-26B0-47EA-AEB4-79604701E7E7}"/>
              </a:ext>
            </a:extLst>
          </p:cNvPr>
          <p:cNvSpPr/>
          <p:nvPr/>
        </p:nvSpPr>
        <p:spPr>
          <a:xfrm>
            <a:off x="6503147" y="4353036"/>
            <a:ext cx="61865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45" name="图片占位符 24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5" r="7835"/>
          <a:stretch>
            <a:fillRect/>
          </a:stretch>
        </p:blipFill>
        <p:spPr/>
      </p:pic>
      <p:pic>
        <p:nvPicPr>
          <p:cNvPr id="247" name="图片占位符 246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1" r="34181"/>
          <a:stretch>
            <a:fillRect/>
          </a:stretch>
        </p:blipFill>
        <p:spPr/>
      </p:pic>
      <p:pic>
        <p:nvPicPr>
          <p:cNvPr id="228" name="图片占位符 227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32" b="27732"/>
          <a:stretch>
            <a:fillRect/>
          </a:stretch>
        </p:blipFill>
        <p:spPr>
          <a:xfrm>
            <a:off x="4064000" y="4830763"/>
            <a:ext cx="4625975" cy="1158875"/>
          </a:xfrm>
        </p:spPr>
      </p:pic>
    </p:spTree>
    <p:extLst>
      <p:ext uri="{BB962C8B-B14F-4D97-AF65-F5344CB8AC3E}">
        <p14:creationId xmlns:p14="http://schemas.microsoft.com/office/powerpoint/2010/main" val="308874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7F434E4-ADBB-437E-999B-FF76680E6F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PROCESS RESGITER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D596BBF-48E9-4F63-950A-C0DDA5AD74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6" name="Freeform 61">
            <a:extLst>
              <a:ext uri="{FF2B5EF4-FFF2-40B4-BE49-F238E27FC236}">
                <a16:creationId xmlns:a16="http://schemas.microsoft.com/office/drawing/2014/main" xmlns="" id="{1D23A920-42B3-4A44-80B2-8E83A2668EB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306651" y="3350599"/>
            <a:ext cx="542084" cy="839386"/>
          </a:xfrm>
          <a:custGeom>
            <a:avLst/>
            <a:gdLst>
              <a:gd name="T0" fmla="*/ 10 w 352"/>
              <a:gd name="T1" fmla="*/ 492 h 548"/>
              <a:gd name="T2" fmla="*/ 25 w 352"/>
              <a:gd name="T3" fmla="*/ 197 h 548"/>
              <a:gd name="T4" fmla="*/ 34 w 352"/>
              <a:gd name="T5" fmla="*/ 197 h 548"/>
              <a:gd name="T6" fmla="*/ 69 w 352"/>
              <a:gd name="T7" fmla="*/ 203 h 548"/>
              <a:gd name="T8" fmla="*/ 108 w 352"/>
              <a:gd name="T9" fmla="*/ 197 h 548"/>
              <a:gd name="T10" fmla="*/ 145 w 352"/>
              <a:gd name="T11" fmla="*/ 183 h 548"/>
              <a:gd name="T12" fmla="*/ 192 w 352"/>
              <a:gd name="T13" fmla="*/ 167 h 548"/>
              <a:gd name="T14" fmla="*/ 194 w 352"/>
              <a:gd name="T15" fmla="*/ 208 h 548"/>
              <a:gd name="T16" fmla="*/ 171 w 352"/>
              <a:gd name="T17" fmla="*/ 229 h 548"/>
              <a:gd name="T18" fmla="*/ 176 w 352"/>
              <a:gd name="T19" fmla="*/ 267 h 548"/>
              <a:gd name="T20" fmla="*/ 131 w 352"/>
              <a:gd name="T21" fmla="*/ 344 h 548"/>
              <a:gd name="T22" fmla="*/ 141 w 352"/>
              <a:gd name="T23" fmla="*/ 423 h 548"/>
              <a:gd name="T24" fmla="*/ 161 w 352"/>
              <a:gd name="T25" fmla="*/ 485 h 548"/>
              <a:gd name="T26" fmla="*/ 121 w 352"/>
              <a:gd name="T27" fmla="*/ 508 h 548"/>
              <a:gd name="T28" fmla="*/ 198 w 352"/>
              <a:gd name="T29" fmla="*/ 522 h 548"/>
              <a:gd name="T30" fmla="*/ 216 w 352"/>
              <a:gd name="T31" fmla="*/ 488 h 548"/>
              <a:gd name="T32" fmla="*/ 201 w 352"/>
              <a:gd name="T33" fmla="*/ 433 h 548"/>
              <a:gd name="T34" fmla="*/ 204 w 352"/>
              <a:gd name="T35" fmla="*/ 355 h 548"/>
              <a:gd name="T36" fmla="*/ 252 w 352"/>
              <a:gd name="T37" fmla="*/ 495 h 548"/>
              <a:gd name="T38" fmla="*/ 257 w 352"/>
              <a:gd name="T39" fmla="*/ 371 h 548"/>
              <a:gd name="T40" fmla="*/ 275 w 352"/>
              <a:gd name="T41" fmla="*/ 430 h 548"/>
              <a:gd name="T42" fmla="*/ 291 w 352"/>
              <a:gd name="T43" fmla="*/ 516 h 548"/>
              <a:gd name="T44" fmla="*/ 290 w 352"/>
              <a:gd name="T45" fmla="*/ 539 h 548"/>
              <a:gd name="T46" fmla="*/ 329 w 352"/>
              <a:gd name="T47" fmla="*/ 542 h 548"/>
              <a:gd name="T48" fmla="*/ 340 w 352"/>
              <a:gd name="T49" fmla="*/ 478 h 548"/>
              <a:gd name="T50" fmla="*/ 320 w 352"/>
              <a:gd name="T51" fmla="*/ 397 h 548"/>
              <a:gd name="T52" fmla="*/ 312 w 352"/>
              <a:gd name="T53" fmla="*/ 352 h 548"/>
              <a:gd name="T54" fmla="*/ 312 w 352"/>
              <a:gd name="T55" fmla="*/ 285 h 548"/>
              <a:gd name="T56" fmla="*/ 335 w 352"/>
              <a:gd name="T57" fmla="*/ 328 h 548"/>
              <a:gd name="T58" fmla="*/ 340 w 352"/>
              <a:gd name="T59" fmla="*/ 274 h 548"/>
              <a:gd name="T60" fmla="*/ 322 w 352"/>
              <a:gd name="T61" fmla="*/ 262 h 548"/>
              <a:gd name="T62" fmla="*/ 324 w 352"/>
              <a:gd name="T63" fmla="*/ 239 h 548"/>
              <a:gd name="T64" fmla="*/ 346 w 352"/>
              <a:gd name="T65" fmla="*/ 225 h 548"/>
              <a:gd name="T66" fmla="*/ 349 w 352"/>
              <a:gd name="T67" fmla="*/ 206 h 548"/>
              <a:gd name="T68" fmla="*/ 338 w 352"/>
              <a:gd name="T69" fmla="*/ 152 h 548"/>
              <a:gd name="T70" fmla="*/ 325 w 352"/>
              <a:gd name="T71" fmla="*/ 109 h 548"/>
              <a:gd name="T72" fmla="*/ 311 w 352"/>
              <a:gd name="T73" fmla="*/ 68 h 548"/>
              <a:gd name="T74" fmla="*/ 266 w 352"/>
              <a:gd name="T75" fmla="*/ 63 h 548"/>
              <a:gd name="T76" fmla="*/ 243 w 352"/>
              <a:gd name="T77" fmla="*/ 68 h 548"/>
              <a:gd name="T78" fmla="*/ 238 w 352"/>
              <a:gd name="T79" fmla="*/ 36 h 548"/>
              <a:gd name="T80" fmla="*/ 204 w 352"/>
              <a:gd name="T81" fmla="*/ 0 h 548"/>
              <a:gd name="T82" fmla="*/ 183 w 352"/>
              <a:gd name="T83" fmla="*/ 41 h 548"/>
              <a:gd name="T84" fmla="*/ 182 w 352"/>
              <a:gd name="T85" fmla="*/ 89 h 548"/>
              <a:gd name="T86" fmla="*/ 151 w 352"/>
              <a:gd name="T87" fmla="*/ 120 h 548"/>
              <a:gd name="T88" fmla="*/ 120 w 352"/>
              <a:gd name="T89" fmla="*/ 146 h 548"/>
              <a:gd name="T90" fmla="*/ 94 w 352"/>
              <a:gd name="T91" fmla="*/ 160 h 548"/>
              <a:gd name="T92" fmla="*/ 59 w 352"/>
              <a:gd name="T93" fmla="*/ 172 h 548"/>
              <a:gd name="T94" fmla="*/ 27 w 352"/>
              <a:gd name="T95" fmla="*/ 158 h 548"/>
              <a:gd name="T96" fmla="*/ 12 w 352"/>
              <a:gd name="T97" fmla="*/ 149 h 548"/>
              <a:gd name="T98" fmla="*/ 14 w 352"/>
              <a:gd name="T99" fmla="*/ 161 h 548"/>
              <a:gd name="T100" fmla="*/ 325 w 352"/>
              <a:gd name="T101" fmla="*/ 114 h 548"/>
              <a:gd name="T102" fmla="*/ 319 w 352"/>
              <a:gd name="T103" fmla="*/ 114 h 548"/>
              <a:gd name="T104" fmla="*/ 314 w 352"/>
              <a:gd name="T105" fmla="*/ 253 h 548"/>
              <a:gd name="T106" fmla="*/ 308 w 352"/>
              <a:gd name="T107" fmla="*/ 242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2" h="548">
                <a:moveTo>
                  <a:pt x="16" y="192"/>
                </a:moveTo>
                <a:cubicBezTo>
                  <a:pt x="15" y="493"/>
                  <a:pt x="15" y="493"/>
                  <a:pt x="15" y="493"/>
                </a:cubicBezTo>
                <a:cubicBezTo>
                  <a:pt x="13" y="493"/>
                  <a:pt x="11" y="492"/>
                  <a:pt x="10" y="492"/>
                </a:cubicBezTo>
                <a:cubicBezTo>
                  <a:pt x="10" y="492"/>
                  <a:pt x="10" y="492"/>
                  <a:pt x="10" y="492"/>
                </a:cubicBezTo>
                <a:cubicBezTo>
                  <a:pt x="13" y="493"/>
                  <a:pt x="16" y="493"/>
                  <a:pt x="19" y="493"/>
                </a:cubicBezTo>
                <a:cubicBezTo>
                  <a:pt x="25" y="197"/>
                  <a:pt x="25" y="197"/>
                  <a:pt x="25" y="197"/>
                </a:cubicBezTo>
                <a:cubicBezTo>
                  <a:pt x="28" y="196"/>
                  <a:pt x="31" y="194"/>
                  <a:pt x="31" y="194"/>
                </a:cubicBezTo>
                <a:cubicBezTo>
                  <a:pt x="32" y="201"/>
                  <a:pt x="32" y="201"/>
                  <a:pt x="32" y="201"/>
                </a:cubicBezTo>
                <a:cubicBezTo>
                  <a:pt x="34" y="197"/>
                  <a:pt x="34" y="197"/>
                  <a:pt x="34" y="197"/>
                </a:cubicBezTo>
                <a:cubicBezTo>
                  <a:pt x="34" y="197"/>
                  <a:pt x="37" y="203"/>
                  <a:pt x="45" y="204"/>
                </a:cubicBezTo>
                <a:cubicBezTo>
                  <a:pt x="52" y="205"/>
                  <a:pt x="54" y="201"/>
                  <a:pt x="56" y="199"/>
                </a:cubicBezTo>
                <a:cubicBezTo>
                  <a:pt x="59" y="198"/>
                  <a:pt x="63" y="201"/>
                  <a:pt x="69" y="203"/>
                </a:cubicBezTo>
                <a:cubicBezTo>
                  <a:pt x="74" y="204"/>
                  <a:pt x="77" y="201"/>
                  <a:pt x="82" y="198"/>
                </a:cubicBezTo>
                <a:cubicBezTo>
                  <a:pt x="87" y="195"/>
                  <a:pt x="95" y="200"/>
                  <a:pt x="98" y="200"/>
                </a:cubicBezTo>
                <a:cubicBezTo>
                  <a:pt x="101" y="200"/>
                  <a:pt x="106" y="198"/>
                  <a:pt x="108" y="197"/>
                </a:cubicBezTo>
                <a:cubicBezTo>
                  <a:pt x="111" y="195"/>
                  <a:pt x="123" y="193"/>
                  <a:pt x="126" y="194"/>
                </a:cubicBezTo>
                <a:cubicBezTo>
                  <a:pt x="130" y="194"/>
                  <a:pt x="130" y="192"/>
                  <a:pt x="132" y="188"/>
                </a:cubicBezTo>
                <a:cubicBezTo>
                  <a:pt x="135" y="184"/>
                  <a:pt x="141" y="184"/>
                  <a:pt x="145" y="183"/>
                </a:cubicBezTo>
                <a:cubicBezTo>
                  <a:pt x="149" y="182"/>
                  <a:pt x="155" y="179"/>
                  <a:pt x="163" y="172"/>
                </a:cubicBezTo>
                <a:cubicBezTo>
                  <a:pt x="171" y="166"/>
                  <a:pt x="186" y="154"/>
                  <a:pt x="186" y="154"/>
                </a:cubicBezTo>
                <a:cubicBezTo>
                  <a:pt x="185" y="156"/>
                  <a:pt x="194" y="163"/>
                  <a:pt x="192" y="167"/>
                </a:cubicBezTo>
                <a:cubicBezTo>
                  <a:pt x="189" y="171"/>
                  <a:pt x="194" y="181"/>
                  <a:pt x="194" y="181"/>
                </a:cubicBezTo>
                <a:cubicBezTo>
                  <a:pt x="194" y="181"/>
                  <a:pt x="192" y="182"/>
                  <a:pt x="190" y="186"/>
                </a:cubicBezTo>
                <a:cubicBezTo>
                  <a:pt x="188" y="189"/>
                  <a:pt x="194" y="208"/>
                  <a:pt x="194" y="208"/>
                </a:cubicBezTo>
                <a:cubicBezTo>
                  <a:pt x="194" y="208"/>
                  <a:pt x="194" y="208"/>
                  <a:pt x="184" y="208"/>
                </a:cubicBezTo>
                <a:cubicBezTo>
                  <a:pt x="173" y="208"/>
                  <a:pt x="180" y="214"/>
                  <a:pt x="177" y="217"/>
                </a:cubicBezTo>
                <a:cubicBezTo>
                  <a:pt x="173" y="221"/>
                  <a:pt x="172" y="221"/>
                  <a:pt x="171" y="229"/>
                </a:cubicBezTo>
                <a:cubicBezTo>
                  <a:pt x="171" y="238"/>
                  <a:pt x="169" y="247"/>
                  <a:pt x="170" y="255"/>
                </a:cubicBezTo>
                <a:cubicBezTo>
                  <a:pt x="170" y="263"/>
                  <a:pt x="169" y="265"/>
                  <a:pt x="169" y="265"/>
                </a:cubicBezTo>
                <a:cubicBezTo>
                  <a:pt x="169" y="265"/>
                  <a:pt x="171" y="265"/>
                  <a:pt x="176" y="267"/>
                </a:cubicBezTo>
                <a:cubicBezTo>
                  <a:pt x="181" y="268"/>
                  <a:pt x="180" y="273"/>
                  <a:pt x="180" y="273"/>
                </a:cubicBezTo>
                <a:cubicBezTo>
                  <a:pt x="180" y="273"/>
                  <a:pt x="187" y="268"/>
                  <a:pt x="178" y="276"/>
                </a:cubicBezTo>
                <a:cubicBezTo>
                  <a:pt x="170" y="285"/>
                  <a:pt x="141" y="336"/>
                  <a:pt x="131" y="344"/>
                </a:cubicBezTo>
                <a:cubicBezTo>
                  <a:pt x="131" y="344"/>
                  <a:pt x="125" y="365"/>
                  <a:pt x="124" y="373"/>
                </a:cubicBezTo>
                <a:cubicBezTo>
                  <a:pt x="123" y="382"/>
                  <a:pt x="127" y="391"/>
                  <a:pt x="130" y="398"/>
                </a:cubicBezTo>
                <a:cubicBezTo>
                  <a:pt x="132" y="405"/>
                  <a:pt x="136" y="407"/>
                  <a:pt x="141" y="423"/>
                </a:cubicBezTo>
                <a:cubicBezTo>
                  <a:pt x="146" y="440"/>
                  <a:pt x="146" y="448"/>
                  <a:pt x="150" y="457"/>
                </a:cubicBezTo>
                <a:cubicBezTo>
                  <a:pt x="155" y="466"/>
                  <a:pt x="165" y="471"/>
                  <a:pt x="161" y="472"/>
                </a:cubicBezTo>
                <a:cubicBezTo>
                  <a:pt x="158" y="473"/>
                  <a:pt x="161" y="485"/>
                  <a:pt x="161" y="485"/>
                </a:cubicBezTo>
                <a:cubicBezTo>
                  <a:pt x="161" y="485"/>
                  <a:pt x="156" y="493"/>
                  <a:pt x="153" y="495"/>
                </a:cubicBezTo>
                <a:cubicBezTo>
                  <a:pt x="149" y="497"/>
                  <a:pt x="142" y="498"/>
                  <a:pt x="132" y="498"/>
                </a:cubicBezTo>
                <a:cubicBezTo>
                  <a:pt x="121" y="497"/>
                  <a:pt x="116" y="499"/>
                  <a:pt x="121" y="508"/>
                </a:cubicBezTo>
                <a:cubicBezTo>
                  <a:pt x="121" y="509"/>
                  <a:pt x="122" y="509"/>
                  <a:pt x="123" y="510"/>
                </a:cubicBezTo>
                <a:cubicBezTo>
                  <a:pt x="126" y="512"/>
                  <a:pt x="129" y="513"/>
                  <a:pt x="132" y="515"/>
                </a:cubicBezTo>
                <a:cubicBezTo>
                  <a:pt x="154" y="517"/>
                  <a:pt x="176" y="520"/>
                  <a:pt x="198" y="522"/>
                </a:cubicBezTo>
                <a:cubicBezTo>
                  <a:pt x="205" y="522"/>
                  <a:pt x="209" y="523"/>
                  <a:pt x="211" y="522"/>
                </a:cubicBezTo>
                <a:cubicBezTo>
                  <a:pt x="211" y="522"/>
                  <a:pt x="211" y="521"/>
                  <a:pt x="212" y="521"/>
                </a:cubicBezTo>
                <a:cubicBezTo>
                  <a:pt x="210" y="517"/>
                  <a:pt x="216" y="497"/>
                  <a:pt x="216" y="488"/>
                </a:cubicBezTo>
                <a:cubicBezTo>
                  <a:pt x="216" y="480"/>
                  <a:pt x="211" y="476"/>
                  <a:pt x="206" y="471"/>
                </a:cubicBezTo>
                <a:cubicBezTo>
                  <a:pt x="202" y="466"/>
                  <a:pt x="206" y="462"/>
                  <a:pt x="205" y="456"/>
                </a:cubicBezTo>
                <a:cubicBezTo>
                  <a:pt x="204" y="450"/>
                  <a:pt x="202" y="444"/>
                  <a:pt x="201" y="433"/>
                </a:cubicBezTo>
                <a:cubicBezTo>
                  <a:pt x="200" y="421"/>
                  <a:pt x="190" y="393"/>
                  <a:pt x="182" y="383"/>
                </a:cubicBezTo>
                <a:cubicBezTo>
                  <a:pt x="175" y="374"/>
                  <a:pt x="173" y="376"/>
                  <a:pt x="181" y="374"/>
                </a:cubicBezTo>
                <a:cubicBezTo>
                  <a:pt x="189" y="372"/>
                  <a:pt x="196" y="365"/>
                  <a:pt x="204" y="355"/>
                </a:cubicBezTo>
                <a:cubicBezTo>
                  <a:pt x="211" y="346"/>
                  <a:pt x="226" y="328"/>
                  <a:pt x="232" y="327"/>
                </a:cubicBezTo>
                <a:cubicBezTo>
                  <a:pt x="236" y="326"/>
                  <a:pt x="243" y="339"/>
                  <a:pt x="248" y="351"/>
                </a:cubicBezTo>
                <a:cubicBezTo>
                  <a:pt x="252" y="495"/>
                  <a:pt x="252" y="495"/>
                  <a:pt x="252" y="495"/>
                </a:cubicBezTo>
                <a:cubicBezTo>
                  <a:pt x="253" y="495"/>
                  <a:pt x="255" y="495"/>
                  <a:pt x="256" y="496"/>
                </a:cubicBezTo>
                <a:cubicBezTo>
                  <a:pt x="254" y="364"/>
                  <a:pt x="254" y="364"/>
                  <a:pt x="254" y="364"/>
                </a:cubicBezTo>
                <a:cubicBezTo>
                  <a:pt x="256" y="368"/>
                  <a:pt x="257" y="370"/>
                  <a:pt x="257" y="371"/>
                </a:cubicBezTo>
                <a:cubicBezTo>
                  <a:pt x="260" y="376"/>
                  <a:pt x="266" y="389"/>
                  <a:pt x="268" y="396"/>
                </a:cubicBezTo>
                <a:cubicBezTo>
                  <a:pt x="271" y="404"/>
                  <a:pt x="268" y="408"/>
                  <a:pt x="269" y="413"/>
                </a:cubicBezTo>
                <a:cubicBezTo>
                  <a:pt x="270" y="419"/>
                  <a:pt x="274" y="420"/>
                  <a:pt x="275" y="430"/>
                </a:cubicBezTo>
                <a:cubicBezTo>
                  <a:pt x="276" y="440"/>
                  <a:pt x="289" y="453"/>
                  <a:pt x="286" y="458"/>
                </a:cubicBezTo>
                <a:cubicBezTo>
                  <a:pt x="284" y="464"/>
                  <a:pt x="292" y="478"/>
                  <a:pt x="291" y="487"/>
                </a:cubicBezTo>
                <a:cubicBezTo>
                  <a:pt x="290" y="497"/>
                  <a:pt x="293" y="509"/>
                  <a:pt x="291" y="516"/>
                </a:cubicBezTo>
                <a:cubicBezTo>
                  <a:pt x="289" y="523"/>
                  <a:pt x="291" y="535"/>
                  <a:pt x="291" y="535"/>
                </a:cubicBezTo>
                <a:cubicBezTo>
                  <a:pt x="291" y="537"/>
                  <a:pt x="292" y="539"/>
                  <a:pt x="292" y="541"/>
                </a:cubicBezTo>
                <a:cubicBezTo>
                  <a:pt x="292" y="540"/>
                  <a:pt x="291" y="540"/>
                  <a:pt x="290" y="539"/>
                </a:cubicBezTo>
                <a:cubicBezTo>
                  <a:pt x="291" y="541"/>
                  <a:pt x="293" y="542"/>
                  <a:pt x="295" y="544"/>
                </a:cubicBezTo>
                <a:cubicBezTo>
                  <a:pt x="302" y="548"/>
                  <a:pt x="317" y="546"/>
                  <a:pt x="325" y="545"/>
                </a:cubicBezTo>
                <a:cubicBezTo>
                  <a:pt x="328" y="543"/>
                  <a:pt x="329" y="542"/>
                  <a:pt x="329" y="542"/>
                </a:cubicBezTo>
                <a:cubicBezTo>
                  <a:pt x="329" y="541"/>
                  <a:pt x="330" y="536"/>
                  <a:pt x="333" y="530"/>
                </a:cubicBezTo>
                <a:cubicBezTo>
                  <a:pt x="336" y="524"/>
                  <a:pt x="338" y="516"/>
                  <a:pt x="339" y="506"/>
                </a:cubicBezTo>
                <a:cubicBezTo>
                  <a:pt x="340" y="497"/>
                  <a:pt x="340" y="488"/>
                  <a:pt x="340" y="478"/>
                </a:cubicBezTo>
                <a:cubicBezTo>
                  <a:pt x="341" y="468"/>
                  <a:pt x="336" y="455"/>
                  <a:pt x="332" y="434"/>
                </a:cubicBezTo>
                <a:cubicBezTo>
                  <a:pt x="328" y="412"/>
                  <a:pt x="327" y="413"/>
                  <a:pt x="322" y="405"/>
                </a:cubicBezTo>
                <a:cubicBezTo>
                  <a:pt x="317" y="396"/>
                  <a:pt x="318" y="403"/>
                  <a:pt x="320" y="397"/>
                </a:cubicBezTo>
                <a:cubicBezTo>
                  <a:pt x="321" y="391"/>
                  <a:pt x="317" y="388"/>
                  <a:pt x="315" y="385"/>
                </a:cubicBezTo>
                <a:cubicBezTo>
                  <a:pt x="313" y="381"/>
                  <a:pt x="313" y="371"/>
                  <a:pt x="315" y="363"/>
                </a:cubicBezTo>
                <a:cubicBezTo>
                  <a:pt x="316" y="356"/>
                  <a:pt x="312" y="355"/>
                  <a:pt x="312" y="352"/>
                </a:cubicBezTo>
                <a:cubicBezTo>
                  <a:pt x="311" y="348"/>
                  <a:pt x="313" y="348"/>
                  <a:pt x="311" y="337"/>
                </a:cubicBezTo>
                <a:cubicBezTo>
                  <a:pt x="309" y="326"/>
                  <a:pt x="308" y="305"/>
                  <a:pt x="308" y="296"/>
                </a:cubicBezTo>
                <a:cubicBezTo>
                  <a:pt x="308" y="286"/>
                  <a:pt x="312" y="285"/>
                  <a:pt x="312" y="285"/>
                </a:cubicBezTo>
                <a:cubicBezTo>
                  <a:pt x="312" y="322"/>
                  <a:pt x="312" y="322"/>
                  <a:pt x="312" y="322"/>
                </a:cubicBezTo>
                <a:cubicBezTo>
                  <a:pt x="312" y="325"/>
                  <a:pt x="316" y="329"/>
                  <a:pt x="316" y="329"/>
                </a:cubicBezTo>
                <a:cubicBezTo>
                  <a:pt x="316" y="329"/>
                  <a:pt x="332" y="329"/>
                  <a:pt x="335" y="328"/>
                </a:cubicBezTo>
                <a:cubicBezTo>
                  <a:pt x="336" y="328"/>
                  <a:pt x="336" y="328"/>
                  <a:pt x="337" y="328"/>
                </a:cubicBezTo>
                <a:cubicBezTo>
                  <a:pt x="339" y="327"/>
                  <a:pt x="340" y="324"/>
                  <a:pt x="340" y="324"/>
                </a:cubicBezTo>
                <a:cubicBezTo>
                  <a:pt x="340" y="274"/>
                  <a:pt x="340" y="274"/>
                  <a:pt x="340" y="274"/>
                </a:cubicBezTo>
                <a:cubicBezTo>
                  <a:pt x="340" y="271"/>
                  <a:pt x="337" y="270"/>
                  <a:pt x="337" y="270"/>
                </a:cubicBezTo>
                <a:cubicBezTo>
                  <a:pt x="335" y="264"/>
                  <a:pt x="335" y="264"/>
                  <a:pt x="335" y="264"/>
                </a:cubicBezTo>
                <a:cubicBezTo>
                  <a:pt x="332" y="261"/>
                  <a:pt x="326" y="261"/>
                  <a:pt x="322" y="262"/>
                </a:cubicBezTo>
                <a:cubicBezTo>
                  <a:pt x="318" y="254"/>
                  <a:pt x="318" y="254"/>
                  <a:pt x="318" y="254"/>
                </a:cubicBezTo>
                <a:cubicBezTo>
                  <a:pt x="318" y="254"/>
                  <a:pt x="319" y="250"/>
                  <a:pt x="320" y="246"/>
                </a:cubicBezTo>
                <a:cubicBezTo>
                  <a:pt x="320" y="242"/>
                  <a:pt x="318" y="243"/>
                  <a:pt x="324" y="239"/>
                </a:cubicBezTo>
                <a:cubicBezTo>
                  <a:pt x="330" y="234"/>
                  <a:pt x="337" y="226"/>
                  <a:pt x="339" y="214"/>
                </a:cubicBezTo>
                <a:cubicBezTo>
                  <a:pt x="341" y="201"/>
                  <a:pt x="343" y="200"/>
                  <a:pt x="343" y="200"/>
                </a:cubicBezTo>
                <a:cubicBezTo>
                  <a:pt x="345" y="205"/>
                  <a:pt x="347" y="222"/>
                  <a:pt x="346" y="225"/>
                </a:cubicBezTo>
                <a:cubicBezTo>
                  <a:pt x="346" y="229"/>
                  <a:pt x="344" y="230"/>
                  <a:pt x="344" y="230"/>
                </a:cubicBezTo>
                <a:cubicBezTo>
                  <a:pt x="344" y="239"/>
                  <a:pt x="350" y="230"/>
                  <a:pt x="350" y="230"/>
                </a:cubicBezTo>
                <a:cubicBezTo>
                  <a:pt x="352" y="227"/>
                  <a:pt x="349" y="213"/>
                  <a:pt x="349" y="206"/>
                </a:cubicBezTo>
                <a:cubicBezTo>
                  <a:pt x="349" y="198"/>
                  <a:pt x="348" y="191"/>
                  <a:pt x="348" y="180"/>
                </a:cubicBezTo>
                <a:cubicBezTo>
                  <a:pt x="347" y="168"/>
                  <a:pt x="346" y="165"/>
                  <a:pt x="343" y="157"/>
                </a:cubicBezTo>
                <a:cubicBezTo>
                  <a:pt x="340" y="149"/>
                  <a:pt x="340" y="161"/>
                  <a:pt x="338" y="152"/>
                </a:cubicBezTo>
                <a:cubicBezTo>
                  <a:pt x="337" y="147"/>
                  <a:pt x="334" y="141"/>
                  <a:pt x="331" y="135"/>
                </a:cubicBezTo>
                <a:cubicBezTo>
                  <a:pt x="331" y="127"/>
                  <a:pt x="331" y="119"/>
                  <a:pt x="331" y="116"/>
                </a:cubicBezTo>
                <a:cubicBezTo>
                  <a:pt x="330" y="110"/>
                  <a:pt x="327" y="110"/>
                  <a:pt x="325" y="109"/>
                </a:cubicBezTo>
                <a:cubicBezTo>
                  <a:pt x="324" y="108"/>
                  <a:pt x="321" y="108"/>
                  <a:pt x="319" y="103"/>
                </a:cubicBezTo>
                <a:cubicBezTo>
                  <a:pt x="318" y="99"/>
                  <a:pt x="321" y="99"/>
                  <a:pt x="322" y="88"/>
                </a:cubicBezTo>
                <a:cubicBezTo>
                  <a:pt x="323" y="76"/>
                  <a:pt x="314" y="74"/>
                  <a:pt x="311" y="68"/>
                </a:cubicBezTo>
                <a:cubicBezTo>
                  <a:pt x="308" y="63"/>
                  <a:pt x="299" y="62"/>
                  <a:pt x="292" y="62"/>
                </a:cubicBezTo>
                <a:cubicBezTo>
                  <a:pt x="285" y="61"/>
                  <a:pt x="280" y="64"/>
                  <a:pt x="276" y="66"/>
                </a:cubicBezTo>
                <a:cubicBezTo>
                  <a:pt x="273" y="68"/>
                  <a:pt x="271" y="65"/>
                  <a:pt x="266" y="63"/>
                </a:cubicBezTo>
                <a:cubicBezTo>
                  <a:pt x="262" y="61"/>
                  <a:pt x="262" y="60"/>
                  <a:pt x="255" y="63"/>
                </a:cubicBezTo>
                <a:cubicBezTo>
                  <a:pt x="249" y="66"/>
                  <a:pt x="244" y="68"/>
                  <a:pt x="244" y="68"/>
                </a:cubicBezTo>
                <a:cubicBezTo>
                  <a:pt x="244" y="68"/>
                  <a:pt x="244" y="73"/>
                  <a:pt x="243" y="68"/>
                </a:cubicBezTo>
                <a:cubicBezTo>
                  <a:pt x="241" y="63"/>
                  <a:pt x="237" y="66"/>
                  <a:pt x="235" y="63"/>
                </a:cubicBezTo>
                <a:cubicBezTo>
                  <a:pt x="233" y="61"/>
                  <a:pt x="234" y="60"/>
                  <a:pt x="238" y="53"/>
                </a:cubicBezTo>
                <a:cubicBezTo>
                  <a:pt x="241" y="46"/>
                  <a:pt x="236" y="42"/>
                  <a:pt x="238" y="36"/>
                </a:cubicBezTo>
                <a:cubicBezTo>
                  <a:pt x="239" y="31"/>
                  <a:pt x="239" y="18"/>
                  <a:pt x="236" y="13"/>
                </a:cubicBezTo>
                <a:cubicBezTo>
                  <a:pt x="233" y="7"/>
                  <a:pt x="227" y="3"/>
                  <a:pt x="223" y="2"/>
                </a:cubicBezTo>
                <a:cubicBezTo>
                  <a:pt x="219" y="2"/>
                  <a:pt x="208" y="0"/>
                  <a:pt x="204" y="0"/>
                </a:cubicBezTo>
                <a:cubicBezTo>
                  <a:pt x="199" y="0"/>
                  <a:pt x="193" y="4"/>
                  <a:pt x="189" y="8"/>
                </a:cubicBezTo>
                <a:cubicBezTo>
                  <a:pt x="184" y="12"/>
                  <a:pt x="184" y="16"/>
                  <a:pt x="183" y="21"/>
                </a:cubicBezTo>
                <a:cubicBezTo>
                  <a:pt x="181" y="26"/>
                  <a:pt x="183" y="41"/>
                  <a:pt x="183" y="41"/>
                </a:cubicBezTo>
                <a:cubicBezTo>
                  <a:pt x="180" y="51"/>
                  <a:pt x="188" y="59"/>
                  <a:pt x="188" y="59"/>
                </a:cubicBezTo>
                <a:cubicBezTo>
                  <a:pt x="186" y="68"/>
                  <a:pt x="195" y="76"/>
                  <a:pt x="195" y="76"/>
                </a:cubicBezTo>
                <a:cubicBezTo>
                  <a:pt x="192" y="85"/>
                  <a:pt x="186" y="90"/>
                  <a:pt x="182" y="89"/>
                </a:cubicBezTo>
                <a:cubicBezTo>
                  <a:pt x="178" y="89"/>
                  <a:pt x="175" y="93"/>
                  <a:pt x="171" y="97"/>
                </a:cubicBezTo>
                <a:cubicBezTo>
                  <a:pt x="166" y="101"/>
                  <a:pt x="164" y="101"/>
                  <a:pt x="160" y="105"/>
                </a:cubicBezTo>
                <a:cubicBezTo>
                  <a:pt x="156" y="109"/>
                  <a:pt x="155" y="115"/>
                  <a:pt x="151" y="120"/>
                </a:cubicBezTo>
                <a:cubicBezTo>
                  <a:pt x="147" y="126"/>
                  <a:pt x="146" y="126"/>
                  <a:pt x="140" y="129"/>
                </a:cubicBezTo>
                <a:cubicBezTo>
                  <a:pt x="134" y="133"/>
                  <a:pt x="135" y="142"/>
                  <a:pt x="131" y="145"/>
                </a:cubicBezTo>
                <a:cubicBezTo>
                  <a:pt x="126" y="148"/>
                  <a:pt x="124" y="145"/>
                  <a:pt x="120" y="146"/>
                </a:cubicBezTo>
                <a:cubicBezTo>
                  <a:pt x="116" y="147"/>
                  <a:pt x="116" y="154"/>
                  <a:pt x="113" y="154"/>
                </a:cubicBezTo>
                <a:cubicBezTo>
                  <a:pt x="110" y="154"/>
                  <a:pt x="107" y="158"/>
                  <a:pt x="105" y="159"/>
                </a:cubicBezTo>
                <a:cubicBezTo>
                  <a:pt x="103" y="160"/>
                  <a:pt x="98" y="160"/>
                  <a:pt x="94" y="160"/>
                </a:cubicBezTo>
                <a:cubicBezTo>
                  <a:pt x="89" y="161"/>
                  <a:pt x="85" y="167"/>
                  <a:pt x="83" y="168"/>
                </a:cubicBezTo>
                <a:cubicBezTo>
                  <a:pt x="82" y="168"/>
                  <a:pt x="70" y="166"/>
                  <a:pt x="66" y="166"/>
                </a:cubicBezTo>
                <a:cubicBezTo>
                  <a:pt x="63" y="166"/>
                  <a:pt x="61" y="172"/>
                  <a:pt x="59" y="172"/>
                </a:cubicBezTo>
                <a:cubicBezTo>
                  <a:pt x="58" y="173"/>
                  <a:pt x="48" y="173"/>
                  <a:pt x="46" y="172"/>
                </a:cubicBezTo>
                <a:cubicBezTo>
                  <a:pt x="43" y="172"/>
                  <a:pt x="43" y="171"/>
                  <a:pt x="40" y="166"/>
                </a:cubicBezTo>
                <a:cubicBezTo>
                  <a:pt x="38" y="161"/>
                  <a:pt x="29" y="159"/>
                  <a:pt x="27" y="158"/>
                </a:cubicBezTo>
                <a:cubicBezTo>
                  <a:pt x="26" y="157"/>
                  <a:pt x="24" y="156"/>
                  <a:pt x="26" y="155"/>
                </a:cubicBezTo>
                <a:cubicBezTo>
                  <a:pt x="28" y="153"/>
                  <a:pt x="27" y="148"/>
                  <a:pt x="27" y="148"/>
                </a:cubicBezTo>
                <a:cubicBezTo>
                  <a:pt x="27" y="148"/>
                  <a:pt x="13" y="149"/>
                  <a:pt x="12" y="149"/>
                </a:cubicBezTo>
                <a:cubicBezTo>
                  <a:pt x="10" y="149"/>
                  <a:pt x="11" y="152"/>
                  <a:pt x="13" y="153"/>
                </a:cubicBezTo>
                <a:cubicBezTo>
                  <a:pt x="15" y="154"/>
                  <a:pt x="14" y="160"/>
                  <a:pt x="14" y="160"/>
                </a:cubicBezTo>
                <a:cubicBezTo>
                  <a:pt x="14" y="160"/>
                  <a:pt x="24" y="158"/>
                  <a:pt x="14" y="161"/>
                </a:cubicBezTo>
                <a:cubicBezTo>
                  <a:pt x="4" y="163"/>
                  <a:pt x="7" y="184"/>
                  <a:pt x="7" y="184"/>
                </a:cubicBezTo>
                <a:cubicBezTo>
                  <a:pt x="0" y="188"/>
                  <a:pt x="16" y="192"/>
                  <a:pt x="16" y="192"/>
                </a:cubicBezTo>
                <a:close/>
                <a:moveTo>
                  <a:pt x="325" y="114"/>
                </a:moveTo>
                <a:cubicBezTo>
                  <a:pt x="327" y="117"/>
                  <a:pt x="327" y="121"/>
                  <a:pt x="326" y="124"/>
                </a:cubicBezTo>
                <a:cubicBezTo>
                  <a:pt x="325" y="124"/>
                  <a:pt x="325" y="124"/>
                  <a:pt x="325" y="123"/>
                </a:cubicBezTo>
                <a:cubicBezTo>
                  <a:pt x="324" y="120"/>
                  <a:pt x="319" y="121"/>
                  <a:pt x="319" y="114"/>
                </a:cubicBezTo>
                <a:cubicBezTo>
                  <a:pt x="318" y="107"/>
                  <a:pt x="325" y="114"/>
                  <a:pt x="325" y="114"/>
                </a:cubicBezTo>
                <a:close/>
                <a:moveTo>
                  <a:pt x="311" y="242"/>
                </a:moveTo>
                <a:cubicBezTo>
                  <a:pt x="314" y="253"/>
                  <a:pt x="314" y="253"/>
                  <a:pt x="314" y="253"/>
                </a:cubicBezTo>
                <a:cubicBezTo>
                  <a:pt x="319" y="263"/>
                  <a:pt x="319" y="263"/>
                  <a:pt x="319" y="263"/>
                </a:cubicBezTo>
                <a:cubicBezTo>
                  <a:pt x="316" y="263"/>
                  <a:pt x="314" y="264"/>
                  <a:pt x="314" y="264"/>
                </a:cubicBezTo>
                <a:cubicBezTo>
                  <a:pt x="315" y="260"/>
                  <a:pt x="308" y="244"/>
                  <a:pt x="308" y="242"/>
                </a:cubicBezTo>
                <a:cubicBezTo>
                  <a:pt x="308" y="239"/>
                  <a:pt x="311" y="242"/>
                  <a:pt x="311" y="2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xmlns="" id="{7E6AFE1F-FA06-4E5E-8642-693034F0099F}"/>
              </a:ext>
            </a:extLst>
          </p:cNvPr>
          <p:cNvSpPr/>
          <p:nvPr/>
        </p:nvSpPr>
        <p:spPr>
          <a:xfrm>
            <a:off x="1152369" y="4135369"/>
            <a:ext cx="850648" cy="368391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BB6FA2B-328B-46C2-89A4-9E89FD5E40C5}"/>
              </a:ext>
            </a:extLst>
          </p:cNvPr>
          <p:cNvSpPr txBox="1"/>
          <p:nvPr/>
        </p:nvSpPr>
        <p:spPr>
          <a:xfrm>
            <a:off x="1070482" y="4974755"/>
            <a:ext cx="166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cs typeface="+mn-ea"/>
                <a:sym typeface="+mn-lt"/>
              </a:rPr>
              <a:t>Suitable for all categories business and personal presentation,</a:t>
            </a:r>
            <a:r>
              <a:rPr lang="en-GB" sz="1200" dirty="0">
                <a:cs typeface="+mn-ea"/>
                <a:sym typeface="+mn-lt"/>
              </a:rPr>
              <a:t> </a:t>
            </a:r>
            <a:r>
              <a:rPr lang="id-ID" sz="1200" dirty="0">
                <a:cs typeface="+mn-ea"/>
                <a:sym typeface="+mn-lt"/>
              </a:rPr>
              <a:t>eaque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0ADAFC5-2C1B-4E54-B6BE-4F07D6AFCDE5}"/>
              </a:ext>
            </a:extLst>
          </p:cNvPr>
          <p:cNvSpPr txBox="1"/>
          <p:nvPr/>
        </p:nvSpPr>
        <p:spPr>
          <a:xfrm>
            <a:off x="1070481" y="4666978"/>
            <a:ext cx="1978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cs typeface="+mn-ea"/>
                <a:sym typeface="+mn-lt"/>
              </a:rPr>
              <a:t>Subtitle Description</a:t>
            </a:r>
          </a:p>
        </p:txBody>
      </p:sp>
      <p:sp>
        <p:nvSpPr>
          <p:cNvPr id="20" name="Arrow: Pentagon 19">
            <a:extLst>
              <a:ext uri="{FF2B5EF4-FFF2-40B4-BE49-F238E27FC236}">
                <a16:creationId xmlns:a16="http://schemas.microsoft.com/office/drawing/2014/main" xmlns="" id="{F8CDCC64-391E-460B-819E-7FD83015C338}"/>
              </a:ext>
            </a:extLst>
          </p:cNvPr>
          <p:cNvSpPr/>
          <p:nvPr/>
        </p:nvSpPr>
        <p:spPr>
          <a:xfrm>
            <a:off x="3340169" y="3725929"/>
            <a:ext cx="850648" cy="368391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803311E-3497-4DF7-B0F4-5E4F7FB2A779}"/>
              </a:ext>
            </a:extLst>
          </p:cNvPr>
          <p:cNvSpPr txBox="1"/>
          <p:nvPr/>
        </p:nvSpPr>
        <p:spPr>
          <a:xfrm>
            <a:off x="3258282" y="4565315"/>
            <a:ext cx="166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cs typeface="+mn-ea"/>
                <a:sym typeface="+mn-lt"/>
              </a:rPr>
              <a:t>Suitable for all categories business and personal presentation,</a:t>
            </a:r>
            <a:r>
              <a:rPr lang="en-GB" sz="1200" dirty="0">
                <a:cs typeface="+mn-ea"/>
                <a:sym typeface="+mn-lt"/>
              </a:rPr>
              <a:t> </a:t>
            </a:r>
            <a:r>
              <a:rPr lang="id-ID" sz="1200" dirty="0">
                <a:cs typeface="+mn-ea"/>
                <a:sym typeface="+mn-lt"/>
              </a:rPr>
              <a:t>eaque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656A0BF-34EF-42EF-BDCA-D9DB355CEB39}"/>
              </a:ext>
            </a:extLst>
          </p:cNvPr>
          <p:cNvSpPr txBox="1"/>
          <p:nvPr/>
        </p:nvSpPr>
        <p:spPr>
          <a:xfrm>
            <a:off x="3258281" y="4257538"/>
            <a:ext cx="1978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cs typeface="+mn-ea"/>
                <a:sym typeface="+mn-lt"/>
              </a:rPr>
              <a:t>Subtitle Description</a:t>
            </a:r>
          </a:p>
        </p:txBody>
      </p:sp>
      <p:sp>
        <p:nvSpPr>
          <p:cNvPr id="23" name="Arrow: Pentagon 22">
            <a:extLst>
              <a:ext uri="{FF2B5EF4-FFF2-40B4-BE49-F238E27FC236}">
                <a16:creationId xmlns:a16="http://schemas.microsoft.com/office/drawing/2014/main" xmlns="" id="{A6DD3B9F-6F61-4302-836B-F2156EAA702C}"/>
              </a:ext>
            </a:extLst>
          </p:cNvPr>
          <p:cNvSpPr/>
          <p:nvPr/>
        </p:nvSpPr>
        <p:spPr>
          <a:xfrm>
            <a:off x="5527969" y="3316489"/>
            <a:ext cx="850648" cy="368391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5F91F3D-F1D9-4409-A74B-9DE424076FBE}"/>
              </a:ext>
            </a:extLst>
          </p:cNvPr>
          <p:cNvSpPr txBox="1"/>
          <p:nvPr/>
        </p:nvSpPr>
        <p:spPr>
          <a:xfrm>
            <a:off x="5446082" y="4155875"/>
            <a:ext cx="166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cs typeface="+mn-ea"/>
                <a:sym typeface="+mn-lt"/>
              </a:rPr>
              <a:t>Suitable for all categories business and personal presentation,</a:t>
            </a:r>
            <a:r>
              <a:rPr lang="en-GB" sz="1200" dirty="0">
                <a:cs typeface="+mn-ea"/>
                <a:sym typeface="+mn-lt"/>
              </a:rPr>
              <a:t> </a:t>
            </a:r>
            <a:r>
              <a:rPr lang="id-ID" sz="1200" dirty="0">
                <a:cs typeface="+mn-ea"/>
                <a:sym typeface="+mn-lt"/>
              </a:rPr>
              <a:t>eaque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999A352-B588-409A-8242-8F6F57EE1F5C}"/>
              </a:ext>
            </a:extLst>
          </p:cNvPr>
          <p:cNvSpPr txBox="1"/>
          <p:nvPr/>
        </p:nvSpPr>
        <p:spPr>
          <a:xfrm>
            <a:off x="5446081" y="3848098"/>
            <a:ext cx="1978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cs typeface="+mn-ea"/>
                <a:sym typeface="+mn-lt"/>
              </a:rPr>
              <a:t>Subtitle Description</a:t>
            </a:r>
          </a:p>
        </p:txBody>
      </p:sp>
      <p:sp>
        <p:nvSpPr>
          <p:cNvPr id="26" name="Arrow: Pentagon 25">
            <a:extLst>
              <a:ext uri="{FF2B5EF4-FFF2-40B4-BE49-F238E27FC236}">
                <a16:creationId xmlns:a16="http://schemas.microsoft.com/office/drawing/2014/main" xmlns="" id="{2678F1CE-4AC8-4F23-B073-0F7D2FC143AF}"/>
              </a:ext>
            </a:extLst>
          </p:cNvPr>
          <p:cNvSpPr/>
          <p:nvPr/>
        </p:nvSpPr>
        <p:spPr>
          <a:xfrm>
            <a:off x="7715769" y="2907049"/>
            <a:ext cx="850648" cy="368391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D0C0B44-4798-4092-98DB-62C7C5CD93B6}"/>
              </a:ext>
            </a:extLst>
          </p:cNvPr>
          <p:cNvSpPr txBox="1"/>
          <p:nvPr/>
        </p:nvSpPr>
        <p:spPr>
          <a:xfrm>
            <a:off x="7633882" y="3746435"/>
            <a:ext cx="166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cs typeface="+mn-ea"/>
                <a:sym typeface="+mn-lt"/>
              </a:rPr>
              <a:t>Suitable for all categories business and personal presentation,</a:t>
            </a:r>
            <a:r>
              <a:rPr lang="en-GB" sz="1200" dirty="0">
                <a:cs typeface="+mn-ea"/>
                <a:sym typeface="+mn-lt"/>
              </a:rPr>
              <a:t> </a:t>
            </a:r>
            <a:r>
              <a:rPr lang="id-ID" sz="1200" dirty="0">
                <a:cs typeface="+mn-ea"/>
                <a:sym typeface="+mn-lt"/>
              </a:rPr>
              <a:t>eaque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59853E8-F56D-4D49-8EC1-D8B9159E67FC}"/>
              </a:ext>
            </a:extLst>
          </p:cNvPr>
          <p:cNvSpPr txBox="1"/>
          <p:nvPr/>
        </p:nvSpPr>
        <p:spPr>
          <a:xfrm>
            <a:off x="7633881" y="3438658"/>
            <a:ext cx="1978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cs typeface="+mn-ea"/>
                <a:sym typeface="+mn-lt"/>
              </a:rPr>
              <a:t>Subtitle Description</a:t>
            </a:r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xmlns="" id="{5459D512-D7B7-4EAC-906D-2811B3DCE400}"/>
              </a:ext>
            </a:extLst>
          </p:cNvPr>
          <p:cNvSpPr/>
          <p:nvPr/>
        </p:nvSpPr>
        <p:spPr>
          <a:xfrm>
            <a:off x="9900628" y="2497609"/>
            <a:ext cx="850648" cy="368391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A60B750-95AD-418E-95A4-558C1B1F891A}"/>
              </a:ext>
            </a:extLst>
          </p:cNvPr>
          <p:cNvSpPr txBox="1"/>
          <p:nvPr/>
        </p:nvSpPr>
        <p:spPr>
          <a:xfrm>
            <a:off x="9818741" y="3336995"/>
            <a:ext cx="166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cs typeface="+mn-ea"/>
                <a:sym typeface="+mn-lt"/>
              </a:rPr>
              <a:t>Suitable for all categories business and personal presentation,</a:t>
            </a:r>
            <a:r>
              <a:rPr lang="en-GB" sz="1200" dirty="0">
                <a:cs typeface="+mn-ea"/>
                <a:sym typeface="+mn-lt"/>
              </a:rPr>
              <a:t> </a:t>
            </a:r>
            <a:r>
              <a:rPr lang="id-ID" sz="1200" dirty="0">
                <a:cs typeface="+mn-ea"/>
                <a:sym typeface="+mn-lt"/>
              </a:rPr>
              <a:t>eaque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69F4AB7C-EDBF-4A00-B181-1CD7194F810A}"/>
              </a:ext>
            </a:extLst>
          </p:cNvPr>
          <p:cNvSpPr txBox="1"/>
          <p:nvPr/>
        </p:nvSpPr>
        <p:spPr>
          <a:xfrm>
            <a:off x="9818740" y="3029218"/>
            <a:ext cx="1978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cs typeface="+mn-ea"/>
                <a:sym typeface="+mn-lt"/>
              </a:rPr>
              <a:t>Subtitle Description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DD6C53A7-0DE1-41DD-96BB-A1DBF60D0667}"/>
              </a:ext>
            </a:extLst>
          </p:cNvPr>
          <p:cNvGrpSpPr/>
          <p:nvPr/>
        </p:nvGrpSpPr>
        <p:grpSpPr>
          <a:xfrm>
            <a:off x="10088764" y="1525704"/>
            <a:ext cx="474376" cy="971905"/>
            <a:chOff x="1588" y="-166687"/>
            <a:chExt cx="2797176" cy="5730875"/>
          </a:xfrm>
          <a:solidFill>
            <a:schemeClr val="accent3"/>
          </a:solidFill>
        </p:grpSpPr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xmlns="" id="{3D7F1959-BDAD-403A-882F-79F97F3A8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1588"/>
              <a:ext cx="215900" cy="5562600"/>
            </a:xfrm>
            <a:custGeom>
              <a:avLst/>
              <a:gdLst>
                <a:gd name="T0" fmla="*/ 39 w 79"/>
                <a:gd name="T1" fmla="*/ 2043 h 2043"/>
                <a:gd name="T2" fmla="*/ 0 w 79"/>
                <a:gd name="T3" fmla="*/ 2004 h 2043"/>
                <a:gd name="T4" fmla="*/ 0 w 79"/>
                <a:gd name="T5" fmla="*/ 39 h 2043"/>
                <a:gd name="T6" fmla="*/ 39 w 79"/>
                <a:gd name="T7" fmla="*/ 0 h 2043"/>
                <a:gd name="T8" fmla="*/ 79 w 79"/>
                <a:gd name="T9" fmla="*/ 39 h 2043"/>
                <a:gd name="T10" fmla="*/ 79 w 79"/>
                <a:gd name="T11" fmla="*/ 2004 h 2043"/>
                <a:gd name="T12" fmla="*/ 39 w 79"/>
                <a:gd name="T13" fmla="*/ 2043 h 2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043">
                  <a:moveTo>
                    <a:pt x="39" y="2043"/>
                  </a:moveTo>
                  <a:cubicBezTo>
                    <a:pt x="18" y="2043"/>
                    <a:pt x="0" y="2025"/>
                    <a:pt x="0" y="200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61" y="0"/>
                    <a:pt x="79" y="17"/>
                    <a:pt x="79" y="39"/>
                  </a:cubicBezTo>
                  <a:cubicBezTo>
                    <a:pt x="79" y="2004"/>
                    <a:pt x="79" y="2004"/>
                    <a:pt x="79" y="2004"/>
                  </a:cubicBezTo>
                  <a:cubicBezTo>
                    <a:pt x="79" y="2025"/>
                    <a:pt x="61" y="2043"/>
                    <a:pt x="39" y="2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xmlns="" id="{B81E13DC-6682-44AD-9332-2C124BC06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1" y="-166687"/>
              <a:ext cx="2690813" cy="2514600"/>
            </a:xfrm>
            <a:custGeom>
              <a:avLst/>
              <a:gdLst>
                <a:gd name="T0" fmla="*/ 985 w 985"/>
                <a:gd name="T1" fmla="*/ 801 h 924"/>
                <a:gd name="T2" fmla="*/ 0 w 985"/>
                <a:gd name="T3" fmla="*/ 801 h 924"/>
                <a:gd name="T4" fmla="*/ 0 w 985"/>
                <a:gd name="T5" fmla="*/ 122 h 924"/>
                <a:gd name="T6" fmla="*/ 985 w 985"/>
                <a:gd name="T7" fmla="*/ 122 h 924"/>
                <a:gd name="T8" fmla="*/ 985 w 985"/>
                <a:gd name="T9" fmla="*/ 801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924">
                  <a:moveTo>
                    <a:pt x="985" y="801"/>
                  </a:moveTo>
                  <a:cubicBezTo>
                    <a:pt x="657" y="924"/>
                    <a:pt x="329" y="679"/>
                    <a:pt x="0" y="801"/>
                  </a:cubicBezTo>
                  <a:cubicBezTo>
                    <a:pt x="0" y="575"/>
                    <a:pt x="0" y="349"/>
                    <a:pt x="0" y="122"/>
                  </a:cubicBezTo>
                  <a:cubicBezTo>
                    <a:pt x="329" y="0"/>
                    <a:pt x="657" y="245"/>
                    <a:pt x="985" y="122"/>
                  </a:cubicBezTo>
                  <a:cubicBezTo>
                    <a:pt x="985" y="349"/>
                    <a:pt x="985" y="575"/>
                    <a:pt x="985" y="8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xmlns="" id="{06DF3935-3141-4D18-9B26-86522E0B2408}"/>
              </a:ext>
            </a:extLst>
          </p:cNvPr>
          <p:cNvSpPr/>
          <p:nvPr/>
        </p:nvSpPr>
        <p:spPr>
          <a:xfrm>
            <a:off x="2216885" y="2156346"/>
            <a:ext cx="7601803" cy="1392071"/>
          </a:xfrm>
          <a:custGeom>
            <a:avLst/>
            <a:gdLst>
              <a:gd name="connsiteX0" fmla="*/ 0 w 7601803"/>
              <a:gd name="connsiteY0" fmla="*/ 1392071 h 1392071"/>
              <a:gd name="connsiteX1" fmla="*/ 791571 w 7601803"/>
              <a:gd name="connsiteY1" fmla="*/ 1119116 h 1392071"/>
              <a:gd name="connsiteX2" fmla="*/ 1105469 w 7601803"/>
              <a:gd name="connsiteY2" fmla="*/ 1119116 h 1392071"/>
              <a:gd name="connsiteX3" fmla="*/ 1473959 w 7601803"/>
              <a:gd name="connsiteY3" fmla="*/ 1201003 h 1392071"/>
              <a:gd name="connsiteX4" fmla="*/ 2251881 w 7601803"/>
              <a:gd name="connsiteY4" fmla="*/ 873456 h 1392071"/>
              <a:gd name="connsiteX5" fmla="*/ 2852383 w 7601803"/>
              <a:gd name="connsiteY5" fmla="*/ 409432 h 1392071"/>
              <a:gd name="connsiteX6" fmla="*/ 3671248 w 7601803"/>
              <a:gd name="connsiteY6" fmla="*/ 655092 h 1392071"/>
              <a:gd name="connsiteX7" fmla="*/ 4258102 w 7601803"/>
              <a:gd name="connsiteY7" fmla="*/ 545910 h 1392071"/>
              <a:gd name="connsiteX8" fmla="*/ 4653887 w 7601803"/>
              <a:gd name="connsiteY8" fmla="*/ 245659 h 1392071"/>
              <a:gd name="connsiteX9" fmla="*/ 5609230 w 7601803"/>
              <a:gd name="connsiteY9" fmla="*/ 218364 h 1392071"/>
              <a:gd name="connsiteX10" fmla="*/ 6073254 w 7601803"/>
              <a:gd name="connsiteY10" fmla="*/ 464024 h 1392071"/>
              <a:gd name="connsiteX11" fmla="*/ 7424383 w 7601803"/>
              <a:gd name="connsiteY11" fmla="*/ 13647 h 1392071"/>
              <a:gd name="connsiteX12" fmla="*/ 7601803 w 7601803"/>
              <a:gd name="connsiteY12" fmla="*/ 0 h 139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01803" h="1392071">
                <a:moveTo>
                  <a:pt x="0" y="1392071"/>
                </a:moveTo>
                <a:lnTo>
                  <a:pt x="791571" y="1119116"/>
                </a:lnTo>
                <a:lnTo>
                  <a:pt x="1105469" y="1119116"/>
                </a:lnTo>
                <a:lnTo>
                  <a:pt x="1473959" y="1201003"/>
                </a:lnTo>
                <a:lnTo>
                  <a:pt x="2251881" y="873456"/>
                </a:lnTo>
                <a:lnTo>
                  <a:pt x="2852383" y="409432"/>
                </a:lnTo>
                <a:lnTo>
                  <a:pt x="3671248" y="655092"/>
                </a:lnTo>
                <a:lnTo>
                  <a:pt x="4258102" y="545910"/>
                </a:lnTo>
                <a:lnTo>
                  <a:pt x="4653887" y="245659"/>
                </a:lnTo>
                <a:lnTo>
                  <a:pt x="5609230" y="218364"/>
                </a:lnTo>
                <a:lnTo>
                  <a:pt x="6073254" y="464024"/>
                </a:lnTo>
                <a:lnTo>
                  <a:pt x="7424383" y="13647"/>
                </a:lnTo>
                <a:lnTo>
                  <a:pt x="7601803" y="0"/>
                </a:lnTo>
              </a:path>
            </a:pathLst>
          </a:custGeom>
          <a:noFill/>
          <a:ln w="38100">
            <a:solidFill>
              <a:schemeClr val="tx2">
                <a:lumMod val="25000"/>
                <a:lumOff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46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081853"/>
            <a:ext cx="12192000" cy="793985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9CCCBE5-7627-47EA-AD44-9FC65F47D3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xmlns="" id="{ED7D2804-7CBE-452E-B3D8-C032EB4033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COMPARATION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xmlns="" id="{7A3FA694-E1E2-456B-B349-C06D221572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0C50D5F-8E70-4E41-BA85-0EDE08D529EF}"/>
              </a:ext>
            </a:extLst>
          </p:cNvPr>
          <p:cNvSpPr txBox="1"/>
          <p:nvPr/>
        </p:nvSpPr>
        <p:spPr>
          <a:xfrm>
            <a:off x="6716815" y="5346316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Right Side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85A466F-559B-4329-BEA4-E77D49C6E907}"/>
              </a:ext>
            </a:extLst>
          </p:cNvPr>
          <p:cNvSpPr txBox="1"/>
          <p:nvPr/>
        </p:nvSpPr>
        <p:spPr>
          <a:xfrm>
            <a:off x="6716815" y="5700901"/>
            <a:ext cx="366815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Aenean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ligula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722D0C1-2D5A-45E4-8A45-B4697B89971C}"/>
              </a:ext>
            </a:extLst>
          </p:cNvPr>
          <p:cNvSpPr txBox="1"/>
          <p:nvPr/>
        </p:nvSpPr>
        <p:spPr>
          <a:xfrm>
            <a:off x="3931085" y="5346316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Left Side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EE496C8-9239-4941-B173-DD9F43445A5A}"/>
              </a:ext>
            </a:extLst>
          </p:cNvPr>
          <p:cNvSpPr txBox="1"/>
          <p:nvPr/>
        </p:nvSpPr>
        <p:spPr>
          <a:xfrm>
            <a:off x="1807029" y="5700901"/>
            <a:ext cx="366815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Aenean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ligula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dolor. </a:t>
            </a:r>
          </a:p>
        </p:txBody>
      </p: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xmlns="" id="{06A36F2A-7185-451D-9ED9-36B2A71DC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86593"/>
              </p:ext>
            </p:extLst>
          </p:nvPr>
        </p:nvGraphicFramePr>
        <p:xfrm>
          <a:off x="1571624" y="1600523"/>
          <a:ext cx="8951478" cy="3307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3638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4="http://schemas.microsoft.com/office/drawing/2010/main" xmlns:a16="http://schemas.microsoft.com/office/drawing/2014/main" xmlns:c="http://schemas.openxmlformats.org/drawingml/2006/chart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1542E539-8BA3-4299-AB43-8EBFCD26A9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84619" y="-47598"/>
            <a:ext cx="12276619" cy="6905598"/>
          </a:xfr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09A4778-A628-44E2-8332-6DC5ABCDFA9E}"/>
              </a:ext>
            </a:extLst>
          </p:cNvPr>
          <p:cNvSpPr/>
          <p:nvPr/>
        </p:nvSpPr>
        <p:spPr>
          <a:xfrm>
            <a:off x="1" y="4835769"/>
            <a:ext cx="12191999" cy="2022231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BCE135F-7AC2-43A7-B5A7-21BC735A061F}"/>
              </a:ext>
            </a:extLst>
          </p:cNvPr>
          <p:cNvSpPr/>
          <p:nvPr/>
        </p:nvSpPr>
        <p:spPr>
          <a:xfrm>
            <a:off x="1094524" y="1585127"/>
            <a:ext cx="2356686" cy="36877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013FE6C-038A-4048-86CA-B999F84E25DC}"/>
              </a:ext>
            </a:extLst>
          </p:cNvPr>
          <p:cNvSpPr txBox="1"/>
          <p:nvPr/>
        </p:nvSpPr>
        <p:spPr>
          <a:xfrm>
            <a:off x="2132982" y="1585127"/>
            <a:ext cx="792603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bg2"/>
                </a:solidFill>
                <a:cs typeface="+mn-ea"/>
                <a:sym typeface="+mn-lt"/>
              </a:rPr>
              <a:t> “The gladdest moment in human life, me thinks, is a departure into unknown lands.”</a:t>
            </a:r>
          </a:p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2"/>
                </a:solidFill>
                <a:cs typeface="+mn-ea"/>
                <a:sym typeface="+mn-lt"/>
              </a:rPr>
              <a:t>Sir Richard Burton</a:t>
            </a:r>
            <a:endParaRPr lang="en-US" sz="4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DB7535A-E9AC-4308-9F68-B46E64C88676}"/>
              </a:ext>
            </a:extLst>
          </p:cNvPr>
          <p:cNvSpPr txBox="1"/>
          <p:nvPr/>
        </p:nvSpPr>
        <p:spPr>
          <a:xfrm>
            <a:off x="4411317" y="317207"/>
            <a:ext cx="336936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Page Break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B6818389-2A52-4718-B32A-CCCEEBB71584}"/>
              </a:ext>
            </a:extLst>
          </p:cNvPr>
          <p:cNvGrpSpPr/>
          <p:nvPr/>
        </p:nvGrpSpPr>
        <p:grpSpPr>
          <a:xfrm>
            <a:off x="4671644" y="5738835"/>
            <a:ext cx="2848712" cy="401043"/>
            <a:chOff x="4931968" y="5542118"/>
            <a:chExt cx="2848712" cy="40104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19DDADC7-F70B-4D78-8F25-46D9471091B7}"/>
                </a:ext>
              </a:extLst>
            </p:cNvPr>
            <p:cNvSpPr/>
            <p:nvPr/>
          </p:nvSpPr>
          <p:spPr>
            <a:xfrm>
              <a:off x="4931968" y="5571775"/>
              <a:ext cx="1041580" cy="3713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27C2F5DA-BA8C-4A13-94C1-40E68CD8B04C}"/>
                </a:ext>
              </a:extLst>
            </p:cNvPr>
            <p:cNvSpPr txBox="1"/>
            <p:nvPr/>
          </p:nvSpPr>
          <p:spPr>
            <a:xfrm>
              <a:off x="4931968" y="5542118"/>
              <a:ext cx="2848712" cy="340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2"/>
                  </a:solidFill>
                  <a:cs typeface="+mn-ea"/>
                  <a:sym typeface="+mn-lt"/>
                </a:rPr>
                <a:t>Travel agency      </a:t>
              </a:r>
              <a:r>
                <a:rPr lang="en-US" sz="1200" dirty="0" err="1">
                  <a:solidFill>
                    <a:schemeClr val="bg2"/>
                  </a:solidFill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bg2"/>
                  </a:solidFill>
                  <a:cs typeface="+mn-ea"/>
                  <a:sym typeface="+mn-lt"/>
                </a:rPr>
                <a:t>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14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46468EC0-D5CC-4675-A98C-8513A50DB67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8" y="-27493"/>
            <a:ext cx="10546766" cy="6868417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81EA00F-D6DA-49DE-9C7A-39AF3BC375A3}"/>
              </a:ext>
            </a:extLst>
          </p:cNvPr>
          <p:cNvSpPr/>
          <p:nvPr/>
        </p:nvSpPr>
        <p:spPr>
          <a:xfrm>
            <a:off x="4931765" y="0"/>
            <a:ext cx="726023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5000"/>
              </a:schemeClr>
            </a:solidFill>
          </a:ln>
          <a:effectLst>
            <a:outerShdw blurRad="609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CA5960A9-1368-4719-A47D-C673A4DC7EFB}"/>
              </a:ext>
            </a:extLst>
          </p:cNvPr>
          <p:cNvSpPr/>
          <p:nvPr/>
        </p:nvSpPr>
        <p:spPr>
          <a:xfrm>
            <a:off x="4894201" y="2126703"/>
            <a:ext cx="6513313" cy="15518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50800" dir="5400000" algn="ctr" rotWithShape="0">
              <a:srgbClr val="000000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223047F-1B5F-4BAD-93A0-D2D8C2F46ABB}"/>
              </a:ext>
            </a:extLst>
          </p:cNvPr>
          <p:cNvSpPr txBox="1"/>
          <p:nvPr/>
        </p:nvSpPr>
        <p:spPr>
          <a:xfrm>
            <a:off x="5696099" y="2463254"/>
            <a:ext cx="5351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r>
              <a:rPr lang="en-US" sz="1200" dirty="0">
                <a:cs typeface="+mn-ea"/>
                <a:sym typeface="+mn-lt"/>
              </a:rPr>
              <a:t> 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endParaRPr 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1200" dirty="0">
              <a:cs typeface="+mn-ea"/>
              <a:sym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77C1315-D870-4805-9437-CF93C6C4D51D}"/>
              </a:ext>
            </a:extLst>
          </p:cNvPr>
          <p:cNvSpPr txBox="1"/>
          <p:nvPr/>
        </p:nvSpPr>
        <p:spPr>
          <a:xfrm>
            <a:off x="5593379" y="4811257"/>
            <a:ext cx="4285139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90414772-3419-407E-809A-8958796B366E}"/>
              </a:ext>
            </a:extLst>
          </p:cNvPr>
          <p:cNvSpPr/>
          <p:nvPr/>
        </p:nvSpPr>
        <p:spPr>
          <a:xfrm>
            <a:off x="3417757" y="2126703"/>
            <a:ext cx="1514008" cy="153687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28600" dist="50800" dir="5400000" algn="ctr" rotWithShape="0">
              <a:srgbClr val="000000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xmlns="" id="{5F54C1D2-2629-49C5-B953-6CA05AD2CE1B}"/>
              </a:ext>
            </a:extLst>
          </p:cNvPr>
          <p:cNvSpPr>
            <a:spLocks noEditPoints="1"/>
          </p:cNvSpPr>
          <p:nvPr/>
        </p:nvSpPr>
        <p:spPr bwMode="auto">
          <a:xfrm>
            <a:off x="3897280" y="2551022"/>
            <a:ext cx="517399" cy="800661"/>
          </a:xfrm>
          <a:custGeom>
            <a:avLst/>
            <a:gdLst>
              <a:gd name="T0" fmla="*/ 73 w 75"/>
              <a:gd name="T1" fmla="*/ 29 h 117"/>
              <a:gd name="T2" fmla="*/ 38 w 75"/>
              <a:gd name="T3" fmla="*/ 0 h 117"/>
              <a:gd name="T4" fmla="*/ 38 w 75"/>
              <a:gd name="T5" fmla="*/ 0 h 117"/>
              <a:gd name="T6" fmla="*/ 2 w 75"/>
              <a:gd name="T7" fmla="*/ 29 h 117"/>
              <a:gd name="T8" fmla="*/ 6 w 75"/>
              <a:gd name="T9" fmla="*/ 53 h 117"/>
              <a:gd name="T10" fmla="*/ 14 w 75"/>
              <a:gd name="T11" fmla="*/ 68 h 117"/>
              <a:gd name="T12" fmla="*/ 37 w 75"/>
              <a:gd name="T13" fmla="*/ 117 h 117"/>
              <a:gd name="T14" fmla="*/ 61 w 75"/>
              <a:gd name="T15" fmla="*/ 68 h 117"/>
              <a:gd name="T16" fmla="*/ 69 w 75"/>
              <a:gd name="T17" fmla="*/ 53 h 117"/>
              <a:gd name="T18" fmla="*/ 73 w 75"/>
              <a:gd name="T19" fmla="*/ 29 h 117"/>
              <a:gd name="T20" fmla="*/ 38 w 75"/>
              <a:gd name="T21" fmla="*/ 47 h 117"/>
              <a:gd name="T22" fmla="*/ 27 w 75"/>
              <a:gd name="T23" fmla="*/ 36 h 117"/>
              <a:gd name="T24" fmla="*/ 38 w 75"/>
              <a:gd name="T25" fmla="*/ 24 h 117"/>
              <a:gd name="T26" fmla="*/ 49 w 75"/>
              <a:gd name="T27" fmla="*/ 36 h 117"/>
              <a:gd name="T28" fmla="*/ 38 w 75"/>
              <a:gd name="T29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" h="117">
                <a:moveTo>
                  <a:pt x="73" y="29"/>
                </a:moveTo>
                <a:cubicBezTo>
                  <a:pt x="66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5" y="0"/>
                  <a:pt x="9" y="1"/>
                  <a:pt x="2" y="29"/>
                </a:cubicBezTo>
                <a:cubicBezTo>
                  <a:pt x="2" y="29"/>
                  <a:pt x="0" y="39"/>
                  <a:pt x="6" y="53"/>
                </a:cubicBezTo>
                <a:cubicBezTo>
                  <a:pt x="6" y="53"/>
                  <a:pt x="13" y="66"/>
                  <a:pt x="14" y="68"/>
                </a:cubicBezTo>
                <a:cubicBezTo>
                  <a:pt x="14" y="68"/>
                  <a:pt x="33" y="96"/>
                  <a:pt x="37" y="117"/>
                </a:cubicBezTo>
                <a:cubicBezTo>
                  <a:pt x="41" y="96"/>
                  <a:pt x="61" y="68"/>
                  <a:pt x="61" y="68"/>
                </a:cubicBezTo>
                <a:cubicBezTo>
                  <a:pt x="62" y="67"/>
                  <a:pt x="69" y="53"/>
                  <a:pt x="69" y="53"/>
                </a:cubicBezTo>
                <a:cubicBezTo>
                  <a:pt x="75" y="39"/>
                  <a:pt x="73" y="29"/>
                  <a:pt x="73" y="29"/>
                </a:cubicBezTo>
                <a:close/>
                <a:moveTo>
                  <a:pt x="38" y="47"/>
                </a:moveTo>
                <a:cubicBezTo>
                  <a:pt x="32" y="47"/>
                  <a:pt x="27" y="42"/>
                  <a:pt x="27" y="36"/>
                </a:cubicBezTo>
                <a:cubicBezTo>
                  <a:pt x="27" y="29"/>
                  <a:pt x="32" y="24"/>
                  <a:pt x="38" y="24"/>
                </a:cubicBezTo>
                <a:cubicBezTo>
                  <a:pt x="44" y="24"/>
                  <a:pt x="49" y="29"/>
                  <a:pt x="49" y="36"/>
                </a:cubicBezTo>
                <a:cubicBezTo>
                  <a:pt x="49" y="42"/>
                  <a:pt x="44" y="47"/>
                  <a:pt x="38" y="4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8A11887-CEFD-4266-A051-611BEAC13086}"/>
              </a:ext>
            </a:extLst>
          </p:cNvPr>
          <p:cNvSpPr txBox="1"/>
          <p:nvPr/>
        </p:nvSpPr>
        <p:spPr>
          <a:xfrm>
            <a:off x="6216947" y="4098601"/>
            <a:ext cx="1993291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15555555@email.com</a:t>
            </a: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xmlns="" id="{FD3F1DE8-8E6A-4B78-8BB6-677F1E2779EA}"/>
              </a:ext>
            </a:extLst>
          </p:cNvPr>
          <p:cNvSpPr>
            <a:spLocks noEditPoints="1"/>
          </p:cNvSpPr>
          <p:nvPr/>
        </p:nvSpPr>
        <p:spPr bwMode="auto">
          <a:xfrm>
            <a:off x="5593379" y="4130867"/>
            <a:ext cx="403225" cy="304800"/>
          </a:xfrm>
          <a:custGeom>
            <a:avLst/>
            <a:gdLst>
              <a:gd name="T0" fmla="*/ 95 w 108"/>
              <a:gd name="T1" fmla="*/ 0 h 80"/>
              <a:gd name="T2" fmla="*/ 13 w 108"/>
              <a:gd name="T3" fmla="*/ 0 h 80"/>
              <a:gd name="T4" fmla="*/ 0 w 108"/>
              <a:gd name="T5" fmla="*/ 13 h 80"/>
              <a:gd name="T6" fmla="*/ 0 w 108"/>
              <a:gd name="T7" fmla="*/ 66 h 80"/>
              <a:gd name="T8" fmla="*/ 13 w 108"/>
              <a:gd name="T9" fmla="*/ 80 h 80"/>
              <a:gd name="T10" fmla="*/ 95 w 108"/>
              <a:gd name="T11" fmla="*/ 80 h 80"/>
              <a:gd name="T12" fmla="*/ 108 w 108"/>
              <a:gd name="T13" fmla="*/ 66 h 80"/>
              <a:gd name="T14" fmla="*/ 108 w 108"/>
              <a:gd name="T15" fmla="*/ 13 h 80"/>
              <a:gd name="T16" fmla="*/ 95 w 108"/>
              <a:gd name="T17" fmla="*/ 0 h 80"/>
              <a:gd name="T18" fmla="*/ 92 w 108"/>
              <a:gd name="T19" fmla="*/ 10 h 80"/>
              <a:gd name="T20" fmla="*/ 54 w 108"/>
              <a:gd name="T21" fmla="*/ 37 h 80"/>
              <a:gd name="T22" fmla="*/ 19 w 108"/>
              <a:gd name="T23" fmla="*/ 10 h 80"/>
              <a:gd name="T24" fmla="*/ 92 w 108"/>
              <a:gd name="T25" fmla="*/ 10 h 80"/>
              <a:gd name="T26" fmla="*/ 95 w 108"/>
              <a:gd name="T27" fmla="*/ 69 h 80"/>
              <a:gd name="T28" fmla="*/ 13 w 108"/>
              <a:gd name="T29" fmla="*/ 69 h 80"/>
              <a:gd name="T30" fmla="*/ 10 w 108"/>
              <a:gd name="T31" fmla="*/ 66 h 80"/>
              <a:gd name="T32" fmla="*/ 10 w 108"/>
              <a:gd name="T33" fmla="*/ 16 h 80"/>
              <a:gd name="T34" fmla="*/ 54 w 108"/>
              <a:gd name="T35" fmla="*/ 49 h 80"/>
              <a:gd name="T36" fmla="*/ 98 w 108"/>
              <a:gd name="T37" fmla="*/ 18 h 80"/>
              <a:gd name="T38" fmla="*/ 98 w 108"/>
              <a:gd name="T39" fmla="*/ 66 h 80"/>
              <a:gd name="T40" fmla="*/ 95 w 108"/>
              <a:gd name="T41" fmla="*/ 6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8" h="80">
                <a:moveTo>
                  <a:pt x="95" y="0"/>
                </a:move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4"/>
                  <a:pt x="5" y="80"/>
                  <a:pt x="1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02" y="80"/>
                  <a:pt x="108" y="74"/>
                  <a:pt x="108" y="66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6"/>
                  <a:pt x="102" y="0"/>
                  <a:pt x="95" y="0"/>
                </a:cubicBezTo>
                <a:close/>
                <a:moveTo>
                  <a:pt x="92" y="10"/>
                </a:moveTo>
                <a:cubicBezTo>
                  <a:pt x="54" y="37"/>
                  <a:pt x="54" y="37"/>
                  <a:pt x="54" y="37"/>
                </a:cubicBezTo>
                <a:cubicBezTo>
                  <a:pt x="19" y="10"/>
                  <a:pt x="19" y="10"/>
                  <a:pt x="19" y="10"/>
                </a:cubicBezTo>
                <a:lnTo>
                  <a:pt x="92" y="10"/>
                </a:lnTo>
                <a:close/>
                <a:moveTo>
                  <a:pt x="95" y="69"/>
                </a:moveTo>
                <a:cubicBezTo>
                  <a:pt x="13" y="69"/>
                  <a:pt x="13" y="69"/>
                  <a:pt x="13" y="69"/>
                </a:cubicBezTo>
                <a:cubicBezTo>
                  <a:pt x="11" y="69"/>
                  <a:pt x="10" y="68"/>
                  <a:pt x="10" y="66"/>
                </a:cubicBezTo>
                <a:cubicBezTo>
                  <a:pt x="10" y="16"/>
                  <a:pt x="10" y="16"/>
                  <a:pt x="10" y="16"/>
                </a:cubicBezTo>
                <a:cubicBezTo>
                  <a:pt x="54" y="49"/>
                  <a:pt x="54" y="49"/>
                  <a:pt x="54" y="49"/>
                </a:cubicBezTo>
                <a:cubicBezTo>
                  <a:pt x="98" y="18"/>
                  <a:pt x="98" y="18"/>
                  <a:pt x="98" y="18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68"/>
                  <a:pt x="97" y="69"/>
                  <a:pt x="95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C8C4F30-0852-4920-BAB6-89BEB95FF670}"/>
              </a:ext>
            </a:extLst>
          </p:cNvPr>
          <p:cNvSpPr txBox="1"/>
          <p:nvPr/>
        </p:nvSpPr>
        <p:spPr>
          <a:xfrm>
            <a:off x="9477480" y="4098601"/>
            <a:ext cx="1993291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+36 3634 3467 2356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8CE1C6E5-640D-4779-BBA9-BC65B03AACF3}"/>
              </a:ext>
            </a:extLst>
          </p:cNvPr>
          <p:cNvGrpSpPr/>
          <p:nvPr/>
        </p:nvGrpSpPr>
        <p:grpSpPr>
          <a:xfrm>
            <a:off x="8734415" y="4063120"/>
            <a:ext cx="377825" cy="404813"/>
            <a:chOff x="1189038" y="-204788"/>
            <a:chExt cx="377825" cy="404813"/>
          </a:xfrm>
          <a:solidFill>
            <a:schemeClr val="accent3"/>
          </a:solidFill>
        </p:grpSpPr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xmlns="" id="{681E2DCE-90B3-4A06-A05F-628F7051F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038" y="-182563"/>
              <a:ext cx="303213" cy="382588"/>
            </a:xfrm>
            <a:custGeom>
              <a:avLst/>
              <a:gdLst>
                <a:gd name="T0" fmla="*/ 17 w 81"/>
                <a:gd name="T1" fmla="*/ 0 h 102"/>
                <a:gd name="T2" fmla="*/ 9 w 81"/>
                <a:gd name="T3" fmla="*/ 38 h 102"/>
                <a:gd name="T4" fmla="*/ 49 w 81"/>
                <a:gd name="T5" fmla="*/ 91 h 102"/>
                <a:gd name="T6" fmla="*/ 81 w 81"/>
                <a:gd name="T7" fmla="*/ 89 h 102"/>
                <a:gd name="T8" fmla="*/ 60 w 81"/>
                <a:gd name="T9" fmla="*/ 60 h 102"/>
                <a:gd name="T10" fmla="*/ 36 w 81"/>
                <a:gd name="T11" fmla="*/ 59 h 102"/>
                <a:gd name="T12" fmla="*/ 37 w 81"/>
                <a:gd name="T13" fmla="*/ 30 h 102"/>
                <a:gd name="T14" fmla="*/ 17 w 81"/>
                <a:gd name="T1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02">
                  <a:moveTo>
                    <a:pt x="17" y="0"/>
                  </a:moveTo>
                  <a:cubicBezTo>
                    <a:pt x="17" y="0"/>
                    <a:pt x="0" y="14"/>
                    <a:pt x="9" y="38"/>
                  </a:cubicBezTo>
                  <a:cubicBezTo>
                    <a:pt x="18" y="63"/>
                    <a:pt x="29" y="80"/>
                    <a:pt x="49" y="91"/>
                  </a:cubicBezTo>
                  <a:cubicBezTo>
                    <a:pt x="69" y="102"/>
                    <a:pt x="81" y="89"/>
                    <a:pt x="81" y="8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51" y="76"/>
                    <a:pt x="36" y="59"/>
                  </a:cubicBezTo>
                  <a:cubicBezTo>
                    <a:pt x="26" y="46"/>
                    <a:pt x="25" y="38"/>
                    <a:pt x="37" y="30"/>
                  </a:cubicBezTo>
                  <a:cubicBezTo>
                    <a:pt x="38" y="18"/>
                    <a:pt x="22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xmlns="" id="{26968AE0-4B28-402B-B5C8-EB56C1D07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363" y="-130175"/>
              <a:ext cx="109538" cy="134938"/>
            </a:xfrm>
            <a:custGeom>
              <a:avLst/>
              <a:gdLst>
                <a:gd name="T0" fmla="*/ 0 w 29"/>
                <a:gd name="T1" fmla="*/ 2 h 36"/>
                <a:gd name="T2" fmla="*/ 1 w 29"/>
                <a:gd name="T3" fmla="*/ 11 h 36"/>
                <a:gd name="T4" fmla="*/ 14 w 29"/>
                <a:gd name="T5" fmla="*/ 17 h 36"/>
                <a:gd name="T6" fmla="*/ 15 w 29"/>
                <a:gd name="T7" fmla="*/ 32 h 36"/>
                <a:gd name="T8" fmla="*/ 24 w 29"/>
                <a:gd name="T9" fmla="*/ 36 h 36"/>
                <a:gd name="T10" fmla="*/ 21 w 29"/>
                <a:gd name="T11" fmla="*/ 10 h 36"/>
                <a:gd name="T12" fmla="*/ 0 w 29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6">
                  <a:moveTo>
                    <a:pt x="0" y="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9" y="11"/>
                    <a:pt x="14" y="17"/>
                  </a:cubicBezTo>
                  <a:cubicBezTo>
                    <a:pt x="16" y="20"/>
                    <a:pt x="17" y="23"/>
                    <a:pt x="15" y="32"/>
                  </a:cubicBezTo>
                  <a:cubicBezTo>
                    <a:pt x="17" y="32"/>
                    <a:pt x="24" y="36"/>
                    <a:pt x="24" y="36"/>
                  </a:cubicBezTo>
                  <a:cubicBezTo>
                    <a:pt x="24" y="36"/>
                    <a:pt x="29" y="20"/>
                    <a:pt x="21" y="10"/>
                  </a:cubicBezTo>
                  <a:cubicBezTo>
                    <a:pt x="12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xmlns="" id="{883F4FD3-05C3-43E8-B6CD-122D1F487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300" y="-204788"/>
              <a:ext cx="182563" cy="247650"/>
            </a:xfrm>
            <a:custGeom>
              <a:avLst/>
              <a:gdLst>
                <a:gd name="T0" fmla="*/ 0 w 49"/>
                <a:gd name="T1" fmla="*/ 12 h 66"/>
                <a:gd name="T2" fmla="*/ 0 w 49"/>
                <a:gd name="T3" fmla="*/ 0 h 66"/>
                <a:gd name="T4" fmla="*/ 39 w 49"/>
                <a:gd name="T5" fmla="*/ 23 h 66"/>
                <a:gd name="T6" fmla="*/ 41 w 49"/>
                <a:gd name="T7" fmla="*/ 66 h 66"/>
                <a:gd name="T8" fmla="*/ 31 w 49"/>
                <a:gd name="T9" fmla="*/ 60 h 66"/>
                <a:gd name="T10" fmla="*/ 26 w 49"/>
                <a:gd name="T11" fmla="*/ 25 h 66"/>
                <a:gd name="T12" fmla="*/ 0 w 49"/>
                <a:gd name="T13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6">
                  <a:moveTo>
                    <a:pt x="0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9" y="2"/>
                    <a:pt x="39" y="23"/>
                  </a:cubicBezTo>
                  <a:cubicBezTo>
                    <a:pt x="49" y="45"/>
                    <a:pt x="41" y="66"/>
                    <a:pt x="41" y="66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6" y="39"/>
                    <a:pt x="26" y="25"/>
                  </a:cubicBezTo>
                  <a:cubicBezTo>
                    <a:pt x="16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17C6958-9E35-4246-85FD-388656CCDB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FIND</a:t>
            </a:r>
            <a:br>
              <a:rPr lang="en-US" b="1" dirty="0">
                <a:latin typeface="+mn-lt"/>
                <a:cs typeface="+mn-ea"/>
                <a:sym typeface="+mn-lt"/>
              </a:rPr>
            </a:br>
            <a:r>
              <a:rPr lang="en-US" b="1" dirty="0">
                <a:latin typeface="+mn-lt"/>
                <a:cs typeface="+mn-ea"/>
                <a:sym typeface="+mn-lt"/>
              </a:rPr>
              <a:t>US</a:t>
            </a:r>
          </a:p>
        </p:txBody>
      </p:sp>
      <p:sp>
        <p:nvSpPr>
          <p:cNvPr id="40" name="Freeform 15">
            <a:extLst>
              <a:ext uri="{FF2B5EF4-FFF2-40B4-BE49-F238E27FC236}">
                <a16:creationId xmlns:a16="http://schemas.microsoft.com/office/drawing/2014/main" xmlns="" id="{F19CDCB3-3EB8-4F4B-86AB-5036CFF0D9C9}"/>
              </a:ext>
            </a:extLst>
          </p:cNvPr>
          <p:cNvSpPr>
            <a:spLocks/>
          </p:cNvSpPr>
          <p:nvPr/>
        </p:nvSpPr>
        <p:spPr bwMode="auto">
          <a:xfrm>
            <a:off x="5693691" y="5833179"/>
            <a:ext cx="321840" cy="26380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0 h 43"/>
              <a:gd name="T4" fmla="*/ 27 w 53"/>
              <a:gd name="T5" fmla="*/ 5 h 43"/>
              <a:gd name="T6" fmla="*/ 26 w 53"/>
              <a:gd name="T7" fmla="*/ 12 h 43"/>
              <a:gd name="T8" fmla="*/ 26 w 53"/>
              <a:gd name="T9" fmla="*/ 13 h 43"/>
              <a:gd name="T10" fmla="*/ 4 w 53"/>
              <a:gd name="T11" fmla="*/ 2 h 43"/>
              <a:gd name="T12" fmla="*/ 3 w 53"/>
              <a:gd name="T13" fmla="*/ 10 h 43"/>
              <a:gd name="T14" fmla="*/ 7 w 53"/>
              <a:gd name="T15" fmla="*/ 16 h 43"/>
              <a:gd name="T16" fmla="*/ 2 w 53"/>
              <a:gd name="T17" fmla="*/ 15 h 43"/>
              <a:gd name="T18" fmla="*/ 4 w 53"/>
              <a:gd name="T19" fmla="*/ 21 h 43"/>
              <a:gd name="T20" fmla="*/ 11 w 53"/>
              <a:gd name="T21" fmla="*/ 26 h 43"/>
              <a:gd name="T22" fmla="*/ 11 w 53"/>
              <a:gd name="T23" fmla="*/ 26 h 43"/>
              <a:gd name="T24" fmla="*/ 8 w 53"/>
              <a:gd name="T25" fmla="*/ 26 h 43"/>
              <a:gd name="T26" fmla="*/ 6 w 53"/>
              <a:gd name="T27" fmla="*/ 26 h 43"/>
              <a:gd name="T28" fmla="*/ 16 w 53"/>
              <a:gd name="T29" fmla="*/ 33 h 43"/>
              <a:gd name="T30" fmla="*/ 11 w 53"/>
              <a:gd name="T31" fmla="*/ 36 h 43"/>
              <a:gd name="T32" fmla="*/ 3 w 53"/>
              <a:gd name="T33" fmla="*/ 38 h 43"/>
              <a:gd name="T34" fmla="*/ 0 w 53"/>
              <a:gd name="T35" fmla="*/ 38 h 43"/>
              <a:gd name="T36" fmla="*/ 0 w 53"/>
              <a:gd name="T37" fmla="*/ 38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2 h 43"/>
              <a:gd name="T44" fmla="*/ 39 w 53"/>
              <a:gd name="T45" fmla="*/ 34 h 43"/>
              <a:gd name="T46" fmla="*/ 44 w 53"/>
              <a:gd name="T47" fmla="*/ 25 h 43"/>
              <a:gd name="T48" fmla="*/ 47 w 53"/>
              <a:gd name="T49" fmla="*/ 16 h 43"/>
              <a:gd name="T50" fmla="*/ 47 w 53"/>
              <a:gd name="T51" fmla="*/ 11 h 43"/>
              <a:gd name="T52" fmla="*/ 48 w 53"/>
              <a:gd name="T53" fmla="*/ 11 h 43"/>
              <a:gd name="T54" fmla="*/ 52 w 53"/>
              <a:gd name="T55" fmla="*/ 7 h 43"/>
              <a:gd name="T56" fmla="*/ 53 w 53"/>
              <a:gd name="T57" fmla="*/ 5 h 43"/>
              <a:gd name="T58" fmla="*/ 53 w 53"/>
              <a:gd name="T59" fmla="*/ 5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3 h 43"/>
              <a:gd name="T70" fmla="*/ 44 w 53"/>
              <a:gd name="T71" fmla="*/ 3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0"/>
                </a:cubicBezTo>
                <a:cubicBezTo>
                  <a:pt x="32" y="1"/>
                  <a:pt x="29" y="2"/>
                  <a:pt x="27" y="5"/>
                </a:cubicBezTo>
                <a:cubicBezTo>
                  <a:pt x="26" y="7"/>
                  <a:pt x="26" y="10"/>
                  <a:pt x="26" y="12"/>
                </a:cubicBezTo>
                <a:cubicBezTo>
                  <a:pt x="26" y="12"/>
                  <a:pt x="26" y="13"/>
                  <a:pt x="26" y="13"/>
                </a:cubicBezTo>
                <a:cubicBezTo>
                  <a:pt x="17" y="13"/>
                  <a:pt x="10" y="9"/>
                  <a:pt x="4" y="2"/>
                </a:cubicBezTo>
                <a:cubicBezTo>
                  <a:pt x="2" y="4"/>
                  <a:pt x="2" y="7"/>
                  <a:pt x="3" y="10"/>
                </a:cubicBezTo>
                <a:cubicBezTo>
                  <a:pt x="3" y="13"/>
                  <a:pt x="5" y="15"/>
                  <a:pt x="7" y="16"/>
                </a:cubicBezTo>
                <a:cubicBezTo>
                  <a:pt x="5" y="16"/>
                  <a:pt x="4" y="16"/>
                  <a:pt x="2" y="15"/>
                </a:cubicBezTo>
                <a:cubicBezTo>
                  <a:pt x="2" y="17"/>
                  <a:pt x="3" y="19"/>
                  <a:pt x="4" y="21"/>
                </a:cubicBezTo>
                <a:cubicBezTo>
                  <a:pt x="5" y="23"/>
                  <a:pt x="8" y="25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9" y="26"/>
                  <a:pt x="8" y="26"/>
                </a:cubicBezTo>
                <a:cubicBezTo>
                  <a:pt x="7" y="26"/>
                  <a:pt x="7" y="26"/>
                  <a:pt x="6" y="26"/>
                </a:cubicBezTo>
                <a:cubicBezTo>
                  <a:pt x="7" y="29"/>
                  <a:pt x="11" y="33"/>
                  <a:pt x="16" y="33"/>
                </a:cubicBezTo>
                <a:cubicBezTo>
                  <a:pt x="15" y="35"/>
                  <a:pt x="13" y="36"/>
                  <a:pt x="11" y="36"/>
                </a:cubicBezTo>
                <a:cubicBezTo>
                  <a:pt x="8" y="38"/>
                  <a:pt x="6" y="38"/>
                  <a:pt x="3" y="38"/>
                </a:cubicBezTo>
                <a:cubicBezTo>
                  <a:pt x="2" y="38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5" y="41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2"/>
                </a:cubicBezTo>
                <a:cubicBezTo>
                  <a:pt x="30" y="41"/>
                  <a:pt x="34" y="38"/>
                  <a:pt x="39" y="34"/>
                </a:cubicBezTo>
                <a:cubicBezTo>
                  <a:pt x="41" y="31"/>
                  <a:pt x="43" y="28"/>
                  <a:pt x="44" y="25"/>
                </a:cubicBezTo>
                <a:cubicBezTo>
                  <a:pt x="46" y="22"/>
                  <a:pt x="47" y="19"/>
                  <a:pt x="47" y="16"/>
                </a:cubicBezTo>
                <a:cubicBezTo>
                  <a:pt x="47" y="14"/>
                  <a:pt x="47" y="12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9"/>
                  <a:pt x="50" y="8"/>
                  <a:pt x="52" y="7"/>
                </a:cubicBezTo>
                <a:cubicBezTo>
                  <a:pt x="52" y="6"/>
                  <a:pt x="52" y="6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1" y="6"/>
                  <a:pt x="49" y="6"/>
                  <a:pt x="47" y="7"/>
                </a:cubicBezTo>
                <a:cubicBezTo>
                  <a:pt x="49" y="5"/>
                  <a:pt x="50" y="3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2"/>
                  <a:pt x="47" y="3"/>
                  <a:pt x="45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1"/>
                  <a:pt x="40" y="0"/>
                  <a:pt x="37" y="0"/>
                </a:cubicBezTo>
              </a:path>
            </a:pathLst>
          </a:custGeom>
          <a:solidFill>
            <a:srgbClr val="00C7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A586EC22-4196-4982-93ED-F6143FEDAC4B}"/>
              </a:ext>
            </a:extLst>
          </p:cNvPr>
          <p:cNvGrpSpPr/>
          <p:nvPr/>
        </p:nvGrpSpPr>
        <p:grpSpPr>
          <a:xfrm>
            <a:off x="6654360" y="5786443"/>
            <a:ext cx="303374" cy="306013"/>
            <a:chOff x="395287" y="-3175"/>
            <a:chExt cx="182563" cy="184151"/>
          </a:xfrm>
        </p:grpSpPr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xmlns="" id="{5B48E4DF-8464-4F82-AD3E-53BDD5B02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287" y="-3175"/>
              <a:ext cx="44450" cy="184150"/>
            </a:xfrm>
            <a:custGeom>
              <a:avLst/>
              <a:gdLst>
                <a:gd name="T0" fmla="*/ 1 w 12"/>
                <a:gd name="T1" fmla="*/ 17 h 50"/>
                <a:gd name="T2" fmla="*/ 11 w 12"/>
                <a:gd name="T3" fmla="*/ 17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7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7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solidFill>
              <a:srgbClr val="0B8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xmlns="" id="{15E14893-02F6-4B8E-B641-960CF626B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62" y="55563"/>
              <a:ext cx="115888" cy="125413"/>
            </a:xfrm>
            <a:custGeom>
              <a:avLst/>
              <a:gdLst>
                <a:gd name="T0" fmla="*/ 0 w 32"/>
                <a:gd name="T1" fmla="*/ 1 h 34"/>
                <a:gd name="T2" fmla="*/ 10 w 32"/>
                <a:gd name="T3" fmla="*/ 1 h 34"/>
                <a:gd name="T4" fmla="*/ 10 w 32"/>
                <a:gd name="T5" fmla="*/ 6 h 34"/>
                <a:gd name="T6" fmla="*/ 10 w 32"/>
                <a:gd name="T7" fmla="*/ 6 h 34"/>
                <a:gd name="T8" fmla="*/ 20 w 32"/>
                <a:gd name="T9" fmla="*/ 0 h 34"/>
                <a:gd name="T10" fmla="*/ 32 w 32"/>
                <a:gd name="T11" fmla="*/ 16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8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3"/>
                    <a:pt x="15" y="0"/>
                    <a:pt x="20" y="0"/>
                  </a:cubicBezTo>
                  <a:cubicBezTo>
                    <a:pt x="30" y="0"/>
                    <a:pt x="32" y="7"/>
                    <a:pt x="32" y="16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8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B8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4" name="Freeform 18">
            <a:extLst>
              <a:ext uri="{FF2B5EF4-FFF2-40B4-BE49-F238E27FC236}">
                <a16:creationId xmlns:a16="http://schemas.microsoft.com/office/drawing/2014/main" xmlns="" id="{291C57CF-EBF9-46EA-816A-EDF9FB3BC5DA}"/>
              </a:ext>
            </a:extLst>
          </p:cNvPr>
          <p:cNvSpPr>
            <a:spLocks noEditPoints="1"/>
          </p:cNvSpPr>
          <p:nvPr/>
        </p:nvSpPr>
        <p:spPr bwMode="auto">
          <a:xfrm>
            <a:off x="7627228" y="5810118"/>
            <a:ext cx="321840" cy="324479"/>
          </a:xfrm>
          <a:custGeom>
            <a:avLst/>
            <a:gdLst>
              <a:gd name="T0" fmla="*/ 27 w 53"/>
              <a:gd name="T1" fmla="*/ 37 h 53"/>
              <a:gd name="T2" fmla="*/ 32 w 53"/>
              <a:gd name="T3" fmla="*/ 35 h 53"/>
              <a:gd name="T4" fmla="*/ 32 w 53"/>
              <a:gd name="T5" fmla="*/ 31 h 53"/>
              <a:gd name="T6" fmla="*/ 21 w 53"/>
              <a:gd name="T7" fmla="*/ 28 h 53"/>
              <a:gd name="T8" fmla="*/ 16 w 53"/>
              <a:gd name="T9" fmla="*/ 15 h 53"/>
              <a:gd name="T10" fmla="*/ 25 w 53"/>
              <a:gd name="T11" fmla="*/ 11 h 53"/>
              <a:gd name="T12" fmla="*/ 26 w 53"/>
              <a:gd name="T13" fmla="*/ 11 h 53"/>
              <a:gd name="T14" fmla="*/ 38 w 53"/>
              <a:gd name="T15" fmla="*/ 17 h 53"/>
              <a:gd name="T16" fmla="*/ 36 w 53"/>
              <a:gd name="T17" fmla="*/ 20 h 53"/>
              <a:gd name="T18" fmla="*/ 35 w 53"/>
              <a:gd name="T19" fmla="*/ 20 h 53"/>
              <a:gd name="T20" fmla="*/ 32 w 53"/>
              <a:gd name="T21" fmla="*/ 18 h 53"/>
              <a:gd name="T22" fmla="*/ 26 w 53"/>
              <a:gd name="T23" fmla="*/ 16 h 53"/>
              <a:gd name="T24" fmla="*/ 22 w 53"/>
              <a:gd name="T25" fmla="*/ 17 h 53"/>
              <a:gd name="T26" fmla="*/ 22 w 53"/>
              <a:gd name="T27" fmla="*/ 21 h 53"/>
              <a:gd name="T28" fmla="*/ 34 w 53"/>
              <a:gd name="T29" fmla="*/ 25 h 53"/>
              <a:gd name="T30" fmla="*/ 39 w 53"/>
              <a:gd name="T31" fmla="*/ 33 h 53"/>
              <a:gd name="T32" fmla="*/ 34 w 53"/>
              <a:gd name="T33" fmla="*/ 41 h 53"/>
              <a:gd name="T34" fmla="*/ 27 w 53"/>
              <a:gd name="T35" fmla="*/ 42 h 53"/>
              <a:gd name="T36" fmla="*/ 22 w 53"/>
              <a:gd name="T37" fmla="*/ 42 h 53"/>
              <a:gd name="T38" fmla="*/ 14 w 53"/>
              <a:gd name="T39" fmla="*/ 35 h 53"/>
              <a:gd name="T40" fmla="*/ 17 w 53"/>
              <a:gd name="T41" fmla="*/ 32 h 53"/>
              <a:gd name="T42" fmla="*/ 20 w 53"/>
              <a:gd name="T43" fmla="*/ 33 h 53"/>
              <a:gd name="T44" fmla="*/ 21 w 53"/>
              <a:gd name="T45" fmla="*/ 35 h 53"/>
              <a:gd name="T46" fmla="*/ 27 w 53"/>
              <a:gd name="T47" fmla="*/ 37 h 53"/>
              <a:gd name="T48" fmla="*/ 14 w 53"/>
              <a:gd name="T49" fmla="*/ 0 h 53"/>
              <a:gd name="T50" fmla="*/ 0 w 53"/>
              <a:gd name="T51" fmla="*/ 14 h 53"/>
              <a:gd name="T52" fmla="*/ 2 w 53"/>
              <a:gd name="T53" fmla="*/ 22 h 53"/>
              <a:gd name="T54" fmla="*/ 2 w 53"/>
              <a:gd name="T55" fmla="*/ 27 h 53"/>
              <a:gd name="T56" fmla="*/ 26 w 53"/>
              <a:gd name="T57" fmla="*/ 51 h 53"/>
              <a:gd name="T58" fmla="*/ 32 w 53"/>
              <a:gd name="T59" fmla="*/ 51 h 53"/>
              <a:gd name="T60" fmla="*/ 39 w 53"/>
              <a:gd name="T61" fmla="*/ 53 h 53"/>
              <a:gd name="T62" fmla="*/ 53 w 53"/>
              <a:gd name="T63" fmla="*/ 39 h 53"/>
              <a:gd name="T64" fmla="*/ 51 w 53"/>
              <a:gd name="T65" fmla="*/ 31 h 53"/>
              <a:gd name="T66" fmla="*/ 51 w 53"/>
              <a:gd name="T67" fmla="*/ 27 h 53"/>
              <a:gd name="T68" fmla="*/ 26 w 53"/>
              <a:gd name="T69" fmla="*/ 2 h 53"/>
              <a:gd name="T70" fmla="*/ 22 w 53"/>
              <a:gd name="T71" fmla="*/ 2 h 53"/>
              <a:gd name="T72" fmla="*/ 14 w 53"/>
              <a:gd name="T7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53">
                <a:moveTo>
                  <a:pt x="27" y="37"/>
                </a:moveTo>
                <a:cubicBezTo>
                  <a:pt x="29" y="37"/>
                  <a:pt x="31" y="36"/>
                  <a:pt x="32" y="35"/>
                </a:cubicBezTo>
                <a:cubicBezTo>
                  <a:pt x="32" y="34"/>
                  <a:pt x="32" y="32"/>
                  <a:pt x="32" y="31"/>
                </a:cubicBezTo>
                <a:cubicBezTo>
                  <a:pt x="31" y="30"/>
                  <a:pt x="30" y="30"/>
                  <a:pt x="21" y="28"/>
                </a:cubicBezTo>
                <a:cubicBezTo>
                  <a:pt x="13" y="26"/>
                  <a:pt x="13" y="19"/>
                  <a:pt x="16" y="15"/>
                </a:cubicBezTo>
                <a:cubicBezTo>
                  <a:pt x="17" y="12"/>
                  <a:pt x="21" y="11"/>
                  <a:pt x="25" y="11"/>
                </a:cubicBezTo>
                <a:cubicBezTo>
                  <a:pt x="25" y="11"/>
                  <a:pt x="26" y="11"/>
                  <a:pt x="26" y="11"/>
                </a:cubicBezTo>
                <a:cubicBezTo>
                  <a:pt x="32" y="11"/>
                  <a:pt x="37" y="13"/>
                  <a:pt x="38" y="17"/>
                </a:cubicBezTo>
                <a:cubicBezTo>
                  <a:pt x="38" y="19"/>
                  <a:pt x="37" y="20"/>
                  <a:pt x="36" y="20"/>
                </a:cubicBezTo>
                <a:cubicBezTo>
                  <a:pt x="36" y="20"/>
                  <a:pt x="35" y="20"/>
                  <a:pt x="35" y="20"/>
                </a:cubicBezTo>
                <a:cubicBezTo>
                  <a:pt x="33" y="20"/>
                  <a:pt x="33" y="19"/>
                  <a:pt x="32" y="18"/>
                </a:cubicBezTo>
                <a:cubicBezTo>
                  <a:pt x="30" y="17"/>
                  <a:pt x="28" y="16"/>
                  <a:pt x="26" y="16"/>
                </a:cubicBezTo>
                <a:cubicBezTo>
                  <a:pt x="24" y="16"/>
                  <a:pt x="23" y="16"/>
                  <a:pt x="22" y="17"/>
                </a:cubicBezTo>
                <a:cubicBezTo>
                  <a:pt x="21" y="18"/>
                  <a:pt x="20" y="20"/>
                  <a:pt x="22" y="21"/>
                </a:cubicBezTo>
                <a:cubicBezTo>
                  <a:pt x="24" y="23"/>
                  <a:pt x="31" y="23"/>
                  <a:pt x="34" y="25"/>
                </a:cubicBezTo>
                <a:cubicBezTo>
                  <a:pt x="38" y="27"/>
                  <a:pt x="39" y="29"/>
                  <a:pt x="39" y="33"/>
                </a:cubicBezTo>
                <a:cubicBezTo>
                  <a:pt x="39" y="37"/>
                  <a:pt x="37" y="39"/>
                  <a:pt x="34" y="41"/>
                </a:cubicBezTo>
                <a:cubicBezTo>
                  <a:pt x="32" y="42"/>
                  <a:pt x="29" y="42"/>
                  <a:pt x="27" y="42"/>
                </a:cubicBezTo>
                <a:cubicBezTo>
                  <a:pt x="25" y="42"/>
                  <a:pt x="23" y="42"/>
                  <a:pt x="22" y="42"/>
                </a:cubicBezTo>
                <a:cubicBezTo>
                  <a:pt x="17" y="40"/>
                  <a:pt x="14" y="38"/>
                  <a:pt x="14" y="35"/>
                </a:cubicBezTo>
                <a:cubicBezTo>
                  <a:pt x="14" y="33"/>
                  <a:pt x="15" y="32"/>
                  <a:pt x="17" y="32"/>
                </a:cubicBezTo>
                <a:cubicBezTo>
                  <a:pt x="18" y="32"/>
                  <a:pt x="19" y="32"/>
                  <a:pt x="20" y="33"/>
                </a:cubicBezTo>
                <a:cubicBezTo>
                  <a:pt x="20" y="33"/>
                  <a:pt x="21" y="34"/>
                  <a:pt x="21" y="35"/>
                </a:cubicBezTo>
                <a:cubicBezTo>
                  <a:pt x="22" y="36"/>
                  <a:pt x="25" y="37"/>
                  <a:pt x="27" y="37"/>
                </a:cubicBezTo>
                <a:moveTo>
                  <a:pt x="14" y="0"/>
                </a:moveTo>
                <a:cubicBezTo>
                  <a:pt x="7" y="0"/>
                  <a:pt x="0" y="6"/>
                  <a:pt x="0" y="14"/>
                </a:cubicBezTo>
                <a:cubicBezTo>
                  <a:pt x="0" y="17"/>
                  <a:pt x="1" y="19"/>
                  <a:pt x="2" y="22"/>
                </a:cubicBezTo>
                <a:cubicBezTo>
                  <a:pt x="2" y="23"/>
                  <a:pt x="2" y="25"/>
                  <a:pt x="2" y="27"/>
                </a:cubicBezTo>
                <a:cubicBezTo>
                  <a:pt x="2" y="40"/>
                  <a:pt x="13" y="51"/>
                  <a:pt x="26" y="51"/>
                </a:cubicBezTo>
                <a:cubicBezTo>
                  <a:pt x="28" y="51"/>
                  <a:pt x="30" y="51"/>
                  <a:pt x="32" y="51"/>
                </a:cubicBezTo>
                <a:cubicBezTo>
                  <a:pt x="34" y="52"/>
                  <a:pt x="36" y="53"/>
                  <a:pt x="39" y="53"/>
                </a:cubicBezTo>
                <a:cubicBezTo>
                  <a:pt x="47" y="53"/>
                  <a:pt x="53" y="46"/>
                  <a:pt x="53" y="39"/>
                </a:cubicBezTo>
                <a:cubicBezTo>
                  <a:pt x="53" y="36"/>
                  <a:pt x="52" y="33"/>
                  <a:pt x="51" y="31"/>
                </a:cubicBezTo>
                <a:cubicBezTo>
                  <a:pt x="51" y="29"/>
                  <a:pt x="51" y="28"/>
                  <a:pt x="51" y="27"/>
                </a:cubicBezTo>
                <a:cubicBezTo>
                  <a:pt x="51" y="13"/>
                  <a:pt x="40" y="2"/>
                  <a:pt x="26" y="2"/>
                </a:cubicBezTo>
                <a:cubicBezTo>
                  <a:pt x="25" y="2"/>
                  <a:pt x="24" y="2"/>
                  <a:pt x="22" y="2"/>
                </a:cubicBezTo>
                <a:cubicBezTo>
                  <a:pt x="20" y="1"/>
                  <a:pt x="17" y="0"/>
                  <a:pt x="14" y="0"/>
                </a:cubicBezTo>
              </a:path>
            </a:pathLst>
          </a:custGeom>
          <a:solidFill>
            <a:srgbClr val="1B96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451AECEC-E0EB-4144-8165-3630F83375A8}"/>
              </a:ext>
            </a:extLst>
          </p:cNvPr>
          <p:cNvCxnSpPr/>
          <p:nvPr/>
        </p:nvCxnSpPr>
        <p:spPr>
          <a:xfrm>
            <a:off x="5733663" y="1884638"/>
            <a:ext cx="279947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7DDC0B5-27A9-472D-A7B3-3F593D52C930}"/>
              </a:ext>
            </a:extLst>
          </p:cNvPr>
          <p:cNvGrpSpPr/>
          <p:nvPr/>
        </p:nvGrpSpPr>
        <p:grpSpPr>
          <a:xfrm>
            <a:off x="11169761" y="5924932"/>
            <a:ext cx="749284" cy="646332"/>
            <a:chOff x="8807450" y="766763"/>
            <a:chExt cx="2368551" cy="2043112"/>
          </a:xfrm>
          <a:solidFill>
            <a:schemeClr val="accent2"/>
          </a:solidFill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BBE078A9-41A2-469E-837F-6E2D3FEEF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5388" y="990600"/>
              <a:ext cx="2360613" cy="1793875"/>
            </a:xfrm>
            <a:custGeom>
              <a:avLst/>
              <a:gdLst>
                <a:gd name="T0" fmla="*/ 640 w 648"/>
                <a:gd name="T1" fmla="*/ 434 h 488"/>
                <a:gd name="T2" fmla="*/ 636 w 648"/>
                <a:gd name="T3" fmla="*/ 443 h 488"/>
                <a:gd name="T4" fmla="*/ 564 w 648"/>
                <a:gd name="T5" fmla="*/ 446 h 488"/>
                <a:gd name="T6" fmla="*/ 471 w 648"/>
                <a:gd name="T7" fmla="*/ 422 h 488"/>
                <a:gd name="T8" fmla="*/ 442 w 648"/>
                <a:gd name="T9" fmla="*/ 436 h 488"/>
                <a:gd name="T10" fmla="*/ 373 w 648"/>
                <a:gd name="T11" fmla="*/ 486 h 488"/>
                <a:gd name="T12" fmla="*/ 352 w 648"/>
                <a:gd name="T13" fmla="*/ 458 h 488"/>
                <a:gd name="T14" fmla="*/ 346 w 648"/>
                <a:gd name="T15" fmla="*/ 451 h 488"/>
                <a:gd name="T16" fmla="*/ 328 w 648"/>
                <a:gd name="T17" fmla="*/ 441 h 488"/>
                <a:gd name="T18" fmla="*/ 224 w 648"/>
                <a:gd name="T19" fmla="*/ 416 h 488"/>
                <a:gd name="T20" fmla="*/ 134 w 648"/>
                <a:gd name="T21" fmla="*/ 393 h 488"/>
                <a:gd name="T22" fmla="*/ 76 w 648"/>
                <a:gd name="T23" fmla="*/ 385 h 488"/>
                <a:gd name="T24" fmla="*/ 28 w 648"/>
                <a:gd name="T25" fmla="*/ 394 h 488"/>
                <a:gd name="T26" fmla="*/ 57 w 648"/>
                <a:gd name="T27" fmla="*/ 352 h 488"/>
                <a:gd name="T28" fmla="*/ 78 w 648"/>
                <a:gd name="T29" fmla="*/ 313 h 488"/>
                <a:gd name="T30" fmla="*/ 104 w 648"/>
                <a:gd name="T31" fmla="*/ 333 h 488"/>
                <a:gd name="T32" fmla="*/ 132 w 648"/>
                <a:gd name="T33" fmla="*/ 314 h 488"/>
                <a:gd name="T34" fmla="*/ 88 w 648"/>
                <a:gd name="T35" fmla="*/ 275 h 488"/>
                <a:gd name="T36" fmla="*/ 47 w 648"/>
                <a:gd name="T37" fmla="*/ 281 h 488"/>
                <a:gd name="T38" fmla="*/ 56 w 648"/>
                <a:gd name="T39" fmla="*/ 256 h 488"/>
                <a:gd name="T40" fmla="*/ 50 w 648"/>
                <a:gd name="T41" fmla="*/ 244 h 488"/>
                <a:gd name="T42" fmla="*/ 31 w 648"/>
                <a:gd name="T43" fmla="*/ 224 h 488"/>
                <a:gd name="T44" fmla="*/ 34 w 648"/>
                <a:gd name="T45" fmla="*/ 196 h 488"/>
                <a:gd name="T46" fmla="*/ 45 w 648"/>
                <a:gd name="T47" fmla="*/ 187 h 488"/>
                <a:gd name="T48" fmla="*/ 14 w 648"/>
                <a:gd name="T49" fmla="*/ 167 h 488"/>
                <a:gd name="T50" fmla="*/ 27 w 648"/>
                <a:gd name="T51" fmla="*/ 147 h 488"/>
                <a:gd name="T52" fmla="*/ 21 w 648"/>
                <a:gd name="T53" fmla="*/ 116 h 488"/>
                <a:gd name="T54" fmla="*/ 25 w 648"/>
                <a:gd name="T55" fmla="*/ 104 h 488"/>
                <a:gd name="T56" fmla="*/ 24 w 648"/>
                <a:gd name="T57" fmla="*/ 88 h 488"/>
                <a:gd name="T58" fmla="*/ 71 w 648"/>
                <a:gd name="T59" fmla="*/ 118 h 488"/>
                <a:gd name="T60" fmla="*/ 97 w 648"/>
                <a:gd name="T61" fmla="*/ 133 h 488"/>
                <a:gd name="T62" fmla="*/ 185 w 648"/>
                <a:gd name="T63" fmla="*/ 156 h 488"/>
                <a:gd name="T64" fmla="*/ 198 w 648"/>
                <a:gd name="T65" fmla="*/ 125 h 488"/>
                <a:gd name="T66" fmla="*/ 177 w 648"/>
                <a:gd name="T67" fmla="*/ 110 h 488"/>
                <a:gd name="T68" fmla="*/ 170 w 648"/>
                <a:gd name="T69" fmla="*/ 106 h 488"/>
                <a:gd name="T70" fmla="*/ 195 w 648"/>
                <a:gd name="T71" fmla="*/ 79 h 488"/>
                <a:gd name="T72" fmla="*/ 216 w 648"/>
                <a:gd name="T73" fmla="*/ 45 h 488"/>
                <a:gd name="T74" fmla="*/ 255 w 648"/>
                <a:gd name="T75" fmla="*/ 34 h 488"/>
                <a:gd name="T76" fmla="*/ 362 w 648"/>
                <a:gd name="T77" fmla="*/ 61 h 488"/>
                <a:gd name="T78" fmla="*/ 418 w 648"/>
                <a:gd name="T79" fmla="*/ 48 h 488"/>
                <a:gd name="T80" fmla="*/ 442 w 648"/>
                <a:gd name="T81" fmla="*/ 11 h 488"/>
                <a:gd name="T82" fmla="*/ 485 w 648"/>
                <a:gd name="T83" fmla="*/ 11 h 488"/>
                <a:gd name="T84" fmla="*/ 520 w 648"/>
                <a:gd name="T85" fmla="*/ 71 h 488"/>
                <a:gd name="T86" fmla="*/ 567 w 648"/>
                <a:gd name="T87" fmla="*/ 78 h 488"/>
                <a:gd name="T88" fmla="*/ 543 w 648"/>
                <a:gd name="T89" fmla="*/ 196 h 488"/>
                <a:gd name="T90" fmla="*/ 552 w 648"/>
                <a:gd name="T91" fmla="*/ 236 h 488"/>
                <a:gd name="T92" fmla="*/ 522 w 648"/>
                <a:gd name="T93" fmla="*/ 285 h 488"/>
                <a:gd name="T94" fmla="*/ 542 w 648"/>
                <a:gd name="T95" fmla="*/ 326 h 488"/>
                <a:gd name="T96" fmla="*/ 554 w 648"/>
                <a:gd name="T97" fmla="*/ 371 h 488"/>
                <a:gd name="T98" fmla="*/ 592 w 648"/>
                <a:gd name="T99" fmla="*/ 354 h 488"/>
                <a:gd name="T100" fmla="*/ 611 w 648"/>
                <a:gd name="T101" fmla="*/ 358 h 488"/>
                <a:gd name="T102" fmla="*/ 642 w 648"/>
                <a:gd name="T103" fmla="*/ 373 h 488"/>
                <a:gd name="T104" fmla="*/ 120 w 648"/>
                <a:gd name="T105" fmla="*/ 151 h 488"/>
                <a:gd name="T106" fmla="*/ 122 w 648"/>
                <a:gd name="T107" fmla="*/ 148 h 488"/>
                <a:gd name="T108" fmla="*/ 73 w 648"/>
                <a:gd name="T109" fmla="*/ 260 h 488"/>
                <a:gd name="T110" fmla="*/ 260 w 648"/>
                <a:gd name="T111" fmla="*/ 109 h 488"/>
                <a:gd name="T112" fmla="*/ 537 w 648"/>
                <a:gd name="T113" fmla="*/ 369 h 488"/>
                <a:gd name="T114" fmla="*/ 122 w 648"/>
                <a:gd name="T115" fmla="*/ 212 h 488"/>
                <a:gd name="T116" fmla="*/ 129 w 648"/>
                <a:gd name="T117" fmla="*/ 318 h 488"/>
                <a:gd name="T118" fmla="*/ 150 w 648"/>
                <a:gd name="T119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88">
                  <a:moveTo>
                    <a:pt x="648" y="400"/>
                  </a:moveTo>
                  <a:cubicBezTo>
                    <a:pt x="646" y="401"/>
                    <a:pt x="644" y="403"/>
                    <a:pt x="642" y="403"/>
                  </a:cubicBezTo>
                  <a:cubicBezTo>
                    <a:pt x="638" y="405"/>
                    <a:pt x="633" y="405"/>
                    <a:pt x="631" y="410"/>
                  </a:cubicBezTo>
                  <a:cubicBezTo>
                    <a:pt x="631" y="412"/>
                    <a:pt x="630" y="414"/>
                    <a:pt x="630" y="416"/>
                  </a:cubicBezTo>
                  <a:cubicBezTo>
                    <a:pt x="631" y="416"/>
                    <a:pt x="632" y="417"/>
                    <a:pt x="634" y="417"/>
                  </a:cubicBezTo>
                  <a:cubicBezTo>
                    <a:pt x="633" y="419"/>
                    <a:pt x="632" y="420"/>
                    <a:pt x="631" y="421"/>
                  </a:cubicBezTo>
                  <a:cubicBezTo>
                    <a:pt x="631" y="421"/>
                    <a:pt x="631" y="421"/>
                    <a:pt x="632" y="422"/>
                  </a:cubicBezTo>
                  <a:cubicBezTo>
                    <a:pt x="633" y="423"/>
                    <a:pt x="634" y="424"/>
                    <a:pt x="635" y="426"/>
                  </a:cubicBezTo>
                  <a:cubicBezTo>
                    <a:pt x="637" y="429"/>
                    <a:pt x="639" y="431"/>
                    <a:pt x="640" y="434"/>
                  </a:cubicBezTo>
                  <a:cubicBezTo>
                    <a:pt x="640" y="434"/>
                    <a:pt x="640" y="435"/>
                    <a:pt x="640" y="435"/>
                  </a:cubicBezTo>
                  <a:cubicBezTo>
                    <a:pt x="637" y="440"/>
                    <a:pt x="644" y="439"/>
                    <a:pt x="645" y="443"/>
                  </a:cubicBezTo>
                  <a:cubicBezTo>
                    <a:pt x="644" y="443"/>
                    <a:pt x="643" y="443"/>
                    <a:pt x="643" y="443"/>
                  </a:cubicBezTo>
                  <a:cubicBezTo>
                    <a:pt x="643" y="445"/>
                    <a:pt x="643" y="448"/>
                    <a:pt x="642" y="450"/>
                  </a:cubicBezTo>
                  <a:cubicBezTo>
                    <a:pt x="646" y="453"/>
                    <a:pt x="647" y="458"/>
                    <a:pt x="645" y="462"/>
                  </a:cubicBezTo>
                  <a:cubicBezTo>
                    <a:pt x="644" y="464"/>
                    <a:pt x="637" y="465"/>
                    <a:pt x="635" y="463"/>
                  </a:cubicBezTo>
                  <a:cubicBezTo>
                    <a:pt x="631" y="459"/>
                    <a:pt x="634" y="455"/>
                    <a:pt x="636" y="452"/>
                  </a:cubicBezTo>
                  <a:cubicBezTo>
                    <a:pt x="635" y="449"/>
                    <a:pt x="632" y="447"/>
                    <a:pt x="637" y="444"/>
                  </a:cubicBezTo>
                  <a:cubicBezTo>
                    <a:pt x="637" y="444"/>
                    <a:pt x="636" y="443"/>
                    <a:pt x="636" y="443"/>
                  </a:cubicBezTo>
                  <a:cubicBezTo>
                    <a:pt x="633" y="443"/>
                    <a:pt x="630" y="443"/>
                    <a:pt x="627" y="443"/>
                  </a:cubicBezTo>
                  <a:cubicBezTo>
                    <a:pt x="621" y="443"/>
                    <a:pt x="615" y="443"/>
                    <a:pt x="610" y="443"/>
                  </a:cubicBezTo>
                  <a:cubicBezTo>
                    <a:pt x="608" y="443"/>
                    <a:pt x="607" y="444"/>
                    <a:pt x="606" y="445"/>
                  </a:cubicBezTo>
                  <a:cubicBezTo>
                    <a:pt x="605" y="445"/>
                    <a:pt x="606" y="447"/>
                    <a:pt x="606" y="448"/>
                  </a:cubicBezTo>
                  <a:cubicBezTo>
                    <a:pt x="604" y="451"/>
                    <a:pt x="602" y="451"/>
                    <a:pt x="600" y="448"/>
                  </a:cubicBezTo>
                  <a:cubicBezTo>
                    <a:pt x="597" y="445"/>
                    <a:pt x="594" y="444"/>
                    <a:pt x="591" y="445"/>
                  </a:cubicBezTo>
                  <a:cubicBezTo>
                    <a:pt x="589" y="446"/>
                    <a:pt x="587" y="445"/>
                    <a:pt x="585" y="445"/>
                  </a:cubicBezTo>
                  <a:cubicBezTo>
                    <a:pt x="579" y="445"/>
                    <a:pt x="573" y="445"/>
                    <a:pt x="567" y="445"/>
                  </a:cubicBezTo>
                  <a:cubicBezTo>
                    <a:pt x="566" y="445"/>
                    <a:pt x="565" y="445"/>
                    <a:pt x="564" y="446"/>
                  </a:cubicBezTo>
                  <a:cubicBezTo>
                    <a:pt x="560" y="448"/>
                    <a:pt x="557" y="450"/>
                    <a:pt x="553" y="448"/>
                  </a:cubicBezTo>
                  <a:cubicBezTo>
                    <a:pt x="552" y="447"/>
                    <a:pt x="550" y="448"/>
                    <a:pt x="549" y="448"/>
                  </a:cubicBezTo>
                  <a:cubicBezTo>
                    <a:pt x="547" y="449"/>
                    <a:pt x="545" y="451"/>
                    <a:pt x="543" y="450"/>
                  </a:cubicBezTo>
                  <a:cubicBezTo>
                    <a:pt x="539" y="450"/>
                    <a:pt x="533" y="449"/>
                    <a:pt x="531" y="447"/>
                  </a:cubicBezTo>
                  <a:cubicBezTo>
                    <a:pt x="527" y="442"/>
                    <a:pt x="522" y="443"/>
                    <a:pt x="517" y="443"/>
                  </a:cubicBezTo>
                  <a:cubicBezTo>
                    <a:pt x="511" y="443"/>
                    <a:pt x="508" y="441"/>
                    <a:pt x="506" y="436"/>
                  </a:cubicBezTo>
                  <a:cubicBezTo>
                    <a:pt x="504" y="431"/>
                    <a:pt x="493" y="425"/>
                    <a:pt x="487" y="427"/>
                  </a:cubicBezTo>
                  <a:cubicBezTo>
                    <a:pt x="483" y="428"/>
                    <a:pt x="478" y="429"/>
                    <a:pt x="475" y="424"/>
                  </a:cubicBezTo>
                  <a:cubicBezTo>
                    <a:pt x="474" y="423"/>
                    <a:pt x="473" y="423"/>
                    <a:pt x="471" y="422"/>
                  </a:cubicBezTo>
                  <a:cubicBezTo>
                    <a:pt x="472" y="428"/>
                    <a:pt x="468" y="430"/>
                    <a:pt x="461" y="429"/>
                  </a:cubicBezTo>
                  <a:cubicBezTo>
                    <a:pt x="461" y="430"/>
                    <a:pt x="461" y="431"/>
                    <a:pt x="461" y="432"/>
                  </a:cubicBezTo>
                  <a:cubicBezTo>
                    <a:pt x="460" y="432"/>
                    <a:pt x="459" y="432"/>
                    <a:pt x="458" y="433"/>
                  </a:cubicBezTo>
                  <a:cubicBezTo>
                    <a:pt x="458" y="431"/>
                    <a:pt x="457" y="430"/>
                    <a:pt x="457" y="429"/>
                  </a:cubicBezTo>
                  <a:cubicBezTo>
                    <a:pt x="462" y="428"/>
                    <a:pt x="459" y="423"/>
                    <a:pt x="463" y="420"/>
                  </a:cubicBezTo>
                  <a:cubicBezTo>
                    <a:pt x="460" y="419"/>
                    <a:pt x="457" y="418"/>
                    <a:pt x="454" y="418"/>
                  </a:cubicBezTo>
                  <a:cubicBezTo>
                    <a:pt x="452" y="418"/>
                    <a:pt x="449" y="419"/>
                    <a:pt x="448" y="420"/>
                  </a:cubicBezTo>
                  <a:cubicBezTo>
                    <a:pt x="445" y="425"/>
                    <a:pt x="442" y="429"/>
                    <a:pt x="440" y="433"/>
                  </a:cubicBezTo>
                  <a:cubicBezTo>
                    <a:pt x="440" y="434"/>
                    <a:pt x="441" y="435"/>
                    <a:pt x="442" y="436"/>
                  </a:cubicBezTo>
                  <a:cubicBezTo>
                    <a:pt x="441" y="436"/>
                    <a:pt x="441" y="437"/>
                    <a:pt x="441" y="437"/>
                  </a:cubicBezTo>
                  <a:cubicBezTo>
                    <a:pt x="438" y="438"/>
                    <a:pt x="434" y="439"/>
                    <a:pt x="431" y="440"/>
                  </a:cubicBezTo>
                  <a:cubicBezTo>
                    <a:pt x="429" y="440"/>
                    <a:pt x="428" y="442"/>
                    <a:pt x="426" y="443"/>
                  </a:cubicBezTo>
                  <a:cubicBezTo>
                    <a:pt x="425" y="444"/>
                    <a:pt x="423" y="445"/>
                    <a:pt x="421" y="446"/>
                  </a:cubicBezTo>
                  <a:cubicBezTo>
                    <a:pt x="415" y="449"/>
                    <a:pt x="410" y="452"/>
                    <a:pt x="404" y="455"/>
                  </a:cubicBezTo>
                  <a:cubicBezTo>
                    <a:pt x="404" y="455"/>
                    <a:pt x="404" y="457"/>
                    <a:pt x="404" y="457"/>
                  </a:cubicBezTo>
                  <a:cubicBezTo>
                    <a:pt x="406" y="464"/>
                    <a:pt x="405" y="465"/>
                    <a:pt x="399" y="468"/>
                  </a:cubicBezTo>
                  <a:cubicBezTo>
                    <a:pt x="395" y="470"/>
                    <a:pt x="391" y="473"/>
                    <a:pt x="387" y="477"/>
                  </a:cubicBezTo>
                  <a:cubicBezTo>
                    <a:pt x="384" y="481"/>
                    <a:pt x="379" y="484"/>
                    <a:pt x="373" y="486"/>
                  </a:cubicBezTo>
                  <a:cubicBezTo>
                    <a:pt x="369" y="488"/>
                    <a:pt x="363" y="488"/>
                    <a:pt x="359" y="483"/>
                  </a:cubicBezTo>
                  <a:cubicBezTo>
                    <a:pt x="358" y="482"/>
                    <a:pt x="356" y="481"/>
                    <a:pt x="355" y="480"/>
                  </a:cubicBezTo>
                  <a:cubicBezTo>
                    <a:pt x="352" y="477"/>
                    <a:pt x="350" y="475"/>
                    <a:pt x="351" y="470"/>
                  </a:cubicBezTo>
                  <a:cubicBezTo>
                    <a:pt x="352" y="465"/>
                    <a:pt x="350" y="463"/>
                    <a:pt x="345" y="461"/>
                  </a:cubicBezTo>
                  <a:cubicBezTo>
                    <a:pt x="342" y="460"/>
                    <a:pt x="339" y="459"/>
                    <a:pt x="336" y="458"/>
                  </a:cubicBezTo>
                  <a:cubicBezTo>
                    <a:pt x="336" y="457"/>
                    <a:pt x="336" y="456"/>
                    <a:pt x="336" y="455"/>
                  </a:cubicBezTo>
                  <a:cubicBezTo>
                    <a:pt x="342" y="455"/>
                    <a:pt x="348" y="455"/>
                    <a:pt x="353" y="454"/>
                  </a:cubicBezTo>
                  <a:cubicBezTo>
                    <a:pt x="354" y="455"/>
                    <a:pt x="354" y="455"/>
                    <a:pt x="354" y="456"/>
                  </a:cubicBezTo>
                  <a:cubicBezTo>
                    <a:pt x="353" y="456"/>
                    <a:pt x="352" y="457"/>
                    <a:pt x="352" y="458"/>
                  </a:cubicBezTo>
                  <a:cubicBezTo>
                    <a:pt x="352" y="458"/>
                    <a:pt x="352" y="459"/>
                    <a:pt x="352" y="459"/>
                  </a:cubicBezTo>
                  <a:cubicBezTo>
                    <a:pt x="354" y="458"/>
                    <a:pt x="355" y="458"/>
                    <a:pt x="357" y="457"/>
                  </a:cubicBezTo>
                  <a:cubicBezTo>
                    <a:pt x="358" y="458"/>
                    <a:pt x="360" y="458"/>
                    <a:pt x="361" y="459"/>
                  </a:cubicBezTo>
                  <a:cubicBezTo>
                    <a:pt x="360" y="456"/>
                    <a:pt x="360" y="453"/>
                    <a:pt x="359" y="450"/>
                  </a:cubicBezTo>
                  <a:cubicBezTo>
                    <a:pt x="357" y="449"/>
                    <a:pt x="353" y="451"/>
                    <a:pt x="353" y="446"/>
                  </a:cubicBezTo>
                  <a:cubicBezTo>
                    <a:pt x="352" y="444"/>
                    <a:pt x="349" y="444"/>
                    <a:pt x="347" y="446"/>
                  </a:cubicBezTo>
                  <a:cubicBezTo>
                    <a:pt x="346" y="447"/>
                    <a:pt x="345" y="448"/>
                    <a:pt x="342" y="449"/>
                  </a:cubicBezTo>
                  <a:cubicBezTo>
                    <a:pt x="344" y="449"/>
                    <a:pt x="345" y="450"/>
                    <a:pt x="346" y="450"/>
                  </a:cubicBezTo>
                  <a:cubicBezTo>
                    <a:pt x="346" y="450"/>
                    <a:pt x="346" y="451"/>
                    <a:pt x="346" y="451"/>
                  </a:cubicBezTo>
                  <a:cubicBezTo>
                    <a:pt x="343" y="451"/>
                    <a:pt x="340" y="450"/>
                    <a:pt x="337" y="449"/>
                  </a:cubicBezTo>
                  <a:cubicBezTo>
                    <a:pt x="337" y="449"/>
                    <a:pt x="338" y="446"/>
                    <a:pt x="338" y="443"/>
                  </a:cubicBezTo>
                  <a:cubicBezTo>
                    <a:pt x="338" y="443"/>
                    <a:pt x="336" y="442"/>
                    <a:pt x="336" y="442"/>
                  </a:cubicBezTo>
                  <a:cubicBezTo>
                    <a:pt x="334" y="441"/>
                    <a:pt x="333" y="440"/>
                    <a:pt x="332" y="439"/>
                  </a:cubicBezTo>
                  <a:cubicBezTo>
                    <a:pt x="332" y="441"/>
                    <a:pt x="329" y="443"/>
                    <a:pt x="332" y="446"/>
                  </a:cubicBezTo>
                  <a:cubicBezTo>
                    <a:pt x="333" y="446"/>
                    <a:pt x="334" y="448"/>
                    <a:pt x="335" y="450"/>
                  </a:cubicBezTo>
                  <a:cubicBezTo>
                    <a:pt x="331" y="450"/>
                    <a:pt x="327" y="451"/>
                    <a:pt x="325" y="450"/>
                  </a:cubicBezTo>
                  <a:cubicBezTo>
                    <a:pt x="323" y="449"/>
                    <a:pt x="322" y="445"/>
                    <a:pt x="321" y="442"/>
                  </a:cubicBezTo>
                  <a:cubicBezTo>
                    <a:pt x="324" y="441"/>
                    <a:pt x="326" y="441"/>
                    <a:pt x="328" y="441"/>
                  </a:cubicBezTo>
                  <a:cubicBezTo>
                    <a:pt x="325" y="439"/>
                    <a:pt x="323" y="438"/>
                    <a:pt x="320" y="437"/>
                  </a:cubicBezTo>
                  <a:cubicBezTo>
                    <a:pt x="319" y="436"/>
                    <a:pt x="318" y="435"/>
                    <a:pt x="318" y="435"/>
                  </a:cubicBezTo>
                  <a:cubicBezTo>
                    <a:pt x="319" y="429"/>
                    <a:pt x="315" y="430"/>
                    <a:pt x="312" y="430"/>
                  </a:cubicBezTo>
                  <a:cubicBezTo>
                    <a:pt x="307" y="430"/>
                    <a:pt x="303" y="428"/>
                    <a:pt x="298" y="427"/>
                  </a:cubicBezTo>
                  <a:cubicBezTo>
                    <a:pt x="290" y="424"/>
                    <a:pt x="283" y="417"/>
                    <a:pt x="272" y="421"/>
                  </a:cubicBezTo>
                  <a:cubicBezTo>
                    <a:pt x="266" y="424"/>
                    <a:pt x="258" y="423"/>
                    <a:pt x="252" y="419"/>
                  </a:cubicBezTo>
                  <a:cubicBezTo>
                    <a:pt x="250" y="418"/>
                    <a:pt x="248" y="418"/>
                    <a:pt x="246" y="418"/>
                  </a:cubicBezTo>
                  <a:cubicBezTo>
                    <a:pt x="242" y="416"/>
                    <a:pt x="237" y="418"/>
                    <a:pt x="232" y="414"/>
                  </a:cubicBezTo>
                  <a:cubicBezTo>
                    <a:pt x="229" y="412"/>
                    <a:pt x="226" y="414"/>
                    <a:pt x="224" y="416"/>
                  </a:cubicBezTo>
                  <a:cubicBezTo>
                    <a:pt x="220" y="421"/>
                    <a:pt x="215" y="422"/>
                    <a:pt x="209" y="419"/>
                  </a:cubicBezTo>
                  <a:cubicBezTo>
                    <a:pt x="204" y="418"/>
                    <a:pt x="200" y="417"/>
                    <a:pt x="195" y="419"/>
                  </a:cubicBezTo>
                  <a:cubicBezTo>
                    <a:pt x="188" y="421"/>
                    <a:pt x="180" y="422"/>
                    <a:pt x="174" y="415"/>
                  </a:cubicBezTo>
                  <a:cubicBezTo>
                    <a:pt x="173" y="414"/>
                    <a:pt x="170" y="415"/>
                    <a:pt x="168" y="415"/>
                  </a:cubicBezTo>
                  <a:cubicBezTo>
                    <a:pt x="166" y="415"/>
                    <a:pt x="163" y="415"/>
                    <a:pt x="163" y="414"/>
                  </a:cubicBezTo>
                  <a:cubicBezTo>
                    <a:pt x="161" y="410"/>
                    <a:pt x="151" y="412"/>
                    <a:pt x="154" y="404"/>
                  </a:cubicBezTo>
                  <a:cubicBezTo>
                    <a:pt x="155" y="403"/>
                    <a:pt x="154" y="400"/>
                    <a:pt x="152" y="399"/>
                  </a:cubicBezTo>
                  <a:cubicBezTo>
                    <a:pt x="148" y="395"/>
                    <a:pt x="143" y="392"/>
                    <a:pt x="138" y="389"/>
                  </a:cubicBezTo>
                  <a:cubicBezTo>
                    <a:pt x="137" y="389"/>
                    <a:pt x="136" y="391"/>
                    <a:pt x="134" y="393"/>
                  </a:cubicBezTo>
                  <a:cubicBezTo>
                    <a:pt x="134" y="389"/>
                    <a:pt x="132" y="386"/>
                    <a:pt x="136" y="385"/>
                  </a:cubicBezTo>
                  <a:cubicBezTo>
                    <a:pt x="133" y="375"/>
                    <a:pt x="128" y="371"/>
                    <a:pt x="117" y="380"/>
                  </a:cubicBezTo>
                  <a:cubicBezTo>
                    <a:pt x="114" y="378"/>
                    <a:pt x="112" y="377"/>
                    <a:pt x="109" y="376"/>
                  </a:cubicBezTo>
                  <a:cubicBezTo>
                    <a:pt x="108" y="375"/>
                    <a:pt x="106" y="375"/>
                    <a:pt x="105" y="376"/>
                  </a:cubicBezTo>
                  <a:cubicBezTo>
                    <a:pt x="102" y="378"/>
                    <a:pt x="100" y="378"/>
                    <a:pt x="98" y="376"/>
                  </a:cubicBezTo>
                  <a:cubicBezTo>
                    <a:pt x="92" y="373"/>
                    <a:pt x="87" y="376"/>
                    <a:pt x="82" y="376"/>
                  </a:cubicBezTo>
                  <a:cubicBezTo>
                    <a:pt x="80" y="376"/>
                    <a:pt x="79" y="377"/>
                    <a:pt x="78" y="378"/>
                  </a:cubicBezTo>
                  <a:cubicBezTo>
                    <a:pt x="77" y="379"/>
                    <a:pt x="76" y="380"/>
                    <a:pt x="76" y="382"/>
                  </a:cubicBezTo>
                  <a:cubicBezTo>
                    <a:pt x="75" y="383"/>
                    <a:pt x="76" y="384"/>
                    <a:pt x="76" y="385"/>
                  </a:cubicBezTo>
                  <a:cubicBezTo>
                    <a:pt x="76" y="392"/>
                    <a:pt x="69" y="390"/>
                    <a:pt x="66" y="392"/>
                  </a:cubicBezTo>
                  <a:cubicBezTo>
                    <a:pt x="64" y="394"/>
                    <a:pt x="61" y="393"/>
                    <a:pt x="61" y="397"/>
                  </a:cubicBezTo>
                  <a:cubicBezTo>
                    <a:pt x="61" y="399"/>
                    <a:pt x="55" y="400"/>
                    <a:pt x="52" y="400"/>
                  </a:cubicBezTo>
                  <a:cubicBezTo>
                    <a:pt x="48" y="401"/>
                    <a:pt x="44" y="400"/>
                    <a:pt x="40" y="400"/>
                  </a:cubicBezTo>
                  <a:cubicBezTo>
                    <a:pt x="39" y="400"/>
                    <a:pt x="38" y="400"/>
                    <a:pt x="37" y="401"/>
                  </a:cubicBezTo>
                  <a:cubicBezTo>
                    <a:pt x="35" y="401"/>
                    <a:pt x="34" y="401"/>
                    <a:pt x="31" y="401"/>
                  </a:cubicBezTo>
                  <a:cubicBezTo>
                    <a:pt x="33" y="398"/>
                    <a:pt x="34" y="397"/>
                    <a:pt x="35" y="396"/>
                  </a:cubicBezTo>
                  <a:cubicBezTo>
                    <a:pt x="33" y="396"/>
                    <a:pt x="31" y="395"/>
                    <a:pt x="28" y="395"/>
                  </a:cubicBezTo>
                  <a:cubicBezTo>
                    <a:pt x="28" y="395"/>
                    <a:pt x="28" y="395"/>
                    <a:pt x="28" y="394"/>
                  </a:cubicBezTo>
                  <a:cubicBezTo>
                    <a:pt x="30" y="394"/>
                    <a:pt x="32" y="392"/>
                    <a:pt x="33" y="392"/>
                  </a:cubicBezTo>
                  <a:cubicBezTo>
                    <a:pt x="38" y="393"/>
                    <a:pt x="40" y="390"/>
                    <a:pt x="41" y="387"/>
                  </a:cubicBezTo>
                  <a:cubicBezTo>
                    <a:pt x="42" y="386"/>
                    <a:pt x="41" y="384"/>
                    <a:pt x="41" y="381"/>
                  </a:cubicBezTo>
                  <a:cubicBezTo>
                    <a:pt x="42" y="379"/>
                    <a:pt x="48" y="380"/>
                    <a:pt x="47" y="375"/>
                  </a:cubicBezTo>
                  <a:cubicBezTo>
                    <a:pt x="47" y="371"/>
                    <a:pt x="47" y="368"/>
                    <a:pt x="47" y="365"/>
                  </a:cubicBezTo>
                  <a:cubicBezTo>
                    <a:pt x="49" y="364"/>
                    <a:pt x="51" y="363"/>
                    <a:pt x="55" y="362"/>
                  </a:cubicBezTo>
                  <a:cubicBezTo>
                    <a:pt x="52" y="361"/>
                    <a:pt x="51" y="360"/>
                    <a:pt x="49" y="359"/>
                  </a:cubicBezTo>
                  <a:cubicBezTo>
                    <a:pt x="52" y="358"/>
                    <a:pt x="55" y="357"/>
                    <a:pt x="58" y="356"/>
                  </a:cubicBezTo>
                  <a:cubicBezTo>
                    <a:pt x="58" y="355"/>
                    <a:pt x="57" y="354"/>
                    <a:pt x="57" y="352"/>
                  </a:cubicBezTo>
                  <a:cubicBezTo>
                    <a:pt x="58" y="352"/>
                    <a:pt x="59" y="352"/>
                    <a:pt x="59" y="352"/>
                  </a:cubicBezTo>
                  <a:cubicBezTo>
                    <a:pt x="58" y="349"/>
                    <a:pt x="57" y="346"/>
                    <a:pt x="56" y="342"/>
                  </a:cubicBezTo>
                  <a:cubicBezTo>
                    <a:pt x="64" y="346"/>
                    <a:pt x="66" y="341"/>
                    <a:pt x="68" y="336"/>
                  </a:cubicBezTo>
                  <a:cubicBezTo>
                    <a:pt x="68" y="335"/>
                    <a:pt x="66" y="332"/>
                    <a:pt x="65" y="330"/>
                  </a:cubicBezTo>
                  <a:cubicBezTo>
                    <a:pt x="68" y="330"/>
                    <a:pt x="71" y="329"/>
                    <a:pt x="71" y="324"/>
                  </a:cubicBezTo>
                  <a:cubicBezTo>
                    <a:pt x="71" y="323"/>
                    <a:pt x="73" y="322"/>
                    <a:pt x="74" y="321"/>
                  </a:cubicBezTo>
                  <a:cubicBezTo>
                    <a:pt x="72" y="318"/>
                    <a:pt x="74" y="316"/>
                    <a:pt x="77" y="315"/>
                  </a:cubicBezTo>
                  <a:cubicBezTo>
                    <a:pt x="78" y="315"/>
                    <a:pt x="79" y="314"/>
                    <a:pt x="80" y="314"/>
                  </a:cubicBezTo>
                  <a:cubicBezTo>
                    <a:pt x="79" y="313"/>
                    <a:pt x="78" y="313"/>
                    <a:pt x="78" y="313"/>
                  </a:cubicBezTo>
                  <a:cubicBezTo>
                    <a:pt x="73" y="310"/>
                    <a:pt x="75" y="307"/>
                    <a:pt x="75" y="303"/>
                  </a:cubicBezTo>
                  <a:cubicBezTo>
                    <a:pt x="75" y="299"/>
                    <a:pt x="80" y="300"/>
                    <a:pt x="82" y="300"/>
                  </a:cubicBezTo>
                  <a:cubicBezTo>
                    <a:pt x="85" y="300"/>
                    <a:pt x="88" y="302"/>
                    <a:pt x="91" y="303"/>
                  </a:cubicBezTo>
                  <a:cubicBezTo>
                    <a:pt x="89" y="305"/>
                    <a:pt x="91" y="310"/>
                    <a:pt x="87" y="311"/>
                  </a:cubicBezTo>
                  <a:cubicBezTo>
                    <a:pt x="87" y="311"/>
                    <a:pt x="87" y="313"/>
                    <a:pt x="87" y="314"/>
                  </a:cubicBezTo>
                  <a:cubicBezTo>
                    <a:pt x="88" y="317"/>
                    <a:pt x="89" y="319"/>
                    <a:pt x="90" y="321"/>
                  </a:cubicBezTo>
                  <a:cubicBezTo>
                    <a:pt x="91" y="322"/>
                    <a:pt x="92" y="322"/>
                    <a:pt x="93" y="323"/>
                  </a:cubicBezTo>
                  <a:cubicBezTo>
                    <a:pt x="95" y="324"/>
                    <a:pt x="98" y="326"/>
                    <a:pt x="98" y="328"/>
                  </a:cubicBezTo>
                  <a:cubicBezTo>
                    <a:pt x="98" y="332"/>
                    <a:pt x="101" y="332"/>
                    <a:pt x="104" y="333"/>
                  </a:cubicBezTo>
                  <a:cubicBezTo>
                    <a:pt x="107" y="335"/>
                    <a:pt x="105" y="338"/>
                    <a:pt x="106" y="341"/>
                  </a:cubicBezTo>
                  <a:cubicBezTo>
                    <a:pt x="107" y="341"/>
                    <a:pt x="108" y="340"/>
                    <a:pt x="108" y="340"/>
                  </a:cubicBezTo>
                  <a:cubicBezTo>
                    <a:pt x="108" y="335"/>
                    <a:pt x="112" y="335"/>
                    <a:pt x="115" y="335"/>
                  </a:cubicBezTo>
                  <a:cubicBezTo>
                    <a:pt x="119" y="334"/>
                    <a:pt x="120" y="332"/>
                    <a:pt x="120" y="328"/>
                  </a:cubicBezTo>
                  <a:cubicBezTo>
                    <a:pt x="114" y="330"/>
                    <a:pt x="109" y="331"/>
                    <a:pt x="104" y="333"/>
                  </a:cubicBezTo>
                  <a:cubicBezTo>
                    <a:pt x="107" y="331"/>
                    <a:pt x="110" y="328"/>
                    <a:pt x="114" y="327"/>
                  </a:cubicBezTo>
                  <a:cubicBezTo>
                    <a:pt x="117" y="325"/>
                    <a:pt x="120" y="324"/>
                    <a:pt x="120" y="321"/>
                  </a:cubicBezTo>
                  <a:cubicBezTo>
                    <a:pt x="120" y="314"/>
                    <a:pt x="124" y="314"/>
                    <a:pt x="128" y="314"/>
                  </a:cubicBezTo>
                  <a:cubicBezTo>
                    <a:pt x="129" y="314"/>
                    <a:pt x="130" y="314"/>
                    <a:pt x="132" y="314"/>
                  </a:cubicBezTo>
                  <a:cubicBezTo>
                    <a:pt x="128" y="309"/>
                    <a:pt x="126" y="306"/>
                    <a:pt x="122" y="301"/>
                  </a:cubicBezTo>
                  <a:cubicBezTo>
                    <a:pt x="117" y="309"/>
                    <a:pt x="114" y="302"/>
                    <a:pt x="110" y="302"/>
                  </a:cubicBezTo>
                  <a:cubicBezTo>
                    <a:pt x="110" y="302"/>
                    <a:pt x="110" y="301"/>
                    <a:pt x="110" y="301"/>
                  </a:cubicBezTo>
                  <a:cubicBezTo>
                    <a:pt x="114" y="301"/>
                    <a:pt x="119" y="301"/>
                    <a:pt x="123" y="301"/>
                  </a:cubicBezTo>
                  <a:cubicBezTo>
                    <a:pt x="118" y="297"/>
                    <a:pt x="114" y="294"/>
                    <a:pt x="109" y="291"/>
                  </a:cubicBezTo>
                  <a:cubicBezTo>
                    <a:pt x="106" y="290"/>
                    <a:pt x="102" y="291"/>
                    <a:pt x="99" y="291"/>
                  </a:cubicBezTo>
                  <a:cubicBezTo>
                    <a:pt x="98" y="289"/>
                    <a:pt x="96" y="288"/>
                    <a:pt x="94" y="286"/>
                  </a:cubicBezTo>
                  <a:cubicBezTo>
                    <a:pt x="97" y="285"/>
                    <a:pt x="101" y="284"/>
                    <a:pt x="104" y="284"/>
                  </a:cubicBezTo>
                  <a:cubicBezTo>
                    <a:pt x="98" y="282"/>
                    <a:pt x="93" y="278"/>
                    <a:pt x="88" y="275"/>
                  </a:cubicBezTo>
                  <a:cubicBezTo>
                    <a:pt x="86" y="273"/>
                    <a:pt x="81" y="274"/>
                    <a:pt x="78" y="273"/>
                  </a:cubicBezTo>
                  <a:cubicBezTo>
                    <a:pt x="76" y="273"/>
                    <a:pt x="73" y="274"/>
                    <a:pt x="72" y="275"/>
                  </a:cubicBezTo>
                  <a:cubicBezTo>
                    <a:pt x="69" y="275"/>
                    <a:pt x="67" y="276"/>
                    <a:pt x="68" y="280"/>
                  </a:cubicBezTo>
                  <a:cubicBezTo>
                    <a:pt x="69" y="282"/>
                    <a:pt x="65" y="284"/>
                    <a:pt x="63" y="286"/>
                  </a:cubicBezTo>
                  <a:cubicBezTo>
                    <a:pt x="63" y="287"/>
                    <a:pt x="61" y="285"/>
                    <a:pt x="60" y="284"/>
                  </a:cubicBezTo>
                  <a:cubicBezTo>
                    <a:pt x="58" y="282"/>
                    <a:pt x="56" y="279"/>
                    <a:pt x="55" y="277"/>
                  </a:cubicBezTo>
                  <a:cubicBezTo>
                    <a:pt x="54" y="277"/>
                    <a:pt x="54" y="277"/>
                    <a:pt x="54" y="277"/>
                  </a:cubicBezTo>
                  <a:cubicBezTo>
                    <a:pt x="53" y="279"/>
                    <a:pt x="53" y="280"/>
                    <a:pt x="53" y="282"/>
                  </a:cubicBezTo>
                  <a:cubicBezTo>
                    <a:pt x="51" y="281"/>
                    <a:pt x="49" y="281"/>
                    <a:pt x="47" y="281"/>
                  </a:cubicBezTo>
                  <a:cubicBezTo>
                    <a:pt x="50" y="279"/>
                    <a:pt x="52" y="276"/>
                    <a:pt x="54" y="274"/>
                  </a:cubicBezTo>
                  <a:cubicBezTo>
                    <a:pt x="54" y="274"/>
                    <a:pt x="53" y="274"/>
                    <a:pt x="53" y="274"/>
                  </a:cubicBezTo>
                  <a:cubicBezTo>
                    <a:pt x="48" y="277"/>
                    <a:pt x="42" y="280"/>
                    <a:pt x="36" y="283"/>
                  </a:cubicBezTo>
                  <a:cubicBezTo>
                    <a:pt x="32" y="278"/>
                    <a:pt x="33" y="273"/>
                    <a:pt x="35" y="268"/>
                  </a:cubicBezTo>
                  <a:cubicBezTo>
                    <a:pt x="33" y="267"/>
                    <a:pt x="31" y="266"/>
                    <a:pt x="29" y="266"/>
                  </a:cubicBezTo>
                  <a:cubicBezTo>
                    <a:pt x="29" y="265"/>
                    <a:pt x="29" y="265"/>
                    <a:pt x="29" y="264"/>
                  </a:cubicBezTo>
                  <a:cubicBezTo>
                    <a:pt x="36" y="265"/>
                    <a:pt x="42" y="264"/>
                    <a:pt x="43" y="256"/>
                  </a:cubicBezTo>
                  <a:cubicBezTo>
                    <a:pt x="46" y="256"/>
                    <a:pt x="49" y="256"/>
                    <a:pt x="53" y="256"/>
                  </a:cubicBezTo>
                  <a:cubicBezTo>
                    <a:pt x="54" y="256"/>
                    <a:pt x="55" y="257"/>
                    <a:pt x="56" y="256"/>
                  </a:cubicBezTo>
                  <a:cubicBezTo>
                    <a:pt x="58" y="255"/>
                    <a:pt x="58" y="254"/>
                    <a:pt x="59" y="253"/>
                  </a:cubicBezTo>
                  <a:cubicBezTo>
                    <a:pt x="58" y="253"/>
                    <a:pt x="57" y="252"/>
                    <a:pt x="55" y="252"/>
                  </a:cubicBezTo>
                  <a:cubicBezTo>
                    <a:pt x="53" y="252"/>
                    <a:pt x="51" y="252"/>
                    <a:pt x="48" y="252"/>
                  </a:cubicBezTo>
                  <a:cubicBezTo>
                    <a:pt x="48" y="251"/>
                    <a:pt x="48" y="251"/>
                    <a:pt x="48" y="250"/>
                  </a:cubicBezTo>
                  <a:cubicBezTo>
                    <a:pt x="51" y="250"/>
                    <a:pt x="53" y="249"/>
                    <a:pt x="56" y="249"/>
                  </a:cubicBezTo>
                  <a:cubicBezTo>
                    <a:pt x="57" y="247"/>
                    <a:pt x="52" y="244"/>
                    <a:pt x="57" y="244"/>
                  </a:cubicBezTo>
                  <a:cubicBezTo>
                    <a:pt x="56" y="241"/>
                    <a:pt x="56" y="236"/>
                    <a:pt x="51" y="237"/>
                  </a:cubicBezTo>
                  <a:cubicBezTo>
                    <a:pt x="47" y="238"/>
                    <a:pt x="44" y="240"/>
                    <a:pt x="40" y="243"/>
                  </a:cubicBezTo>
                  <a:cubicBezTo>
                    <a:pt x="44" y="243"/>
                    <a:pt x="47" y="243"/>
                    <a:pt x="50" y="244"/>
                  </a:cubicBezTo>
                  <a:cubicBezTo>
                    <a:pt x="50" y="244"/>
                    <a:pt x="50" y="245"/>
                    <a:pt x="50" y="245"/>
                  </a:cubicBezTo>
                  <a:cubicBezTo>
                    <a:pt x="42" y="248"/>
                    <a:pt x="35" y="243"/>
                    <a:pt x="28" y="244"/>
                  </a:cubicBezTo>
                  <a:cubicBezTo>
                    <a:pt x="28" y="243"/>
                    <a:pt x="28" y="243"/>
                    <a:pt x="28" y="242"/>
                  </a:cubicBezTo>
                  <a:cubicBezTo>
                    <a:pt x="32" y="242"/>
                    <a:pt x="35" y="241"/>
                    <a:pt x="38" y="241"/>
                  </a:cubicBezTo>
                  <a:cubicBezTo>
                    <a:pt x="38" y="241"/>
                    <a:pt x="38" y="240"/>
                    <a:pt x="38" y="240"/>
                  </a:cubicBezTo>
                  <a:cubicBezTo>
                    <a:pt x="37" y="239"/>
                    <a:pt x="36" y="237"/>
                    <a:pt x="35" y="238"/>
                  </a:cubicBezTo>
                  <a:cubicBezTo>
                    <a:pt x="29" y="238"/>
                    <a:pt x="26" y="237"/>
                    <a:pt x="26" y="231"/>
                  </a:cubicBezTo>
                  <a:cubicBezTo>
                    <a:pt x="26" y="230"/>
                    <a:pt x="26" y="229"/>
                    <a:pt x="26" y="229"/>
                  </a:cubicBezTo>
                  <a:cubicBezTo>
                    <a:pt x="28" y="227"/>
                    <a:pt x="29" y="226"/>
                    <a:pt x="31" y="224"/>
                  </a:cubicBezTo>
                  <a:cubicBezTo>
                    <a:pt x="31" y="224"/>
                    <a:pt x="31" y="223"/>
                    <a:pt x="31" y="223"/>
                  </a:cubicBezTo>
                  <a:cubicBezTo>
                    <a:pt x="36" y="222"/>
                    <a:pt x="41" y="222"/>
                    <a:pt x="46" y="221"/>
                  </a:cubicBezTo>
                  <a:cubicBezTo>
                    <a:pt x="46" y="220"/>
                    <a:pt x="46" y="220"/>
                    <a:pt x="46" y="220"/>
                  </a:cubicBezTo>
                  <a:cubicBezTo>
                    <a:pt x="41" y="219"/>
                    <a:pt x="36" y="218"/>
                    <a:pt x="29" y="216"/>
                  </a:cubicBezTo>
                  <a:cubicBezTo>
                    <a:pt x="32" y="214"/>
                    <a:pt x="33" y="213"/>
                    <a:pt x="35" y="212"/>
                  </a:cubicBezTo>
                  <a:cubicBezTo>
                    <a:pt x="33" y="211"/>
                    <a:pt x="31" y="210"/>
                    <a:pt x="29" y="208"/>
                  </a:cubicBezTo>
                  <a:cubicBezTo>
                    <a:pt x="30" y="205"/>
                    <a:pt x="32" y="204"/>
                    <a:pt x="35" y="202"/>
                  </a:cubicBezTo>
                  <a:cubicBezTo>
                    <a:pt x="37" y="201"/>
                    <a:pt x="38" y="198"/>
                    <a:pt x="40" y="196"/>
                  </a:cubicBezTo>
                  <a:cubicBezTo>
                    <a:pt x="38" y="196"/>
                    <a:pt x="36" y="196"/>
                    <a:pt x="34" y="196"/>
                  </a:cubicBezTo>
                  <a:cubicBezTo>
                    <a:pt x="32" y="195"/>
                    <a:pt x="30" y="195"/>
                    <a:pt x="28" y="194"/>
                  </a:cubicBezTo>
                  <a:cubicBezTo>
                    <a:pt x="29" y="193"/>
                    <a:pt x="31" y="191"/>
                    <a:pt x="34" y="189"/>
                  </a:cubicBezTo>
                  <a:cubicBezTo>
                    <a:pt x="30" y="188"/>
                    <a:pt x="27" y="187"/>
                    <a:pt x="25" y="186"/>
                  </a:cubicBezTo>
                  <a:cubicBezTo>
                    <a:pt x="26" y="184"/>
                    <a:pt x="27" y="182"/>
                    <a:pt x="28" y="180"/>
                  </a:cubicBezTo>
                  <a:cubicBezTo>
                    <a:pt x="25" y="180"/>
                    <a:pt x="25" y="175"/>
                    <a:pt x="21" y="175"/>
                  </a:cubicBezTo>
                  <a:cubicBezTo>
                    <a:pt x="20" y="176"/>
                    <a:pt x="18" y="175"/>
                    <a:pt x="17" y="173"/>
                  </a:cubicBezTo>
                  <a:cubicBezTo>
                    <a:pt x="22" y="174"/>
                    <a:pt x="27" y="173"/>
                    <a:pt x="30" y="175"/>
                  </a:cubicBezTo>
                  <a:cubicBezTo>
                    <a:pt x="33" y="177"/>
                    <a:pt x="37" y="182"/>
                    <a:pt x="33" y="188"/>
                  </a:cubicBezTo>
                  <a:cubicBezTo>
                    <a:pt x="38" y="188"/>
                    <a:pt x="41" y="188"/>
                    <a:pt x="45" y="187"/>
                  </a:cubicBezTo>
                  <a:cubicBezTo>
                    <a:pt x="45" y="185"/>
                    <a:pt x="44" y="183"/>
                    <a:pt x="44" y="182"/>
                  </a:cubicBezTo>
                  <a:cubicBezTo>
                    <a:pt x="46" y="181"/>
                    <a:pt x="48" y="180"/>
                    <a:pt x="51" y="178"/>
                  </a:cubicBezTo>
                  <a:cubicBezTo>
                    <a:pt x="48" y="176"/>
                    <a:pt x="46" y="175"/>
                    <a:pt x="45" y="173"/>
                  </a:cubicBezTo>
                  <a:cubicBezTo>
                    <a:pt x="45" y="173"/>
                    <a:pt x="47" y="172"/>
                    <a:pt x="48" y="172"/>
                  </a:cubicBezTo>
                  <a:cubicBezTo>
                    <a:pt x="47" y="167"/>
                    <a:pt x="40" y="164"/>
                    <a:pt x="35" y="168"/>
                  </a:cubicBezTo>
                  <a:cubicBezTo>
                    <a:pt x="30" y="172"/>
                    <a:pt x="25" y="168"/>
                    <a:pt x="20" y="169"/>
                  </a:cubicBezTo>
                  <a:cubicBezTo>
                    <a:pt x="19" y="169"/>
                    <a:pt x="18" y="167"/>
                    <a:pt x="17" y="166"/>
                  </a:cubicBezTo>
                  <a:cubicBezTo>
                    <a:pt x="16" y="167"/>
                    <a:pt x="15" y="168"/>
                    <a:pt x="15" y="169"/>
                  </a:cubicBezTo>
                  <a:cubicBezTo>
                    <a:pt x="14" y="168"/>
                    <a:pt x="14" y="168"/>
                    <a:pt x="14" y="167"/>
                  </a:cubicBezTo>
                  <a:cubicBezTo>
                    <a:pt x="15" y="164"/>
                    <a:pt x="15" y="160"/>
                    <a:pt x="21" y="160"/>
                  </a:cubicBezTo>
                  <a:cubicBezTo>
                    <a:pt x="23" y="160"/>
                    <a:pt x="25" y="158"/>
                    <a:pt x="28" y="157"/>
                  </a:cubicBezTo>
                  <a:cubicBezTo>
                    <a:pt x="28" y="156"/>
                    <a:pt x="28" y="156"/>
                    <a:pt x="28" y="155"/>
                  </a:cubicBezTo>
                  <a:cubicBezTo>
                    <a:pt x="26" y="155"/>
                    <a:pt x="25" y="155"/>
                    <a:pt x="23" y="154"/>
                  </a:cubicBezTo>
                  <a:cubicBezTo>
                    <a:pt x="19" y="153"/>
                    <a:pt x="15" y="152"/>
                    <a:pt x="11" y="150"/>
                  </a:cubicBezTo>
                  <a:cubicBezTo>
                    <a:pt x="7" y="148"/>
                    <a:pt x="6" y="150"/>
                    <a:pt x="5" y="154"/>
                  </a:cubicBezTo>
                  <a:cubicBezTo>
                    <a:pt x="3" y="152"/>
                    <a:pt x="1" y="150"/>
                    <a:pt x="0" y="149"/>
                  </a:cubicBezTo>
                  <a:cubicBezTo>
                    <a:pt x="0" y="148"/>
                    <a:pt x="0" y="148"/>
                    <a:pt x="0" y="147"/>
                  </a:cubicBezTo>
                  <a:cubicBezTo>
                    <a:pt x="9" y="147"/>
                    <a:pt x="18" y="147"/>
                    <a:pt x="27" y="147"/>
                  </a:cubicBezTo>
                  <a:cubicBezTo>
                    <a:pt x="27" y="146"/>
                    <a:pt x="27" y="146"/>
                    <a:pt x="28" y="145"/>
                  </a:cubicBezTo>
                  <a:cubicBezTo>
                    <a:pt x="24" y="144"/>
                    <a:pt x="20" y="142"/>
                    <a:pt x="16" y="141"/>
                  </a:cubicBezTo>
                  <a:cubicBezTo>
                    <a:pt x="17" y="139"/>
                    <a:pt x="18" y="138"/>
                    <a:pt x="20" y="137"/>
                  </a:cubicBezTo>
                  <a:cubicBezTo>
                    <a:pt x="18" y="135"/>
                    <a:pt x="16" y="134"/>
                    <a:pt x="14" y="133"/>
                  </a:cubicBezTo>
                  <a:cubicBezTo>
                    <a:pt x="16" y="130"/>
                    <a:pt x="15" y="129"/>
                    <a:pt x="11" y="129"/>
                  </a:cubicBezTo>
                  <a:cubicBezTo>
                    <a:pt x="8" y="129"/>
                    <a:pt x="5" y="128"/>
                    <a:pt x="1" y="127"/>
                  </a:cubicBezTo>
                  <a:cubicBezTo>
                    <a:pt x="1" y="127"/>
                    <a:pt x="1" y="126"/>
                    <a:pt x="1" y="125"/>
                  </a:cubicBezTo>
                  <a:cubicBezTo>
                    <a:pt x="5" y="125"/>
                    <a:pt x="10" y="125"/>
                    <a:pt x="15" y="125"/>
                  </a:cubicBezTo>
                  <a:cubicBezTo>
                    <a:pt x="11" y="118"/>
                    <a:pt x="21" y="121"/>
                    <a:pt x="21" y="116"/>
                  </a:cubicBezTo>
                  <a:cubicBezTo>
                    <a:pt x="20" y="116"/>
                    <a:pt x="18" y="116"/>
                    <a:pt x="17" y="116"/>
                  </a:cubicBezTo>
                  <a:cubicBezTo>
                    <a:pt x="16" y="116"/>
                    <a:pt x="15" y="115"/>
                    <a:pt x="14" y="114"/>
                  </a:cubicBezTo>
                  <a:cubicBezTo>
                    <a:pt x="15" y="113"/>
                    <a:pt x="16" y="112"/>
                    <a:pt x="17" y="112"/>
                  </a:cubicBezTo>
                  <a:cubicBezTo>
                    <a:pt x="21" y="112"/>
                    <a:pt x="25" y="110"/>
                    <a:pt x="30" y="113"/>
                  </a:cubicBezTo>
                  <a:cubicBezTo>
                    <a:pt x="35" y="116"/>
                    <a:pt x="41" y="115"/>
                    <a:pt x="47" y="110"/>
                  </a:cubicBezTo>
                  <a:cubicBezTo>
                    <a:pt x="44" y="111"/>
                    <a:pt x="42" y="111"/>
                    <a:pt x="39" y="111"/>
                  </a:cubicBezTo>
                  <a:cubicBezTo>
                    <a:pt x="35" y="107"/>
                    <a:pt x="33" y="106"/>
                    <a:pt x="30" y="109"/>
                  </a:cubicBezTo>
                  <a:cubicBezTo>
                    <a:pt x="28" y="108"/>
                    <a:pt x="25" y="108"/>
                    <a:pt x="21" y="106"/>
                  </a:cubicBezTo>
                  <a:cubicBezTo>
                    <a:pt x="23" y="105"/>
                    <a:pt x="24" y="104"/>
                    <a:pt x="25" y="104"/>
                  </a:cubicBezTo>
                  <a:cubicBezTo>
                    <a:pt x="23" y="101"/>
                    <a:pt x="20" y="98"/>
                    <a:pt x="17" y="95"/>
                  </a:cubicBezTo>
                  <a:cubicBezTo>
                    <a:pt x="19" y="94"/>
                    <a:pt x="20" y="94"/>
                    <a:pt x="22" y="94"/>
                  </a:cubicBezTo>
                  <a:cubicBezTo>
                    <a:pt x="24" y="94"/>
                    <a:pt x="27" y="95"/>
                    <a:pt x="30" y="95"/>
                  </a:cubicBezTo>
                  <a:cubicBezTo>
                    <a:pt x="34" y="94"/>
                    <a:pt x="38" y="93"/>
                    <a:pt x="42" y="93"/>
                  </a:cubicBezTo>
                  <a:cubicBezTo>
                    <a:pt x="42" y="92"/>
                    <a:pt x="42" y="92"/>
                    <a:pt x="42" y="91"/>
                  </a:cubicBezTo>
                  <a:cubicBezTo>
                    <a:pt x="41" y="91"/>
                    <a:pt x="39" y="90"/>
                    <a:pt x="38" y="90"/>
                  </a:cubicBezTo>
                  <a:cubicBezTo>
                    <a:pt x="35" y="89"/>
                    <a:pt x="31" y="90"/>
                    <a:pt x="29" y="88"/>
                  </a:cubicBezTo>
                  <a:cubicBezTo>
                    <a:pt x="26" y="86"/>
                    <a:pt x="25" y="86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6"/>
                    <a:pt x="25" y="84"/>
                    <a:pt x="25" y="82"/>
                  </a:cubicBezTo>
                  <a:cubicBezTo>
                    <a:pt x="29" y="82"/>
                    <a:pt x="33" y="80"/>
                    <a:pt x="36" y="84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2"/>
                    <a:pt x="46" y="84"/>
                    <a:pt x="51" y="85"/>
                  </a:cubicBezTo>
                  <a:cubicBezTo>
                    <a:pt x="57" y="85"/>
                    <a:pt x="61" y="87"/>
                    <a:pt x="63" y="93"/>
                  </a:cubicBezTo>
                  <a:cubicBezTo>
                    <a:pt x="63" y="95"/>
                    <a:pt x="65" y="96"/>
                    <a:pt x="66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3" y="106"/>
                    <a:pt x="70" y="109"/>
                    <a:pt x="74" y="115"/>
                  </a:cubicBezTo>
                  <a:cubicBezTo>
                    <a:pt x="73" y="116"/>
                    <a:pt x="72" y="117"/>
                    <a:pt x="71" y="118"/>
                  </a:cubicBezTo>
                  <a:cubicBezTo>
                    <a:pt x="74" y="119"/>
                    <a:pt x="77" y="121"/>
                    <a:pt x="79" y="116"/>
                  </a:cubicBezTo>
                  <a:cubicBezTo>
                    <a:pt x="78" y="115"/>
                    <a:pt x="77" y="114"/>
                    <a:pt x="75" y="113"/>
                  </a:cubicBezTo>
                  <a:cubicBezTo>
                    <a:pt x="76" y="113"/>
                    <a:pt x="76" y="112"/>
                    <a:pt x="76" y="112"/>
                  </a:cubicBezTo>
                  <a:cubicBezTo>
                    <a:pt x="80" y="115"/>
                    <a:pt x="80" y="115"/>
                    <a:pt x="80" y="119"/>
                  </a:cubicBezTo>
                  <a:cubicBezTo>
                    <a:pt x="84" y="120"/>
                    <a:pt x="88" y="121"/>
                    <a:pt x="92" y="121"/>
                  </a:cubicBezTo>
                  <a:cubicBezTo>
                    <a:pt x="89" y="125"/>
                    <a:pt x="89" y="125"/>
                    <a:pt x="94" y="126"/>
                  </a:cubicBezTo>
                  <a:cubicBezTo>
                    <a:pt x="93" y="128"/>
                    <a:pt x="92" y="130"/>
                    <a:pt x="91" y="133"/>
                  </a:cubicBezTo>
                  <a:cubicBezTo>
                    <a:pt x="91" y="133"/>
                    <a:pt x="91" y="133"/>
                    <a:pt x="92" y="134"/>
                  </a:cubicBezTo>
                  <a:cubicBezTo>
                    <a:pt x="94" y="133"/>
                    <a:pt x="96" y="133"/>
                    <a:pt x="97" y="133"/>
                  </a:cubicBezTo>
                  <a:cubicBezTo>
                    <a:pt x="101" y="134"/>
                    <a:pt x="104" y="135"/>
                    <a:pt x="108" y="136"/>
                  </a:cubicBezTo>
                  <a:cubicBezTo>
                    <a:pt x="109" y="141"/>
                    <a:pt x="116" y="142"/>
                    <a:pt x="120" y="144"/>
                  </a:cubicBezTo>
                  <a:cubicBezTo>
                    <a:pt x="121" y="143"/>
                    <a:pt x="122" y="141"/>
                    <a:pt x="123" y="141"/>
                  </a:cubicBezTo>
                  <a:cubicBezTo>
                    <a:pt x="129" y="140"/>
                    <a:pt x="136" y="139"/>
                    <a:pt x="141" y="141"/>
                  </a:cubicBezTo>
                  <a:cubicBezTo>
                    <a:pt x="147" y="144"/>
                    <a:pt x="156" y="146"/>
                    <a:pt x="159" y="156"/>
                  </a:cubicBezTo>
                  <a:cubicBezTo>
                    <a:pt x="162" y="156"/>
                    <a:pt x="167" y="157"/>
                    <a:pt x="170" y="156"/>
                  </a:cubicBezTo>
                  <a:cubicBezTo>
                    <a:pt x="175" y="155"/>
                    <a:pt x="179" y="156"/>
                    <a:pt x="182" y="159"/>
                  </a:cubicBezTo>
                  <a:cubicBezTo>
                    <a:pt x="183" y="159"/>
                    <a:pt x="183" y="159"/>
                    <a:pt x="184" y="160"/>
                  </a:cubicBezTo>
                  <a:cubicBezTo>
                    <a:pt x="184" y="158"/>
                    <a:pt x="185" y="157"/>
                    <a:pt x="185" y="156"/>
                  </a:cubicBezTo>
                  <a:cubicBezTo>
                    <a:pt x="184" y="152"/>
                    <a:pt x="186" y="149"/>
                    <a:pt x="191" y="149"/>
                  </a:cubicBezTo>
                  <a:cubicBezTo>
                    <a:pt x="194" y="149"/>
                    <a:pt x="198" y="149"/>
                    <a:pt x="200" y="146"/>
                  </a:cubicBezTo>
                  <a:cubicBezTo>
                    <a:pt x="200" y="146"/>
                    <a:pt x="200" y="145"/>
                    <a:pt x="199" y="145"/>
                  </a:cubicBezTo>
                  <a:cubicBezTo>
                    <a:pt x="197" y="146"/>
                    <a:pt x="195" y="146"/>
                    <a:pt x="192" y="147"/>
                  </a:cubicBezTo>
                  <a:cubicBezTo>
                    <a:pt x="191" y="146"/>
                    <a:pt x="189" y="143"/>
                    <a:pt x="188" y="140"/>
                  </a:cubicBezTo>
                  <a:cubicBezTo>
                    <a:pt x="190" y="139"/>
                    <a:pt x="191" y="138"/>
                    <a:pt x="192" y="137"/>
                  </a:cubicBezTo>
                  <a:cubicBezTo>
                    <a:pt x="193" y="143"/>
                    <a:pt x="197" y="142"/>
                    <a:pt x="200" y="142"/>
                  </a:cubicBezTo>
                  <a:cubicBezTo>
                    <a:pt x="202" y="137"/>
                    <a:pt x="204" y="133"/>
                    <a:pt x="206" y="129"/>
                  </a:cubicBezTo>
                  <a:cubicBezTo>
                    <a:pt x="204" y="127"/>
                    <a:pt x="201" y="127"/>
                    <a:pt x="198" y="125"/>
                  </a:cubicBezTo>
                  <a:cubicBezTo>
                    <a:pt x="197" y="124"/>
                    <a:pt x="197" y="122"/>
                    <a:pt x="196" y="121"/>
                  </a:cubicBezTo>
                  <a:cubicBezTo>
                    <a:pt x="195" y="123"/>
                    <a:pt x="194" y="126"/>
                    <a:pt x="193" y="126"/>
                  </a:cubicBezTo>
                  <a:cubicBezTo>
                    <a:pt x="188" y="128"/>
                    <a:pt x="190" y="130"/>
                    <a:pt x="191" y="133"/>
                  </a:cubicBezTo>
                  <a:cubicBezTo>
                    <a:pt x="188" y="132"/>
                    <a:pt x="185" y="132"/>
                    <a:pt x="183" y="130"/>
                  </a:cubicBezTo>
                  <a:cubicBezTo>
                    <a:pt x="182" y="129"/>
                    <a:pt x="187" y="124"/>
                    <a:pt x="191" y="124"/>
                  </a:cubicBezTo>
                  <a:cubicBezTo>
                    <a:pt x="191" y="118"/>
                    <a:pt x="186" y="116"/>
                    <a:pt x="183" y="112"/>
                  </a:cubicBezTo>
                  <a:cubicBezTo>
                    <a:pt x="185" y="110"/>
                    <a:pt x="187" y="107"/>
                    <a:pt x="190" y="105"/>
                  </a:cubicBezTo>
                  <a:cubicBezTo>
                    <a:pt x="189" y="105"/>
                    <a:pt x="189" y="104"/>
                    <a:pt x="189" y="104"/>
                  </a:cubicBezTo>
                  <a:cubicBezTo>
                    <a:pt x="185" y="106"/>
                    <a:pt x="182" y="107"/>
                    <a:pt x="177" y="110"/>
                  </a:cubicBezTo>
                  <a:cubicBezTo>
                    <a:pt x="180" y="111"/>
                    <a:pt x="181" y="112"/>
                    <a:pt x="183" y="112"/>
                  </a:cubicBezTo>
                  <a:cubicBezTo>
                    <a:pt x="181" y="113"/>
                    <a:pt x="180" y="114"/>
                    <a:pt x="179" y="115"/>
                  </a:cubicBezTo>
                  <a:cubicBezTo>
                    <a:pt x="177" y="116"/>
                    <a:pt x="176" y="117"/>
                    <a:pt x="175" y="119"/>
                  </a:cubicBezTo>
                  <a:cubicBezTo>
                    <a:pt x="174" y="120"/>
                    <a:pt x="172" y="120"/>
                    <a:pt x="168" y="121"/>
                  </a:cubicBezTo>
                  <a:cubicBezTo>
                    <a:pt x="170" y="119"/>
                    <a:pt x="171" y="117"/>
                    <a:pt x="173" y="116"/>
                  </a:cubicBezTo>
                  <a:cubicBezTo>
                    <a:pt x="170" y="115"/>
                    <a:pt x="168" y="114"/>
                    <a:pt x="166" y="113"/>
                  </a:cubicBezTo>
                  <a:cubicBezTo>
                    <a:pt x="166" y="113"/>
                    <a:pt x="166" y="112"/>
                    <a:pt x="166" y="112"/>
                  </a:cubicBezTo>
                  <a:cubicBezTo>
                    <a:pt x="168" y="111"/>
                    <a:pt x="170" y="111"/>
                    <a:pt x="172" y="110"/>
                  </a:cubicBezTo>
                  <a:cubicBezTo>
                    <a:pt x="171" y="109"/>
                    <a:pt x="171" y="108"/>
                    <a:pt x="170" y="106"/>
                  </a:cubicBezTo>
                  <a:cubicBezTo>
                    <a:pt x="175" y="106"/>
                    <a:pt x="178" y="104"/>
                    <a:pt x="177" y="98"/>
                  </a:cubicBezTo>
                  <a:cubicBezTo>
                    <a:pt x="181" y="97"/>
                    <a:pt x="185" y="97"/>
                    <a:pt x="189" y="96"/>
                  </a:cubicBezTo>
                  <a:cubicBezTo>
                    <a:pt x="188" y="95"/>
                    <a:pt x="187" y="95"/>
                    <a:pt x="185" y="94"/>
                  </a:cubicBezTo>
                  <a:cubicBezTo>
                    <a:pt x="188" y="91"/>
                    <a:pt x="190" y="89"/>
                    <a:pt x="193" y="87"/>
                  </a:cubicBezTo>
                  <a:cubicBezTo>
                    <a:pt x="189" y="87"/>
                    <a:pt x="187" y="87"/>
                    <a:pt x="184" y="87"/>
                  </a:cubicBezTo>
                  <a:cubicBezTo>
                    <a:pt x="183" y="87"/>
                    <a:pt x="183" y="86"/>
                    <a:pt x="182" y="86"/>
                  </a:cubicBezTo>
                  <a:cubicBezTo>
                    <a:pt x="183" y="85"/>
                    <a:pt x="183" y="84"/>
                    <a:pt x="184" y="84"/>
                  </a:cubicBezTo>
                  <a:cubicBezTo>
                    <a:pt x="186" y="84"/>
                    <a:pt x="188" y="84"/>
                    <a:pt x="190" y="84"/>
                  </a:cubicBezTo>
                  <a:cubicBezTo>
                    <a:pt x="194" y="85"/>
                    <a:pt x="195" y="84"/>
                    <a:pt x="195" y="79"/>
                  </a:cubicBezTo>
                  <a:cubicBezTo>
                    <a:pt x="195" y="78"/>
                    <a:pt x="198" y="77"/>
                    <a:pt x="200" y="76"/>
                  </a:cubicBezTo>
                  <a:cubicBezTo>
                    <a:pt x="199" y="76"/>
                    <a:pt x="199" y="75"/>
                    <a:pt x="199" y="75"/>
                  </a:cubicBezTo>
                  <a:cubicBezTo>
                    <a:pt x="197" y="75"/>
                    <a:pt x="195" y="75"/>
                    <a:pt x="193" y="75"/>
                  </a:cubicBezTo>
                  <a:cubicBezTo>
                    <a:pt x="192" y="74"/>
                    <a:pt x="192" y="74"/>
                    <a:pt x="192" y="73"/>
                  </a:cubicBezTo>
                  <a:cubicBezTo>
                    <a:pt x="195" y="72"/>
                    <a:pt x="198" y="71"/>
                    <a:pt x="200" y="71"/>
                  </a:cubicBezTo>
                  <a:cubicBezTo>
                    <a:pt x="204" y="70"/>
                    <a:pt x="206" y="69"/>
                    <a:pt x="207" y="65"/>
                  </a:cubicBezTo>
                  <a:cubicBezTo>
                    <a:pt x="207" y="62"/>
                    <a:pt x="209" y="59"/>
                    <a:pt x="210" y="56"/>
                  </a:cubicBezTo>
                  <a:cubicBezTo>
                    <a:pt x="211" y="55"/>
                    <a:pt x="210" y="52"/>
                    <a:pt x="211" y="51"/>
                  </a:cubicBezTo>
                  <a:cubicBezTo>
                    <a:pt x="213" y="49"/>
                    <a:pt x="215" y="47"/>
                    <a:pt x="216" y="45"/>
                  </a:cubicBezTo>
                  <a:cubicBezTo>
                    <a:pt x="213" y="42"/>
                    <a:pt x="209" y="49"/>
                    <a:pt x="206" y="43"/>
                  </a:cubicBezTo>
                  <a:cubicBezTo>
                    <a:pt x="211" y="43"/>
                    <a:pt x="216" y="43"/>
                    <a:pt x="221" y="43"/>
                  </a:cubicBezTo>
                  <a:cubicBezTo>
                    <a:pt x="222" y="41"/>
                    <a:pt x="222" y="40"/>
                    <a:pt x="223" y="39"/>
                  </a:cubicBezTo>
                  <a:cubicBezTo>
                    <a:pt x="225" y="37"/>
                    <a:pt x="227" y="36"/>
                    <a:pt x="229" y="35"/>
                  </a:cubicBezTo>
                  <a:cubicBezTo>
                    <a:pt x="229" y="37"/>
                    <a:pt x="230" y="39"/>
                    <a:pt x="231" y="41"/>
                  </a:cubicBezTo>
                  <a:cubicBezTo>
                    <a:pt x="232" y="41"/>
                    <a:pt x="233" y="41"/>
                    <a:pt x="235" y="41"/>
                  </a:cubicBezTo>
                  <a:cubicBezTo>
                    <a:pt x="234" y="32"/>
                    <a:pt x="231" y="30"/>
                    <a:pt x="245" y="27"/>
                  </a:cubicBezTo>
                  <a:cubicBezTo>
                    <a:pt x="248" y="26"/>
                    <a:pt x="249" y="27"/>
                    <a:pt x="250" y="30"/>
                  </a:cubicBezTo>
                  <a:cubicBezTo>
                    <a:pt x="251" y="31"/>
                    <a:pt x="253" y="34"/>
                    <a:pt x="255" y="34"/>
                  </a:cubicBezTo>
                  <a:cubicBezTo>
                    <a:pt x="258" y="34"/>
                    <a:pt x="262" y="33"/>
                    <a:pt x="265" y="33"/>
                  </a:cubicBezTo>
                  <a:cubicBezTo>
                    <a:pt x="272" y="33"/>
                    <a:pt x="279" y="31"/>
                    <a:pt x="286" y="34"/>
                  </a:cubicBezTo>
                  <a:cubicBezTo>
                    <a:pt x="291" y="36"/>
                    <a:pt x="296" y="41"/>
                    <a:pt x="303" y="39"/>
                  </a:cubicBezTo>
                  <a:cubicBezTo>
                    <a:pt x="303" y="39"/>
                    <a:pt x="303" y="39"/>
                    <a:pt x="304" y="39"/>
                  </a:cubicBezTo>
                  <a:cubicBezTo>
                    <a:pt x="307" y="45"/>
                    <a:pt x="315" y="44"/>
                    <a:pt x="320" y="46"/>
                  </a:cubicBezTo>
                  <a:cubicBezTo>
                    <a:pt x="324" y="48"/>
                    <a:pt x="329" y="51"/>
                    <a:pt x="333" y="52"/>
                  </a:cubicBezTo>
                  <a:cubicBezTo>
                    <a:pt x="338" y="54"/>
                    <a:pt x="344" y="53"/>
                    <a:pt x="349" y="54"/>
                  </a:cubicBezTo>
                  <a:cubicBezTo>
                    <a:pt x="351" y="55"/>
                    <a:pt x="354" y="56"/>
                    <a:pt x="356" y="57"/>
                  </a:cubicBezTo>
                  <a:cubicBezTo>
                    <a:pt x="358" y="59"/>
                    <a:pt x="360" y="60"/>
                    <a:pt x="362" y="61"/>
                  </a:cubicBezTo>
                  <a:cubicBezTo>
                    <a:pt x="364" y="63"/>
                    <a:pt x="367" y="64"/>
                    <a:pt x="369" y="65"/>
                  </a:cubicBezTo>
                  <a:cubicBezTo>
                    <a:pt x="373" y="67"/>
                    <a:pt x="376" y="68"/>
                    <a:pt x="380" y="70"/>
                  </a:cubicBezTo>
                  <a:cubicBezTo>
                    <a:pt x="381" y="70"/>
                    <a:pt x="382" y="71"/>
                    <a:pt x="383" y="72"/>
                  </a:cubicBezTo>
                  <a:cubicBezTo>
                    <a:pt x="385" y="71"/>
                    <a:pt x="387" y="71"/>
                    <a:pt x="389" y="71"/>
                  </a:cubicBezTo>
                  <a:cubicBezTo>
                    <a:pt x="389" y="71"/>
                    <a:pt x="389" y="74"/>
                    <a:pt x="390" y="75"/>
                  </a:cubicBezTo>
                  <a:cubicBezTo>
                    <a:pt x="391" y="77"/>
                    <a:pt x="392" y="78"/>
                    <a:pt x="392" y="80"/>
                  </a:cubicBezTo>
                  <a:cubicBezTo>
                    <a:pt x="400" y="76"/>
                    <a:pt x="405" y="72"/>
                    <a:pt x="406" y="63"/>
                  </a:cubicBezTo>
                  <a:cubicBezTo>
                    <a:pt x="407" y="60"/>
                    <a:pt x="409" y="57"/>
                    <a:pt x="412" y="56"/>
                  </a:cubicBezTo>
                  <a:cubicBezTo>
                    <a:pt x="416" y="55"/>
                    <a:pt x="417" y="52"/>
                    <a:pt x="418" y="48"/>
                  </a:cubicBezTo>
                  <a:cubicBezTo>
                    <a:pt x="418" y="48"/>
                    <a:pt x="419" y="47"/>
                    <a:pt x="419" y="46"/>
                  </a:cubicBezTo>
                  <a:cubicBezTo>
                    <a:pt x="425" y="48"/>
                    <a:pt x="424" y="47"/>
                    <a:pt x="426" y="41"/>
                  </a:cubicBezTo>
                  <a:cubicBezTo>
                    <a:pt x="427" y="36"/>
                    <a:pt x="423" y="34"/>
                    <a:pt x="422" y="30"/>
                  </a:cubicBezTo>
                  <a:cubicBezTo>
                    <a:pt x="422" y="30"/>
                    <a:pt x="422" y="30"/>
                    <a:pt x="423" y="29"/>
                  </a:cubicBezTo>
                  <a:cubicBezTo>
                    <a:pt x="424" y="30"/>
                    <a:pt x="425" y="31"/>
                    <a:pt x="426" y="31"/>
                  </a:cubicBezTo>
                  <a:cubicBezTo>
                    <a:pt x="427" y="33"/>
                    <a:pt x="429" y="34"/>
                    <a:pt x="430" y="35"/>
                  </a:cubicBezTo>
                  <a:cubicBezTo>
                    <a:pt x="432" y="33"/>
                    <a:pt x="435" y="32"/>
                    <a:pt x="436" y="29"/>
                  </a:cubicBezTo>
                  <a:cubicBezTo>
                    <a:pt x="437" y="26"/>
                    <a:pt x="437" y="24"/>
                    <a:pt x="441" y="22"/>
                  </a:cubicBezTo>
                  <a:cubicBezTo>
                    <a:pt x="443" y="20"/>
                    <a:pt x="442" y="15"/>
                    <a:pt x="442" y="11"/>
                  </a:cubicBezTo>
                  <a:cubicBezTo>
                    <a:pt x="442" y="8"/>
                    <a:pt x="441" y="5"/>
                    <a:pt x="440" y="3"/>
                  </a:cubicBezTo>
                  <a:cubicBezTo>
                    <a:pt x="441" y="2"/>
                    <a:pt x="441" y="2"/>
                    <a:pt x="442" y="2"/>
                  </a:cubicBezTo>
                  <a:cubicBezTo>
                    <a:pt x="444" y="6"/>
                    <a:pt x="446" y="10"/>
                    <a:pt x="448" y="14"/>
                  </a:cubicBezTo>
                  <a:cubicBezTo>
                    <a:pt x="450" y="19"/>
                    <a:pt x="454" y="23"/>
                    <a:pt x="458" y="19"/>
                  </a:cubicBezTo>
                  <a:cubicBezTo>
                    <a:pt x="455" y="14"/>
                    <a:pt x="453" y="10"/>
                    <a:pt x="450" y="5"/>
                  </a:cubicBezTo>
                  <a:cubicBezTo>
                    <a:pt x="454" y="4"/>
                    <a:pt x="458" y="3"/>
                    <a:pt x="462" y="2"/>
                  </a:cubicBezTo>
                  <a:cubicBezTo>
                    <a:pt x="464" y="2"/>
                    <a:pt x="467" y="4"/>
                    <a:pt x="470" y="4"/>
                  </a:cubicBezTo>
                  <a:cubicBezTo>
                    <a:pt x="470" y="5"/>
                    <a:pt x="471" y="5"/>
                    <a:pt x="471" y="5"/>
                  </a:cubicBezTo>
                  <a:cubicBezTo>
                    <a:pt x="479" y="0"/>
                    <a:pt x="480" y="9"/>
                    <a:pt x="485" y="11"/>
                  </a:cubicBezTo>
                  <a:cubicBezTo>
                    <a:pt x="487" y="12"/>
                    <a:pt x="489" y="13"/>
                    <a:pt x="492" y="15"/>
                  </a:cubicBezTo>
                  <a:cubicBezTo>
                    <a:pt x="492" y="16"/>
                    <a:pt x="492" y="19"/>
                    <a:pt x="492" y="21"/>
                  </a:cubicBezTo>
                  <a:cubicBezTo>
                    <a:pt x="491" y="27"/>
                    <a:pt x="493" y="29"/>
                    <a:pt x="499" y="26"/>
                  </a:cubicBezTo>
                  <a:cubicBezTo>
                    <a:pt x="501" y="30"/>
                    <a:pt x="499" y="32"/>
                    <a:pt x="497" y="34"/>
                  </a:cubicBezTo>
                  <a:cubicBezTo>
                    <a:pt x="502" y="37"/>
                    <a:pt x="507" y="40"/>
                    <a:pt x="512" y="44"/>
                  </a:cubicBezTo>
                  <a:cubicBezTo>
                    <a:pt x="511" y="46"/>
                    <a:pt x="511" y="47"/>
                    <a:pt x="511" y="48"/>
                  </a:cubicBezTo>
                  <a:cubicBezTo>
                    <a:pt x="510" y="50"/>
                    <a:pt x="510" y="51"/>
                    <a:pt x="513" y="52"/>
                  </a:cubicBezTo>
                  <a:cubicBezTo>
                    <a:pt x="517" y="53"/>
                    <a:pt x="517" y="55"/>
                    <a:pt x="516" y="59"/>
                  </a:cubicBezTo>
                  <a:cubicBezTo>
                    <a:pt x="514" y="64"/>
                    <a:pt x="517" y="68"/>
                    <a:pt x="520" y="71"/>
                  </a:cubicBezTo>
                  <a:cubicBezTo>
                    <a:pt x="520" y="73"/>
                    <a:pt x="523" y="73"/>
                    <a:pt x="525" y="74"/>
                  </a:cubicBezTo>
                  <a:cubicBezTo>
                    <a:pt x="522" y="77"/>
                    <a:pt x="520" y="81"/>
                    <a:pt x="520" y="87"/>
                  </a:cubicBezTo>
                  <a:cubicBezTo>
                    <a:pt x="519" y="96"/>
                    <a:pt x="515" y="105"/>
                    <a:pt x="512" y="114"/>
                  </a:cubicBezTo>
                  <a:cubicBezTo>
                    <a:pt x="513" y="116"/>
                    <a:pt x="516" y="115"/>
                    <a:pt x="516" y="113"/>
                  </a:cubicBezTo>
                  <a:cubicBezTo>
                    <a:pt x="516" y="108"/>
                    <a:pt x="520" y="107"/>
                    <a:pt x="522" y="107"/>
                  </a:cubicBezTo>
                  <a:cubicBezTo>
                    <a:pt x="533" y="104"/>
                    <a:pt x="538" y="97"/>
                    <a:pt x="542" y="87"/>
                  </a:cubicBezTo>
                  <a:cubicBezTo>
                    <a:pt x="544" y="81"/>
                    <a:pt x="546" y="74"/>
                    <a:pt x="553" y="71"/>
                  </a:cubicBezTo>
                  <a:cubicBezTo>
                    <a:pt x="555" y="70"/>
                    <a:pt x="558" y="70"/>
                    <a:pt x="561" y="70"/>
                  </a:cubicBezTo>
                  <a:cubicBezTo>
                    <a:pt x="565" y="71"/>
                    <a:pt x="566" y="74"/>
                    <a:pt x="567" y="78"/>
                  </a:cubicBezTo>
                  <a:cubicBezTo>
                    <a:pt x="567" y="86"/>
                    <a:pt x="564" y="93"/>
                    <a:pt x="560" y="100"/>
                  </a:cubicBezTo>
                  <a:cubicBezTo>
                    <a:pt x="554" y="111"/>
                    <a:pt x="555" y="113"/>
                    <a:pt x="558" y="125"/>
                  </a:cubicBezTo>
                  <a:cubicBezTo>
                    <a:pt x="557" y="125"/>
                    <a:pt x="557" y="126"/>
                    <a:pt x="556" y="126"/>
                  </a:cubicBezTo>
                  <a:cubicBezTo>
                    <a:pt x="553" y="127"/>
                    <a:pt x="550" y="129"/>
                    <a:pt x="549" y="133"/>
                  </a:cubicBezTo>
                  <a:cubicBezTo>
                    <a:pt x="546" y="138"/>
                    <a:pt x="542" y="143"/>
                    <a:pt x="540" y="149"/>
                  </a:cubicBezTo>
                  <a:cubicBezTo>
                    <a:pt x="538" y="154"/>
                    <a:pt x="534" y="157"/>
                    <a:pt x="530" y="161"/>
                  </a:cubicBezTo>
                  <a:cubicBezTo>
                    <a:pt x="534" y="167"/>
                    <a:pt x="539" y="169"/>
                    <a:pt x="545" y="168"/>
                  </a:cubicBezTo>
                  <a:cubicBezTo>
                    <a:pt x="546" y="177"/>
                    <a:pt x="546" y="177"/>
                    <a:pt x="533" y="181"/>
                  </a:cubicBezTo>
                  <a:cubicBezTo>
                    <a:pt x="537" y="186"/>
                    <a:pt x="540" y="191"/>
                    <a:pt x="543" y="196"/>
                  </a:cubicBezTo>
                  <a:cubicBezTo>
                    <a:pt x="546" y="197"/>
                    <a:pt x="548" y="197"/>
                    <a:pt x="551" y="198"/>
                  </a:cubicBezTo>
                  <a:cubicBezTo>
                    <a:pt x="551" y="198"/>
                    <a:pt x="551" y="199"/>
                    <a:pt x="551" y="199"/>
                  </a:cubicBezTo>
                  <a:cubicBezTo>
                    <a:pt x="549" y="200"/>
                    <a:pt x="546" y="200"/>
                    <a:pt x="544" y="201"/>
                  </a:cubicBezTo>
                  <a:cubicBezTo>
                    <a:pt x="545" y="210"/>
                    <a:pt x="541" y="218"/>
                    <a:pt x="537" y="227"/>
                  </a:cubicBezTo>
                  <a:cubicBezTo>
                    <a:pt x="540" y="230"/>
                    <a:pt x="546" y="230"/>
                    <a:pt x="548" y="225"/>
                  </a:cubicBezTo>
                  <a:cubicBezTo>
                    <a:pt x="550" y="220"/>
                    <a:pt x="552" y="223"/>
                    <a:pt x="554" y="226"/>
                  </a:cubicBezTo>
                  <a:cubicBezTo>
                    <a:pt x="552" y="227"/>
                    <a:pt x="551" y="229"/>
                    <a:pt x="549" y="231"/>
                  </a:cubicBezTo>
                  <a:cubicBezTo>
                    <a:pt x="550" y="231"/>
                    <a:pt x="551" y="231"/>
                    <a:pt x="553" y="231"/>
                  </a:cubicBezTo>
                  <a:cubicBezTo>
                    <a:pt x="552" y="233"/>
                    <a:pt x="552" y="235"/>
                    <a:pt x="552" y="236"/>
                  </a:cubicBezTo>
                  <a:cubicBezTo>
                    <a:pt x="549" y="237"/>
                    <a:pt x="546" y="238"/>
                    <a:pt x="543" y="238"/>
                  </a:cubicBezTo>
                  <a:cubicBezTo>
                    <a:pt x="542" y="238"/>
                    <a:pt x="540" y="235"/>
                    <a:pt x="539" y="234"/>
                  </a:cubicBezTo>
                  <a:cubicBezTo>
                    <a:pt x="537" y="235"/>
                    <a:pt x="534" y="247"/>
                    <a:pt x="536" y="253"/>
                  </a:cubicBezTo>
                  <a:cubicBezTo>
                    <a:pt x="533" y="256"/>
                    <a:pt x="532" y="259"/>
                    <a:pt x="530" y="260"/>
                  </a:cubicBezTo>
                  <a:cubicBezTo>
                    <a:pt x="526" y="264"/>
                    <a:pt x="521" y="265"/>
                    <a:pt x="515" y="264"/>
                  </a:cubicBezTo>
                  <a:cubicBezTo>
                    <a:pt x="515" y="267"/>
                    <a:pt x="514" y="270"/>
                    <a:pt x="514" y="273"/>
                  </a:cubicBezTo>
                  <a:cubicBezTo>
                    <a:pt x="515" y="273"/>
                    <a:pt x="517" y="275"/>
                    <a:pt x="519" y="274"/>
                  </a:cubicBezTo>
                  <a:cubicBezTo>
                    <a:pt x="526" y="273"/>
                    <a:pt x="530" y="275"/>
                    <a:pt x="534" y="282"/>
                  </a:cubicBezTo>
                  <a:cubicBezTo>
                    <a:pt x="530" y="283"/>
                    <a:pt x="526" y="284"/>
                    <a:pt x="522" y="285"/>
                  </a:cubicBezTo>
                  <a:cubicBezTo>
                    <a:pt x="520" y="285"/>
                    <a:pt x="518" y="287"/>
                    <a:pt x="516" y="289"/>
                  </a:cubicBezTo>
                  <a:cubicBezTo>
                    <a:pt x="518" y="290"/>
                    <a:pt x="517" y="296"/>
                    <a:pt x="522" y="293"/>
                  </a:cubicBezTo>
                  <a:cubicBezTo>
                    <a:pt x="525" y="292"/>
                    <a:pt x="529" y="293"/>
                    <a:pt x="532" y="293"/>
                  </a:cubicBezTo>
                  <a:cubicBezTo>
                    <a:pt x="537" y="293"/>
                    <a:pt x="540" y="296"/>
                    <a:pt x="539" y="301"/>
                  </a:cubicBezTo>
                  <a:cubicBezTo>
                    <a:pt x="539" y="303"/>
                    <a:pt x="539" y="307"/>
                    <a:pt x="540" y="308"/>
                  </a:cubicBezTo>
                  <a:cubicBezTo>
                    <a:pt x="542" y="309"/>
                    <a:pt x="546" y="308"/>
                    <a:pt x="549" y="308"/>
                  </a:cubicBezTo>
                  <a:cubicBezTo>
                    <a:pt x="550" y="309"/>
                    <a:pt x="549" y="311"/>
                    <a:pt x="546" y="313"/>
                  </a:cubicBezTo>
                  <a:cubicBezTo>
                    <a:pt x="543" y="314"/>
                    <a:pt x="543" y="316"/>
                    <a:pt x="545" y="319"/>
                  </a:cubicBezTo>
                  <a:cubicBezTo>
                    <a:pt x="547" y="324"/>
                    <a:pt x="547" y="325"/>
                    <a:pt x="542" y="326"/>
                  </a:cubicBezTo>
                  <a:cubicBezTo>
                    <a:pt x="546" y="330"/>
                    <a:pt x="542" y="332"/>
                    <a:pt x="540" y="335"/>
                  </a:cubicBezTo>
                  <a:cubicBezTo>
                    <a:pt x="536" y="341"/>
                    <a:pt x="536" y="351"/>
                    <a:pt x="541" y="355"/>
                  </a:cubicBezTo>
                  <a:cubicBezTo>
                    <a:pt x="541" y="356"/>
                    <a:pt x="540" y="357"/>
                    <a:pt x="539" y="358"/>
                  </a:cubicBezTo>
                  <a:cubicBezTo>
                    <a:pt x="544" y="358"/>
                    <a:pt x="549" y="357"/>
                    <a:pt x="554" y="357"/>
                  </a:cubicBezTo>
                  <a:cubicBezTo>
                    <a:pt x="552" y="361"/>
                    <a:pt x="547" y="362"/>
                    <a:pt x="543" y="361"/>
                  </a:cubicBezTo>
                  <a:cubicBezTo>
                    <a:pt x="541" y="365"/>
                    <a:pt x="540" y="369"/>
                    <a:pt x="538" y="375"/>
                  </a:cubicBezTo>
                  <a:cubicBezTo>
                    <a:pt x="541" y="374"/>
                    <a:pt x="542" y="373"/>
                    <a:pt x="543" y="374"/>
                  </a:cubicBezTo>
                  <a:cubicBezTo>
                    <a:pt x="547" y="377"/>
                    <a:pt x="549" y="376"/>
                    <a:pt x="551" y="372"/>
                  </a:cubicBezTo>
                  <a:cubicBezTo>
                    <a:pt x="551" y="371"/>
                    <a:pt x="554" y="370"/>
                    <a:pt x="554" y="371"/>
                  </a:cubicBezTo>
                  <a:cubicBezTo>
                    <a:pt x="557" y="375"/>
                    <a:pt x="560" y="372"/>
                    <a:pt x="563" y="370"/>
                  </a:cubicBezTo>
                  <a:cubicBezTo>
                    <a:pt x="562" y="370"/>
                    <a:pt x="561" y="369"/>
                    <a:pt x="560" y="369"/>
                  </a:cubicBezTo>
                  <a:cubicBezTo>
                    <a:pt x="560" y="369"/>
                    <a:pt x="560" y="368"/>
                    <a:pt x="560" y="368"/>
                  </a:cubicBezTo>
                  <a:cubicBezTo>
                    <a:pt x="562" y="368"/>
                    <a:pt x="564" y="367"/>
                    <a:pt x="565" y="368"/>
                  </a:cubicBezTo>
                  <a:cubicBezTo>
                    <a:pt x="569" y="374"/>
                    <a:pt x="572" y="368"/>
                    <a:pt x="575" y="367"/>
                  </a:cubicBezTo>
                  <a:cubicBezTo>
                    <a:pt x="578" y="366"/>
                    <a:pt x="579" y="362"/>
                    <a:pt x="581" y="359"/>
                  </a:cubicBezTo>
                  <a:cubicBezTo>
                    <a:pt x="583" y="357"/>
                    <a:pt x="586" y="356"/>
                    <a:pt x="588" y="355"/>
                  </a:cubicBezTo>
                  <a:cubicBezTo>
                    <a:pt x="588" y="354"/>
                    <a:pt x="589" y="355"/>
                    <a:pt x="590" y="355"/>
                  </a:cubicBezTo>
                  <a:cubicBezTo>
                    <a:pt x="591" y="355"/>
                    <a:pt x="591" y="354"/>
                    <a:pt x="592" y="354"/>
                  </a:cubicBezTo>
                  <a:cubicBezTo>
                    <a:pt x="592" y="355"/>
                    <a:pt x="591" y="356"/>
                    <a:pt x="591" y="356"/>
                  </a:cubicBezTo>
                  <a:cubicBezTo>
                    <a:pt x="589" y="358"/>
                    <a:pt x="586" y="358"/>
                    <a:pt x="586" y="360"/>
                  </a:cubicBezTo>
                  <a:cubicBezTo>
                    <a:pt x="586" y="361"/>
                    <a:pt x="588" y="363"/>
                    <a:pt x="589" y="366"/>
                  </a:cubicBezTo>
                  <a:cubicBezTo>
                    <a:pt x="591" y="362"/>
                    <a:pt x="599" y="362"/>
                    <a:pt x="594" y="356"/>
                  </a:cubicBezTo>
                  <a:cubicBezTo>
                    <a:pt x="596" y="355"/>
                    <a:pt x="598" y="353"/>
                    <a:pt x="600" y="352"/>
                  </a:cubicBezTo>
                  <a:cubicBezTo>
                    <a:pt x="600" y="351"/>
                    <a:pt x="599" y="350"/>
                    <a:pt x="599" y="349"/>
                  </a:cubicBezTo>
                  <a:cubicBezTo>
                    <a:pt x="604" y="349"/>
                    <a:pt x="609" y="344"/>
                    <a:pt x="614" y="350"/>
                  </a:cubicBezTo>
                  <a:cubicBezTo>
                    <a:pt x="613" y="350"/>
                    <a:pt x="611" y="349"/>
                    <a:pt x="608" y="348"/>
                  </a:cubicBezTo>
                  <a:cubicBezTo>
                    <a:pt x="609" y="352"/>
                    <a:pt x="610" y="355"/>
                    <a:pt x="611" y="358"/>
                  </a:cubicBezTo>
                  <a:cubicBezTo>
                    <a:pt x="611" y="358"/>
                    <a:pt x="609" y="357"/>
                    <a:pt x="606" y="357"/>
                  </a:cubicBezTo>
                  <a:cubicBezTo>
                    <a:pt x="607" y="359"/>
                    <a:pt x="607" y="361"/>
                    <a:pt x="608" y="361"/>
                  </a:cubicBezTo>
                  <a:cubicBezTo>
                    <a:pt x="610" y="361"/>
                    <a:pt x="612" y="361"/>
                    <a:pt x="614" y="360"/>
                  </a:cubicBezTo>
                  <a:cubicBezTo>
                    <a:pt x="615" y="360"/>
                    <a:pt x="616" y="358"/>
                    <a:pt x="617" y="356"/>
                  </a:cubicBezTo>
                  <a:cubicBezTo>
                    <a:pt x="619" y="360"/>
                    <a:pt x="621" y="364"/>
                    <a:pt x="622" y="368"/>
                  </a:cubicBezTo>
                  <a:cubicBezTo>
                    <a:pt x="623" y="372"/>
                    <a:pt x="622" y="376"/>
                    <a:pt x="622" y="381"/>
                  </a:cubicBezTo>
                  <a:cubicBezTo>
                    <a:pt x="624" y="380"/>
                    <a:pt x="627" y="379"/>
                    <a:pt x="630" y="378"/>
                  </a:cubicBezTo>
                  <a:cubicBezTo>
                    <a:pt x="629" y="373"/>
                    <a:pt x="629" y="372"/>
                    <a:pt x="637" y="370"/>
                  </a:cubicBezTo>
                  <a:cubicBezTo>
                    <a:pt x="637" y="374"/>
                    <a:pt x="638" y="375"/>
                    <a:pt x="642" y="373"/>
                  </a:cubicBezTo>
                  <a:cubicBezTo>
                    <a:pt x="644" y="373"/>
                    <a:pt x="646" y="373"/>
                    <a:pt x="648" y="374"/>
                  </a:cubicBezTo>
                  <a:cubicBezTo>
                    <a:pt x="648" y="374"/>
                    <a:pt x="648" y="375"/>
                    <a:pt x="648" y="375"/>
                  </a:cubicBezTo>
                  <a:cubicBezTo>
                    <a:pt x="646" y="376"/>
                    <a:pt x="644" y="376"/>
                    <a:pt x="641" y="377"/>
                  </a:cubicBezTo>
                  <a:cubicBezTo>
                    <a:pt x="639" y="377"/>
                    <a:pt x="635" y="377"/>
                    <a:pt x="633" y="378"/>
                  </a:cubicBezTo>
                  <a:cubicBezTo>
                    <a:pt x="631" y="380"/>
                    <a:pt x="631" y="383"/>
                    <a:pt x="630" y="385"/>
                  </a:cubicBezTo>
                  <a:cubicBezTo>
                    <a:pt x="630" y="386"/>
                    <a:pt x="633" y="387"/>
                    <a:pt x="635" y="387"/>
                  </a:cubicBezTo>
                  <a:cubicBezTo>
                    <a:pt x="639" y="388"/>
                    <a:pt x="644" y="388"/>
                    <a:pt x="648" y="388"/>
                  </a:cubicBezTo>
                  <a:cubicBezTo>
                    <a:pt x="648" y="392"/>
                    <a:pt x="648" y="396"/>
                    <a:pt x="648" y="400"/>
                  </a:cubicBezTo>
                  <a:close/>
                  <a:moveTo>
                    <a:pt x="120" y="151"/>
                  </a:moveTo>
                  <a:cubicBezTo>
                    <a:pt x="115" y="150"/>
                    <a:pt x="114" y="150"/>
                    <a:pt x="115" y="154"/>
                  </a:cubicBezTo>
                  <a:cubicBezTo>
                    <a:pt x="119" y="153"/>
                    <a:pt x="124" y="151"/>
                    <a:pt x="126" y="158"/>
                  </a:cubicBezTo>
                  <a:cubicBezTo>
                    <a:pt x="131" y="154"/>
                    <a:pt x="132" y="157"/>
                    <a:pt x="133" y="160"/>
                  </a:cubicBezTo>
                  <a:cubicBezTo>
                    <a:pt x="135" y="158"/>
                    <a:pt x="137" y="156"/>
                    <a:pt x="139" y="155"/>
                  </a:cubicBezTo>
                  <a:cubicBezTo>
                    <a:pt x="142" y="154"/>
                    <a:pt x="145" y="154"/>
                    <a:pt x="149" y="154"/>
                  </a:cubicBezTo>
                  <a:cubicBezTo>
                    <a:pt x="146" y="152"/>
                    <a:pt x="137" y="152"/>
                    <a:pt x="135" y="153"/>
                  </a:cubicBezTo>
                  <a:cubicBezTo>
                    <a:pt x="134" y="154"/>
                    <a:pt x="132" y="154"/>
                    <a:pt x="131" y="154"/>
                  </a:cubicBezTo>
                  <a:cubicBezTo>
                    <a:pt x="127" y="153"/>
                    <a:pt x="123" y="152"/>
                    <a:pt x="119" y="151"/>
                  </a:cubicBezTo>
                  <a:cubicBezTo>
                    <a:pt x="120" y="150"/>
                    <a:pt x="121" y="149"/>
                    <a:pt x="122" y="148"/>
                  </a:cubicBezTo>
                  <a:cubicBezTo>
                    <a:pt x="121" y="147"/>
                    <a:pt x="121" y="147"/>
                    <a:pt x="120" y="146"/>
                  </a:cubicBezTo>
                  <a:cubicBezTo>
                    <a:pt x="118" y="146"/>
                    <a:pt x="116" y="146"/>
                    <a:pt x="114" y="146"/>
                  </a:cubicBezTo>
                  <a:cubicBezTo>
                    <a:pt x="114" y="147"/>
                    <a:pt x="114" y="148"/>
                    <a:pt x="114" y="149"/>
                  </a:cubicBezTo>
                  <a:cubicBezTo>
                    <a:pt x="116" y="148"/>
                    <a:pt x="117" y="148"/>
                    <a:pt x="118" y="147"/>
                  </a:cubicBezTo>
                  <a:cubicBezTo>
                    <a:pt x="118" y="149"/>
                    <a:pt x="119" y="150"/>
                    <a:pt x="120" y="151"/>
                  </a:cubicBezTo>
                  <a:close/>
                  <a:moveTo>
                    <a:pt x="73" y="268"/>
                  </a:moveTo>
                  <a:cubicBezTo>
                    <a:pt x="79" y="262"/>
                    <a:pt x="87" y="265"/>
                    <a:pt x="94" y="261"/>
                  </a:cubicBezTo>
                  <a:cubicBezTo>
                    <a:pt x="90" y="255"/>
                    <a:pt x="85" y="262"/>
                    <a:pt x="81" y="258"/>
                  </a:cubicBezTo>
                  <a:cubicBezTo>
                    <a:pt x="79" y="263"/>
                    <a:pt x="76" y="262"/>
                    <a:pt x="73" y="260"/>
                  </a:cubicBezTo>
                  <a:cubicBezTo>
                    <a:pt x="68" y="258"/>
                    <a:pt x="67" y="260"/>
                    <a:pt x="67" y="265"/>
                  </a:cubicBezTo>
                  <a:cubicBezTo>
                    <a:pt x="69" y="266"/>
                    <a:pt x="71" y="267"/>
                    <a:pt x="73" y="268"/>
                  </a:cubicBezTo>
                  <a:close/>
                  <a:moveTo>
                    <a:pt x="285" y="96"/>
                  </a:moveTo>
                  <a:cubicBezTo>
                    <a:pt x="280" y="94"/>
                    <a:pt x="270" y="95"/>
                    <a:pt x="267" y="98"/>
                  </a:cubicBezTo>
                  <a:cubicBezTo>
                    <a:pt x="274" y="100"/>
                    <a:pt x="278" y="99"/>
                    <a:pt x="285" y="96"/>
                  </a:cubicBezTo>
                  <a:close/>
                  <a:moveTo>
                    <a:pt x="265" y="98"/>
                  </a:moveTo>
                  <a:cubicBezTo>
                    <a:pt x="262" y="101"/>
                    <a:pt x="261" y="102"/>
                    <a:pt x="259" y="104"/>
                  </a:cubicBezTo>
                  <a:cubicBezTo>
                    <a:pt x="258" y="105"/>
                    <a:pt x="257" y="105"/>
                    <a:pt x="256" y="106"/>
                  </a:cubicBezTo>
                  <a:cubicBezTo>
                    <a:pt x="257" y="107"/>
                    <a:pt x="258" y="109"/>
                    <a:pt x="260" y="109"/>
                  </a:cubicBezTo>
                  <a:cubicBezTo>
                    <a:pt x="261" y="109"/>
                    <a:pt x="262" y="108"/>
                    <a:pt x="263" y="107"/>
                  </a:cubicBezTo>
                  <a:cubicBezTo>
                    <a:pt x="264" y="106"/>
                    <a:pt x="265" y="104"/>
                    <a:pt x="265" y="102"/>
                  </a:cubicBezTo>
                  <a:cubicBezTo>
                    <a:pt x="265" y="101"/>
                    <a:pt x="265" y="99"/>
                    <a:pt x="265" y="98"/>
                  </a:cubicBezTo>
                  <a:close/>
                  <a:moveTo>
                    <a:pt x="537" y="369"/>
                  </a:moveTo>
                  <a:cubicBezTo>
                    <a:pt x="537" y="367"/>
                    <a:pt x="538" y="365"/>
                    <a:pt x="539" y="364"/>
                  </a:cubicBezTo>
                  <a:cubicBezTo>
                    <a:pt x="539" y="363"/>
                    <a:pt x="539" y="362"/>
                    <a:pt x="538" y="362"/>
                  </a:cubicBezTo>
                  <a:cubicBezTo>
                    <a:pt x="538" y="361"/>
                    <a:pt x="537" y="361"/>
                    <a:pt x="536" y="361"/>
                  </a:cubicBezTo>
                  <a:cubicBezTo>
                    <a:pt x="534" y="362"/>
                    <a:pt x="532" y="363"/>
                    <a:pt x="529" y="365"/>
                  </a:cubicBezTo>
                  <a:cubicBezTo>
                    <a:pt x="529" y="368"/>
                    <a:pt x="530" y="369"/>
                    <a:pt x="537" y="369"/>
                  </a:cubicBezTo>
                  <a:close/>
                  <a:moveTo>
                    <a:pt x="68" y="254"/>
                  </a:moveTo>
                  <a:cubicBezTo>
                    <a:pt x="71" y="256"/>
                    <a:pt x="73" y="259"/>
                    <a:pt x="74" y="259"/>
                  </a:cubicBezTo>
                  <a:cubicBezTo>
                    <a:pt x="77" y="258"/>
                    <a:pt x="79" y="255"/>
                    <a:pt x="81" y="253"/>
                  </a:cubicBezTo>
                  <a:cubicBezTo>
                    <a:pt x="81" y="253"/>
                    <a:pt x="81" y="252"/>
                    <a:pt x="81" y="252"/>
                  </a:cubicBezTo>
                  <a:cubicBezTo>
                    <a:pt x="77" y="252"/>
                    <a:pt x="74" y="253"/>
                    <a:pt x="68" y="254"/>
                  </a:cubicBezTo>
                  <a:close/>
                  <a:moveTo>
                    <a:pt x="103" y="216"/>
                  </a:moveTo>
                  <a:cubicBezTo>
                    <a:pt x="104" y="216"/>
                    <a:pt x="104" y="217"/>
                    <a:pt x="104" y="217"/>
                  </a:cubicBezTo>
                  <a:cubicBezTo>
                    <a:pt x="109" y="217"/>
                    <a:pt x="114" y="216"/>
                    <a:pt x="119" y="215"/>
                  </a:cubicBezTo>
                  <a:cubicBezTo>
                    <a:pt x="120" y="215"/>
                    <a:pt x="120" y="213"/>
                    <a:pt x="122" y="212"/>
                  </a:cubicBezTo>
                  <a:cubicBezTo>
                    <a:pt x="114" y="213"/>
                    <a:pt x="109" y="215"/>
                    <a:pt x="103" y="216"/>
                  </a:cubicBezTo>
                  <a:close/>
                  <a:moveTo>
                    <a:pt x="338" y="439"/>
                  </a:moveTo>
                  <a:cubicBezTo>
                    <a:pt x="338" y="439"/>
                    <a:pt x="338" y="440"/>
                    <a:pt x="338" y="440"/>
                  </a:cubicBezTo>
                  <a:cubicBezTo>
                    <a:pt x="340" y="440"/>
                    <a:pt x="345" y="440"/>
                    <a:pt x="346" y="438"/>
                  </a:cubicBezTo>
                  <a:cubicBezTo>
                    <a:pt x="348" y="434"/>
                    <a:pt x="342" y="435"/>
                    <a:pt x="342" y="434"/>
                  </a:cubicBezTo>
                  <a:cubicBezTo>
                    <a:pt x="340" y="436"/>
                    <a:pt x="339" y="437"/>
                    <a:pt x="338" y="439"/>
                  </a:cubicBezTo>
                  <a:close/>
                  <a:moveTo>
                    <a:pt x="132" y="323"/>
                  </a:moveTo>
                  <a:cubicBezTo>
                    <a:pt x="133" y="322"/>
                    <a:pt x="134" y="320"/>
                    <a:pt x="134" y="320"/>
                  </a:cubicBezTo>
                  <a:cubicBezTo>
                    <a:pt x="132" y="319"/>
                    <a:pt x="131" y="318"/>
                    <a:pt x="129" y="318"/>
                  </a:cubicBezTo>
                  <a:cubicBezTo>
                    <a:pt x="127" y="318"/>
                    <a:pt x="125" y="318"/>
                    <a:pt x="122" y="318"/>
                  </a:cubicBezTo>
                  <a:cubicBezTo>
                    <a:pt x="126" y="320"/>
                    <a:pt x="129" y="321"/>
                    <a:pt x="132" y="323"/>
                  </a:cubicBezTo>
                  <a:close/>
                  <a:moveTo>
                    <a:pt x="77" y="235"/>
                  </a:moveTo>
                  <a:cubicBezTo>
                    <a:pt x="77" y="236"/>
                    <a:pt x="77" y="236"/>
                    <a:pt x="76" y="236"/>
                  </a:cubicBezTo>
                  <a:cubicBezTo>
                    <a:pt x="77" y="238"/>
                    <a:pt x="79" y="240"/>
                    <a:pt x="80" y="243"/>
                  </a:cubicBezTo>
                  <a:cubicBezTo>
                    <a:pt x="81" y="242"/>
                    <a:pt x="82" y="240"/>
                    <a:pt x="85" y="238"/>
                  </a:cubicBezTo>
                  <a:cubicBezTo>
                    <a:pt x="81" y="237"/>
                    <a:pt x="79" y="236"/>
                    <a:pt x="77" y="235"/>
                  </a:cubicBezTo>
                  <a:close/>
                  <a:moveTo>
                    <a:pt x="143" y="307"/>
                  </a:moveTo>
                  <a:cubicBezTo>
                    <a:pt x="146" y="305"/>
                    <a:pt x="148" y="304"/>
                    <a:pt x="150" y="302"/>
                  </a:cubicBezTo>
                  <a:cubicBezTo>
                    <a:pt x="150" y="302"/>
                    <a:pt x="150" y="302"/>
                    <a:pt x="150" y="301"/>
                  </a:cubicBezTo>
                  <a:cubicBezTo>
                    <a:pt x="147" y="302"/>
                    <a:pt x="144" y="302"/>
                    <a:pt x="140" y="303"/>
                  </a:cubicBezTo>
                  <a:cubicBezTo>
                    <a:pt x="142" y="305"/>
                    <a:pt x="143" y="306"/>
                    <a:pt x="143" y="307"/>
                  </a:cubicBezTo>
                  <a:close/>
                  <a:moveTo>
                    <a:pt x="39" y="210"/>
                  </a:moveTo>
                  <a:cubicBezTo>
                    <a:pt x="41" y="209"/>
                    <a:pt x="42" y="208"/>
                    <a:pt x="43" y="208"/>
                  </a:cubicBezTo>
                  <a:cubicBezTo>
                    <a:pt x="44" y="207"/>
                    <a:pt x="46" y="207"/>
                    <a:pt x="47" y="207"/>
                  </a:cubicBezTo>
                  <a:cubicBezTo>
                    <a:pt x="39" y="202"/>
                    <a:pt x="39" y="203"/>
                    <a:pt x="3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43393D68-3B5C-480B-BB99-8C6328DB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5388" y="766763"/>
              <a:ext cx="44450" cy="47625"/>
            </a:xfrm>
            <a:custGeom>
              <a:avLst/>
              <a:gdLst>
                <a:gd name="T0" fmla="*/ 3 w 12"/>
                <a:gd name="T1" fmla="*/ 0 h 13"/>
                <a:gd name="T2" fmla="*/ 12 w 12"/>
                <a:gd name="T3" fmla="*/ 12 h 13"/>
                <a:gd name="T4" fmla="*/ 10 w 12"/>
                <a:gd name="T5" fmla="*/ 13 h 13"/>
                <a:gd name="T6" fmla="*/ 0 w 12"/>
                <a:gd name="T7" fmla="*/ 0 h 13"/>
                <a:gd name="T8" fmla="*/ 3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6" y="4"/>
                    <a:pt x="9" y="8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7" y="9"/>
                    <a:pt x="3" y="4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9CCC4288-E747-488D-833C-6C3E71826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7450" y="2133600"/>
              <a:ext cx="25400" cy="36512"/>
            </a:xfrm>
            <a:custGeom>
              <a:avLst/>
              <a:gdLst>
                <a:gd name="T0" fmla="*/ 0 w 7"/>
                <a:gd name="T1" fmla="*/ 3 h 10"/>
                <a:gd name="T2" fmla="*/ 7 w 7"/>
                <a:gd name="T3" fmla="*/ 3 h 10"/>
                <a:gd name="T4" fmla="*/ 0 w 7"/>
                <a:gd name="T5" fmla="*/ 10 h 10"/>
                <a:gd name="T6" fmla="*/ 0 w 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5" y="0"/>
                    <a:pt x="5" y="0"/>
                    <a:pt x="7" y="3"/>
                  </a:cubicBezTo>
                  <a:cubicBezTo>
                    <a:pt x="5" y="5"/>
                    <a:pt x="3" y="8"/>
                    <a:pt x="0" y="10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xmlns="" id="{D5CC5FFD-9CE7-4D88-B200-705C724C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588" y="2619375"/>
              <a:ext cx="219075" cy="190500"/>
            </a:xfrm>
            <a:custGeom>
              <a:avLst/>
              <a:gdLst>
                <a:gd name="T0" fmla="*/ 0 w 60"/>
                <a:gd name="T1" fmla="*/ 49 h 52"/>
                <a:gd name="T2" fmla="*/ 6 w 60"/>
                <a:gd name="T3" fmla="*/ 45 h 52"/>
                <a:gd name="T4" fmla="*/ 10 w 60"/>
                <a:gd name="T5" fmla="*/ 43 h 52"/>
                <a:gd name="T6" fmla="*/ 22 w 60"/>
                <a:gd name="T7" fmla="*/ 30 h 52"/>
                <a:gd name="T8" fmla="*/ 25 w 60"/>
                <a:gd name="T9" fmla="*/ 27 h 52"/>
                <a:gd name="T10" fmla="*/ 33 w 60"/>
                <a:gd name="T11" fmla="*/ 28 h 52"/>
                <a:gd name="T12" fmla="*/ 59 w 60"/>
                <a:gd name="T13" fmla="*/ 0 h 52"/>
                <a:gd name="T14" fmla="*/ 60 w 60"/>
                <a:gd name="T15" fmla="*/ 1 h 52"/>
                <a:gd name="T16" fmla="*/ 58 w 60"/>
                <a:gd name="T17" fmla="*/ 6 h 52"/>
                <a:gd name="T18" fmla="*/ 39 w 60"/>
                <a:gd name="T19" fmla="*/ 27 h 52"/>
                <a:gd name="T20" fmla="*/ 31 w 60"/>
                <a:gd name="T21" fmla="*/ 31 h 52"/>
                <a:gd name="T22" fmla="*/ 21 w 60"/>
                <a:gd name="T23" fmla="*/ 36 h 52"/>
                <a:gd name="T24" fmla="*/ 6 w 60"/>
                <a:gd name="T25" fmla="*/ 50 h 52"/>
                <a:gd name="T26" fmla="*/ 1 w 60"/>
                <a:gd name="T27" fmla="*/ 52 h 52"/>
                <a:gd name="T28" fmla="*/ 0 w 60"/>
                <a:gd name="T2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2">
                  <a:moveTo>
                    <a:pt x="0" y="49"/>
                  </a:moveTo>
                  <a:cubicBezTo>
                    <a:pt x="2" y="48"/>
                    <a:pt x="4" y="46"/>
                    <a:pt x="6" y="45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14" y="39"/>
                    <a:pt x="18" y="35"/>
                    <a:pt x="22" y="30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30" y="23"/>
                    <a:pt x="30" y="23"/>
                    <a:pt x="33" y="28"/>
                  </a:cubicBezTo>
                  <a:cubicBezTo>
                    <a:pt x="44" y="21"/>
                    <a:pt x="51" y="11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3"/>
                    <a:pt x="59" y="5"/>
                    <a:pt x="58" y="6"/>
                  </a:cubicBezTo>
                  <a:cubicBezTo>
                    <a:pt x="52" y="13"/>
                    <a:pt x="45" y="20"/>
                    <a:pt x="39" y="27"/>
                  </a:cubicBezTo>
                  <a:cubicBezTo>
                    <a:pt x="36" y="29"/>
                    <a:pt x="31" y="29"/>
                    <a:pt x="31" y="31"/>
                  </a:cubicBezTo>
                  <a:cubicBezTo>
                    <a:pt x="29" y="35"/>
                    <a:pt x="24" y="35"/>
                    <a:pt x="21" y="36"/>
                  </a:cubicBezTo>
                  <a:cubicBezTo>
                    <a:pt x="15" y="39"/>
                    <a:pt x="11" y="45"/>
                    <a:pt x="6" y="50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1"/>
                    <a:pt x="1" y="50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xmlns="" id="{C6E5F7A3-9280-4A0A-9AD2-9CD35B855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6438" y="1384300"/>
              <a:ext cx="107950" cy="120650"/>
            </a:xfrm>
            <a:custGeom>
              <a:avLst/>
              <a:gdLst>
                <a:gd name="T0" fmla="*/ 4 w 30"/>
                <a:gd name="T1" fmla="*/ 33 h 33"/>
                <a:gd name="T2" fmla="*/ 4 w 30"/>
                <a:gd name="T3" fmla="*/ 25 h 33"/>
                <a:gd name="T4" fmla="*/ 30 w 30"/>
                <a:gd name="T5" fmla="*/ 0 h 33"/>
                <a:gd name="T6" fmla="*/ 4 w 3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4" y="33"/>
                  </a:moveTo>
                  <a:cubicBezTo>
                    <a:pt x="0" y="29"/>
                    <a:pt x="2" y="27"/>
                    <a:pt x="4" y="25"/>
                  </a:cubicBezTo>
                  <a:cubicBezTo>
                    <a:pt x="11" y="15"/>
                    <a:pt x="19" y="5"/>
                    <a:pt x="30" y="0"/>
                  </a:cubicBezTo>
                  <a:cubicBezTo>
                    <a:pt x="24" y="12"/>
                    <a:pt x="14" y="23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xmlns="" id="{22372539-236D-4517-B46A-238E06176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7388" y="2078038"/>
              <a:ext cx="131763" cy="47625"/>
            </a:xfrm>
            <a:custGeom>
              <a:avLst/>
              <a:gdLst>
                <a:gd name="T0" fmla="*/ 11 w 36"/>
                <a:gd name="T1" fmla="*/ 9 h 13"/>
                <a:gd name="T2" fmla="*/ 13 w 36"/>
                <a:gd name="T3" fmla="*/ 4 h 13"/>
                <a:gd name="T4" fmla="*/ 18 w 36"/>
                <a:gd name="T5" fmla="*/ 3 h 13"/>
                <a:gd name="T6" fmla="*/ 22 w 36"/>
                <a:gd name="T7" fmla="*/ 2 h 13"/>
                <a:gd name="T8" fmla="*/ 32 w 36"/>
                <a:gd name="T9" fmla="*/ 1 h 13"/>
                <a:gd name="T10" fmla="*/ 35 w 36"/>
                <a:gd name="T11" fmla="*/ 5 h 13"/>
                <a:gd name="T12" fmla="*/ 21 w 36"/>
                <a:gd name="T13" fmla="*/ 8 h 13"/>
                <a:gd name="T14" fmla="*/ 0 w 36"/>
                <a:gd name="T15" fmla="*/ 9 h 13"/>
                <a:gd name="T16" fmla="*/ 0 w 36"/>
                <a:gd name="T17" fmla="*/ 8 h 13"/>
                <a:gd name="T18" fmla="*/ 5 w 36"/>
                <a:gd name="T19" fmla="*/ 4 h 13"/>
                <a:gd name="T20" fmla="*/ 11 w 36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3">
                  <a:moveTo>
                    <a:pt x="11" y="9"/>
                  </a:moveTo>
                  <a:cubicBezTo>
                    <a:pt x="11" y="7"/>
                    <a:pt x="17" y="7"/>
                    <a:pt x="13" y="4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19" y="3"/>
                    <a:pt x="21" y="1"/>
                    <a:pt x="22" y="2"/>
                  </a:cubicBezTo>
                  <a:cubicBezTo>
                    <a:pt x="25" y="4"/>
                    <a:pt x="28" y="3"/>
                    <a:pt x="32" y="1"/>
                  </a:cubicBezTo>
                  <a:cubicBezTo>
                    <a:pt x="35" y="0"/>
                    <a:pt x="36" y="3"/>
                    <a:pt x="35" y="5"/>
                  </a:cubicBezTo>
                  <a:cubicBezTo>
                    <a:pt x="33" y="11"/>
                    <a:pt x="25" y="12"/>
                    <a:pt x="21" y="8"/>
                  </a:cubicBezTo>
                  <a:cubicBezTo>
                    <a:pt x="14" y="13"/>
                    <a:pt x="7" y="10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3" y="4"/>
                    <a:pt x="5" y="4"/>
                  </a:cubicBezTo>
                  <a:cubicBezTo>
                    <a:pt x="7" y="5"/>
                    <a:pt x="9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xmlns="" id="{BF0A8C4D-6400-4619-A396-004E19F54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917575"/>
              <a:ext cx="65088" cy="50800"/>
            </a:xfrm>
            <a:custGeom>
              <a:avLst/>
              <a:gdLst>
                <a:gd name="T0" fmla="*/ 18 w 18"/>
                <a:gd name="T1" fmla="*/ 11 h 14"/>
                <a:gd name="T2" fmla="*/ 14 w 18"/>
                <a:gd name="T3" fmla="*/ 11 h 14"/>
                <a:gd name="T4" fmla="*/ 14 w 18"/>
                <a:gd name="T5" fmla="*/ 14 h 14"/>
                <a:gd name="T6" fmla="*/ 12 w 18"/>
                <a:gd name="T7" fmla="*/ 13 h 14"/>
                <a:gd name="T8" fmla="*/ 4 w 18"/>
                <a:gd name="T9" fmla="*/ 8 h 14"/>
                <a:gd name="T10" fmla="*/ 1 w 18"/>
                <a:gd name="T11" fmla="*/ 1 h 14"/>
                <a:gd name="T12" fmla="*/ 7 w 18"/>
                <a:gd name="T13" fmla="*/ 0 h 14"/>
                <a:gd name="T14" fmla="*/ 10 w 18"/>
                <a:gd name="T15" fmla="*/ 0 h 14"/>
                <a:gd name="T16" fmla="*/ 15 w 18"/>
                <a:gd name="T17" fmla="*/ 3 h 14"/>
                <a:gd name="T18" fmla="*/ 18 w 18"/>
                <a:gd name="T1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4">
                  <a:moveTo>
                    <a:pt x="18" y="11"/>
                  </a:moveTo>
                  <a:cubicBezTo>
                    <a:pt x="16" y="11"/>
                    <a:pt x="15" y="11"/>
                    <a:pt x="14" y="11"/>
                  </a:cubicBezTo>
                  <a:cubicBezTo>
                    <a:pt x="14" y="12"/>
                    <a:pt x="14" y="13"/>
                    <a:pt x="14" y="14"/>
                  </a:cubicBezTo>
                  <a:cubicBezTo>
                    <a:pt x="13" y="13"/>
                    <a:pt x="13" y="14"/>
                    <a:pt x="12" y="13"/>
                  </a:cubicBezTo>
                  <a:cubicBezTo>
                    <a:pt x="10" y="12"/>
                    <a:pt x="7" y="9"/>
                    <a:pt x="4" y="8"/>
                  </a:cubicBezTo>
                  <a:cubicBezTo>
                    <a:pt x="0" y="5"/>
                    <a:pt x="0" y="5"/>
                    <a:pt x="1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3" y="3"/>
                    <a:pt x="15" y="3"/>
                  </a:cubicBezTo>
                  <a:cubicBezTo>
                    <a:pt x="16" y="6"/>
                    <a:pt x="17" y="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6">
              <a:extLst>
                <a:ext uri="{FF2B5EF4-FFF2-40B4-BE49-F238E27FC236}">
                  <a16:creationId xmlns:a16="http://schemas.microsoft.com/office/drawing/2014/main" xmlns="" id="{CF607C70-4573-4989-825A-98135B3DF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00" y="1258888"/>
              <a:ext cx="106363" cy="114300"/>
            </a:xfrm>
            <a:custGeom>
              <a:avLst/>
              <a:gdLst>
                <a:gd name="T0" fmla="*/ 29 w 29"/>
                <a:gd name="T1" fmla="*/ 1 h 31"/>
                <a:gd name="T2" fmla="*/ 25 w 29"/>
                <a:gd name="T3" fmla="*/ 7 h 31"/>
                <a:gd name="T4" fmla="*/ 0 w 29"/>
                <a:gd name="T5" fmla="*/ 31 h 31"/>
                <a:gd name="T6" fmla="*/ 27 w 29"/>
                <a:gd name="T7" fmla="*/ 0 h 31"/>
                <a:gd name="T8" fmla="*/ 29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9" y="1"/>
                  </a:moveTo>
                  <a:cubicBezTo>
                    <a:pt x="28" y="3"/>
                    <a:pt x="27" y="5"/>
                    <a:pt x="25" y="7"/>
                  </a:cubicBezTo>
                  <a:cubicBezTo>
                    <a:pt x="17" y="15"/>
                    <a:pt x="9" y="23"/>
                    <a:pt x="0" y="31"/>
                  </a:cubicBezTo>
                  <a:cubicBezTo>
                    <a:pt x="8" y="19"/>
                    <a:pt x="18" y="10"/>
                    <a:pt x="27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xmlns="" id="{F0CA0B3B-1E6A-4959-A340-2CFDE6579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1838" y="1292225"/>
              <a:ext cx="119063" cy="131762"/>
            </a:xfrm>
            <a:custGeom>
              <a:avLst/>
              <a:gdLst>
                <a:gd name="T0" fmla="*/ 0 w 33"/>
                <a:gd name="T1" fmla="*/ 34 h 36"/>
                <a:gd name="T2" fmla="*/ 31 w 33"/>
                <a:gd name="T3" fmla="*/ 0 h 36"/>
                <a:gd name="T4" fmla="*/ 33 w 33"/>
                <a:gd name="T5" fmla="*/ 1 h 36"/>
                <a:gd name="T6" fmla="*/ 31 w 33"/>
                <a:gd name="T7" fmla="*/ 5 h 36"/>
                <a:gd name="T8" fmla="*/ 7 w 33"/>
                <a:gd name="T9" fmla="*/ 31 h 36"/>
                <a:gd name="T10" fmla="*/ 2 w 33"/>
                <a:gd name="T11" fmla="*/ 36 h 36"/>
                <a:gd name="T12" fmla="*/ 0 w 33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6">
                  <a:moveTo>
                    <a:pt x="0" y="34"/>
                  </a:moveTo>
                  <a:cubicBezTo>
                    <a:pt x="10" y="23"/>
                    <a:pt x="21" y="11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2" y="3"/>
                    <a:pt x="32" y="4"/>
                    <a:pt x="31" y="5"/>
                  </a:cubicBezTo>
                  <a:cubicBezTo>
                    <a:pt x="23" y="14"/>
                    <a:pt x="15" y="22"/>
                    <a:pt x="7" y="31"/>
                  </a:cubicBezTo>
                  <a:cubicBezTo>
                    <a:pt x="6" y="32"/>
                    <a:pt x="4" y="34"/>
                    <a:pt x="2" y="36"/>
                  </a:cubicBezTo>
                  <a:cubicBezTo>
                    <a:pt x="1" y="35"/>
                    <a:pt x="0" y="34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xmlns="" id="{6F32574C-1CB1-4DBF-B299-7AD70345C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2170113"/>
              <a:ext cx="65088" cy="47625"/>
            </a:xfrm>
            <a:custGeom>
              <a:avLst/>
              <a:gdLst>
                <a:gd name="T0" fmla="*/ 9 w 18"/>
                <a:gd name="T1" fmla="*/ 13 h 13"/>
                <a:gd name="T2" fmla="*/ 2 w 18"/>
                <a:gd name="T3" fmla="*/ 13 h 13"/>
                <a:gd name="T4" fmla="*/ 0 w 18"/>
                <a:gd name="T5" fmla="*/ 6 h 13"/>
                <a:gd name="T6" fmla="*/ 1 w 18"/>
                <a:gd name="T7" fmla="*/ 3 h 13"/>
                <a:gd name="T8" fmla="*/ 12 w 18"/>
                <a:gd name="T9" fmla="*/ 2 h 13"/>
                <a:gd name="T10" fmla="*/ 17 w 18"/>
                <a:gd name="T11" fmla="*/ 0 h 13"/>
                <a:gd name="T12" fmla="*/ 18 w 18"/>
                <a:gd name="T13" fmla="*/ 1 h 13"/>
                <a:gd name="T14" fmla="*/ 13 w 18"/>
                <a:gd name="T15" fmla="*/ 5 h 13"/>
                <a:gd name="T16" fmla="*/ 13 w 18"/>
                <a:gd name="T17" fmla="*/ 10 h 13"/>
                <a:gd name="T18" fmla="*/ 9 w 18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7" y="13"/>
                    <a:pt x="4" y="13"/>
                    <a:pt x="2" y="13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5"/>
                    <a:pt x="1" y="3"/>
                    <a:pt x="1" y="3"/>
                  </a:cubicBezTo>
                  <a:cubicBezTo>
                    <a:pt x="5" y="3"/>
                    <a:pt x="9" y="2"/>
                    <a:pt x="12" y="2"/>
                  </a:cubicBezTo>
                  <a:cubicBezTo>
                    <a:pt x="14" y="2"/>
                    <a:pt x="15" y="0"/>
                    <a:pt x="17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6" y="2"/>
                    <a:pt x="15" y="4"/>
                    <a:pt x="13" y="5"/>
                  </a:cubicBezTo>
                  <a:cubicBezTo>
                    <a:pt x="9" y="6"/>
                    <a:pt x="7" y="7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4FDE803B-8966-489B-85EF-9B8483277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475" y="2549525"/>
              <a:ext cx="79375" cy="39687"/>
            </a:xfrm>
            <a:custGeom>
              <a:avLst/>
              <a:gdLst>
                <a:gd name="T0" fmla="*/ 0 w 22"/>
                <a:gd name="T1" fmla="*/ 11 h 11"/>
                <a:gd name="T2" fmla="*/ 2 w 22"/>
                <a:gd name="T3" fmla="*/ 6 h 11"/>
                <a:gd name="T4" fmla="*/ 6 w 22"/>
                <a:gd name="T5" fmla="*/ 5 h 11"/>
                <a:gd name="T6" fmla="*/ 13 w 22"/>
                <a:gd name="T7" fmla="*/ 6 h 11"/>
                <a:gd name="T8" fmla="*/ 17 w 22"/>
                <a:gd name="T9" fmla="*/ 5 h 11"/>
                <a:gd name="T10" fmla="*/ 17 w 22"/>
                <a:gd name="T11" fmla="*/ 4 h 11"/>
                <a:gd name="T12" fmla="*/ 9 w 22"/>
                <a:gd name="T13" fmla="*/ 4 h 11"/>
                <a:gd name="T14" fmla="*/ 22 w 22"/>
                <a:gd name="T15" fmla="*/ 3 h 11"/>
                <a:gd name="T16" fmla="*/ 21 w 22"/>
                <a:gd name="T17" fmla="*/ 9 h 11"/>
                <a:gd name="T18" fmla="*/ 0 w 22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6" y="4"/>
                    <a:pt x="6" y="5"/>
                  </a:cubicBezTo>
                  <a:cubicBezTo>
                    <a:pt x="8" y="8"/>
                    <a:pt x="10" y="7"/>
                    <a:pt x="13" y="6"/>
                  </a:cubicBezTo>
                  <a:cubicBezTo>
                    <a:pt x="14" y="6"/>
                    <a:pt x="16" y="6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5" y="4"/>
                    <a:pt x="12" y="4"/>
                    <a:pt x="9" y="4"/>
                  </a:cubicBezTo>
                  <a:cubicBezTo>
                    <a:pt x="13" y="0"/>
                    <a:pt x="18" y="2"/>
                    <a:pt x="22" y="3"/>
                  </a:cubicBezTo>
                  <a:cubicBezTo>
                    <a:pt x="21" y="5"/>
                    <a:pt x="21" y="6"/>
                    <a:pt x="21" y="9"/>
                  </a:cubicBezTo>
                  <a:cubicBezTo>
                    <a:pt x="15" y="9"/>
                    <a:pt x="7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20">
              <a:extLst>
                <a:ext uri="{FF2B5EF4-FFF2-40B4-BE49-F238E27FC236}">
                  <a16:creationId xmlns:a16="http://schemas.microsoft.com/office/drawing/2014/main" xmlns="" id="{ED9D4F4E-583C-4D30-A247-DEA8B2975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5" y="2244725"/>
              <a:ext cx="55563" cy="39687"/>
            </a:xfrm>
            <a:custGeom>
              <a:avLst/>
              <a:gdLst>
                <a:gd name="T0" fmla="*/ 14 w 15"/>
                <a:gd name="T1" fmla="*/ 6 h 11"/>
                <a:gd name="T2" fmla="*/ 15 w 15"/>
                <a:gd name="T3" fmla="*/ 7 h 11"/>
                <a:gd name="T4" fmla="*/ 12 w 15"/>
                <a:gd name="T5" fmla="*/ 9 h 11"/>
                <a:gd name="T6" fmla="*/ 0 w 15"/>
                <a:gd name="T7" fmla="*/ 11 h 11"/>
                <a:gd name="T8" fmla="*/ 3 w 15"/>
                <a:gd name="T9" fmla="*/ 5 h 11"/>
                <a:gd name="T10" fmla="*/ 7 w 15"/>
                <a:gd name="T11" fmla="*/ 0 h 11"/>
                <a:gd name="T12" fmla="*/ 13 w 15"/>
                <a:gd name="T13" fmla="*/ 1 h 11"/>
                <a:gd name="T14" fmla="*/ 14 w 1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14" y="6"/>
                  </a:moveTo>
                  <a:cubicBezTo>
                    <a:pt x="14" y="6"/>
                    <a:pt x="14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8" y="10"/>
                    <a:pt x="4" y="11"/>
                    <a:pt x="0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1"/>
                    <a:pt x="14" y="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21">
              <a:extLst>
                <a:ext uri="{FF2B5EF4-FFF2-40B4-BE49-F238E27FC236}">
                  <a16:creationId xmlns:a16="http://schemas.microsoft.com/office/drawing/2014/main" xmlns="" id="{46A3B4DD-5ACE-4D06-98CD-51F6C650F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8188" y="2035175"/>
              <a:ext cx="69850" cy="36512"/>
            </a:xfrm>
            <a:custGeom>
              <a:avLst/>
              <a:gdLst>
                <a:gd name="T0" fmla="*/ 0 w 19"/>
                <a:gd name="T1" fmla="*/ 6 h 10"/>
                <a:gd name="T2" fmla="*/ 13 w 19"/>
                <a:gd name="T3" fmla="*/ 1 h 10"/>
                <a:gd name="T4" fmla="*/ 6 w 19"/>
                <a:gd name="T5" fmla="*/ 5 h 10"/>
                <a:gd name="T6" fmla="*/ 19 w 19"/>
                <a:gd name="T7" fmla="*/ 9 h 10"/>
                <a:gd name="T8" fmla="*/ 8 w 19"/>
                <a:gd name="T9" fmla="*/ 10 h 10"/>
                <a:gd name="T10" fmla="*/ 0 w 19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0" y="6"/>
                  </a:moveTo>
                  <a:cubicBezTo>
                    <a:pt x="6" y="1"/>
                    <a:pt x="8" y="0"/>
                    <a:pt x="13" y="1"/>
                  </a:cubicBezTo>
                  <a:cubicBezTo>
                    <a:pt x="10" y="3"/>
                    <a:pt x="8" y="4"/>
                    <a:pt x="6" y="5"/>
                  </a:cubicBezTo>
                  <a:cubicBezTo>
                    <a:pt x="10" y="9"/>
                    <a:pt x="15" y="3"/>
                    <a:pt x="19" y="9"/>
                  </a:cubicBezTo>
                  <a:cubicBezTo>
                    <a:pt x="15" y="9"/>
                    <a:pt x="11" y="9"/>
                    <a:pt x="8" y="10"/>
                  </a:cubicBezTo>
                  <a:cubicBezTo>
                    <a:pt x="4" y="10"/>
                    <a:pt x="2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22">
              <a:extLst>
                <a:ext uri="{FF2B5EF4-FFF2-40B4-BE49-F238E27FC236}">
                  <a16:creationId xmlns:a16="http://schemas.microsoft.com/office/drawing/2014/main" xmlns="" id="{273EE45E-3414-49F4-B3BC-FD4262BE7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0875" y="2251075"/>
              <a:ext cx="65088" cy="41275"/>
            </a:xfrm>
            <a:custGeom>
              <a:avLst/>
              <a:gdLst>
                <a:gd name="T0" fmla="*/ 12 w 18"/>
                <a:gd name="T1" fmla="*/ 6 h 11"/>
                <a:gd name="T2" fmla="*/ 16 w 18"/>
                <a:gd name="T3" fmla="*/ 8 h 11"/>
                <a:gd name="T4" fmla="*/ 12 w 18"/>
                <a:gd name="T5" fmla="*/ 9 h 11"/>
                <a:gd name="T6" fmla="*/ 9 w 18"/>
                <a:gd name="T7" fmla="*/ 7 h 11"/>
                <a:gd name="T8" fmla="*/ 3 w 18"/>
                <a:gd name="T9" fmla="*/ 5 h 11"/>
                <a:gd name="T10" fmla="*/ 0 w 18"/>
                <a:gd name="T11" fmla="*/ 5 h 11"/>
                <a:gd name="T12" fmla="*/ 18 w 18"/>
                <a:gd name="T13" fmla="*/ 2 h 11"/>
                <a:gd name="T14" fmla="*/ 12 w 1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2" y="6"/>
                  </a:moveTo>
                  <a:cubicBezTo>
                    <a:pt x="14" y="7"/>
                    <a:pt x="15" y="8"/>
                    <a:pt x="16" y="8"/>
                  </a:cubicBezTo>
                  <a:cubicBezTo>
                    <a:pt x="14" y="9"/>
                    <a:pt x="13" y="10"/>
                    <a:pt x="12" y="9"/>
                  </a:cubicBezTo>
                  <a:cubicBezTo>
                    <a:pt x="11" y="9"/>
                    <a:pt x="10" y="8"/>
                    <a:pt x="9" y="7"/>
                  </a:cubicBezTo>
                  <a:cubicBezTo>
                    <a:pt x="7" y="7"/>
                    <a:pt x="4" y="11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1" y="1"/>
                    <a:pt x="9" y="0"/>
                    <a:pt x="18" y="2"/>
                  </a:cubicBezTo>
                  <a:cubicBezTo>
                    <a:pt x="16" y="4"/>
                    <a:pt x="14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23">
              <a:extLst>
                <a:ext uri="{FF2B5EF4-FFF2-40B4-BE49-F238E27FC236}">
                  <a16:creationId xmlns:a16="http://schemas.microsoft.com/office/drawing/2014/main" xmlns="" id="{913A897D-029C-4338-8F5B-DE9311C74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413" y="2427288"/>
              <a:ext cx="47625" cy="55562"/>
            </a:xfrm>
            <a:custGeom>
              <a:avLst/>
              <a:gdLst>
                <a:gd name="T0" fmla="*/ 1 w 13"/>
                <a:gd name="T1" fmla="*/ 4 h 15"/>
                <a:gd name="T2" fmla="*/ 11 w 13"/>
                <a:gd name="T3" fmla="*/ 5 h 15"/>
                <a:gd name="T4" fmla="*/ 8 w 13"/>
                <a:gd name="T5" fmla="*/ 12 h 15"/>
                <a:gd name="T6" fmla="*/ 1 w 13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" y="4"/>
                  </a:moveTo>
                  <a:cubicBezTo>
                    <a:pt x="4" y="4"/>
                    <a:pt x="8" y="0"/>
                    <a:pt x="11" y="5"/>
                  </a:cubicBezTo>
                  <a:cubicBezTo>
                    <a:pt x="12" y="7"/>
                    <a:pt x="13" y="11"/>
                    <a:pt x="8" y="12"/>
                  </a:cubicBezTo>
                  <a:cubicBezTo>
                    <a:pt x="0" y="15"/>
                    <a:pt x="3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24">
              <a:extLst>
                <a:ext uri="{FF2B5EF4-FFF2-40B4-BE49-F238E27FC236}">
                  <a16:creationId xmlns:a16="http://schemas.microsoft.com/office/drawing/2014/main" xmlns="" id="{3181DC97-0AFC-4D23-84B0-50CF87D1E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2063750"/>
              <a:ext cx="50800" cy="33337"/>
            </a:xfrm>
            <a:custGeom>
              <a:avLst/>
              <a:gdLst>
                <a:gd name="T0" fmla="*/ 0 w 14"/>
                <a:gd name="T1" fmla="*/ 7 h 9"/>
                <a:gd name="T2" fmla="*/ 12 w 14"/>
                <a:gd name="T3" fmla="*/ 0 h 9"/>
                <a:gd name="T4" fmla="*/ 14 w 14"/>
                <a:gd name="T5" fmla="*/ 6 h 9"/>
                <a:gd name="T6" fmla="*/ 13 w 14"/>
                <a:gd name="T7" fmla="*/ 9 h 9"/>
                <a:gd name="T8" fmla="*/ 0 w 14"/>
                <a:gd name="T9" fmla="*/ 9 h 9"/>
                <a:gd name="T10" fmla="*/ 0 w 1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0" y="7"/>
                  </a:moveTo>
                  <a:cubicBezTo>
                    <a:pt x="4" y="5"/>
                    <a:pt x="8" y="3"/>
                    <a:pt x="12" y="0"/>
                  </a:cubicBezTo>
                  <a:cubicBezTo>
                    <a:pt x="13" y="3"/>
                    <a:pt x="14" y="5"/>
                    <a:pt x="14" y="6"/>
                  </a:cubicBezTo>
                  <a:cubicBezTo>
                    <a:pt x="14" y="7"/>
                    <a:pt x="13" y="9"/>
                    <a:pt x="13" y="9"/>
                  </a:cubicBezTo>
                  <a:cubicBezTo>
                    <a:pt x="9" y="9"/>
                    <a:pt x="4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xmlns="" id="{F9BF2077-AFB9-42B4-ACDE-943B52D3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9450" y="2166938"/>
              <a:ext cx="80963" cy="33337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4 h 9"/>
                <a:gd name="T4" fmla="*/ 22 w 22"/>
                <a:gd name="T5" fmla="*/ 6 h 9"/>
                <a:gd name="T6" fmla="*/ 0 w 22"/>
                <a:gd name="T7" fmla="*/ 9 h 9"/>
                <a:gd name="T8" fmla="*/ 0 w 22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6" y="0"/>
                    <a:pt x="15" y="6"/>
                    <a:pt x="22" y="4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15" y="7"/>
                    <a:pt x="7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26">
              <a:extLst>
                <a:ext uri="{FF2B5EF4-FFF2-40B4-BE49-F238E27FC236}">
                  <a16:creationId xmlns:a16="http://schemas.microsoft.com/office/drawing/2014/main" xmlns="" id="{16F156C3-B068-4D0B-BB4E-B1FF9CB00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8013" y="1895475"/>
              <a:ext cx="46038" cy="36512"/>
            </a:xfrm>
            <a:custGeom>
              <a:avLst/>
              <a:gdLst>
                <a:gd name="T0" fmla="*/ 0 w 13"/>
                <a:gd name="T1" fmla="*/ 8 h 10"/>
                <a:gd name="T2" fmla="*/ 11 w 13"/>
                <a:gd name="T3" fmla="*/ 0 h 10"/>
                <a:gd name="T4" fmla="*/ 13 w 13"/>
                <a:gd name="T5" fmla="*/ 0 h 10"/>
                <a:gd name="T6" fmla="*/ 13 w 13"/>
                <a:gd name="T7" fmla="*/ 7 h 10"/>
                <a:gd name="T8" fmla="*/ 10 w 13"/>
                <a:gd name="T9" fmla="*/ 9 h 10"/>
                <a:gd name="T10" fmla="*/ 1 w 13"/>
                <a:gd name="T11" fmla="*/ 9 h 10"/>
                <a:gd name="T12" fmla="*/ 0 w 13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cubicBezTo>
                    <a:pt x="6" y="8"/>
                    <a:pt x="10" y="5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3" y="8"/>
                    <a:pt x="11" y="9"/>
                    <a:pt x="10" y="9"/>
                  </a:cubicBezTo>
                  <a:cubicBezTo>
                    <a:pt x="7" y="10"/>
                    <a:pt x="4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27">
              <a:extLst>
                <a:ext uri="{FF2B5EF4-FFF2-40B4-BE49-F238E27FC236}">
                  <a16:creationId xmlns:a16="http://schemas.microsoft.com/office/drawing/2014/main" xmlns="" id="{8212DFC3-D8A6-4FF9-9BB0-E53C0A26F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2519363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3 w 14"/>
                <a:gd name="T3" fmla="*/ 4 h 5"/>
                <a:gd name="T4" fmla="*/ 0 w 14"/>
                <a:gd name="T5" fmla="*/ 2 h 5"/>
                <a:gd name="T6" fmla="*/ 3 w 14"/>
                <a:gd name="T7" fmla="*/ 0 h 5"/>
                <a:gd name="T8" fmla="*/ 14 w 14"/>
                <a:gd name="T9" fmla="*/ 3 h 5"/>
                <a:gd name="T10" fmla="*/ 14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0" y="5"/>
                    <a:pt x="6" y="5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"/>
                    <a:pt x="11" y="2"/>
                    <a:pt x="14" y="3"/>
                  </a:cubicBezTo>
                  <a:cubicBezTo>
                    <a:pt x="14" y="3"/>
                    <a:pt x="14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28">
              <a:extLst>
                <a:ext uri="{FF2B5EF4-FFF2-40B4-BE49-F238E27FC236}">
                  <a16:creationId xmlns:a16="http://schemas.microsoft.com/office/drawing/2014/main" xmlns="" id="{7D8C1601-86C1-4EB1-9CB9-F8B6484A6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0363" y="869950"/>
              <a:ext cx="25400" cy="53975"/>
            </a:xfrm>
            <a:custGeom>
              <a:avLst/>
              <a:gdLst>
                <a:gd name="T0" fmla="*/ 0 w 7"/>
                <a:gd name="T1" fmla="*/ 0 h 15"/>
                <a:gd name="T2" fmla="*/ 3 w 7"/>
                <a:gd name="T3" fmla="*/ 15 h 15"/>
                <a:gd name="T4" fmla="*/ 0 w 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6" y="2"/>
                    <a:pt x="7" y="8"/>
                    <a:pt x="3" y="15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29">
              <a:extLst>
                <a:ext uri="{FF2B5EF4-FFF2-40B4-BE49-F238E27FC236}">
                  <a16:creationId xmlns:a16="http://schemas.microsoft.com/office/drawing/2014/main" xmlns="" id="{B044DABE-CED5-4E78-9F3E-DDA93E706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75" y="1284288"/>
              <a:ext cx="47625" cy="33337"/>
            </a:xfrm>
            <a:custGeom>
              <a:avLst/>
              <a:gdLst>
                <a:gd name="T0" fmla="*/ 13 w 13"/>
                <a:gd name="T1" fmla="*/ 8 h 9"/>
                <a:gd name="T2" fmla="*/ 6 w 13"/>
                <a:gd name="T3" fmla="*/ 9 h 9"/>
                <a:gd name="T4" fmla="*/ 0 w 13"/>
                <a:gd name="T5" fmla="*/ 2 h 9"/>
                <a:gd name="T6" fmla="*/ 9 w 13"/>
                <a:gd name="T7" fmla="*/ 5 h 9"/>
                <a:gd name="T8" fmla="*/ 13 w 13"/>
                <a:gd name="T9" fmla="*/ 8 h 9"/>
                <a:gd name="T10" fmla="*/ 13 w 13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8"/>
                  </a:moveTo>
                  <a:cubicBezTo>
                    <a:pt x="11" y="8"/>
                    <a:pt x="9" y="9"/>
                    <a:pt x="6" y="9"/>
                  </a:cubicBezTo>
                  <a:cubicBezTo>
                    <a:pt x="4" y="7"/>
                    <a:pt x="2" y="5"/>
                    <a:pt x="0" y="2"/>
                  </a:cubicBezTo>
                  <a:cubicBezTo>
                    <a:pt x="5" y="0"/>
                    <a:pt x="8" y="1"/>
                    <a:pt x="9" y="5"/>
                  </a:cubicBezTo>
                  <a:cubicBezTo>
                    <a:pt x="10" y="6"/>
                    <a:pt x="11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0">
              <a:extLst>
                <a:ext uri="{FF2B5EF4-FFF2-40B4-BE49-F238E27FC236}">
                  <a16:creationId xmlns:a16="http://schemas.microsoft.com/office/drawing/2014/main" xmlns="" id="{D0F54F44-0581-48C3-8D66-DED286B13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376363"/>
              <a:ext cx="47625" cy="19050"/>
            </a:xfrm>
            <a:custGeom>
              <a:avLst/>
              <a:gdLst>
                <a:gd name="T0" fmla="*/ 1 w 13"/>
                <a:gd name="T1" fmla="*/ 0 h 5"/>
                <a:gd name="T2" fmla="*/ 6 w 13"/>
                <a:gd name="T3" fmla="*/ 0 h 5"/>
                <a:gd name="T4" fmla="*/ 9 w 13"/>
                <a:gd name="T5" fmla="*/ 1 h 5"/>
                <a:gd name="T6" fmla="*/ 13 w 13"/>
                <a:gd name="T7" fmla="*/ 3 h 5"/>
                <a:gd name="T8" fmla="*/ 9 w 13"/>
                <a:gd name="T9" fmla="*/ 5 h 5"/>
                <a:gd name="T10" fmla="*/ 0 w 13"/>
                <a:gd name="T11" fmla="*/ 2 h 5"/>
                <a:gd name="T12" fmla="*/ 1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1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2" y="4"/>
                    <a:pt x="10" y="5"/>
                    <a:pt x="9" y="5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9DAF6B1A-03F6-4BE2-B578-BD099F78B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339850"/>
              <a:ext cx="61913" cy="25400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5 h 7"/>
                <a:gd name="T4" fmla="*/ 0 w 17"/>
                <a:gd name="T5" fmla="*/ 7 h 7"/>
                <a:gd name="T6" fmla="*/ 0 w 1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5" y="5"/>
                    <a:pt x="10" y="0"/>
                    <a:pt x="17" y="5"/>
                  </a:cubicBezTo>
                  <a:cubicBezTo>
                    <a:pt x="11" y="6"/>
                    <a:pt x="5" y="6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32">
              <a:extLst>
                <a:ext uri="{FF2B5EF4-FFF2-40B4-BE49-F238E27FC236}">
                  <a16:creationId xmlns:a16="http://schemas.microsoft.com/office/drawing/2014/main" xmlns="" id="{AE42470D-9189-4E7C-B09A-1DC512C96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3175" y="976313"/>
              <a:ext cx="47625" cy="50800"/>
            </a:xfrm>
            <a:custGeom>
              <a:avLst/>
              <a:gdLst>
                <a:gd name="T0" fmla="*/ 2 w 13"/>
                <a:gd name="T1" fmla="*/ 0 h 14"/>
                <a:gd name="T2" fmla="*/ 13 w 13"/>
                <a:gd name="T3" fmla="*/ 13 h 14"/>
                <a:gd name="T4" fmla="*/ 12 w 13"/>
                <a:gd name="T5" fmla="*/ 14 h 14"/>
                <a:gd name="T6" fmla="*/ 0 w 13"/>
                <a:gd name="T7" fmla="*/ 2 h 14"/>
                <a:gd name="T8" fmla="*/ 2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6" y="4"/>
                    <a:pt x="10" y="8"/>
                    <a:pt x="13" y="13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8" y="10"/>
                    <a:pt x="4" y="6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33">
              <a:extLst>
                <a:ext uri="{FF2B5EF4-FFF2-40B4-BE49-F238E27FC236}">
                  <a16:creationId xmlns:a16="http://schemas.microsoft.com/office/drawing/2014/main" xmlns="" id="{6CCBD0A0-A773-4287-A1C2-4812950BD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9838" y="1138238"/>
              <a:ext cx="22225" cy="47625"/>
            </a:xfrm>
            <a:custGeom>
              <a:avLst/>
              <a:gdLst>
                <a:gd name="T0" fmla="*/ 3 w 6"/>
                <a:gd name="T1" fmla="*/ 13 h 13"/>
                <a:gd name="T2" fmla="*/ 4 w 6"/>
                <a:gd name="T3" fmla="*/ 0 h 13"/>
                <a:gd name="T4" fmla="*/ 3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0" y="8"/>
                    <a:pt x="0" y="4"/>
                    <a:pt x="4" y="0"/>
                  </a:cubicBezTo>
                  <a:cubicBezTo>
                    <a:pt x="5" y="4"/>
                    <a:pt x="6" y="8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34">
              <a:extLst>
                <a:ext uri="{FF2B5EF4-FFF2-40B4-BE49-F238E27FC236}">
                  <a16:creationId xmlns:a16="http://schemas.microsoft.com/office/drawing/2014/main" xmlns="" id="{E37A8730-B642-497B-B42C-31436B76D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1225550"/>
              <a:ext cx="55563" cy="19050"/>
            </a:xfrm>
            <a:custGeom>
              <a:avLst/>
              <a:gdLst>
                <a:gd name="T0" fmla="*/ 0 w 15"/>
                <a:gd name="T1" fmla="*/ 5 h 5"/>
                <a:gd name="T2" fmla="*/ 15 w 15"/>
                <a:gd name="T3" fmla="*/ 3 h 5"/>
                <a:gd name="T4" fmla="*/ 0 w 1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0" y="5"/>
                  </a:moveTo>
                  <a:cubicBezTo>
                    <a:pt x="2" y="1"/>
                    <a:pt x="9" y="0"/>
                    <a:pt x="15" y="3"/>
                  </a:cubicBezTo>
                  <a:cubicBezTo>
                    <a:pt x="9" y="4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35">
              <a:extLst>
                <a:ext uri="{FF2B5EF4-FFF2-40B4-BE49-F238E27FC236}">
                  <a16:creationId xmlns:a16="http://schemas.microsoft.com/office/drawing/2014/main" xmlns="" id="{E023B6C2-73A6-41FE-ABD7-AFCB7466E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1181100"/>
              <a:ext cx="55563" cy="30162"/>
            </a:xfrm>
            <a:custGeom>
              <a:avLst/>
              <a:gdLst>
                <a:gd name="T0" fmla="*/ 0 w 15"/>
                <a:gd name="T1" fmla="*/ 6 h 8"/>
                <a:gd name="T2" fmla="*/ 14 w 15"/>
                <a:gd name="T3" fmla="*/ 0 h 8"/>
                <a:gd name="T4" fmla="*/ 15 w 15"/>
                <a:gd name="T5" fmla="*/ 2 h 8"/>
                <a:gd name="T6" fmla="*/ 1 w 15"/>
                <a:gd name="T7" fmla="*/ 8 h 8"/>
                <a:gd name="T8" fmla="*/ 0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6"/>
                  </a:moveTo>
                  <a:cubicBezTo>
                    <a:pt x="5" y="4"/>
                    <a:pt x="9" y="2"/>
                    <a:pt x="14" y="0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0" y="4"/>
                    <a:pt x="5" y="6"/>
                    <a:pt x="1" y="8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36">
              <a:extLst>
                <a:ext uri="{FF2B5EF4-FFF2-40B4-BE49-F238E27FC236}">
                  <a16:creationId xmlns:a16="http://schemas.microsoft.com/office/drawing/2014/main" xmlns="" id="{9D26FC8A-6DC3-4F88-BAA7-5DAFE6B0F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863" y="1116013"/>
              <a:ext cx="50800" cy="39687"/>
            </a:xfrm>
            <a:custGeom>
              <a:avLst/>
              <a:gdLst>
                <a:gd name="T0" fmla="*/ 13 w 14"/>
                <a:gd name="T1" fmla="*/ 11 h 11"/>
                <a:gd name="T2" fmla="*/ 0 w 14"/>
                <a:gd name="T3" fmla="*/ 2 h 11"/>
                <a:gd name="T4" fmla="*/ 1 w 14"/>
                <a:gd name="T5" fmla="*/ 0 h 11"/>
                <a:gd name="T6" fmla="*/ 14 w 14"/>
                <a:gd name="T7" fmla="*/ 10 h 11"/>
                <a:gd name="T8" fmla="*/ 13 w 1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13" y="11"/>
                  </a:moveTo>
                  <a:cubicBezTo>
                    <a:pt x="9" y="8"/>
                    <a:pt x="5" y="5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6" y="3"/>
                    <a:pt x="10" y="7"/>
                    <a:pt x="14" y="10"/>
                  </a:cubicBezTo>
                  <a:cubicBezTo>
                    <a:pt x="14" y="10"/>
                    <a:pt x="14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37">
              <a:extLst>
                <a:ext uri="{FF2B5EF4-FFF2-40B4-BE49-F238E27FC236}">
                  <a16:creationId xmlns:a16="http://schemas.microsoft.com/office/drawing/2014/main" xmlns="" id="{4198B04E-8BBC-4FF6-B6A8-33C3997F0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84425"/>
              <a:ext cx="31750" cy="1746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0 h 5"/>
                <a:gd name="T4" fmla="*/ 9 w 9"/>
                <a:gd name="T5" fmla="*/ 1 h 5"/>
                <a:gd name="T6" fmla="*/ 2 w 9"/>
                <a:gd name="T7" fmla="*/ 5 h 5"/>
                <a:gd name="T8" fmla="*/ 0 w 9"/>
                <a:gd name="T9" fmla="*/ 2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7" y="3"/>
                    <a:pt x="5" y="4"/>
                    <a:pt x="2" y="5"/>
                  </a:cubicBezTo>
                  <a:cubicBezTo>
                    <a:pt x="2" y="5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xmlns="" id="{D135EC06-DCC4-4502-BD32-0DA4F16BB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4975" y="2524125"/>
              <a:ext cx="25400" cy="28575"/>
            </a:xfrm>
            <a:custGeom>
              <a:avLst/>
              <a:gdLst>
                <a:gd name="T0" fmla="*/ 7 w 7"/>
                <a:gd name="T1" fmla="*/ 5 h 8"/>
                <a:gd name="T2" fmla="*/ 0 w 7"/>
                <a:gd name="T3" fmla="*/ 4 h 8"/>
                <a:gd name="T4" fmla="*/ 1 w 7"/>
                <a:gd name="T5" fmla="*/ 0 h 8"/>
                <a:gd name="T6" fmla="*/ 7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3" y="8"/>
                    <a:pt x="1" y="7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5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39">
              <a:extLst>
                <a:ext uri="{FF2B5EF4-FFF2-40B4-BE49-F238E27FC236}">
                  <a16:creationId xmlns:a16="http://schemas.microsoft.com/office/drawing/2014/main" xmlns="" id="{1A3B9EC6-8665-43A9-81AD-30801C400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125663"/>
              <a:ext cx="33338" cy="19050"/>
            </a:xfrm>
            <a:custGeom>
              <a:avLst/>
              <a:gdLst>
                <a:gd name="T0" fmla="*/ 0 w 9"/>
                <a:gd name="T1" fmla="*/ 2 h 5"/>
                <a:gd name="T2" fmla="*/ 9 w 9"/>
                <a:gd name="T3" fmla="*/ 0 h 5"/>
                <a:gd name="T4" fmla="*/ 0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7" y="5"/>
                    <a:pt x="3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40">
              <a:extLst>
                <a:ext uri="{FF2B5EF4-FFF2-40B4-BE49-F238E27FC236}">
                  <a16:creationId xmlns:a16="http://schemas.microsoft.com/office/drawing/2014/main" xmlns="" id="{A7C36C97-879F-4C3C-A66B-0E1FEE341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8575" y="1200150"/>
              <a:ext cx="47625" cy="22225"/>
            </a:xfrm>
            <a:custGeom>
              <a:avLst/>
              <a:gdLst>
                <a:gd name="T0" fmla="*/ 1 w 13"/>
                <a:gd name="T1" fmla="*/ 0 h 6"/>
                <a:gd name="T2" fmla="*/ 13 w 13"/>
                <a:gd name="T3" fmla="*/ 5 h 6"/>
                <a:gd name="T4" fmla="*/ 13 w 13"/>
                <a:gd name="T5" fmla="*/ 6 h 6"/>
                <a:gd name="T6" fmla="*/ 0 w 13"/>
                <a:gd name="T7" fmla="*/ 2 h 6"/>
                <a:gd name="T8" fmla="*/ 1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0"/>
                  </a:moveTo>
                  <a:cubicBezTo>
                    <a:pt x="5" y="2"/>
                    <a:pt x="9" y="3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9" y="5"/>
                    <a:pt x="5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41">
              <a:extLst>
                <a:ext uri="{FF2B5EF4-FFF2-40B4-BE49-F238E27FC236}">
                  <a16:creationId xmlns:a16="http://schemas.microsoft.com/office/drawing/2014/main" xmlns="" id="{8F541F86-491C-41D5-A2BD-CFC74901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1096963"/>
              <a:ext cx="22225" cy="36512"/>
            </a:xfrm>
            <a:custGeom>
              <a:avLst/>
              <a:gdLst>
                <a:gd name="T0" fmla="*/ 4 w 6"/>
                <a:gd name="T1" fmla="*/ 10 h 10"/>
                <a:gd name="T2" fmla="*/ 0 w 6"/>
                <a:gd name="T3" fmla="*/ 1 h 10"/>
                <a:gd name="T4" fmla="*/ 1 w 6"/>
                <a:gd name="T5" fmla="*/ 0 h 10"/>
                <a:gd name="T6" fmla="*/ 6 w 6"/>
                <a:gd name="T7" fmla="*/ 9 h 10"/>
                <a:gd name="T8" fmla="*/ 4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0"/>
                  </a:moveTo>
                  <a:cubicBezTo>
                    <a:pt x="2" y="7"/>
                    <a:pt x="1" y="4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3" y="3"/>
                    <a:pt x="5" y="6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xmlns="" id="{044FD7F5-E543-452A-B11B-5BAEB274B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200" y="2454275"/>
              <a:ext cx="14288" cy="20637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0 h 6"/>
                <a:gd name="T4" fmla="*/ 3 w 4"/>
                <a:gd name="T5" fmla="*/ 1 h 6"/>
                <a:gd name="T6" fmla="*/ 4 w 4"/>
                <a:gd name="T7" fmla="*/ 6 h 6"/>
                <a:gd name="T8" fmla="*/ 1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cubicBezTo>
                    <a:pt x="1" y="4"/>
                    <a:pt x="0" y="2"/>
                    <a:pt x="0" y="0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43">
              <a:extLst>
                <a:ext uri="{FF2B5EF4-FFF2-40B4-BE49-F238E27FC236}">
                  <a16:creationId xmlns:a16="http://schemas.microsoft.com/office/drawing/2014/main" xmlns="" id="{CB7EEF2E-DA12-4720-A34B-18B6756B8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5813" y="2217738"/>
              <a:ext cx="39688" cy="19050"/>
            </a:xfrm>
            <a:custGeom>
              <a:avLst/>
              <a:gdLst>
                <a:gd name="T0" fmla="*/ 4 w 11"/>
                <a:gd name="T1" fmla="*/ 0 h 5"/>
                <a:gd name="T2" fmla="*/ 11 w 11"/>
                <a:gd name="T3" fmla="*/ 2 h 5"/>
                <a:gd name="T4" fmla="*/ 1 w 11"/>
                <a:gd name="T5" fmla="*/ 5 h 5"/>
                <a:gd name="T6" fmla="*/ 0 w 11"/>
                <a:gd name="T7" fmla="*/ 4 h 5"/>
                <a:gd name="T8" fmla="*/ 4 w 11"/>
                <a:gd name="T9" fmla="*/ 0 h 5"/>
                <a:gd name="T10" fmla="*/ 4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cubicBezTo>
                    <a:pt x="7" y="1"/>
                    <a:pt x="9" y="1"/>
                    <a:pt x="11" y="2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44">
              <a:extLst>
                <a:ext uri="{FF2B5EF4-FFF2-40B4-BE49-F238E27FC236}">
                  <a16:creationId xmlns:a16="http://schemas.microsoft.com/office/drawing/2014/main" xmlns="" id="{DD61D419-5B97-4BF7-914A-FEA169BFB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1901825"/>
              <a:ext cx="36513" cy="30162"/>
            </a:xfrm>
            <a:custGeom>
              <a:avLst/>
              <a:gdLst>
                <a:gd name="T0" fmla="*/ 10 w 10"/>
                <a:gd name="T1" fmla="*/ 1 h 8"/>
                <a:gd name="T2" fmla="*/ 0 w 10"/>
                <a:gd name="T3" fmla="*/ 1 h 8"/>
                <a:gd name="T4" fmla="*/ 10 w 10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7" y="0"/>
                    <a:pt x="5" y="8"/>
                    <a:pt x="0" y="1"/>
                  </a:cubicBezTo>
                  <a:cubicBezTo>
                    <a:pt x="4" y="1"/>
                    <a:pt x="7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45">
              <a:extLst>
                <a:ext uri="{FF2B5EF4-FFF2-40B4-BE49-F238E27FC236}">
                  <a16:creationId xmlns:a16="http://schemas.microsoft.com/office/drawing/2014/main" xmlns="" id="{C4F05557-2DCA-4153-9BC1-C64152C96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2578100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2 w 7"/>
                <a:gd name="T3" fmla="*/ 6 h 6"/>
                <a:gd name="T4" fmla="*/ 0 w 7"/>
                <a:gd name="T5" fmla="*/ 4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5" y="4"/>
                    <a:pt x="3" y="5"/>
                    <a:pt x="2" y="6"/>
                  </a:cubicBezTo>
                  <a:cubicBezTo>
                    <a:pt x="1" y="6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0"/>
                    <a:pt x="5" y="1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46">
              <a:extLst>
                <a:ext uri="{FF2B5EF4-FFF2-40B4-BE49-F238E27FC236}">
                  <a16:creationId xmlns:a16="http://schemas.microsoft.com/office/drawing/2014/main" xmlns="" id="{045129C5-D0C3-4CEA-9F95-A8680CB46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2950" y="2125663"/>
              <a:ext cx="31750" cy="15875"/>
            </a:xfrm>
            <a:custGeom>
              <a:avLst/>
              <a:gdLst>
                <a:gd name="T0" fmla="*/ 8 w 9"/>
                <a:gd name="T1" fmla="*/ 4 h 4"/>
                <a:gd name="T2" fmla="*/ 0 w 9"/>
                <a:gd name="T3" fmla="*/ 3 h 4"/>
                <a:gd name="T4" fmla="*/ 1 w 9"/>
                <a:gd name="T5" fmla="*/ 0 h 4"/>
                <a:gd name="T6" fmla="*/ 9 w 9"/>
                <a:gd name="T7" fmla="*/ 2 h 4"/>
                <a:gd name="T8" fmla="*/ 8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8" y="4"/>
                  </a:moveTo>
                  <a:cubicBezTo>
                    <a:pt x="6" y="4"/>
                    <a:pt x="3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6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47">
              <a:extLst>
                <a:ext uri="{FF2B5EF4-FFF2-40B4-BE49-F238E27FC236}">
                  <a16:creationId xmlns:a16="http://schemas.microsoft.com/office/drawing/2014/main" xmlns="" id="{83191A57-A3E0-4DF3-8F33-3C872875E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5838" y="1692275"/>
              <a:ext cx="22225" cy="2222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6 h 6"/>
                <a:gd name="T4" fmla="*/ 0 w 6"/>
                <a:gd name="T5" fmla="*/ 5 h 6"/>
                <a:gd name="T6" fmla="*/ 0 w 6"/>
                <a:gd name="T7" fmla="*/ 3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3"/>
                    <a:pt x="6" y="4"/>
                    <a:pt x="6" y="6"/>
                  </a:cubicBezTo>
                  <a:cubicBezTo>
                    <a:pt x="4" y="6"/>
                    <a:pt x="2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2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48">
              <a:extLst>
                <a:ext uri="{FF2B5EF4-FFF2-40B4-BE49-F238E27FC236}">
                  <a16:creationId xmlns:a16="http://schemas.microsoft.com/office/drawing/2014/main" xmlns="" id="{3F9B2D88-E4C4-4286-9E27-1244D8BF9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0" y="2493963"/>
              <a:ext cx="36513" cy="14287"/>
            </a:xfrm>
            <a:custGeom>
              <a:avLst/>
              <a:gdLst>
                <a:gd name="T0" fmla="*/ 10 w 10"/>
                <a:gd name="T1" fmla="*/ 4 h 4"/>
                <a:gd name="T2" fmla="*/ 0 w 10"/>
                <a:gd name="T3" fmla="*/ 4 h 4"/>
                <a:gd name="T4" fmla="*/ 10 w 10"/>
                <a:gd name="T5" fmla="*/ 3 h 4"/>
                <a:gd name="T6" fmla="*/ 1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7" y="4"/>
                    <a:pt x="4" y="4"/>
                    <a:pt x="0" y="4"/>
                  </a:cubicBezTo>
                  <a:cubicBezTo>
                    <a:pt x="4" y="0"/>
                    <a:pt x="7" y="1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49">
              <a:extLst>
                <a:ext uri="{FF2B5EF4-FFF2-40B4-BE49-F238E27FC236}">
                  <a16:creationId xmlns:a16="http://schemas.microsoft.com/office/drawing/2014/main" xmlns="" id="{C4EC6187-E2C5-4434-9455-85BC8DF05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3750" y="1677988"/>
              <a:ext cx="20638" cy="19050"/>
            </a:xfrm>
            <a:custGeom>
              <a:avLst/>
              <a:gdLst>
                <a:gd name="T0" fmla="*/ 0 w 6"/>
                <a:gd name="T1" fmla="*/ 3 h 5"/>
                <a:gd name="T2" fmla="*/ 4 w 6"/>
                <a:gd name="T3" fmla="*/ 0 h 5"/>
                <a:gd name="T4" fmla="*/ 6 w 6"/>
                <a:gd name="T5" fmla="*/ 2 h 5"/>
                <a:gd name="T6" fmla="*/ 2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50">
              <a:extLst>
                <a:ext uri="{FF2B5EF4-FFF2-40B4-BE49-F238E27FC236}">
                  <a16:creationId xmlns:a16="http://schemas.microsoft.com/office/drawing/2014/main" xmlns="" id="{B8CEA30A-35A2-400B-803F-152B45874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2263" y="2647950"/>
              <a:ext cx="22225" cy="15875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0 w 6"/>
                <a:gd name="T5" fmla="*/ 1 h 4"/>
                <a:gd name="T6" fmla="*/ 5 w 6"/>
                <a:gd name="T7" fmla="*/ 0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0" name="Slide Number Placeholder 5">
            <a:extLst>
              <a:ext uri="{FF2B5EF4-FFF2-40B4-BE49-F238E27FC236}">
                <a16:creationId xmlns:a16="http://schemas.microsoft.com/office/drawing/2014/main" xmlns="" id="{5BEE114C-51E1-4253-AE57-E8CC4B558CD1}"/>
              </a:ext>
            </a:extLst>
          </p:cNvPr>
          <p:cNvSpPr txBox="1">
            <a:spLocks/>
          </p:cNvSpPr>
          <p:nvPr/>
        </p:nvSpPr>
        <p:spPr>
          <a:xfrm>
            <a:off x="11271218" y="6087110"/>
            <a:ext cx="554668" cy="3778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000" b="1" smtClean="0">
                <a:solidFill>
                  <a:schemeClr val="bg2"/>
                </a:solidFill>
                <a:cs typeface="+mn-ea"/>
                <a:sym typeface="+mn-lt"/>
              </a:rPr>
              <a:pPr algn="ctr"/>
              <a:t>28</a:t>
            </a:fld>
            <a:endParaRPr lang="id-ID" sz="1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060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5613463-A545-4B33-9B83-00B0C1F441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615E0AF-E7CF-4A8C-A6B4-BD83E68D4ECF}"/>
              </a:ext>
            </a:extLst>
          </p:cNvPr>
          <p:cNvSpPr txBox="1"/>
          <p:nvPr/>
        </p:nvSpPr>
        <p:spPr>
          <a:xfrm>
            <a:off x="3152274" y="-244641"/>
            <a:ext cx="5887451" cy="4223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0" b="1" dirty="0">
                <a:solidFill>
                  <a:schemeClr val="bg2"/>
                </a:solidFill>
                <a:cs typeface="+mn-ea"/>
                <a:sym typeface="+mn-lt"/>
              </a:rPr>
              <a:t>FAQ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912D0EA1-45B9-45B0-8AC2-BE9EB12686E6}"/>
              </a:ext>
            </a:extLst>
          </p:cNvPr>
          <p:cNvGrpSpPr/>
          <p:nvPr/>
        </p:nvGrpSpPr>
        <p:grpSpPr>
          <a:xfrm>
            <a:off x="4968312" y="5786443"/>
            <a:ext cx="2255377" cy="348154"/>
            <a:chOff x="5693691" y="5786443"/>
            <a:chExt cx="2255377" cy="348154"/>
          </a:xfrm>
        </p:grpSpPr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xmlns="" id="{595CF97D-FEB9-4929-8F4F-FB555035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3691" y="5833179"/>
              <a:ext cx="321840" cy="263801"/>
            </a:xfrm>
            <a:custGeom>
              <a:avLst/>
              <a:gdLst>
                <a:gd name="T0" fmla="*/ 37 w 53"/>
                <a:gd name="T1" fmla="*/ 0 h 43"/>
                <a:gd name="T2" fmla="*/ 35 w 53"/>
                <a:gd name="T3" fmla="*/ 0 h 43"/>
                <a:gd name="T4" fmla="*/ 27 w 53"/>
                <a:gd name="T5" fmla="*/ 5 h 43"/>
                <a:gd name="T6" fmla="*/ 26 w 53"/>
                <a:gd name="T7" fmla="*/ 12 h 43"/>
                <a:gd name="T8" fmla="*/ 26 w 53"/>
                <a:gd name="T9" fmla="*/ 13 h 43"/>
                <a:gd name="T10" fmla="*/ 4 w 53"/>
                <a:gd name="T11" fmla="*/ 2 h 43"/>
                <a:gd name="T12" fmla="*/ 3 w 53"/>
                <a:gd name="T13" fmla="*/ 10 h 43"/>
                <a:gd name="T14" fmla="*/ 7 w 53"/>
                <a:gd name="T15" fmla="*/ 16 h 43"/>
                <a:gd name="T16" fmla="*/ 2 w 53"/>
                <a:gd name="T17" fmla="*/ 15 h 43"/>
                <a:gd name="T18" fmla="*/ 4 w 53"/>
                <a:gd name="T19" fmla="*/ 21 h 43"/>
                <a:gd name="T20" fmla="*/ 11 w 53"/>
                <a:gd name="T21" fmla="*/ 26 h 43"/>
                <a:gd name="T22" fmla="*/ 11 w 53"/>
                <a:gd name="T23" fmla="*/ 26 h 43"/>
                <a:gd name="T24" fmla="*/ 8 w 53"/>
                <a:gd name="T25" fmla="*/ 26 h 43"/>
                <a:gd name="T26" fmla="*/ 6 w 53"/>
                <a:gd name="T27" fmla="*/ 26 h 43"/>
                <a:gd name="T28" fmla="*/ 16 w 53"/>
                <a:gd name="T29" fmla="*/ 33 h 43"/>
                <a:gd name="T30" fmla="*/ 11 w 53"/>
                <a:gd name="T31" fmla="*/ 36 h 43"/>
                <a:gd name="T32" fmla="*/ 3 w 53"/>
                <a:gd name="T33" fmla="*/ 38 h 43"/>
                <a:gd name="T34" fmla="*/ 0 w 53"/>
                <a:gd name="T35" fmla="*/ 38 h 43"/>
                <a:gd name="T36" fmla="*/ 0 w 53"/>
                <a:gd name="T37" fmla="*/ 38 h 43"/>
                <a:gd name="T38" fmla="*/ 17 w 53"/>
                <a:gd name="T39" fmla="*/ 43 h 43"/>
                <a:gd name="T40" fmla="*/ 18 w 53"/>
                <a:gd name="T41" fmla="*/ 43 h 43"/>
                <a:gd name="T42" fmla="*/ 24 w 53"/>
                <a:gd name="T43" fmla="*/ 42 h 43"/>
                <a:gd name="T44" fmla="*/ 39 w 53"/>
                <a:gd name="T45" fmla="*/ 34 h 43"/>
                <a:gd name="T46" fmla="*/ 44 w 53"/>
                <a:gd name="T47" fmla="*/ 25 h 43"/>
                <a:gd name="T48" fmla="*/ 47 w 53"/>
                <a:gd name="T49" fmla="*/ 16 h 43"/>
                <a:gd name="T50" fmla="*/ 47 w 53"/>
                <a:gd name="T51" fmla="*/ 11 h 43"/>
                <a:gd name="T52" fmla="*/ 48 w 53"/>
                <a:gd name="T53" fmla="*/ 11 h 43"/>
                <a:gd name="T54" fmla="*/ 52 w 53"/>
                <a:gd name="T55" fmla="*/ 7 h 43"/>
                <a:gd name="T56" fmla="*/ 53 w 53"/>
                <a:gd name="T57" fmla="*/ 5 h 43"/>
                <a:gd name="T58" fmla="*/ 53 w 53"/>
                <a:gd name="T59" fmla="*/ 5 h 43"/>
                <a:gd name="T60" fmla="*/ 47 w 53"/>
                <a:gd name="T61" fmla="*/ 7 h 43"/>
                <a:gd name="T62" fmla="*/ 51 w 53"/>
                <a:gd name="T63" fmla="*/ 1 h 43"/>
                <a:gd name="T64" fmla="*/ 51 w 53"/>
                <a:gd name="T65" fmla="*/ 1 h 43"/>
                <a:gd name="T66" fmla="*/ 51 w 53"/>
                <a:gd name="T67" fmla="*/ 1 h 43"/>
                <a:gd name="T68" fmla="*/ 45 w 53"/>
                <a:gd name="T69" fmla="*/ 3 h 43"/>
                <a:gd name="T70" fmla="*/ 44 w 53"/>
                <a:gd name="T71" fmla="*/ 3 h 43"/>
                <a:gd name="T72" fmla="*/ 37 w 53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43">
                  <a:moveTo>
                    <a:pt x="37" y="0"/>
                  </a:moveTo>
                  <a:cubicBezTo>
                    <a:pt x="36" y="0"/>
                    <a:pt x="35" y="0"/>
                    <a:pt x="35" y="0"/>
                  </a:cubicBezTo>
                  <a:cubicBezTo>
                    <a:pt x="32" y="1"/>
                    <a:pt x="29" y="2"/>
                    <a:pt x="27" y="5"/>
                  </a:cubicBezTo>
                  <a:cubicBezTo>
                    <a:pt x="26" y="7"/>
                    <a:pt x="26" y="10"/>
                    <a:pt x="26" y="12"/>
                  </a:cubicBezTo>
                  <a:cubicBezTo>
                    <a:pt x="26" y="12"/>
                    <a:pt x="26" y="13"/>
                    <a:pt x="26" y="13"/>
                  </a:cubicBezTo>
                  <a:cubicBezTo>
                    <a:pt x="17" y="13"/>
                    <a:pt x="10" y="9"/>
                    <a:pt x="4" y="2"/>
                  </a:cubicBezTo>
                  <a:cubicBezTo>
                    <a:pt x="2" y="4"/>
                    <a:pt x="2" y="7"/>
                    <a:pt x="3" y="10"/>
                  </a:cubicBezTo>
                  <a:cubicBezTo>
                    <a:pt x="3" y="13"/>
                    <a:pt x="5" y="15"/>
                    <a:pt x="7" y="16"/>
                  </a:cubicBezTo>
                  <a:cubicBezTo>
                    <a:pt x="5" y="16"/>
                    <a:pt x="4" y="16"/>
                    <a:pt x="2" y="15"/>
                  </a:cubicBezTo>
                  <a:cubicBezTo>
                    <a:pt x="2" y="17"/>
                    <a:pt x="3" y="19"/>
                    <a:pt x="4" y="21"/>
                  </a:cubicBezTo>
                  <a:cubicBezTo>
                    <a:pt x="5" y="23"/>
                    <a:pt x="8" y="25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9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7" y="29"/>
                    <a:pt x="11" y="33"/>
                    <a:pt x="16" y="33"/>
                  </a:cubicBezTo>
                  <a:cubicBezTo>
                    <a:pt x="15" y="35"/>
                    <a:pt x="13" y="36"/>
                    <a:pt x="11" y="36"/>
                  </a:cubicBezTo>
                  <a:cubicBezTo>
                    <a:pt x="8" y="38"/>
                    <a:pt x="6" y="38"/>
                    <a:pt x="3" y="38"/>
                  </a:cubicBezTo>
                  <a:cubicBezTo>
                    <a:pt x="2" y="38"/>
                    <a:pt x="1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2"/>
                  </a:cubicBezTo>
                  <a:cubicBezTo>
                    <a:pt x="30" y="41"/>
                    <a:pt x="34" y="38"/>
                    <a:pt x="39" y="34"/>
                  </a:cubicBezTo>
                  <a:cubicBezTo>
                    <a:pt x="41" y="31"/>
                    <a:pt x="43" y="28"/>
                    <a:pt x="44" y="25"/>
                  </a:cubicBezTo>
                  <a:cubicBezTo>
                    <a:pt x="46" y="22"/>
                    <a:pt x="47" y="19"/>
                    <a:pt x="47" y="16"/>
                  </a:cubicBezTo>
                  <a:cubicBezTo>
                    <a:pt x="47" y="14"/>
                    <a:pt x="47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9"/>
                    <a:pt x="50" y="8"/>
                    <a:pt x="52" y="7"/>
                  </a:cubicBezTo>
                  <a:cubicBezTo>
                    <a:pt x="52" y="6"/>
                    <a:pt x="52" y="6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6"/>
                    <a:pt x="49" y="6"/>
                    <a:pt x="47" y="7"/>
                  </a:cubicBezTo>
                  <a:cubicBezTo>
                    <a:pt x="49" y="5"/>
                    <a:pt x="50" y="3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2"/>
                    <a:pt x="47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1"/>
                    <a:pt x="40" y="0"/>
                    <a:pt x="37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1F9E84B8-35C3-405F-A319-AC678A594BCC}"/>
                </a:ext>
              </a:extLst>
            </p:cNvPr>
            <p:cNvGrpSpPr/>
            <p:nvPr/>
          </p:nvGrpSpPr>
          <p:grpSpPr>
            <a:xfrm>
              <a:off x="6654360" y="5786443"/>
              <a:ext cx="303374" cy="306013"/>
              <a:chOff x="395287" y="-3175"/>
              <a:chExt cx="182563" cy="184151"/>
            </a:xfrm>
            <a:solidFill>
              <a:schemeClr val="bg2"/>
            </a:solidFill>
          </p:grpSpPr>
          <p:sp>
            <p:nvSpPr>
              <p:cNvPr id="8" name="Freeform 16">
                <a:extLst>
                  <a:ext uri="{FF2B5EF4-FFF2-40B4-BE49-F238E27FC236}">
                    <a16:creationId xmlns:a16="http://schemas.microsoft.com/office/drawing/2014/main" xmlns="" id="{9779D500-43B1-4AA7-88AD-A8B96E9B2C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287" y="-3175"/>
                <a:ext cx="44450" cy="184150"/>
              </a:xfrm>
              <a:custGeom>
                <a:avLst/>
                <a:gdLst>
                  <a:gd name="T0" fmla="*/ 1 w 12"/>
                  <a:gd name="T1" fmla="*/ 17 h 50"/>
                  <a:gd name="T2" fmla="*/ 11 w 12"/>
                  <a:gd name="T3" fmla="*/ 17 h 50"/>
                  <a:gd name="T4" fmla="*/ 11 w 12"/>
                  <a:gd name="T5" fmla="*/ 50 h 50"/>
                  <a:gd name="T6" fmla="*/ 1 w 12"/>
                  <a:gd name="T7" fmla="*/ 50 h 50"/>
                  <a:gd name="T8" fmla="*/ 1 w 12"/>
                  <a:gd name="T9" fmla="*/ 17 h 50"/>
                  <a:gd name="T10" fmla="*/ 6 w 12"/>
                  <a:gd name="T11" fmla="*/ 0 h 50"/>
                  <a:gd name="T12" fmla="*/ 12 w 12"/>
                  <a:gd name="T13" fmla="*/ 6 h 50"/>
                  <a:gd name="T14" fmla="*/ 6 w 12"/>
                  <a:gd name="T15" fmla="*/ 12 h 50"/>
                  <a:gd name="T16" fmla="*/ 0 w 12"/>
                  <a:gd name="T17" fmla="*/ 6 h 50"/>
                  <a:gd name="T18" fmla="*/ 6 w 12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0">
                    <a:moveTo>
                      <a:pt x="1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" y="50"/>
                      <a:pt x="1" y="50"/>
                      <a:pt x="1" y="50"/>
                    </a:cubicBezTo>
                    <a:lnTo>
                      <a:pt x="1" y="17"/>
                    </a:lnTo>
                    <a:close/>
                    <a:moveTo>
                      <a:pt x="6" y="0"/>
                    </a:move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17">
                <a:extLst>
                  <a:ext uri="{FF2B5EF4-FFF2-40B4-BE49-F238E27FC236}">
                    <a16:creationId xmlns:a16="http://schemas.microsoft.com/office/drawing/2014/main" xmlns="" id="{D8F3C0D9-45AE-4C69-8800-2CBD08AB3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962" y="55563"/>
                <a:ext cx="115888" cy="125413"/>
              </a:xfrm>
              <a:custGeom>
                <a:avLst/>
                <a:gdLst>
                  <a:gd name="T0" fmla="*/ 0 w 32"/>
                  <a:gd name="T1" fmla="*/ 1 h 34"/>
                  <a:gd name="T2" fmla="*/ 10 w 32"/>
                  <a:gd name="T3" fmla="*/ 1 h 34"/>
                  <a:gd name="T4" fmla="*/ 10 w 32"/>
                  <a:gd name="T5" fmla="*/ 6 h 34"/>
                  <a:gd name="T6" fmla="*/ 10 w 32"/>
                  <a:gd name="T7" fmla="*/ 6 h 34"/>
                  <a:gd name="T8" fmla="*/ 20 w 32"/>
                  <a:gd name="T9" fmla="*/ 0 h 34"/>
                  <a:gd name="T10" fmla="*/ 32 w 32"/>
                  <a:gd name="T11" fmla="*/ 16 h 34"/>
                  <a:gd name="T12" fmla="*/ 32 w 32"/>
                  <a:gd name="T13" fmla="*/ 34 h 34"/>
                  <a:gd name="T14" fmla="*/ 22 w 32"/>
                  <a:gd name="T15" fmla="*/ 34 h 34"/>
                  <a:gd name="T16" fmla="*/ 22 w 32"/>
                  <a:gd name="T17" fmla="*/ 18 h 34"/>
                  <a:gd name="T18" fmla="*/ 16 w 32"/>
                  <a:gd name="T19" fmla="*/ 9 h 34"/>
                  <a:gd name="T20" fmla="*/ 10 w 32"/>
                  <a:gd name="T21" fmla="*/ 18 h 34"/>
                  <a:gd name="T22" fmla="*/ 10 w 32"/>
                  <a:gd name="T23" fmla="*/ 34 h 34"/>
                  <a:gd name="T24" fmla="*/ 0 w 32"/>
                  <a:gd name="T25" fmla="*/ 34 h 34"/>
                  <a:gd name="T26" fmla="*/ 0 w 32"/>
                  <a:gd name="T27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4">
                    <a:moveTo>
                      <a:pt x="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3"/>
                      <a:pt x="15" y="0"/>
                      <a:pt x="20" y="0"/>
                    </a:cubicBezTo>
                    <a:cubicBezTo>
                      <a:pt x="30" y="0"/>
                      <a:pt x="32" y="7"/>
                      <a:pt x="32" y="16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4"/>
                      <a:pt x="22" y="9"/>
                      <a:pt x="16" y="9"/>
                    </a:cubicBezTo>
                    <a:cubicBezTo>
                      <a:pt x="11" y="9"/>
                      <a:pt x="10" y="13"/>
                      <a:pt x="10" y="18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xmlns="" id="{534CA95B-90B4-4001-A96D-C7721D43FD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7228" y="5810118"/>
              <a:ext cx="321840" cy="324479"/>
            </a:xfrm>
            <a:custGeom>
              <a:avLst/>
              <a:gdLst>
                <a:gd name="T0" fmla="*/ 27 w 53"/>
                <a:gd name="T1" fmla="*/ 37 h 53"/>
                <a:gd name="T2" fmla="*/ 32 w 53"/>
                <a:gd name="T3" fmla="*/ 35 h 53"/>
                <a:gd name="T4" fmla="*/ 32 w 53"/>
                <a:gd name="T5" fmla="*/ 31 h 53"/>
                <a:gd name="T6" fmla="*/ 21 w 53"/>
                <a:gd name="T7" fmla="*/ 28 h 53"/>
                <a:gd name="T8" fmla="*/ 16 w 53"/>
                <a:gd name="T9" fmla="*/ 15 h 53"/>
                <a:gd name="T10" fmla="*/ 25 w 53"/>
                <a:gd name="T11" fmla="*/ 11 h 53"/>
                <a:gd name="T12" fmla="*/ 26 w 53"/>
                <a:gd name="T13" fmla="*/ 11 h 53"/>
                <a:gd name="T14" fmla="*/ 38 w 53"/>
                <a:gd name="T15" fmla="*/ 17 h 53"/>
                <a:gd name="T16" fmla="*/ 36 w 53"/>
                <a:gd name="T17" fmla="*/ 20 h 53"/>
                <a:gd name="T18" fmla="*/ 35 w 53"/>
                <a:gd name="T19" fmla="*/ 20 h 53"/>
                <a:gd name="T20" fmla="*/ 32 w 53"/>
                <a:gd name="T21" fmla="*/ 18 h 53"/>
                <a:gd name="T22" fmla="*/ 26 w 53"/>
                <a:gd name="T23" fmla="*/ 16 h 53"/>
                <a:gd name="T24" fmla="*/ 22 w 53"/>
                <a:gd name="T25" fmla="*/ 17 h 53"/>
                <a:gd name="T26" fmla="*/ 22 w 53"/>
                <a:gd name="T27" fmla="*/ 21 h 53"/>
                <a:gd name="T28" fmla="*/ 34 w 53"/>
                <a:gd name="T29" fmla="*/ 25 h 53"/>
                <a:gd name="T30" fmla="*/ 39 w 53"/>
                <a:gd name="T31" fmla="*/ 33 h 53"/>
                <a:gd name="T32" fmla="*/ 34 w 53"/>
                <a:gd name="T33" fmla="*/ 41 h 53"/>
                <a:gd name="T34" fmla="*/ 27 w 53"/>
                <a:gd name="T35" fmla="*/ 42 h 53"/>
                <a:gd name="T36" fmla="*/ 22 w 53"/>
                <a:gd name="T37" fmla="*/ 42 h 53"/>
                <a:gd name="T38" fmla="*/ 14 w 53"/>
                <a:gd name="T39" fmla="*/ 35 h 53"/>
                <a:gd name="T40" fmla="*/ 17 w 53"/>
                <a:gd name="T41" fmla="*/ 32 h 53"/>
                <a:gd name="T42" fmla="*/ 20 w 53"/>
                <a:gd name="T43" fmla="*/ 33 h 53"/>
                <a:gd name="T44" fmla="*/ 21 w 53"/>
                <a:gd name="T45" fmla="*/ 35 h 53"/>
                <a:gd name="T46" fmla="*/ 27 w 53"/>
                <a:gd name="T47" fmla="*/ 37 h 53"/>
                <a:gd name="T48" fmla="*/ 14 w 53"/>
                <a:gd name="T49" fmla="*/ 0 h 53"/>
                <a:gd name="T50" fmla="*/ 0 w 53"/>
                <a:gd name="T51" fmla="*/ 14 h 53"/>
                <a:gd name="T52" fmla="*/ 2 w 53"/>
                <a:gd name="T53" fmla="*/ 22 h 53"/>
                <a:gd name="T54" fmla="*/ 2 w 53"/>
                <a:gd name="T55" fmla="*/ 27 h 53"/>
                <a:gd name="T56" fmla="*/ 26 w 53"/>
                <a:gd name="T57" fmla="*/ 51 h 53"/>
                <a:gd name="T58" fmla="*/ 32 w 53"/>
                <a:gd name="T59" fmla="*/ 51 h 53"/>
                <a:gd name="T60" fmla="*/ 39 w 53"/>
                <a:gd name="T61" fmla="*/ 53 h 53"/>
                <a:gd name="T62" fmla="*/ 53 w 53"/>
                <a:gd name="T63" fmla="*/ 39 h 53"/>
                <a:gd name="T64" fmla="*/ 51 w 53"/>
                <a:gd name="T65" fmla="*/ 31 h 53"/>
                <a:gd name="T66" fmla="*/ 51 w 53"/>
                <a:gd name="T67" fmla="*/ 27 h 53"/>
                <a:gd name="T68" fmla="*/ 26 w 53"/>
                <a:gd name="T69" fmla="*/ 2 h 53"/>
                <a:gd name="T70" fmla="*/ 22 w 53"/>
                <a:gd name="T71" fmla="*/ 2 h 53"/>
                <a:gd name="T72" fmla="*/ 14 w 53"/>
                <a:gd name="T7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53">
                  <a:moveTo>
                    <a:pt x="27" y="37"/>
                  </a:moveTo>
                  <a:cubicBezTo>
                    <a:pt x="29" y="37"/>
                    <a:pt x="31" y="36"/>
                    <a:pt x="32" y="35"/>
                  </a:cubicBezTo>
                  <a:cubicBezTo>
                    <a:pt x="32" y="34"/>
                    <a:pt x="32" y="32"/>
                    <a:pt x="32" y="31"/>
                  </a:cubicBezTo>
                  <a:cubicBezTo>
                    <a:pt x="31" y="30"/>
                    <a:pt x="30" y="30"/>
                    <a:pt x="21" y="28"/>
                  </a:cubicBezTo>
                  <a:cubicBezTo>
                    <a:pt x="13" y="26"/>
                    <a:pt x="13" y="19"/>
                    <a:pt x="16" y="15"/>
                  </a:cubicBezTo>
                  <a:cubicBezTo>
                    <a:pt x="17" y="12"/>
                    <a:pt x="21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32" y="11"/>
                    <a:pt x="37" y="13"/>
                    <a:pt x="38" y="17"/>
                  </a:cubicBezTo>
                  <a:cubicBezTo>
                    <a:pt x="38" y="19"/>
                    <a:pt x="37" y="20"/>
                    <a:pt x="36" y="20"/>
                  </a:cubicBezTo>
                  <a:cubicBezTo>
                    <a:pt x="36" y="20"/>
                    <a:pt x="35" y="20"/>
                    <a:pt x="35" y="20"/>
                  </a:cubicBezTo>
                  <a:cubicBezTo>
                    <a:pt x="33" y="20"/>
                    <a:pt x="33" y="19"/>
                    <a:pt x="32" y="18"/>
                  </a:cubicBezTo>
                  <a:cubicBezTo>
                    <a:pt x="30" y="17"/>
                    <a:pt x="28" y="16"/>
                    <a:pt x="26" y="16"/>
                  </a:cubicBezTo>
                  <a:cubicBezTo>
                    <a:pt x="24" y="16"/>
                    <a:pt x="23" y="16"/>
                    <a:pt x="22" y="17"/>
                  </a:cubicBezTo>
                  <a:cubicBezTo>
                    <a:pt x="21" y="18"/>
                    <a:pt x="20" y="20"/>
                    <a:pt x="22" y="21"/>
                  </a:cubicBezTo>
                  <a:cubicBezTo>
                    <a:pt x="24" y="23"/>
                    <a:pt x="31" y="23"/>
                    <a:pt x="34" y="25"/>
                  </a:cubicBezTo>
                  <a:cubicBezTo>
                    <a:pt x="38" y="27"/>
                    <a:pt x="39" y="29"/>
                    <a:pt x="39" y="33"/>
                  </a:cubicBezTo>
                  <a:cubicBezTo>
                    <a:pt x="39" y="37"/>
                    <a:pt x="37" y="39"/>
                    <a:pt x="34" y="41"/>
                  </a:cubicBezTo>
                  <a:cubicBezTo>
                    <a:pt x="32" y="42"/>
                    <a:pt x="29" y="42"/>
                    <a:pt x="27" y="42"/>
                  </a:cubicBezTo>
                  <a:cubicBezTo>
                    <a:pt x="25" y="42"/>
                    <a:pt x="23" y="42"/>
                    <a:pt x="22" y="42"/>
                  </a:cubicBezTo>
                  <a:cubicBezTo>
                    <a:pt x="17" y="40"/>
                    <a:pt x="14" y="38"/>
                    <a:pt x="14" y="35"/>
                  </a:cubicBezTo>
                  <a:cubicBezTo>
                    <a:pt x="14" y="33"/>
                    <a:pt x="15" y="32"/>
                    <a:pt x="17" y="32"/>
                  </a:cubicBezTo>
                  <a:cubicBezTo>
                    <a:pt x="18" y="32"/>
                    <a:pt x="19" y="32"/>
                    <a:pt x="20" y="33"/>
                  </a:cubicBezTo>
                  <a:cubicBezTo>
                    <a:pt x="20" y="33"/>
                    <a:pt x="21" y="34"/>
                    <a:pt x="21" y="35"/>
                  </a:cubicBezTo>
                  <a:cubicBezTo>
                    <a:pt x="22" y="36"/>
                    <a:pt x="25" y="37"/>
                    <a:pt x="27" y="37"/>
                  </a:cubicBezTo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17"/>
                    <a:pt x="1" y="19"/>
                    <a:pt x="2" y="22"/>
                  </a:cubicBezTo>
                  <a:cubicBezTo>
                    <a:pt x="2" y="23"/>
                    <a:pt x="2" y="25"/>
                    <a:pt x="2" y="27"/>
                  </a:cubicBezTo>
                  <a:cubicBezTo>
                    <a:pt x="2" y="40"/>
                    <a:pt x="13" y="51"/>
                    <a:pt x="26" y="51"/>
                  </a:cubicBezTo>
                  <a:cubicBezTo>
                    <a:pt x="28" y="51"/>
                    <a:pt x="30" y="51"/>
                    <a:pt x="32" y="51"/>
                  </a:cubicBezTo>
                  <a:cubicBezTo>
                    <a:pt x="34" y="52"/>
                    <a:pt x="36" y="53"/>
                    <a:pt x="39" y="53"/>
                  </a:cubicBezTo>
                  <a:cubicBezTo>
                    <a:pt x="47" y="53"/>
                    <a:pt x="53" y="46"/>
                    <a:pt x="53" y="39"/>
                  </a:cubicBezTo>
                  <a:cubicBezTo>
                    <a:pt x="53" y="36"/>
                    <a:pt x="52" y="33"/>
                    <a:pt x="51" y="31"/>
                  </a:cubicBezTo>
                  <a:cubicBezTo>
                    <a:pt x="51" y="29"/>
                    <a:pt x="51" y="28"/>
                    <a:pt x="51" y="27"/>
                  </a:cubicBezTo>
                  <a:cubicBezTo>
                    <a:pt x="51" y="13"/>
                    <a:pt x="40" y="2"/>
                    <a:pt x="26" y="2"/>
                  </a:cubicBezTo>
                  <a:cubicBezTo>
                    <a:pt x="25" y="2"/>
                    <a:pt x="24" y="2"/>
                    <a:pt x="22" y="2"/>
                  </a:cubicBezTo>
                  <a:cubicBezTo>
                    <a:pt x="20" y="1"/>
                    <a:pt x="17" y="0"/>
                    <a:pt x="14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86BE748-C2AD-4A8B-99A6-9758C15CBBA1}"/>
              </a:ext>
            </a:extLst>
          </p:cNvPr>
          <p:cNvSpPr txBox="1"/>
          <p:nvPr/>
        </p:nvSpPr>
        <p:spPr>
          <a:xfrm>
            <a:off x="3953431" y="4712030"/>
            <a:ext cx="428513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In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rhoncus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a,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venenatis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vitae,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Nullam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dictum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felis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pede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mollis</a:t>
            </a: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338B24A-3AF2-4A09-B42D-E95EE9C7F018}"/>
              </a:ext>
            </a:extLst>
          </p:cNvPr>
          <p:cNvSpPr txBox="1"/>
          <p:nvPr/>
        </p:nvSpPr>
        <p:spPr>
          <a:xfrm>
            <a:off x="3953431" y="4040719"/>
            <a:ext cx="4285139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Don’t shy just ask</a:t>
            </a:r>
          </a:p>
        </p:txBody>
      </p:sp>
    </p:spTree>
    <p:extLst>
      <p:ext uri="{BB962C8B-B14F-4D97-AF65-F5344CB8AC3E}">
        <p14:creationId xmlns:p14="http://schemas.microsoft.com/office/powerpoint/2010/main" val="204071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9CC24E62-A773-4C06-8E51-573C42F461B1}"/>
              </a:ext>
            </a:extLst>
          </p:cNvPr>
          <p:cNvGrpSpPr/>
          <p:nvPr/>
        </p:nvGrpSpPr>
        <p:grpSpPr>
          <a:xfrm>
            <a:off x="5507184" y="2185751"/>
            <a:ext cx="1177632" cy="903232"/>
            <a:chOff x="606426" y="4763"/>
            <a:chExt cx="654050" cy="501650"/>
          </a:xfrm>
          <a:solidFill>
            <a:schemeClr val="accent3"/>
          </a:solidFill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E6E349C6-67A2-4226-9EDD-1E9747242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426" y="4763"/>
              <a:ext cx="654050" cy="501650"/>
            </a:xfrm>
            <a:custGeom>
              <a:avLst/>
              <a:gdLst>
                <a:gd name="T0" fmla="*/ 179 w 179"/>
                <a:gd name="T1" fmla="*/ 128 h 134"/>
                <a:gd name="T2" fmla="*/ 179 w 179"/>
                <a:gd name="T3" fmla="*/ 127 h 134"/>
                <a:gd name="T4" fmla="*/ 140 w 179"/>
                <a:gd name="T5" fmla="*/ 92 h 134"/>
                <a:gd name="T6" fmla="*/ 89 w 179"/>
                <a:gd name="T7" fmla="*/ 0 h 134"/>
                <a:gd name="T8" fmla="*/ 41 w 179"/>
                <a:gd name="T9" fmla="*/ 90 h 134"/>
                <a:gd name="T10" fmla="*/ 41 w 179"/>
                <a:gd name="T11" fmla="*/ 91 h 134"/>
                <a:gd name="T12" fmla="*/ 0 w 179"/>
                <a:gd name="T13" fmla="*/ 128 h 134"/>
                <a:gd name="T14" fmla="*/ 1 w 179"/>
                <a:gd name="T15" fmla="*/ 131 h 134"/>
                <a:gd name="T16" fmla="*/ 41 w 179"/>
                <a:gd name="T17" fmla="*/ 92 h 134"/>
                <a:gd name="T18" fmla="*/ 41 w 179"/>
                <a:gd name="T19" fmla="*/ 134 h 134"/>
                <a:gd name="T20" fmla="*/ 142 w 179"/>
                <a:gd name="T21" fmla="*/ 134 h 134"/>
                <a:gd name="T22" fmla="*/ 139 w 179"/>
                <a:gd name="T23" fmla="*/ 96 h 134"/>
                <a:gd name="T24" fmla="*/ 179 w 179"/>
                <a:gd name="T25" fmla="*/ 128 h 134"/>
                <a:gd name="T26" fmla="*/ 88 w 179"/>
                <a:gd name="T27" fmla="*/ 130 h 134"/>
                <a:gd name="T28" fmla="*/ 88 w 179"/>
                <a:gd name="T29" fmla="*/ 16 h 134"/>
                <a:gd name="T30" fmla="*/ 115 w 179"/>
                <a:gd name="T31" fmla="*/ 130 h 134"/>
                <a:gd name="T32" fmla="*/ 88 w 179"/>
                <a:gd name="T33" fmla="*/ 13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134">
                  <a:moveTo>
                    <a:pt x="179" y="128"/>
                  </a:moveTo>
                  <a:cubicBezTo>
                    <a:pt x="179" y="127"/>
                    <a:pt x="179" y="127"/>
                    <a:pt x="179" y="127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4" y="84"/>
                    <a:pt x="90" y="27"/>
                    <a:pt x="89" y="0"/>
                  </a:cubicBezTo>
                  <a:cubicBezTo>
                    <a:pt x="89" y="0"/>
                    <a:pt x="71" y="59"/>
                    <a:pt x="41" y="90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8"/>
                    <a:pt x="46" y="121"/>
                    <a:pt x="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2" y="134"/>
                    <a:pt x="135" y="108"/>
                    <a:pt x="139" y="96"/>
                  </a:cubicBezTo>
                  <a:lnTo>
                    <a:pt x="179" y="128"/>
                  </a:lnTo>
                  <a:close/>
                  <a:moveTo>
                    <a:pt x="88" y="13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8"/>
                    <a:pt x="115" y="130"/>
                    <a:pt x="115" y="130"/>
                  </a:cubicBezTo>
                  <a:lnTo>
                    <a:pt x="88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8F88BE91-CB79-472B-A2C8-41F3BF27A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8" y="15876"/>
              <a:ext cx="106363" cy="120650"/>
            </a:xfrm>
            <a:custGeom>
              <a:avLst/>
              <a:gdLst>
                <a:gd name="T0" fmla="*/ 16 w 29"/>
                <a:gd name="T1" fmla="*/ 32 h 32"/>
                <a:gd name="T2" fmla="*/ 29 w 29"/>
                <a:gd name="T3" fmla="*/ 26 h 32"/>
                <a:gd name="T4" fmla="*/ 28 w 29"/>
                <a:gd name="T5" fmla="*/ 26 h 32"/>
                <a:gd name="T6" fmla="*/ 12 w 29"/>
                <a:gd name="T7" fmla="*/ 10 h 32"/>
                <a:gd name="T8" fmla="*/ 15 w 29"/>
                <a:gd name="T9" fmla="*/ 0 h 32"/>
                <a:gd name="T10" fmla="*/ 0 w 29"/>
                <a:gd name="T11" fmla="*/ 16 h 32"/>
                <a:gd name="T12" fmla="*/ 16 w 2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16" y="32"/>
                  </a:moveTo>
                  <a:cubicBezTo>
                    <a:pt x="22" y="32"/>
                    <a:pt x="26" y="30"/>
                    <a:pt x="29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19" y="26"/>
                    <a:pt x="12" y="18"/>
                    <a:pt x="12" y="10"/>
                  </a:cubicBezTo>
                  <a:cubicBezTo>
                    <a:pt x="12" y="6"/>
                    <a:pt x="13" y="3"/>
                    <a:pt x="15" y="0"/>
                  </a:cubicBezTo>
                  <a:cubicBezTo>
                    <a:pt x="7" y="1"/>
                    <a:pt x="0" y="8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60D9B07-E8C6-4A05-B159-64A827750E94}"/>
              </a:ext>
            </a:extLst>
          </p:cNvPr>
          <p:cNvSpPr txBox="1"/>
          <p:nvPr/>
        </p:nvSpPr>
        <p:spPr>
          <a:xfrm>
            <a:off x="5323950" y="3275018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Happy Camp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7C443FB-7976-4E69-936A-DDE42A193F72}"/>
              </a:ext>
            </a:extLst>
          </p:cNvPr>
          <p:cNvSpPr txBox="1"/>
          <p:nvPr/>
        </p:nvSpPr>
        <p:spPr>
          <a:xfrm>
            <a:off x="5107519" y="3629603"/>
            <a:ext cx="1976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A92DD8C4-0650-4B35-BBA9-1B40A8EC7057}"/>
              </a:ext>
            </a:extLst>
          </p:cNvPr>
          <p:cNvGrpSpPr/>
          <p:nvPr/>
        </p:nvGrpSpPr>
        <p:grpSpPr>
          <a:xfrm>
            <a:off x="8554142" y="2111801"/>
            <a:ext cx="894658" cy="954680"/>
            <a:chOff x="8799776" y="2268998"/>
            <a:chExt cx="496888" cy="530225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02905990-0854-46D9-8A70-64AF52221A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9776" y="2268998"/>
              <a:ext cx="496888" cy="530225"/>
            </a:xfrm>
            <a:custGeom>
              <a:avLst/>
              <a:gdLst>
                <a:gd name="T0" fmla="*/ 80 w 136"/>
                <a:gd name="T1" fmla="*/ 8 h 142"/>
                <a:gd name="T2" fmla="*/ 1 w 136"/>
                <a:gd name="T3" fmla="*/ 54 h 142"/>
                <a:gd name="T4" fmla="*/ 1 w 136"/>
                <a:gd name="T5" fmla="*/ 54 h 142"/>
                <a:gd name="T6" fmla="*/ 6 w 136"/>
                <a:gd name="T7" fmla="*/ 62 h 142"/>
                <a:gd name="T8" fmla="*/ 14 w 136"/>
                <a:gd name="T9" fmla="*/ 57 h 142"/>
                <a:gd name="T10" fmla="*/ 14 w 136"/>
                <a:gd name="T11" fmla="*/ 57 h 142"/>
                <a:gd name="T12" fmla="*/ 19 w 136"/>
                <a:gd name="T13" fmla="*/ 65 h 142"/>
                <a:gd name="T14" fmla="*/ 27 w 136"/>
                <a:gd name="T15" fmla="*/ 61 h 142"/>
                <a:gd name="T16" fmla="*/ 27 w 136"/>
                <a:gd name="T17" fmla="*/ 61 h 142"/>
                <a:gd name="T18" fmla="*/ 32 w 136"/>
                <a:gd name="T19" fmla="*/ 68 h 142"/>
                <a:gd name="T20" fmla="*/ 39 w 136"/>
                <a:gd name="T21" fmla="*/ 64 h 142"/>
                <a:gd name="T22" fmla="*/ 44 w 136"/>
                <a:gd name="T23" fmla="*/ 71 h 142"/>
                <a:gd name="T24" fmla="*/ 52 w 136"/>
                <a:gd name="T25" fmla="*/ 67 h 142"/>
                <a:gd name="T26" fmla="*/ 52 w 136"/>
                <a:gd name="T27" fmla="*/ 67 h 142"/>
                <a:gd name="T28" fmla="*/ 57 w 136"/>
                <a:gd name="T29" fmla="*/ 74 h 142"/>
                <a:gd name="T30" fmla="*/ 62 w 136"/>
                <a:gd name="T31" fmla="*/ 74 h 142"/>
                <a:gd name="T32" fmla="*/ 45 w 136"/>
                <a:gd name="T33" fmla="*/ 141 h 142"/>
                <a:gd name="T34" fmla="*/ 49 w 136"/>
                <a:gd name="T35" fmla="*/ 142 h 142"/>
                <a:gd name="T36" fmla="*/ 66 w 136"/>
                <a:gd name="T37" fmla="*/ 75 h 142"/>
                <a:gd name="T38" fmla="*/ 70 w 136"/>
                <a:gd name="T39" fmla="*/ 78 h 142"/>
                <a:gd name="T40" fmla="*/ 78 w 136"/>
                <a:gd name="T41" fmla="*/ 73 h 142"/>
                <a:gd name="T42" fmla="*/ 78 w 136"/>
                <a:gd name="T43" fmla="*/ 73 h 142"/>
                <a:gd name="T44" fmla="*/ 83 w 136"/>
                <a:gd name="T45" fmla="*/ 81 h 142"/>
                <a:gd name="T46" fmla="*/ 90 w 136"/>
                <a:gd name="T47" fmla="*/ 77 h 142"/>
                <a:gd name="T48" fmla="*/ 95 w 136"/>
                <a:gd name="T49" fmla="*/ 84 h 142"/>
                <a:gd name="T50" fmla="*/ 103 w 136"/>
                <a:gd name="T51" fmla="*/ 80 h 142"/>
                <a:gd name="T52" fmla="*/ 108 w 136"/>
                <a:gd name="T53" fmla="*/ 87 h 142"/>
                <a:gd name="T54" fmla="*/ 116 w 136"/>
                <a:gd name="T55" fmla="*/ 83 h 142"/>
                <a:gd name="T56" fmla="*/ 116 w 136"/>
                <a:gd name="T57" fmla="*/ 83 h 142"/>
                <a:gd name="T58" fmla="*/ 121 w 136"/>
                <a:gd name="T59" fmla="*/ 90 h 142"/>
                <a:gd name="T60" fmla="*/ 129 w 136"/>
                <a:gd name="T61" fmla="*/ 86 h 142"/>
                <a:gd name="T62" fmla="*/ 129 w 136"/>
                <a:gd name="T63" fmla="*/ 86 h 142"/>
                <a:gd name="T64" fmla="*/ 80 w 136"/>
                <a:gd name="T65" fmla="*/ 8 h 142"/>
                <a:gd name="T66" fmla="*/ 13 w 136"/>
                <a:gd name="T67" fmla="*/ 54 h 142"/>
                <a:gd name="T68" fmla="*/ 7 w 136"/>
                <a:gd name="T69" fmla="*/ 53 h 142"/>
                <a:gd name="T70" fmla="*/ 71 w 136"/>
                <a:gd name="T71" fmla="*/ 10 h 142"/>
                <a:gd name="T72" fmla="*/ 13 w 136"/>
                <a:gd name="T73" fmla="*/ 5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2">
                  <a:moveTo>
                    <a:pt x="80" y="8"/>
                  </a:moveTo>
                  <a:cubicBezTo>
                    <a:pt x="45" y="0"/>
                    <a:pt x="11" y="20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3" y="61"/>
                    <a:pt x="6" y="62"/>
                  </a:cubicBezTo>
                  <a:cubicBezTo>
                    <a:pt x="9" y="63"/>
                    <a:pt x="13" y="61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61"/>
                    <a:pt x="15" y="64"/>
                    <a:pt x="19" y="65"/>
                  </a:cubicBezTo>
                  <a:cubicBezTo>
                    <a:pt x="22" y="66"/>
                    <a:pt x="26" y="64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6" y="64"/>
                    <a:pt x="28" y="67"/>
                    <a:pt x="32" y="68"/>
                  </a:cubicBezTo>
                  <a:cubicBezTo>
                    <a:pt x="35" y="69"/>
                    <a:pt x="38" y="67"/>
                    <a:pt x="39" y="64"/>
                  </a:cubicBezTo>
                  <a:cubicBezTo>
                    <a:pt x="39" y="67"/>
                    <a:pt x="41" y="70"/>
                    <a:pt x="44" y="71"/>
                  </a:cubicBezTo>
                  <a:cubicBezTo>
                    <a:pt x="48" y="72"/>
                    <a:pt x="51" y="70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70"/>
                    <a:pt x="54" y="73"/>
                    <a:pt x="57" y="74"/>
                  </a:cubicBezTo>
                  <a:cubicBezTo>
                    <a:pt x="59" y="75"/>
                    <a:pt x="60" y="75"/>
                    <a:pt x="62" y="74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7" y="76"/>
                    <a:pt x="68" y="77"/>
                    <a:pt x="70" y="78"/>
                  </a:cubicBezTo>
                  <a:cubicBezTo>
                    <a:pt x="73" y="78"/>
                    <a:pt x="77" y="76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7" y="77"/>
                    <a:pt x="79" y="80"/>
                    <a:pt x="83" y="81"/>
                  </a:cubicBezTo>
                  <a:cubicBezTo>
                    <a:pt x="86" y="81"/>
                    <a:pt x="89" y="80"/>
                    <a:pt x="90" y="77"/>
                  </a:cubicBezTo>
                  <a:cubicBezTo>
                    <a:pt x="90" y="80"/>
                    <a:pt x="92" y="83"/>
                    <a:pt x="95" y="84"/>
                  </a:cubicBezTo>
                  <a:cubicBezTo>
                    <a:pt x="99" y="85"/>
                    <a:pt x="102" y="83"/>
                    <a:pt x="103" y="80"/>
                  </a:cubicBezTo>
                  <a:cubicBezTo>
                    <a:pt x="103" y="83"/>
                    <a:pt x="105" y="86"/>
                    <a:pt x="108" y="87"/>
                  </a:cubicBezTo>
                  <a:cubicBezTo>
                    <a:pt x="111" y="88"/>
                    <a:pt x="115" y="86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6"/>
                    <a:pt x="117" y="89"/>
                    <a:pt x="121" y="90"/>
                  </a:cubicBezTo>
                  <a:cubicBezTo>
                    <a:pt x="124" y="91"/>
                    <a:pt x="128" y="89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36" y="51"/>
                    <a:pt x="114" y="17"/>
                    <a:pt x="80" y="8"/>
                  </a:cubicBezTo>
                  <a:close/>
                  <a:moveTo>
                    <a:pt x="13" y="54"/>
                  </a:moveTo>
                  <a:cubicBezTo>
                    <a:pt x="9" y="58"/>
                    <a:pt x="7" y="53"/>
                    <a:pt x="7" y="53"/>
                  </a:cubicBezTo>
                  <a:cubicBezTo>
                    <a:pt x="21" y="9"/>
                    <a:pt x="71" y="10"/>
                    <a:pt x="71" y="10"/>
                  </a:cubicBezTo>
                  <a:cubicBezTo>
                    <a:pt x="24" y="15"/>
                    <a:pt x="13" y="54"/>
                    <a:pt x="13" y="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2D8922A1-D83E-4583-AD93-A28B02F9C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9963" y="2635711"/>
              <a:ext cx="185738" cy="69850"/>
            </a:xfrm>
            <a:custGeom>
              <a:avLst/>
              <a:gdLst>
                <a:gd name="T0" fmla="*/ 0 w 51"/>
                <a:gd name="T1" fmla="*/ 19 h 19"/>
                <a:gd name="T2" fmla="*/ 51 w 51"/>
                <a:gd name="T3" fmla="*/ 19 h 19"/>
                <a:gd name="T4" fmla="*/ 46 w 51"/>
                <a:gd name="T5" fmla="*/ 10 h 19"/>
                <a:gd name="T6" fmla="*/ 46 w 51"/>
                <a:gd name="T7" fmla="*/ 7 h 19"/>
                <a:gd name="T8" fmla="*/ 44 w 51"/>
                <a:gd name="T9" fmla="*/ 2 h 19"/>
                <a:gd name="T10" fmla="*/ 38 w 51"/>
                <a:gd name="T11" fmla="*/ 0 h 19"/>
                <a:gd name="T12" fmla="*/ 30 w 51"/>
                <a:gd name="T13" fmla="*/ 0 h 19"/>
                <a:gd name="T14" fmla="*/ 29 w 51"/>
                <a:gd name="T15" fmla="*/ 0 h 19"/>
                <a:gd name="T16" fmla="*/ 12 w 51"/>
                <a:gd name="T17" fmla="*/ 0 h 19"/>
                <a:gd name="T18" fmla="*/ 7 w 51"/>
                <a:gd name="T19" fmla="*/ 2 h 19"/>
                <a:gd name="T20" fmla="*/ 5 w 51"/>
                <a:gd name="T21" fmla="*/ 7 h 19"/>
                <a:gd name="T22" fmla="*/ 5 w 51"/>
                <a:gd name="T23" fmla="*/ 10 h 19"/>
                <a:gd name="T24" fmla="*/ 0 w 51"/>
                <a:gd name="T25" fmla="*/ 19 h 19"/>
                <a:gd name="T26" fmla="*/ 10 w 51"/>
                <a:gd name="T27" fmla="*/ 5 h 19"/>
                <a:gd name="T28" fmla="*/ 12 w 51"/>
                <a:gd name="T29" fmla="*/ 4 h 19"/>
                <a:gd name="T30" fmla="*/ 29 w 51"/>
                <a:gd name="T31" fmla="*/ 4 h 19"/>
                <a:gd name="T32" fmla="*/ 30 w 51"/>
                <a:gd name="T33" fmla="*/ 4 h 19"/>
                <a:gd name="T34" fmla="*/ 38 w 51"/>
                <a:gd name="T35" fmla="*/ 4 h 19"/>
                <a:gd name="T36" fmla="*/ 41 w 51"/>
                <a:gd name="T37" fmla="*/ 5 h 19"/>
                <a:gd name="T38" fmla="*/ 41 w 51"/>
                <a:gd name="T39" fmla="*/ 7 h 19"/>
                <a:gd name="T40" fmla="*/ 41 w 51"/>
                <a:gd name="T41" fmla="*/ 8 h 19"/>
                <a:gd name="T42" fmla="*/ 38 w 51"/>
                <a:gd name="T43" fmla="*/ 7 h 19"/>
                <a:gd name="T44" fmla="*/ 12 w 51"/>
                <a:gd name="T45" fmla="*/ 7 h 19"/>
                <a:gd name="T46" fmla="*/ 9 w 51"/>
                <a:gd name="T47" fmla="*/ 8 h 19"/>
                <a:gd name="T48" fmla="*/ 9 w 51"/>
                <a:gd name="T49" fmla="*/ 7 h 19"/>
                <a:gd name="T50" fmla="*/ 10 w 51"/>
                <a:gd name="T5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19">
                  <a:moveTo>
                    <a:pt x="0" y="19"/>
                  </a:moveTo>
                  <a:cubicBezTo>
                    <a:pt x="51" y="19"/>
                    <a:pt x="51" y="19"/>
                    <a:pt x="51" y="19"/>
                  </a:cubicBezTo>
                  <a:cubicBezTo>
                    <a:pt x="51" y="15"/>
                    <a:pt x="49" y="12"/>
                    <a:pt x="4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4"/>
                    <a:pt x="44" y="2"/>
                  </a:cubicBezTo>
                  <a:cubicBezTo>
                    <a:pt x="43" y="1"/>
                    <a:pt x="41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5" y="4"/>
                    <a:pt x="5" y="7"/>
                    <a:pt x="5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0" y="15"/>
                    <a:pt x="0" y="19"/>
                  </a:cubicBezTo>
                  <a:close/>
                  <a:moveTo>
                    <a:pt x="10" y="5"/>
                  </a:moveTo>
                  <a:cubicBezTo>
                    <a:pt x="10" y="4"/>
                    <a:pt x="11" y="4"/>
                    <a:pt x="1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4"/>
                    <a:pt x="41" y="5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8"/>
                    <a:pt x="39" y="7"/>
                    <a:pt x="38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10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A292CE7E-BBE1-4C3B-AF77-3262E69EA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6788" y="2716673"/>
              <a:ext cx="188913" cy="82550"/>
            </a:xfrm>
            <a:custGeom>
              <a:avLst/>
              <a:gdLst>
                <a:gd name="T0" fmla="*/ 0 w 52"/>
                <a:gd name="T1" fmla="*/ 9 h 22"/>
                <a:gd name="T2" fmla="*/ 13 w 52"/>
                <a:gd name="T3" fmla="*/ 22 h 22"/>
                <a:gd name="T4" fmla="*/ 39 w 52"/>
                <a:gd name="T5" fmla="*/ 22 h 22"/>
                <a:gd name="T6" fmla="*/ 52 w 52"/>
                <a:gd name="T7" fmla="*/ 9 h 22"/>
                <a:gd name="T8" fmla="*/ 52 w 52"/>
                <a:gd name="T9" fmla="*/ 0 h 22"/>
                <a:gd name="T10" fmla="*/ 0 w 52"/>
                <a:gd name="T11" fmla="*/ 0 h 22"/>
                <a:gd name="T12" fmla="*/ 0 w 52"/>
                <a:gd name="T13" fmla="*/ 9 h 22"/>
                <a:gd name="T14" fmla="*/ 26 w 52"/>
                <a:gd name="T15" fmla="*/ 6 h 22"/>
                <a:gd name="T16" fmla="*/ 31 w 52"/>
                <a:gd name="T17" fmla="*/ 11 h 22"/>
                <a:gd name="T18" fmla="*/ 26 w 52"/>
                <a:gd name="T19" fmla="*/ 16 h 22"/>
                <a:gd name="T20" fmla="*/ 21 w 52"/>
                <a:gd name="T21" fmla="*/ 11 h 22"/>
                <a:gd name="T22" fmla="*/ 26 w 52"/>
                <a:gd name="T2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22">
                  <a:moveTo>
                    <a:pt x="0" y="9"/>
                  </a:moveTo>
                  <a:cubicBezTo>
                    <a:pt x="0" y="16"/>
                    <a:pt x="6" y="22"/>
                    <a:pt x="13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6" y="22"/>
                    <a:pt x="52" y="16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26" y="6"/>
                  </a:moveTo>
                  <a:cubicBezTo>
                    <a:pt x="29" y="6"/>
                    <a:pt x="31" y="8"/>
                    <a:pt x="31" y="11"/>
                  </a:cubicBezTo>
                  <a:cubicBezTo>
                    <a:pt x="31" y="14"/>
                    <a:pt x="29" y="16"/>
                    <a:pt x="26" y="16"/>
                  </a:cubicBezTo>
                  <a:cubicBezTo>
                    <a:pt x="24" y="16"/>
                    <a:pt x="21" y="14"/>
                    <a:pt x="21" y="11"/>
                  </a:cubicBezTo>
                  <a:cubicBezTo>
                    <a:pt x="21" y="8"/>
                    <a:pt x="24" y="6"/>
                    <a:pt x="26" y="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7D1EC50-454C-454B-BEEE-233CAD310CED}"/>
              </a:ext>
            </a:extLst>
          </p:cNvPr>
          <p:cNvSpPr txBox="1"/>
          <p:nvPr/>
        </p:nvSpPr>
        <p:spPr>
          <a:xfrm>
            <a:off x="8209578" y="3275018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Enjoyable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CBCC24D-8F01-4E42-8F69-02507004E07C}"/>
              </a:ext>
            </a:extLst>
          </p:cNvPr>
          <p:cNvSpPr txBox="1"/>
          <p:nvPr/>
        </p:nvSpPr>
        <p:spPr>
          <a:xfrm>
            <a:off x="7993147" y="3629603"/>
            <a:ext cx="1976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3C7CC11F-C5AB-4EAE-860C-91991721CAEB}"/>
              </a:ext>
            </a:extLst>
          </p:cNvPr>
          <p:cNvSpPr>
            <a:spLocks noEditPoints="1"/>
          </p:cNvSpPr>
          <p:nvPr/>
        </p:nvSpPr>
        <p:spPr bwMode="auto">
          <a:xfrm>
            <a:off x="2798774" y="2121089"/>
            <a:ext cx="823198" cy="968972"/>
          </a:xfrm>
          <a:custGeom>
            <a:avLst/>
            <a:gdLst>
              <a:gd name="T0" fmla="*/ 86 w 125"/>
              <a:gd name="T1" fmla="*/ 78 h 144"/>
              <a:gd name="T2" fmla="*/ 85 w 125"/>
              <a:gd name="T3" fmla="*/ 77 h 144"/>
              <a:gd name="T4" fmla="*/ 105 w 125"/>
              <a:gd name="T5" fmla="*/ 64 h 144"/>
              <a:gd name="T6" fmla="*/ 84 w 125"/>
              <a:gd name="T7" fmla="*/ 77 h 144"/>
              <a:gd name="T8" fmla="*/ 84 w 125"/>
              <a:gd name="T9" fmla="*/ 77 h 144"/>
              <a:gd name="T10" fmla="*/ 83 w 125"/>
              <a:gd name="T11" fmla="*/ 78 h 144"/>
              <a:gd name="T12" fmla="*/ 77 w 125"/>
              <a:gd name="T13" fmla="*/ 68 h 144"/>
              <a:gd name="T14" fmla="*/ 66 w 125"/>
              <a:gd name="T15" fmla="*/ 44 h 144"/>
              <a:gd name="T16" fmla="*/ 66 w 125"/>
              <a:gd name="T17" fmla="*/ 44 h 144"/>
              <a:gd name="T18" fmla="*/ 125 w 125"/>
              <a:gd name="T19" fmla="*/ 60 h 144"/>
              <a:gd name="T20" fmla="*/ 65 w 125"/>
              <a:gd name="T21" fmla="*/ 43 h 144"/>
              <a:gd name="T22" fmla="*/ 65 w 125"/>
              <a:gd name="T23" fmla="*/ 41 h 144"/>
              <a:gd name="T24" fmla="*/ 99 w 125"/>
              <a:gd name="T25" fmla="*/ 30 h 144"/>
              <a:gd name="T26" fmla="*/ 64 w 125"/>
              <a:gd name="T27" fmla="*/ 40 h 144"/>
              <a:gd name="T28" fmla="*/ 63 w 125"/>
              <a:gd name="T29" fmla="*/ 40 h 144"/>
              <a:gd name="T30" fmla="*/ 63 w 125"/>
              <a:gd name="T31" fmla="*/ 40 h 144"/>
              <a:gd name="T32" fmla="*/ 26 w 125"/>
              <a:gd name="T33" fmla="*/ 16 h 144"/>
              <a:gd name="T34" fmla="*/ 61 w 125"/>
              <a:gd name="T35" fmla="*/ 40 h 144"/>
              <a:gd name="T36" fmla="*/ 60 w 125"/>
              <a:gd name="T37" fmla="*/ 40 h 144"/>
              <a:gd name="T38" fmla="*/ 0 w 125"/>
              <a:gd name="T39" fmla="*/ 46 h 144"/>
              <a:gd name="T40" fmla="*/ 59 w 125"/>
              <a:gd name="T41" fmla="*/ 42 h 144"/>
              <a:gd name="T42" fmla="*/ 58 w 125"/>
              <a:gd name="T43" fmla="*/ 42 h 144"/>
              <a:gd name="T44" fmla="*/ 39 w 125"/>
              <a:gd name="T45" fmla="*/ 63 h 144"/>
              <a:gd name="T46" fmla="*/ 57 w 125"/>
              <a:gd name="T47" fmla="*/ 43 h 144"/>
              <a:gd name="T48" fmla="*/ 57 w 125"/>
              <a:gd name="T49" fmla="*/ 44 h 144"/>
              <a:gd name="T50" fmla="*/ 43 w 125"/>
              <a:gd name="T51" fmla="*/ 137 h 144"/>
              <a:gd name="T52" fmla="*/ 49 w 125"/>
              <a:gd name="T53" fmla="*/ 143 h 144"/>
              <a:gd name="T54" fmla="*/ 59 w 125"/>
              <a:gd name="T55" fmla="*/ 136 h 144"/>
              <a:gd name="T56" fmla="*/ 54 w 125"/>
              <a:gd name="T57" fmla="*/ 85 h 144"/>
              <a:gd name="T58" fmla="*/ 83 w 125"/>
              <a:gd name="T59" fmla="*/ 79 h 144"/>
              <a:gd name="T60" fmla="*/ 83 w 125"/>
              <a:gd name="T61" fmla="*/ 79 h 144"/>
              <a:gd name="T62" fmla="*/ 77 w 125"/>
              <a:gd name="T63" fmla="*/ 93 h 144"/>
              <a:gd name="T64" fmla="*/ 83 w 125"/>
              <a:gd name="T65" fmla="*/ 80 h 144"/>
              <a:gd name="T66" fmla="*/ 87 w 125"/>
              <a:gd name="T67" fmla="*/ 131 h 144"/>
              <a:gd name="T68" fmla="*/ 92 w 125"/>
              <a:gd name="T69" fmla="*/ 135 h 144"/>
              <a:gd name="T70" fmla="*/ 95 w 125"/>
              <a:gd name="T71" fmla="*/ 132 h 144"/>
              <a:gd name="T72" fmla="*/ 87 w 125"/>
              <a:gd name="T73" fmla="*/ 79 h 144"/>
              <a:gd name="T74" fmla="*/ 87 w 125"/>
              <a:gd name="T75" fmla="*/ 79 h 144"/>
              <a:gd name="T76" fmla="*/ 97 w 125"/>
              <a:gd name="T77" fmla="*/ 90 h 144"/>
              <a:gd name="T78" fmla="*/ 87 w 125"/>
              <a:gd name="T79" fmla="*/ 78 h 144"/>
              <a:gd name="T80" fmla="*/ 87 w 125"/>
              <a:gd name="T81" fmla="*/ 78 h 144"/>
              <a:gd name="T82" fmla="*/ 120 w 125"/>
              <a:gd name="T83" fmla="*/ 81 h 144"/>
              <a:gd name="T84" fmla="*/ 86 w 125"/>
              <a:gd name="T85" fmla="*/ 78 h 144"/>
              <a:gd name="T86" fmla="*/ 83 w 125"/>
              <a:gd name="T87" fmla="*/ 79 h 144"/>
              <a:gd name="T88" fmla="*/ 55 w 125"/>
              <a:gd name="T89" fmla="*/ 76 h 144"/>
              <a:gd name="T90" fmla="*/ 65 w 125"/>
              <a:gd name="T91" fmla="*/ 45 h 144"/>
              <a:gd name="T92" fmla="*/ 76 w 125"/>
              <a:gd name="T93" fmla="*/ 68 h 144"/>
              <a:gd name="T94" fmla="*/ 64 w 125"/>
              <a:gd name="T95" fmla="*/ 71 h 144"/>
              <a:gd name="T96" fmla="*/ 83 w 125"/>
              <a:gd name="T97" fmla="*/ 78 h 144"/>
              <a:gd name="T98" fmla="*/ 83 w 125"/>
              <a:gd name="T99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5" h="144">
                <a:moveTo>
                  <a:pt x="86" y="78"/>
                </a:moveTo>
                <a:cubicBezTo>
                  <a:pt x="85" y="77"/>
                  <a:pt x="85" y="77"/>
                  <a:pt x="85" y="77"/>
                </a:cubicBezTo>
                <a:cubicBezTo>
                  <a:pt x="92" y="65"/>
                  <a:pt x="105" y="64"/>
                  <a:pt x="105" y="64"/>
                </a:cubicBezTo>
                <a:cubicBezTo>
                  <a:pt x="89" y="55"/>
                  <a:pt x="85" y="71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7"/>
                  <a:pt x="84" y="77"/>
                  <a:pt x="83" y="78"/>
                </a:cubicBezTo>
                <a:cubicBezTo>
                  <a:pt x="83" y="75"/>
                  <a:pt x="80" y="71"/>
                  <a:pt x="77" y="68"/>
                </a:cubicBezTo>
                <a:cubicBezTo>
                  <a:pt x="88" y="53"/>
                  <a:pt x="73" y="46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100" y="36"/>
                  <a:pt x="125" y="60"/>
                  <a:pt x="125" y="60"/>
                </a:cubicBezTo>
                <a:cubicBezTo>
                  <a:pt x="117" y="13"/>
                  <a:pt x="76" y="36"/>
                  <a:pt x="65" y="43"/>
                </a:cubicBezTo>
                <a:cubicBezTo>
                  <a:pt x="65" y="42"/>
                  <a:pt x="65" y="41"/>
                  <a:pt x="65" y="41"/>
                </a:cubicBezTo>
                <a:cubicBezTo>
                  <a:pt x="79" y="26"/>
                  <a:pt x="99" y="30"/>
                  <a:pt x="99" y="30"/>
                </a:cubicBezTo>
                <a:cubicBezTo>
                  <a:pt x="80" y="9"/>
                  <a:pt x="67" y="33"/>
                  <a:pt x="64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1" y="29"/>
                  <a:pt x="55" y="0"/>
                  <a:pt x="26" y="16"/>
                </a:cubicBezTo>
                <a:cubicBezTo>
                  <a:pt x="26" y="16"/>
                  <a:pt x="49" y="19"/>
                  <a:pt x="61" y="40"/>
                </a:cubicBezTo>
                <a:cubicBezTo>
                  <a:pt x="61" y="40"/>
                  <a:pt x="61" y="40"/>
                  <a:pt x="60" y="40"/>
                </a:cubicBezTo>
                <a:cubicBezTo>
                  <a:pt x="50" y="30"/>
                  <a:pt x="17" y="3"/>
                  <a:pt x="0" y="46"/>
                </a:cubicBezTo>
                <a:cubicBezTo>
                  <a:pt x="0" y="46"/>
                  <a:pt x="27" y="29"/>
                  <a:pt x="59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2" y="42"/>
                  <a:pt x="32" y="43"/>
                  <a:pt x="39" y="63"/>
                </a:cubicBezTo>
                <a:cubicBezTo>
                  <a:pt x="39" y="63"/>
                  <a:pt x="43" y="49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37" y="70"/>
                  <a:pt x="43" y="137"/>
                  <a:pt x="43" y="137"/>
                </a:cubicBezTo>
                <a:cubicBezTo>
                  <a:pt x="43" y="144"/>
                  <a:pt x="49" y="143"/>
                  <a:pt x="49" y="143"/>
                </a:cubicBezTo>
                <a:cubicBezTo>
                  <a:pt x="59" y="144"/>
                  <a:pt x="59" y="136"/>
                  <a:pt x="59" y="136"/>
                </a:cubicBezTo>
                <a:cubicBezTo>
                  <a:pt x="54" y="115"/>
                  <a:pt x="53" y="98"/>
                  <a:pt x="54" y="85"/>
                </a:cubicBezTo>
                <a:cubicBezTo>
                  <a:pt x="59" y="81"/>
                  <a:pt x="70" y="77"/>
                  <a:pt x="83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79" y="81"/>
                  <a:pt x="70" y="84"/>
                  <a:pt x="77" y="93"/>
                </a:cubicBezTo>
                <a:cubicBezTo>
                  <a:pt x="77" y="93"/>
                  <a:pt x="76" y="85"/>
                  <a:pt x="83" y="80"/>
                </a:cubicBezTo>
                <a:cubicBezTo>
                  <a:pt x="84" y="82"/>
                  <a:pt x="94" y="96"/>
                  <a:pt x="87" y="131"/>
                </a:cubicBezTo>
                <a:cubicBezTo>
                  <a:pt x="87" y="131"/>
                  <a:pt x="87" y="136"/>
                  <a:pt x="92" y="135"/>
                </a:cubicBezTo>
                <a:cubicBezTo>
                  <a:pt x="92" y="135"/>
                  <a:pt x="95" y="136"/>
                  <a:pt x="95" y="132"/>
                </a:cubicBezTo>
                <a:cubicBezTo>
                  <a:pt x="95" y="132"/>
                  <a:pt x="99" y="94"/>
                  <a:pt x="87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95" y="82"/>
                  <a:pt x="97" y="90"/>
                  <a:pt x="97" y="90"/>
                </a:cubicBezTo>
                <a:cubicBezTo>
                  <a:pt x="102" y="79"/>
                  <a:pt x="90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104" y="71"/>
                  <a:pt x="120" y="81"/>
                  <a:pt x="120" y="81"/>
                </a:cubicBezTo>
                <a:cubicBezTo>
                  <a:pt x="110" y="57"/>
                  <a:pt x="91" y="72"/>
                  <a:pt x="86" y="78"/>
                </a:cubicBezTo>
                <a:close/>
                <a:moveTo>
                  <a:pt x="83" y="79"/>
                </a:moveTo>
                <a:cubicBezTo>
                  <a:pt x="78" y="76"/>
                  <a:pt x="63" y="67"/>
                  <a:pt x="55" y="76"/>
                </a:cubicBezTo>
                <a:cubicBezTo>
                  <a:pt x="57" y="56"/>
                  <a:pt x="64" y="47"/>
                  <a:pt x="65" y="45"/>
                </a:cubicBezTo>
                <a:cubicBezTo>
                  <a:pt x="75" y="53"/>
                  <a:pt x="76" y="65"/>
                  <a:pt x="76" y="68"/>
                </a:cubicBezTo>
                <a:cubicBezTo>
                  <a:pt x="73" y="66"/>
                  <a:pt x="69" y="66"/>
                  <a:pt x="64" y="71"/>
                </a:cubicBezTo>
                <a:cubicBezTo>
                  <a:pt x="64" y="71"/>
                  <a:pt x="75" y="69"/>
                  <a:pt x="83" y="78"/>
                </a:cubicBezTo>
                <a:cubicBezTo>
                  <a:pt x="83" y="78"/>
                  <a:pt x="83" y="78"/>
                  <a:pt x="83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573ADEE-899B-4BBB-8523-730700317292}"/>
              </a:ext>
            </a:extLst>
          </p:cNvPr>
          <p:cNvSpPr txBox="1"/>
          <p:nvPr/>
        </p:nvSpPr>
        <p:spPr>
          <a:xfrm>
            <a:off x="2221893" y="3275018"/>
            <a:ext cx="197696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Beautiful Beach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114EA8B-E140-46C0-AA3F-50BD0BF97AE2}"/>
              </a:ext>
            </a:extLst>
          </p:cNvPr>
          <p:cNvSpPr txBox="1"/>
          <p:nvPr/>
        </p:nvSpPr>
        <p:spPr>
          <a:xfrm>
            <a:off x="2221892" y="3629603"/>
            <a:ext cx="1976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2E9EDBF-C1C3-42E8-9AC1-C0FB4AE79B1A}"/>
              </a:ext>
            </a:extLst>
          </p:cNvPr>
          <p:cNvSpPr txBox="1"/>
          <p:nvPr/>
        </p:nvSpPr>
        <p:spPr>
          <a:xfrm>
            <a:off x="2743200" y="5566696"/>
            <a:ext cx="6705600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r>
              <a:rPr lang="en-US" sz="1200" dirty="0">
                <a:cs typeface="+mn-ea"/>
                <a:sym typeface="+mn-lt"/>
              </a:rPr>
              <a:t>. Integer </a:t>
            </a:r>
            <a:r>
              <a:rPr lang="en-US" sz="1200" dirty="0" err="1">
                <a:cs typeface="+mn-ea"/>
                <a:sym typeface="+mn-lt"/>
              </a:rPr>
              <a:t>tincidunt</a:t>
            </a:r>
            <a:r>
              <a:rPr lang="en-US" sz="1200" dirty="0">
                <a:cs typeface="+mn-ea"/>
                <a:sym typeface="+mn-lt"/>
              </a:rPr>
              <a:t>. Cras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Vivamus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elementum</a:t>
            </a:r>
            <a:r>
              <a:rPr lang="en-US" sz="1200" dirty="0">
                <a:cs typeface="+mn-ea"/>
                <a:sym typeface="+mn-lt"/>
              </a:rPr>
              <a:t> semper nisi.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vulputate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eleifend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DE1E710C-1F9B-4615-AA9A-B107BCCA4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TRAVELICIOUS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70118324-67B0-4F2A-895C-3060BC71F8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984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0B5EE541-D30D-44FC-BE4B-CAA5CB3627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1316" y="2353914"/>
            <a:ext cx="4971432" cy="279339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B1AC08D-5F16-412D-825F-9000E2888745}"/>
              </a:ext>
            </a:extLst>
          </p:cNvPr>
          <p:cNvSpPr txBox="1"/>
          <p:nvPr/>
        </p:nvSpPr>
        <p:spPr>
          <a:xfrm>
            <a:off x="342900" y="1719749"/>
            <a:ext cx="110427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dirty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THANKS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3C2C9ADB-D5D9-488D-89FA-5704842D52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END OF </a:t>
            </a:r>
            <a:r>
              <a:rPr lang="en-US" b="1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SLIDES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38B6CD3-BC9E-4694-A609-BEE9818D3BCB}"/>
              </a:ext>
            </a:extLst>
          </p:cNvPr>
          <p:cNvSpPr/>
          <p:nvPr/>
        </p:nvSpPr>
        <p:spPr>
          <a:xfrm>
            <a:off x="4951751" y="5781473"/>
            <a:ext cx="2288498" cy="3918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B3676D6-E85A-446D-8724-E08EC6EFC5EE}"/>
              </a:ext>
            </a:extLst>
          </p:cNvPr>
          <p:cNvSpPr txBox="1"/>
          <p:nvPr/>
        </p:nvSpPr>
        <p:spPr>
          <a:xfrm>
            <a:off x="5191595" y="5757394"/>
            <a:ext cx="1808812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+mn-ea"/>
                <a:sym typeface="+mn-lt"/>
              </a:rPr>
              <a:t>Enjoy your journey</a:t>
            </a:r>
          </a:p>
        </p:txBody>
      </p:sp>
    </p:spTree>
    <p:extLst>
      <p:ext uri="{BB962C8B-B14F-4D97-AF65-F5344CB8AC3E}">
        <p14:creationId xmlns:p14="http://schemas.microsoft.com/office/powerpoint/2010/main" val="35110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848141" y="983974"/>
            <a:ext cx="10495721" cy="48900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26" y="1906382"/>
            <a:ext cx="3045239" cy="30452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04" y="737121"/>
            <a:ext cx="5314123" cy="250826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6398041" y="3036422"/>
            <a:ext cx="4492487" cy="2115338"/>
            <a:chOff x="4979505" y="2582534"/>
            <a:chExt cx="3369365" cy="158650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315423"/>
              <a:chOff x="4979504" y="2794317"/>
              <a:chExt cx="2822713" cy="31542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315423"/>
              <a:chOff x="4979504" y="2794317"/>
              <a:chExt cx="3369365" cy="31542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315423"/>
              <a:chOff x="4979504" y="2794317"/>
              <a:chExt cx="2822713" cy="315423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315423"/>
              <a:chOff x="4979504" y="2794317"/>
              <a:chExt cx="2822713" cy="31542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315423"/>
              <a:chOff x="4979504" y="2794317"/>
              <a:chExt cx="3231045" cy="315423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 xmlns:a16="http://schemas.microsoft.com/office/drawing/2014/main" xmlns:a14="http://schemas.microsoft.com/office/drawing/2010/main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489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ECF3C988-1FA1-40A5-81E8-7D9BF3E2B6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CHOOSE GUIDE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DAFB9A2-3B39-42C2-8D1F-0523921AEB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6C90467A-8675-4722-8C69-4C1396056B82}"/>
              </a:ext>
            </a:extLst>
          </p:cNvPr>
          <p:cNvSpPr txBox="1"/>
          <p:nvPr/>
        </p:nvSpPr>
        <p:spPr>
          <a:xfrm>
            <a:off x="1684355" y="5036929"/>
            <a:ext cx="2061168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Allicia</a:t>
            </a: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 Klara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31F70605-A162-44C9-9EFA-C66712B661D3}"/>
              </a:ext>
            </a:extLst>
          </p:cNvPr>
          <p:cNvSpPr txBox="1"/>
          <p:nvPr/>
        </p:nvSpPr>
        <p:spPr>
          <a:xfrm>
            <a:off x="1451396" y="5391514"/>
            <a:ext cx="252708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E4649CB0-998F-4CCE-9CEF-3E3C4F110DAD}"/>
              </a:ext>
            </a:extLst>
          </p:cNvPr>
          <p:cNvSpPr txBox="1"/>
          <p:nvPr/>
        </p:nvSpPr>
        <p:spPr>
          <a:xfrm>
            <a:off x="5065416" y="5036929"/>
            <a:ext cx="2061168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Robi</a:t>
            </a: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Fransiscus</a:t>
            </a:r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95EB48E2-D68D-4799-BFBB-817911031904}"/>
              </a:ext>
            </a:extLst>
          </p:cNvPr>
          <p:cNvSpPr txBox="1"/>
          <p:nvPr/>
        </p:nvSpPr>
        <p:spPr>
          <a:xfrm>
            <a:off x="4832457" y="5391514"/>
            <a:ext cx="252708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97693781-06E0-4A4A-AB61-F7F7569E8D50}"/>
              </a:ext>
            </a:extLst>
          </p:cNvPr>
          <p:cNvSpPr txBox="1"/>
          <p:nvPr/>
        </p:nvSpPr>
        <p:spPr>
          <a:xfrm>
            <a:off x="8446477" y="5036929"/>
            <a:ext cx="2061168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Steven </a:t>
            </a: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Aguera</a:t>
            </a:r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59EACE75-1ED3-4994-8B3F-3943FEA8038C}"/>
              </a:ext>
            </a:extLst>
          </p:cNvPr>
          <p:cNvSpPr txBox="1"/>
          <p:nvPr/>
        </p:nvSpPr>
        <p:spPr>
          <a:xfrm>
            <a:off x="8213518" y="5391514"/>
            <a:ext cx="252708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" r="584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" r="584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" r="58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567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FFC5766A-A1CC-4677-A390-69FA25BC569D}"/>
              </a:ext>
            </a:extLst>
          </p:cNvPr>
          <p:cNvSpPr>
            <a:spLocks/>
          </p:cNvSpPr>
          <p:nvPr/>
        </p:nvSpPr>
        <p:spPr bwMode="auto">
          <a:xfrm>
            <a:off x="1316367" y="2548747"/>
            <a:ext cx="7591658" cy="9170630"/>
          </a:xfrm>
          <a:custGeom>
            <a:avLst/>
            <a:gdLst>
              <a:gd name="T0" fmla="*/ 602 w 840"/>
              <a:gd name="T1" fmla="*/ 0 h 1008"/>
              <a:gd name="T2" fmla="*/ 835 w 840"/>
              <a:gd name="T3" fmla="*/ 152 h 1008"/>
              <a:gd name="T4" fmla="*/ 0 w 840"/>
              <a:gd name="T5" fmla="*/ 626 h 1008"/>
              <a:gd name="T6" fmla="*/ 677 w 840"/>
              <a:gd name="T7" fmla="*/ 862 h 1008"/>
              <a:gd name="T8" fmla="*/ 434 w 840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1008">
                <a:moveTo>
                  <a:pt x="602" y="0"/>
                </a:moveTo>
                <a:cubicBezTo>
                  <a:pt x="602" y="0"/>
                  <a:pt x="840" y="33"/>
                  <a:pt x="835" y="152"/>
                </a:cubicBezTo>
                <a:cubicBezTo>
                  <a:pt x="824" y="391"/>
                  <a:pt x="0" y="393"/>
                  <a:pt x="0" y="626"/>
                </a:cubicBezTo>
                <a:cubicBezTo>
                  <a:pt x="0" y="805"/>
                  <a:pt x="677" y="669"/>
                  <a:pt x="677" y="862"/>
                </a:cubicBezTo>
                <a:cubicBezTo>
                  <a:pt x="677" y="962"/>
                  <a:pt x="434" y="1008"/>
                  <a:pt x="434" y="1008"/>
                </a:cubicBezTo>
              </a:path>
            </a:pathLst>
          </a:custGeom>
          <a:noFill/>
          <a:ln w="19050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D0540336-6F45-44A7-9DCC-6F9268CF2354}"/>
              </a:ext>
            </a:extLst>
          </p:cNvPr>
          <p:cNvSpPr/>
          <p:nvPr/>
        </p:nvSpPr>
        <p:spPr>
          <a:xfrm>
            <a:off x="6721642" y="2436452"/>
            <a:ext cx="224589" cy="2245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F6B8846-AC50-48D9-A55F-E518084D2C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HOW TO START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540313-F974-4470-9145-04BACC198B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rhoncus</a:t>
            </a:r>
            <a:r>
              <a:rPr lang="en-US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accent2"/>
                </a:solidFill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0FDBF1A5-923D-4D65-BEB0-6ED547563758}"/>
              </a:ext>
            </a:extLst>
          </p:cNvPr>
          <p:cNvSpPr/>
          <p:nvPr/>
        </p:nvSpPr>
        <p:spPr>
          <a:xfrm>
            <a:off x="3990157" y="3412957"/>
            <a:ext cx="561474" cy="561474"/>
          </a:xfrm>
          <a:prstGeom prst="rect">
            <a:avLst/>
          </a:prstGeom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103078D3-DAB1-4EC2-8E97-CFE227B1AE3C}"/>
              </a:ext>
            </a:extLst>
          </p:cNvPr>
          <p:cNvSpPr/>
          <p:nvPr/>
        </p:nvSpPr>
        <p:spPr>
          <a:xfrm>
            <a:off x="4545474" y="3412957"/>
            <a:ext cx="1963293" cy="561474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F6A565B-0B97-4F68-9F0E-7B6A6CD583AC}"/>
              </a:ext>
            </a:extLst>
          </p:cNvPr>
          <p:cNvSpPr txBox="1"/>
          <p:nvPr/>
        </p:nvSpPr>
        <p:spPr>
          <a:xfrm>
            <a:off x="4805997" y="3429000"/>
            <a:ext cx="153418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2"/>
                </a:solidFill>
                <a:cs typeface="+mn-ea"/>
                <a:sym typeface="+mn-lt"/>
              </a:rPr>
              <a:t>Choose Place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D7AC345-060F-4888-BA4B-C8182DC517D7}"/>
              </a:ext>
            </a:extLst>
          </p:cNvPr>
          <p:cNvSpPr txBox="1"/>
          <p:nvPr/>
        </p:nvSpPr>
        <p:spPr>
          <a:xfrm>
            <a:off x="3967592" y="3429000"/>
            <a:ext cx="577882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2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EDDF30CE-8BFE-4946-91E5-5766FCE2E161}"/>
              </a:ext>
            </a:extLst>
          </p:cNvPr>
          <p:cNvSpPr txBox="1"/>
          <p:nvPr/>
        </p:nvSpPr>
        <p:spPr>
          <a:xfrm>
            <a:off x="4545474" y="4188237"/>
            <a:ext cx="2909748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D1F118F2-B319-4175-BF20-DC82B770ACCF}"/>
              </a:ext>
            </a:extLst>
          </p:cNvPr>
          <p:cNvSpPr/>
          <p:nvPr/>
        </p:nvSpPr>
        <p:spPr>
          <a:xfrm>
            <a:off x="7645496" y="5067358"/>
            <a:ext cx="224589" cy="2245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A7635B68-09BB-43D1-9F48-4250E00FD777}"/>
              </a:ext>
            </a:extLst>
          </p:cNvPr>
          <p:cNvSpPr txBox="1"/>
          <p:nvPr/>
        </p:nvSpPr>
        <p:spPr>
          <a:xfrm>
            <a:off x="8550833" y="5014425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621FBA77-6F68-446A-9E8D-008C2B51B0CF}"/>
              </a:ext>
            </a:extLst>
          </p:cNvPr>
          <p:cNvSpPr txBox="1"/>
          <p:nvPr/>
        </p:nvSpPr>
        <p:spPr>
          <a:xfrm>
            <a:off x="8550833" y="5369010"/>
            <a:ext cx="2527086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1" r="13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637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97F7320D-AD60-4D4E-B923-C8D71CB620AD}"/>
              </a:ext>
            </a:extLst>
          </p:cNvPr>
          <p:cNvSpPr>
            <a:spLocks/>
          </p:cNvSpPr>
          <p:nvPr/>
        </p:nvSpPr>
        <p:spPr bwMode="auto">
          <a:xfrm>
            <a:off x="1316367" y="-4303662"/>
            <a:ext cx="7591658" cy="9170630"/>
          </a:xfrm>
          <a:custGeom>
            <a:avLst/>
            <a:gdLst>
              <a:gd name="T0" fmla="*/ 602 w 840"/>
              <a:gd name="T1" fmla="*/ 0 h 1008"/>
              <a:gd name="T2" fmla="*/ 835 w 840"/>
              <a:gd name="T3" fmla="*/ 152 h 1008"/>
              <a:gd name="T4" fmla="*/ 0 w 840"/>
              <a:gd name="T5" fmla="*/ 626 h 1008"/>
              <a:gd name="T6" fmla="*/ 677 w 840"/>
              <a:gd name="T7" fmla="*/ 862 h 1008"/>
              <a:gd name="T8" fmla="*/ 434 w 840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1008">
                <a:moveTo>
                  <a:pt x="602" y="0"/>
                </a:moveTo>
                <a:cubicBezTo>
                  <a:pt x="602" y="0"/>
                  <a:pt x="840" y="33"/>
                  <a:pt x="835" y="152"/>
                </a:cubicBezTo>
                <a:cubicBezTo>
                  <a:pt x="824" y="391"/>
                  <a:pt x="0" y="393"/>
                  <a:pt x="0" y="626"/>
                </a:cubicBezTo>
                <a:cubicBezTo>
                  <a:pt x="0" y="805"/>
                  <a:pt x="677" y="669"/>
                  <a:pt x="677" y="862"/>
                </a:cubicBezTo>
                <a:cubicBezTo>
                  <a:pt x="677" y="962"/>
                  <a:pt x="434" y="1008"/>
                  <a:pt x="434" y="1008"/>
                </a:cubicBezTo>
              </a:path>
            </a:pathLst>
          </a:custGeom>
          <a:noFill/>
          <a:ln w="19050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59408203-9F38-4CB4-B978-F9A2BB09204A}"/>
              </a:ext>
            </a:extLst>
          </p:cNvPr>
          <p:cNvSpPr/>
          <p:nvPr/>
        </p:nvSpPr>
        <p:spPr>
          <a:xfrm>
            <a:off x="5128238" y="4752726"/>
            <a:ext cx="224589" cy="2245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FE0DD387-9233-451D-B725-7B391A1E2046}"/>
              </a:ext>
            </a:extLst>
          </p:cNvPr>
          <p:cNvSpPr/>
          <p:nvPr/>
        </p:nvSpPr>
        <p:spPr>
          <a:xfrm>
            <a:off x="1268240" y="1063042"/>
            <a:ext cx="224589" cy="2245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BB25F6E-A07E-4BCA-A7E2-0C3128E9FAA5}"/>
              </a:ext>
            </a:extLst>
          </p:cNvPr>
          <p:cNvSpPr txBox="1"/>
          <p:nvPr/>
        </p:nvSpPr>
        <p:spPr>
          <a:xfrm>
            <a:off x="3509343" y="639593"/>
            <a:ext cx="1544100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Contact 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371C2FB-B48D-4E0F-B8EF-92FA9582F552}"/>
              </a:ext>
            </a:extLst>
          </p:cNvPr>
          <p:cNvSpPr txBox="1"/>
          <p:nvPr/>
        </p:nvSpPr>
        <p:spPr>
          <a:xfrm>
            <a:off x="3509343" y="994178"/>
            <a:ext cx="2527086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cs typeface="+mn-ea"/>
                <a:sym typeface="+mn-lt"/>
              </a:rPr>
              <a:t>Aliquam</a:t>
            </a:r>
            <a:r>
              <a:rPr lang="en-US" sz="1200" dirty="0">
                <a:cs typeface="+mn-ea"/>
                <a:sym typeface="+mn-lt"/>
              </a:rPr>
              <a:t> lorem ante, </a:t>
            </a:r>
            <a:r>
              <a:rPr lang="en-US" sz="1200" dirty="0" err="1">
                <a:cs typeface="+mn-ea"/>
                <a:sym typeface="+mn-lt"/>
              </a:rPr>
              <a:t>dapibus</a:t>
            </a:r>
            <a:r>
              <a:rPr lang="en-US" sz="1200" dirty="0">
                <a:cs typeface="+mn-ea"/>
                <a:sym typeface="+mn-lt"/>
              </a:rPr>
              <a:t> in,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feugiat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tellus</a:t>
            </a:r>
            <a:r>
              <a:rPr lang="en-US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2E7D6AC7-22F7-4C3C-9BF5-B783F4A1E4EA}"/>
              </a:ext>
            </a:extLst>
          </p:cNvPr>
          <p:cNvSpPr>
            <a:spLocks noEditPoints="1"/>
          </p:cNvSpPr>
          <p:nvPr/>
        </p:nvSpPr>
        <p:spPr bwMode="auto">
          <a:xfrm>
            <a:off x="2536114" y="598989"/>
            <a:ext cx="628720" cy="928106"/>
          </a:xfrm>
          <a:custGeom>
            <a:avLst/>
            <a:gdLst>
              <a:gd name="T0" fmla="*/ 78 w 89"/>
              <a:gd name="T1" fmla="*/ 0 h 132"/>
              <a:gd name="T2" fmla="*/ 48 w 89"/>
              <a:gd name="T3" fmla="*/ 0 h 132"/>
              <a:gd name="T4" fmla="*/ 37 w 89"/>
              <a:gd name="T5" fmla="*/ 11 h 132"/>
              <a:gd name="T6" fmla="*/ 37 w 89"/>
              <a:gd name="T7" fmla="*/ 26 h 132"/>
              <a:gd name="T8" fmla="*/ 12 w 89"/>
              <a:gd name="T9" fmla="*/ 26 h 132"/>
              <a:gd name="T10" fmla="*/ 0 w 89"/>
              <a:gd name="T11" fmla="*/ 39 h 132"/>
              <a:gd name="T12" fmla="*/ 0 w 89"/>
              <a:gd name="T13" fmla="*/ 119 h 132"/>
              <a:gd name="T14" fmla="*/ 12 w 89"/>
              <a:gd name="T15" fmla="*/ 132 h 132"/>
              <a:gd name="T16" fmla="*/ 54 w 89"/>
              <a:gd name="T17" fmla="*/ 132 h 132"/>
              <a:gd name="T18" fmla="*/ 67 w 89"/>
              <a:gd name="T19" fmla="*/ 119 h 132"/>
              <a:gd name="T20" fmla="*/ 67 w 89"/>
              <a:gd name="T21" fmla="*/ 45 h 132"/>
              <a:gd name="T22" fmla="*/ 69 w 89"/>
              <a:gd name="T23" fmla="*/ 42 h 132"/>
              <a:gd name="T24" fmla="*/ 78 w 89"/>
              <a:gd name="T25" fmla="*/ 42 h 132"/>
              <a:gd name="T26" fmla="*/ 89 w 89"/>
              <a:gd name="T27" fmla="*/ 32 h 132"/>
              <a:gd name="T28" fmla="*/ 89 w 89"/>
              <a:gd name="T29" fmla="*/ 11 h 132"/>
              <a:gd name="T30" fmla="*/ 78 w 89"/>
              <a:gd name="T31" fmla="*/ 0 h 132"/>
              <a:gd name="T32" fmla="*/ 33 w 89"/>
              <a:gd name="T33" fmla="*/ 125 h 132"/>
              <a:gd name="T34" fmla="*/ 27 w 89"/>
              <a:gd name="T35" fmla="*/ 118 h 132"/>
              <a:gd name="T36" fmla="*/ 33 w 89"/>
              <a:gd name="T37" fmla="*/ 112 h 132"/>
              <a:gd name="T38" fmla="*/ 40 w 89"/>
              <a:gd name="T39" fmla="*/ 118 h 132"/>
              <a:gd name="T40" fmla="*/ 33 w 89"/>
              <a:gd name="T41" fmla="*/ 125 h 132"/>
              <a:gd name="T42" fmla="*/ 8 w 89"/>
              <a:gd name="T43" fmla="*/ 106 h 132"/>
              <a:gd name="T44" fmla="*/ 8 w 89"/>
              <a:gd name="T45" fmla="*/ 37 h 132"/>
              <a:gd name="T46" fmla="*/ 39 w 89"/>
              <a:gd name="T47" fmla="*/ 37 h 132"/>
              <a:gd name="T48" fmla="*/ 48 w 89"/>
              <a:gd name="T49" fmla="*/ 42 h 132"/>
              <a:gd name="T50" fmla="*/ 53 w 89"/>
              <a:gd name="T51" fmla="*/ 42 h 132"/>
              <a:gd name="T52" fmla="*/ 48 w 89"/>
              <a:gd name="T53" fmla="*/ 52 h 132"/>
              <a:gd name="T54" fmla="*/ 45 w 89"/>
              <a:gd name="T55" fmla="*/ 55 h 132"/>
              <a:gd name="T56" fmla="*/ 49 w 89"/>
              <a:gd name="T57" fmla="*/ 55 h 132"/>
              <a:gd name="T58" fmla="*/ 59 w 89"/>
              <a:gd name="T59" fmla="*/ 51 h 132"/>
              <a:gd name="T60" fmla="*/ 59 w 89"/>
              <a:gd name="T61" fmla="*/ 106 h 132"/>
              <a:gd name="T62" fmla="*/ 8 w 89"/>
              <a:gd name="T63" fmla="*/ 106 h 132"/>
              <a:gd name="T64" fmla="*/ 85 w 89"/>
              <a:gd name="T65" fmla="*/ 32 h 132"/>
              <a:gd name="T66" fmla="*/ 78 w 89"/>
              <a:gd name="T67" fmla="*/ 39 h 132"/>
              <a:gd name="T68" fmla="*/ 67 w 89"/>
              <a:gd name="T69" fmla="*/ 39 h 132"/>
              <a:gd name="T70" fmla="*/ 66 w 89"/>
              <a:gd name="T71" fmla="*/ 39 h 132"/>
              <a:gd name="T72" fmla="*/ 54 w 89"/>
              <a:gd name="T73" fmla="*/ 50 h 132"/>
              <a:gd name="T74" fmla="*/ 57 w 89"/>
              <a:gd name="T75" fmla="*/ 40 h 132"/>
              <a:gd name="T76" fmla="*/ 57 w 89"/>
              <a:gd name="T77" fmla="*/ 39 h 132"/>
              <a:gd name="T78" fmla="*/ 48 w 89"/>
              <a:gd name="T79" fmla="*/ 39 h 132"/>
              <a:gd name="T80" fmla="*/ 41 w 89"/>
              <a:gd name="T81" fmla="*/ 32 h 132"/>
              <a:gd name="T82" fmla="*/ 41 w 89"/>
              <a:gd name="T83" fmla="*/ 11 h 132"/>
              <a:gd name="T84" fmla="*/ 48 w 89"/>
              <a:gd name="T85" fmla="*/ 4 h 132"/>
              <a:gd name="T86" fmla="*/ 78 w 89"/>
              <a:gd name="T87" fmla="*/ 4 h 132"/>
              <a:gd name="T88" fmla="*/ 85 w 89"/>
              <a:gd name="T89" fmla="*/ 11 h 132"/>
              <a:gd name="T90" fmla="*/ 85 w 89"/>
              <a:gd name="T91" fmla="*/ 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9" h="132">
                <a:moveTo>
                  <a:pt x="78" y="0"/>
                </a:moveTo>
                <a:cubicBezTo>
                  <a:pt x="48" y="0"/>
                  <a:pt x="48" y="0"/>
                  <a:pt x="48" y="0"/>
                </a:cubicBezTo>
                <a:cubicBezTo>
                  <a:pt x="42" y="0"/>
                  <a:pt x="37" y="5"/>
                  <a:pt x="37" y="11"/>
                </a:cubicBezTo>
                <a:cubicBezTo>
                  <a:pt x="37" y="26"/>
                  <a:pt x="37" y="26"/>
                  <a:pt x="37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5" y="26"/>
                  <a:pt x="0" y="32"/>
                  <a:pt x="0" y="3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6"/>
                  <a:pt x="5" y="132"/>
                  <a:pt x="12" y="132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61" y="132"/>
                  <a:pt x="67" y="126"/>
                  <a:pt x="67" y="11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44"/>
                  <a:pt x="68" y="43"/>
                  <a:pt x="69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84" y="42"/>
                  <a:pt x="89" y="38"/>
                  <a:pt x="89" y="32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5"/>
                  <a:pt x="84" y="0"/>
                  <a:pt x="78" y="0"/>
                </a:cubicBezTo>
                <a:close/>
                <a:moveTo>
                  <a:pt x="33" y="125"/>
                </a:moveTo>
                <a:cubicBezTo>
                  <a:pt x="30" y="125"/>
                  <a:pt x="27" y="122"/>
                  <a:pt x="27" y="118"/>
                </a:cubicBezTo>
                <a:cubicBezTo>
                  <a:pt x="27" y="115"/>
                  <a:pt x="30" y="112"/>
                  <a:pt x="33" y="112"/>
                </a:cubicBezTo>
                <a:cubicBezTo>
                  <a:pt x="37" y="112"/>
                  <a:pt x="40" y="115"/>
                  <a:pt x="40" y="118"/>
                </a:cubicBezTo>
                <a:cubicBezTo>
                  <a:pt x="40" y="122"/>
                  <a:pt x="37" y="125"/>
                  <a:pt x="33" y="125"/>
                </a:cubicBezTo>
                <a:close/>
                <a:moveTo>
                  <a:pt x="8" y="106"/>
                </a:moveTo>
                <a:cubicBezTo>
                  <a:pt x="8" y="37"/>
                  <a:pt x="8" y="37"/>
                  <a:pt x="8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0" y="40"/>
                  <a:pt x="44" y="42"/>
                  <a:pt x="48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2" y="46"/>
                  <a:pt x="49" y="50"/>
                  <a:pt x="48" y="52"/>
                </a:cubicBezTo>
                <a:cubicBezTo>
                  <a:pt x="45" y="55"/>
                  <a:pt x="45" y="55"/>
                  <a:pt x="45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53" y="55"/>
                  <a:pt x="56" y="53"/>
                  <a:pt x="59" y="51"/>
                </a:cubicBezTo>
                <a:cubicBezTo>
                  <a:pt x="59" y="106"/>
                  <a:pt x="59" y="106"/>
                  <a:pt x="59" y="106"/>
                </a:cubicBezTo>
                <a:lnTo>
                  <a:pt x="8" y="106"/>
                </a:lnTo>
                <a:close/>
                <a:moveTo>
                  <a:pt x="85" y="32"/>
                </a:moveTo>
                <a:cubicBezTo>
                  <a:pt x="85" y="35"/>
                  <a:pt x="82" y="39"/>
                  <a:pt x="78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6" y="39"/>
                  <a:pt x="66" y="39"/>
                  <a:pt x="66" y="39"/>
                </a:cubicBezTo>
                <a:cubicBezTo>
                  <a:pt x="64" y="43"/>
                  <a:pt x="59" y="48"/>
                  <a:pt x="54" y="50"/>
                </a:cubicBezTo>
                <a:cubicBezTo>
                  <a:pt x="56" y="47"/>
                  <a:pt x="57" y="43"/>
                  <a:pt x="57" y="40"/>
                </a:cubicBezTo>
                <a:cubicBezTo>
                  <a:pt x="57" y="39"/>
                  <a:pt x="57" y="39"/>
                  <a:pt x="57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4" y="39"/>
                  <a:pt x="41" y="35"/>
                  <a:pt x="41" y="32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4" y="4"/>
                  <a:pt x="4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82" y="4"/>
                  <a:pt x="85" y="7"/>
                  <a:pt x="85" y="11"/>
                </a:cubicBezTo>
                <a:lnTo>
                  <a:pt x="85" y="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9EAA4AE9-D96C-46C0-92D9-E8DB7B553933}"/>
              </a:ext>
            </a:extLst>
          </p:cNvPr>
          <p:cNvSpPr/>
          <p:nvPr/>
        </p:nvSpPr>
        <p:spPr>
          <a:xfrm>
            <a:off x="7293922" y="3316705"/>
            <a:ext cx="224589" cy="2245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B940435-E1D5-4291-9B43-59602CF2860F}"/>
              </a:ext>
            </a:extLst>
          </p:cNvPr>
          <p:cNvSpPr/>
          <p:nvPr/>
        </p:nvSpPr>
        <p:spPr>
          <a:xfrm>
            <a:off x="7325726" y="4501284"/>
            <a:ext cx="561474" cy="561474"/>
          </a:xfrm>
          <a:prstGeom prst="rect">
            <a:avLst/>
          </a:prstGeom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B9027D20-8474-4EE5-AF47-9776CCF61328}"/>
              </a:ext>
            </a:extLst>
          </p:cNvPr>
          <p:cNvSpPr/>
          <p:nvPr/>
        </p:nvSpPr>
        <p:spPr>
          <a:xfrm>
            <a:off x="7881043" y="4501284"/>
            <a:ext cx="2052081" cy="561474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F1DFCC9-4D4A-436F-B158-F97F0F59AE24}"/>
              </a:ext>
            </a:extLst>
          </p:cNvPr>
          <p:cNvSpPr txBox="1"/>
          <p:nvPr/>
        </p:nvSpPr>
        <p:spPr>
          <a:xfrm>
            <a:off x="8141565" y="4517327"/>
            <a:ext cx="1791559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2"/>
                </a:solidFill>
                <a:cs typeface="+mn-ea"/>
                <a:sym typeface="+mn-lt"/>
              </a:rPr>
              <a:t>Tell Me </a:t>
            </a:r>
            <a:r>
              <a:rPr lang="en-US" sz="1600" dirty="0" err="1">
                <a:solidFill>
                  <a:schemeClr val="tx2"/>
                </a:solidFill>
                <a:cs typeface="+mn-ea"/>
                <a:sym typeface="+mn-lt"/>
              </a:rPr>
              <a:t>Ypur</a:t>
            </a:r>
            <a:r>
              <a:rPr lang="en-US" sz="1600" dirty="0">
                <a:solidFill>
                  <a:schemeClr val="tx2"/>
                </a:solidFill>
                <a:cs typeface="+mn-ea"/>
                <a:sym typeface="+mn-lt"/>
              </a:rPr>
              <a:t> Plan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C59F0D4-556A-4E26-AB82-FC182513CFD0}"/>
              </a:ext>
            </a:extLst>
          </p:cNvPr>
          <p:cNvSpPr txBox="1"/>
          <p:nvPr/>
        </p:nvSpPr>
        <p:spPr>
          <a:xfrm>
            <a:off x="7303161" y="4517327"/>
            <a:ext cx="577882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A153B98-6D58-4E48-B94A-6B8603057D54}"/>
              </a:ext>
            </a:extLst>
          </p:cNvPr>
          <p:cNvSpPr txBox="1"/>
          <p:nvPr/>
        </p:nvSpPr>
        <p:spPr>
          <a:xfrm>
            <a:off x="7881043" y="5313884"/>
            <a:ext cx="2909748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xmlns="" id="{EC76321A-1E2B-45AE-AA2F-70C14AEA6D15}"/>
              </a:ext>
            </a:extLst>
          </p:cNvPr>
          <p:cNvSpPr/>
          <p:nvPr/>
        </p:nvSpPr>
        <p:spPr>
          <a:xfrm>
            <a:off x="2609517" y="4776345"/>
            <a:ext cx="561474" cy="561474"/>
          </a:xfrm>
          <a:prstGeom prst="rect">
            <a:avLst/>
          </a:prstGeom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xmlns="" id="{7FAACC00-63FF-4228-9E72-4EF91D5A8A40}"/>
              </a:ext>
            </a:extLst>
          </p:cNvPr>
          <p:cNvSpPr/>
          <p:nvPr/>
        </p:nvSpPr>
        <p:spPr>
          <a:xfrm>
            <a:off x="3164835" y="4776345"/>
            <a:ext cx="1601248" cy="561474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76200" dist="50800" dir="5400000" algn="ctr" rotWithShape="0">
              <a:srgbClr val="000000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924588AE-B34C-46B7-8C6A-08799106FFC8}"/>
              </a:ext>
            </a:extLst>
          </p:cNvPr>
          <p:cNvSpPr txBox="1"/>
          <p:nvPr/>
        </p:nvSpPr>
        <p:spPr>
          <a:xfrm>
            <a:off x="3425357" y="4792388"/>
            <a:ext cx="1185952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2"/>
                </a:solidFill>
                <a:cs typeface="+mn-ea"/>
                <a:sym typeface="+mn-lt"/>
              </a:rPr>
              <a:t>Go Travel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384DF723-8C7D-4618-AAC6-B0D91C68283B}"/>
              </a:ext>
            </a:extLst>
          </p:cNvPr>
          <p:cNvSpPr txBox="1"/>
          <p:nvPr/>
        </p:nvSpPr>
        <p:spPr>
          <a:xfrm>
            <a:off x="2586952" y="4792388"/>
            <a:ext cx="577882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F625FA7E-356F-4D85-A94E-7F1DD219079B}"/>
              </a:ext>
            </a:extLst>
          </p:cNvPr>
          <p:cNvSpPr txBox="1"/>
          <p:nvPr/>
        </p:nvSpPr>
        <p:spPr>
          <a:xfrm>
            <a:off x="3121000" y="5506767"/>
            <a:ext cx="28626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30532" y="2879044"/>
            <a:ext cx="4266734" cy="2400748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2254" y="2119265"/>
            <a:ext cx="5192400" cy="2917553"/>
          </a:xfrm>
        </p:spPr>
      </p:pic>
    </p:spTree>
    <p:extLst>
      <p:ext uri="{BB962C8B-B14F-4D97-AF65-F5344CB8AC3E}">
        <p14:creationId xmlns:p14="http://schemas.microsoft.com/office/powerpoint/2010/main" val="378400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E8749E7F-DB35-4B92-9284-BF9C0F203A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7469E069-982E-4118-8BD7-76666B0D65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5747" y="1805256"/>
            <a:ext cx="6625390" cy="3722735"/>
          </a:xfr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59C93B0-C1CB-4497-A43C-51765EDF40C1}"/>
              </a:ext>
            </a:extLst>
          </p:cNvPr>
          <p:cNvSpPr/>
          <p:nvPr/>
        </p:nvSpPr>
        <p:spPr>
          <a:xfrm>
            <a:off x="7291137" y="818145"/>
            <a:ext cx="4235116" cy="56969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A1EB2C8-2C49-41CE-9DE0-E9CABE1557B1}"/>
              </a:ext>
            </a:extLst>
          </p:cNvPr>
          <p:cNvSpPr txBox="1"/>
          <p:nvPr/>
        </p:nvSpPr>
        <p:spPr>
          <a:xfrm>
            <a:off x="7652806" y="2814927"/>
            <a:ext cx="3080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r>
              <a:rPr lang="en-US" sz="1200" dirty="0">
                <a:cs typeface="+mn-ea"/>
                <a:sym typeface="+mn-lt"/>
              </a:rPr>
              <a:t> vitae,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Nullam</a:t>
            </a:r>
            <a:r>
              <a:rPr lang="en-US" sz="1200" dirty="0">
                <a:cs typeface="+mn-ea"/>
                <a:sym typeface="+mn-lt"/>
              </a:rPr>
              <a:t> dictum </a:t>
            </a:r>
            <a:r>
              <a:rPr lang="en-US" sz="1200" dirty="0" err="1">
                <a:cs typeface="+mn-ea"/>
                <a:sym typeface="+mn-lt"/>
              </a:rPr>
              <a:t>felis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pede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mollis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pretium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5B92844-8B83-492C-8B9E-C464BEFD20A4}"/>
              </a:ext>
            </a:extLst>
          </p:cNvPr>
          <p:cNvSpPr txBox="1"/>
          <p:nvPr/>
        </p:nvSpPr>
        <p:spPr>
          <a:xfrm>
            <a:off x="7652806" y="3738257"/>
            <a:ext cx="914353" cy="753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accent2"/>
                </a:solidFill>
                <a:cs typeface="+mn-ea"/>
                <a:sym typeface="+mn-lt"/>
              </a:rPr>
              <a:t>354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2961F6D-5341-4F45-9B8E-1546FBA556AC}"/>
              </a:ext>
            </a:extLst>
          </p:cNvPr>
          <p:cNvSpPr txBox="1"/>
          <p:nvPr/>
        </p:nvSpPr>
        <p:spPr>
          <a:xfrm>
            <a:off x="8570524" y="4004467"/>
            <a:ext cx="2089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+mn-ea"/>
                <a:sym typeface="+mn-lt"/>
              </a:rPr>
              <a:t>Tourist </a:t>
            </a:r>
          </a:p>
          <a:p>
            <a:r>
              <a:rPr lang="en-US" sz="1200" dirty="0">
                <a:cs typeface="+mn-ea"/>
                <a:sym typeface="+mn-lt"/>
              </a:rPr>
              <a:t>every years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A15A262-0ED3-4721-B66E-61D77A634F43}"/>
              </a:ext>
            </a:extLst>
          </p:cNvPr>
          <p:cNvSpPr txBox="1"/>
          <p:nvPr/>
        </p:nvSpPr>
        <p:spPr>
          <a:xfrm>
            <a:off x="7684843" y="4608188"/>
            <a:ext cx="2089413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Rate this place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0BFBEF78-B467-4B0C-A914-17FA28F10B53}"/>
              </a:ext>
            </a:extLst>
          </p:cNvPr>
          <p:cNvGrpSpPr/>
          <p:nvPr/>
        </p:nvGrpSpPr>
        <p:grpSpPr>
          <a:xfrm>
            <a:off x="7762217" y="5056571"/>
            <a:ext cx="1833592" cy="262619"/>
            <a:chOff x="8034258" y="5044889"/>
            <a:chExt cx="1833592" cy="26261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F234F0E4-F3EB-42F9-85CC-75290E6B7AF7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034258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xmlns="" id="{7FBADA71-BAB1-45A9-8283-489C27496FFA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424062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xmlns="" id="{B797767B-8FA1-4744-BC77-08EEC7219CD7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813866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xmlns="" id="{E5490C71-8AD5-4F17-BDD0-415DB2C9FD84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203670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2F4389FC-7611-4751-B621-778F80AE4842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593474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5DEFCD2-B265-45FC-9B1C-9FFFD61393BC}"/>
              </a:ext>
            </a:extLst>
          </p:cNvPr>
          <p:cNvSpPr txBox="1"/>
          <p:nvPr/>
        </p:nvSpPr>
        <p:spPr>
          <a:xfrm>
            <a:off x="7767272" y="5699121"/>
            <a:ext cx="3080037" cy="34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solidFill>
                  <a:schemeClr val="accent1"/>
                </a:solidFill>
                <a:cs typeface="+mn-ea"/>
                <a:sym typeface="+mn-lt"/>
              </a:rPr>
              <a:t>Go check &gt;&gt;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B78377C-1FF3-4305-AA85-AA23CE8FF1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BEST DESTINATION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DE74F72F-C98A-460F-BEE7-3AA4C8C3BE92}"/>
              </a:ext>
            </a:extLst>
          </p:cNvPr>
          <p:cNvCxnSpPr/>
          <p:nvPr/>
        </p:nvCxnSpPr>
        <p:spPr>
          <a:xfrm>
            <a:off x="7762217" y="2750759"/>
            <a:ext cx="279947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35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33527D4-5C00-403C-BE41-CABBAB299777}"/>
              </a:ext>
            </a:extLst>
          </p:cNvPr>
          <p:cNvSpPr txBox="1"/>
          <p:nvPr/>
        </p:nvSpPr>
        <p:spPr>
          <a:xfrm>
            <a:off x="607650" y="456952"/>
            <a:ext cx="296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Recommended </a:t>
            </a:r>
          </a:p>
          <a:p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Places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1851BA9-966B-4E02-A56A-CA2822CA82DA}"/>
              </a:ext>
            </a:extLst>
          </p:cNvPr>
          <p:cNvSpPr txBox="1"/>
          <p:nvPr/>
        </p:nvSpPr>
        <p:spPr>
          <a:xfrm>
            <a:off x="607652" y="1041727"/>
            <a:ext cx="2471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dolor. </a:t>
            </a:r>
            <a:r>
              <a:rPr lang="en-US" sz="1200" dirty="0" err="1">
                <a:cs typeface="+mn-ea"/>
                <a:sym typeface="+mn-lt"/>
              </a:rPr>
              <a:t>Aenean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80AFAD9-68C3-4BBC-B0F7-D4B445A00A60}"/>
              </a:ext>
            </a:extLst>
          </p:cNvPr>
          <p:cNvSpPr txBox="1"/>
          <p:nvPr/>
        </p:nvSpPr>
        <p:spPr>
          <a:xfrm>
            <a:off x="3886200" y="2428084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Destination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D616FE6-9CDB-4925-8F98-4B40691068F3}"/>
              </a:ext>
            </a:extLst>
          </p:cNvPr>
          <p:cNvSpPr txBox="1"/>
          <p:nvPr/>
        </p:nvSpPr>
        <p:spPr>
          <a:xfrm>
            <a:off x="3886200" y="2782669"/>
            <a:ext cx="2304003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35DF344-CC29-435B-BB7F-B8D8E5AD5568}"/>
              </a:ext>
            </a:extLst>
          </p:cNvPr>
          <p:cNvSpPr txBox="1"/>
          <p:nvPr/>
        </p:nvSpPr>
        <p:spPr>
          <a:xfrm>
            <a:off x="6514263" y="2428084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Destination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757F69-45A5-48EC-A52D-876D2686A6CA}"/>
              </a:ext>
            </a:extLst>
          </p:cNvPr>
          <p:cNvSpPr txBox="1"/>
          <p:nvPr/>
        </p:nvSpPr>
        <p:spPr>
          <a:xfrm>
            <a:off x="6514263" y="2782669"/>
            <a:ext cx="2598896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0A989C6-0654-4865-8566-306E5FD90F5A}"/>
              </a:ext>
            </a:extLst>
          </p:cNvPr>
          <p:cNvSpPr txBox="1"/>
          <p:nvPr/>
        </p:nvSpPr>
        <p:spPr>
          <a:xfrm>
            <a:off x="9142326" y="2428084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Destination 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276324C-32DB-47D9-A45F-D3EAB8BFCA62}"/>
              </a:ext>
            </a:extLst>
          </p:cNvPr>
          <p:cNvSpPr txBox="1"/>
          <p:nvPr/>
        </p:nvSpPr>
        <p:spPr>
          <a:xfrm>
            <a:off x="9142326" y="2782669"/>
            <a:ext cx="2304003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  <a:r>
              <a:rPr lang="en-US" sz="1200" dirty="0" err="1">
                <a:cs typeface="+mn-ea"/>
                <a:sym typeface="+mn-lt"/>
              </a:rPr>
              <a:t>venenatis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D88D0B3-E5ED-44C6-B673-84DA7617CA14}"/>
              </a:ext>
            </a:extLst>
          </p:cNvPr>
          <p:cNvSpPr txBox="1"/>
          <p:nvPr/>
        </p:nvSpPr>
        <p:spPr>
          <a:xfrm>
            <a:off x="607651" y="3612308"/>
            <a:ext cx="2471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Altertative</a:t>
            </a: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 Destinations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105757D-2507-49D2-853F-149AD3104012}"/>
              </a:ext>
            </a:extLst>
          </p:cNvPr>
          <p:cNvSpPr txBox="1"/>
          <p:nvPr/>
        </p:nvSpPr>
        <p:spPr>
          <a:xfrm>
            <a:off x="607652" y="4197083"/>
            <a:ext cx="2376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ligula </a:t>
            </a:r>
            <a:r>
              <a:rPr lang="en-US" sz="1200" dirty="0" err="1">
                <a:cs typeface="+mn-ea"/>
                <a:sym typeface="+mn-lt"/>
              </a:rPr>
              <a:t>eget</a:t>
            </a:r>
            <a:r>
              <a:rPr lang="en-US" sz="1200" dirty="0">
                <a:cs typeface="+mn-ea"/>
                <a:sym typeface="+mn-lt"/>
              </a:rPr>
              <a:t> dolor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4DCF96E-E282-42E4-AB61-468F8B528F50}"/>
              </a:ext>
            </a:extLst>
          </p:cNvPr>
          <p:cNvSpPr txBox="1"/>
          <p:nvPr/>
        </p:nvSpPr>
        <p:spPr>
          <a:xfrm>
            <a:off x="3886200" y="5583440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Destination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88F90CB-922A-4562-8284-2414A8727B31}"/>
              </a:ext>
            </a:extLst>
          </p:cNvPr>
          <p:cNvSpPr txBox="1"/>
          <p:nvPr/>
        </p:nvSpPr>
        <p:spPr>
          <a:xfrm>
            <a:off x="3886200" y="5938025"/>
            <a:ext cx="2304003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imperdiet</a:t>
            </a:r>
            <a:r>
              <a:rPr lang="en-US" sz="1200" dirty="0">
                <a:cs typeface="+mn-ea"/>
                <a:sym typeface="+mn-lt"/>
              </a:rPr>
              <a:t> a,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4695971-F07B-4D80-B5A6-BEDD8C3309B9}"/>
              </a:ext>
            </a:extLst>
          </p:cNvPr>
          <p:cNvSpPr txBox="1"/>
          <p:nvPr/>
        </p:nvSpPr>
        <p:spPr>
          <a:xfrm>
            <a:off x="6514263" y="5583440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Destination 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0D26D11-957F-408F-8BA5-1480B75CB6F9}"/>
              </a:ext>
            </a:extLst>
          </p:cNvPr>
          <p:cNvSpPr txBox="1"/>
          <p:nvPr/>
        </p:nvSpPr>
        <p:spPr>
          <a:xfrm>
            <a:off x="6514263" y="5938025"/>
            <a:ext cx="2598896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642F4B2-9E80-4916-AD73-474EE272E70A}"/>
              </a:ext>
            </a:extLst>
          </p:cNvPr>
          <p:cNvSpPr txBox="1"/>
          <p:nvPr/>
        </p:nvSpPr>
        <p:spPr>
          <a:xfrm>
            <a:off x="9161589" y="5583440"/>
            <a:ext cx="1544100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Destination 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2A6259A-634C-4FB7-9A69-6BCA724E04E2}"/>
              </a:ext>
            </a:extLst>
          </p:cNvPr>
          <p:cNvSpPr txBox="1"/>
          <p:nvPr/>
        </p:nvSpPr>
        <p:spPr>
          <a:xfrm>
            <a:off x="9161589" y="5938025"/>
            <a:ext cx="2598896" cy="340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In </a:t>
            </a:r>
            <a:r>
              <a:rPr lang="en-US" sz="1200" dirty="0" err="1">
                <a:cs typeface="+mn-ea"/>
                <a:sym typeface="+mn-lt"/>
              </a:rPr>
              <a:t>enim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justo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rhoncus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ut</a:t>
            </a:r>
            <a:r>
              <a:rPr lang="en-US" sz="1200" dirty="0">
                <a:cs typeface="+mn-ea"/>
                <a:sym typeface="+mn-lt"/>
              </a:rPr>
              <a:t>, </a:t>
            </a:r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5095" y="693412"/>
            <a:ext cx="2471191" cy="1388535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200" y="563950"/>
            <a:ext cx="2471191" cy="1647460"/>
          </a:xfr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13158" y="563950"/>
            <a:ext cx="2471191" cy="1647460"/>
          </a:xfrm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200" y="3707955"/>
            <a:ext cx="2471191" cy="1647460"/>
          </a:xfr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5095" y="3727022"/>
            <a:ext cx="2471191" cy="1609325"/>
          </a:xfrm>
        </p:spPr>
      </p:pic>
      <p:pic>
        <p:nvPicPr>
          <p:cNvPr id="34" name="图片占位符 33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13158" y="3836457"/>
            <a:ext cx="2471191" cy="1390456"/>
          </a:xfrm>
        </p:spPr>
      </p:pic>
    </p:spTree>
    <p:extLst>
      <p:ext uri="{BB962C8B-B14F-4D97-AF65-F5344CB8AC3E}">
        <p14:creationId xmlns:p14="http://schemas.microsoft.com/office/powerpoint/2010/main" val="310332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6="http://schemas.microsoft.com/office/drawing/2014/main" xmlns:a14="http://schemas.microsoft.com/office/drawing/2010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23"/>
            <a:ext cx="12192000" cy="6850553"/>
          </a:xfr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C8A10E6-AB3C-4FD8-A89D-E0951E32B882}"/>
              </a:ext>
            </a:extLst>
          </p:cNvPr>
          <p:cNvSpPr/>
          <p:nvPr/>
        </p:nvSpPr>
        <p:spPr>
          <a:xfrm>
            <a:off x="-47625" y="-3724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4E31A6AF-7D85-4E6D-9B18-228F0DFAB1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+mn-ea"/>
                <a:sym typeface="+mn-lt"/>
              </a:rPr>
              <a:t>PRICE LIST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164C829-3A8F-4B41-A2F8-1F9CE200A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In </a:t>
            </a:r>
            <a:r>
              <a:rPr lang="en-US" dirty="0" err="1">
                <a:cs typeface="+mn-ea"/>
                <a:sym typeface="+mn-lt"/>
              </a:rPr>
              <a:t>enim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justo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rhoncus</a:t>
            </a:r>
            <a:r>
              <a:rPr lang="en-US" dirty="0">
                <a:cs typeface="+mn-ea"/>
                <a:sym typeface="+mn-lt"/>
              </a:rPr>
              <a:t> </a:t>
            </a:r>
            <a:r>
              <a:rPr lang="en-US" dirty="0" err="1">
                <a:cs typeface="+mn-ea"/>
                <a:sym typeface="+mn-lt"/>
              </a:rPr>
              <a:t>ut</a:t>
            </a:r>
            <a:r>
              <a:rPr lang="en-US" dirty="0">
                <a:cs typeface="+mn-ea"/>
                <a:sym typeface="+mn-lt"/>
              </a:rPr>
              <a:t>, </a:t>
            </a:r>
            <a:r>
              <a:rPr lang="en-US" dirty="0" err="1">
                <a:cs typeface="+mn-ea"/>
                <a:sym typeface="+mn-lt"/>
              </a:rPr>
              <a:t>imperdiet</a:t>
            </a:r>
            <a:endParaRPr lang="en-US" dirty="0">
              <a:cs typeface="+mn-ea"/>
              <a:sym typeface="+mn-lt"/>
            </a:endParaRPr>
          </a:p>
          <a:p>
            <a:endParaRPr lang="en-US" dirty="0">
              <a:cs typeface="+mn-ea"/>
              <a:sym typeface="+mn-lt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2" b="8172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3" b="819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2" b="8172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C84197D6-D773-44B1-B3FB-8B39AA30976E}"/>
              </a:ext>
            </a:extLst>
          </p:cNvPr>
          <p:cNvSpPr/>
          <p:nvPr/>
        </p:nvSpPr>
        <p:spPr>
          <a:xfrm>
            <a:off x="1179805" y="4834976"/>
            <a:ext cx="3078295" cy="924380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7BBC8DB-9591-4902-B82F-08B1F8F9714A}"/>
              </a:ext>
            </a:extLst>
          </p:cNvPr>
          <p:cNvSpPr txBox="1"/>
          <p:nvPr/>
        </p:nvSpPr>
        <p:spPr>
          <a:xfrm>
            <a:off x="1375446" y="5121791"/>
            <a:ext cx="2089413" cy="29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Rate this place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7DDEB86-7A66-4176-B759-C27003AF0812}"/>
              </a:ext>
            </a:extLst>
          </p:cNvPr>
          <p:cNvGrpSpPr/>
          <p:nvPr/>
        </p:nvGrpSpPr>
        <p:grpSpPr>
          <a:xfrm>
            <a:off x="1463211" y="5484726"/>
            <a:ext cx="1065675" cy="152633"/>
            <a:chOff x="8034258" y="5044889"/>
            <a:chExt cx="1833592" cy="262619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CE78C10A-CC48-495E-9D1C-8790D8F49A2D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034258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197914F3-F791-469F-B0D0-1470690D2CF9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424062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xmlns="" id="{6B5A5282-F9A2-48BB-BD83-79789DAE81D0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813866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775D16C4-1475-4E8D-B36F-93B518E90F51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203670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E04A575A-E51D-4E81-B2AC-3BEFB7A67D2B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593474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F06C2BA-E87B-4167-98F0-E669D5110A8F}"/>
              </a:ext>
            </a:extLst>
          </p:cNvPr>
          <p:cNvSpPr txBox="1"/>
          <p:nvPr/>
        </p:nvSpPr>
        <p:spPr>
          <a:xfrm>
            <a:off x="1370817" y="4834976"/>
            <a:ext cx="1958942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Maldives Ocean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97E68522-AB57-4298-828E-1786A11DF5A1}"/>
              </a:ext>
            </a:extLst>
          </p:cNvPr>
          <p:cNvSpPr/>
          <p:nvPr/>
        </p:nvSpPr>
        <p:spPr>
          <a:xfrm>
            <a:off x="4556850" y="4834976"/>
            <a:ext cx="3078295" cy="924380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AF8E8D4A-3E40-42C9-BBA9-A7305D9BD23D}"/>
              </a:ext>
            </a:extLst>
          </p:cNvPr>
          <p:cNvSpPr txBox="1"/>
          <p:nvPr/>
        </p:nvSpPr>
        <p:spPr>
          <a:xfrm>
            <a:off x="4737501" y="5121791"/>
            <a:ext cx="2089413" cy="29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Rate this place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A0F4779C-1EBC-44B0-A098-05171C43D597}"/>
              </a:ext>
            </a:extLst>
          </p:cNvPr>
          <p:cNvGrpSpPr/>
          <p:nvPr/>
        </p:nvGrpSpPr>
        <p:grpSpPr>
          <a:xfrm>
            <a:off x="4825266" y="5484726"/>
            <a:ext cx="1065675" cy="152633"/>
            <a:chOff x="8034258" y="5044889"/>
            <a:chExt cx="1833592" cy="262619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xmlns="" id="{CC66F607-41D7-4CF7-8213-F1F903EEDA96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034258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xmlns="" id="{356DA8D7-7F01-4F5E-9AFE-DB8F6465897C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424062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xmlns="" id="{C864EB75-E651-45E6-83B5-075C10E2B7BC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813866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xmlns="" id="{ED652195-54EE-4154-BDF7-6AFB0FBCE7FE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203670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xmlns="" id="{3D6708A8-A1AE-4D46-91B6-C211177DBAB1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593474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77BC33D8-3853-49F7-9A87-842E7489A307}"/>
              </a:ext>
            </a:extLst>
          </p:cNvPr>
          <p:cNvSpPr txBox="1"/>
          <p:nvPr/>
        </p:nvSpPr>
        <p:spPr>
          <a:xfrm>
            <a:off x="4732872" y="4834976"/>
            <a:ext cx="1958942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Great </a:t>
            </a:r>
            <a:r>
              <a:rPr lang="en-US" sz="1600" b="1" dirty="0" err="1">
                <a:solidFill>
                  <a:schemeClr val="accent2"/>
                </a:solidFill>
                <a:cs typeface="+mn-ea"/>
                <a:sym typeface="+mn-lt"/>
              </a:rPr>
              <a:t>Umbrela</a:t>
            </a:r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9F6B739-BEF0-40B1-87D7-70EAA045C064}"/>
              </a:ext>
            </a:extLst>
          </p:cNvPr>
          <p:cNvSpPr/>
          <p:nvPr/>
        </p:nvSpPr>
        <p:spPr>
          <a:xfrm>
            <a:off x="7933894" y="4834976"/>
            <a:ext cx="3078295" cy="924380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  <a:effectLst>
            <a:outerShdw blurRad="228600" dist="50800" dir="5400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CA00415-B5C6-41B4-B2EB-88C118AF19CA}"/>
              </a:ext>
            </a:extLst>
          </p:cNvPr>
          <p:cNvSpPr txBox="1"/>
          <p:nvPr/>
        </p:nvSpPr>
        <p:spPr>
          <a:xfrm>
            <a:off x="8114545" y="5121791"/>
            <a:ext cx="2089413" cy="299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  <a:cs typeface="+mn-ea"/>
                <a:sym typeface="+mn-lt"/>
              </a:rPr>
              <a:t>Rate this place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4D996BD2-FC28-4388-AC72-97BAEAFADBF5}"/>
              </a:ext>
            </a:extLst>
          </p:cNvPr>
          <p:cNvGrpSpPr/>
          <p:nvPr/>
        </p:nvGrpSpPr>
        <p:grpSpPr>
          <a:xfrm>
            <a:off x="8202310" y="5484726"/>
            <a:ext cx="1065675" cy="152633"/>
            <a:chOff x="8034258" y="5044889"/>
            <a:chExt cx="1833592" cy="262619"/>
          </a:xfrm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xmlns="" id="{EA446833-3DCD-4C30-A8CE-3934BE20022E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034258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xmlns="" id="{2EBA6AA4-BA6C-4AB7-A91B-435710756997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424062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xmlns="" id="{50BB6EF0-6532-434B-A38F-7E24E24E8919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8813866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xmlns="" id="{7E5CBA7F-1832-4BFF-891A-AC9BCE2DE461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203670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xmlns="" id="{3DE5896C-41E5-4BED-AC52-CEA9C9B7E7B3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9593474" y="5044889"/>
              <a:ext cx="274376" cy="262619"/>
            </a:xfrm>
            <a:custGeom>
              <a:avLst/>
              <a:gdLst>
                <a:gd name="T0" fmla="*/ 900 w 1797"/>
                <a:gd name="T1" fmla="*/ 0 h 1720"/>
                <a:gd name="T2" fmla="*/ 1175 w 1797"/>
                <a:gd name="T3" fmla="*/ 566 h 1720"/>
                <a:gd name="T4" fmla="*/ 1797 w 1797"/>
                <a:gd name="T5" fmla="*/ 657 h 1720"/>
                <a:gd name="T6" fmla="*/ 1348 w 1797"/>
                <a:gd name="T7" fmla="*/ 1098 h 1720"/>
                <a:gd name="T8" fmla="*/ 1453 w 1797"/>
                <a:gd name="T9" fmla="*/ 1720 h 1720"/>
                <a:gd name="T10" fmla="*/ 900 w 1797"/>
                <a:gd name="T11" fmla="*/ 1426 h 1720"/>
                <a:gd name="T12" fmla="*/ 345 w 1797"/>
                <a:gd name="T13" fmla="*/ 1720 h 1720"/>
                <a:gd name="T14" fmla="*/ 450 w 1797"/>
                <a:gd name="T15" fmla="*/ 1098 h 1720"/>
                <a:gd name="T16" fmla="*/ 0 w 1797"/>
                <a:gd name="T17" fmla="*/ 657 h 1720"/>
                <a:gd name="T18" fmla="*/ 622 w 1797"/>
                <a:gd name="T19" fmla="*/ 566 h 1720"/>
                <a:gd name="T20" fmla="*/ 900 w 1797"/>
                <a:gd name="T21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7" h="1720">
                  <a:moveTo>
                    <a:pt x="900" y="0"/>
                  </a:moveTo>
                  <a:lnTo>
                    <a:pt x="1175" y="566"/>
                  </a:lnTo>
                  <a:lnTo>
                    <a:pt x="1797" y="657"/>
                  </a:lnTo>
                  <a:lnTo>
                    <a:pt x="1348" y="1098"/>
                  </a:lnTo>
                  <a:lnTo>
                    <a:pt x="1453" y="1720"/>
                  </a:lnTo>
                  <a:lnTo>
                    <a:pt x="900" y="1426"/>
                  </a:lnTo>
                  <a:lnTo>
                    <a:pt x="345" y="1720"/>
                  </a:lnTo>
                  <a:lnTo>
                    <a:pt x="450" y="1098"/>
                  </a:lnTo>
                  <a:lnTo>
                    <a:pt x="0" y="657"/>
                  </a:lnTo>
                  <a:lnTo>
                    <a:pt x="622" y="566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D830DE50-BB97-409B-9D72-C5031217DC3F}"/>
              </a:ext>
            </a:extLst>
          </p:cNvPr>
          <p:cNvSpPr txBox="1"/>
          <p:nvPr/>
        </p:nvSpPr>
        <p:spPr>
          <a:xfrm>
            <a:off x="8109916" y="4834976"/>
            <a:ext cx="1958942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Wooden Bridge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3A5DAD2-2F1E-4990-B330-007B48E5092A}"/>
              </a:ext>
            </a:extLst>
          </p:cNvPr>
          <p:cNvSpPr txBox="1"/>
          <p:nvPr/>
        </p:nvSpPr>
        <p:spPr>
          <a:xfrm>
            <a:off x="3396585" y="4856477"/>
            <a:ext cx="828975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$150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E16257EC-77E2-4C0B-AD80-FE8465C52282}"/>
              </a:ext>
            </a:extLst>
          </p:cNvPr>
          <p:cNvSpPr txBox="1"/>
          <p:nvPr/>
        </p:nvSpPr>
        <p:spPr>
          <a:xfrm>
            <a:off x="6791844" y="4856477"/>
            <a:ext cx="828975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$250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CBEE9DA7-8809-4BBC-A6F7-1D8E2EF424A7}"/>
              </a:ext>
            </a:extLst>
          </p:cNvPr>
          <p:cNvSpPr txBox="1"/>
          <p:nvPr/>
        </p:nvSpPr>
        <p:spPr>
          <a:xfrm>
            <a:off x="10169686" y="4856477"/>
            <a:ext cx="828975" cy="42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$450</a:t>
            </a:r>
          </a:p>
        </p:txBody>
      </p:sp>
    </p:spTree>
    <p:extLst>
      <p:ext uri="{BB962C8B-B14F-4D97-AF65-F5344CB8AC3E}">
        <p14:creationId xmlns:p14="http://schemas.microsoft.com/office/powerpoint/2010/main" val="105293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 xmlns:a14="http://schemas.microsoft.com/office/drawing/2010/main" xmlns:a16="http://schemas.microsoft.com/office/drawing/2014/main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海岛旅游景点路线介绍ppt模板"/>
  <p:tag name="ISPRING_FIRST_PUBLISH" val="1"/>
</p:tagLst>
</file>

<file path=ppt/theme/theme1.xml><?xml version="1.0" encoding="utf-8"?>
<a:theme xmlns:a="http://schemas.openxmlformats.org/drawingml/2006/main" name="Office Theme">
  <a:themeElements>
    <a:clrScheme name="Network Geometrics">
      <a:dk1>
        <a:srgbClr val="3F3F3F"/>
      </a:dk1>
      <a:lt1>
        <a:srgbClr val="FFFFFF"/>
      </a:lt1>
      <a:dk2>
        <a:srgbClr val="313C41"/>
      </a:dk2>
      <a:lt2>
        <a:srgbClr val="FFFFFF"/>
      </a:lt2>
      <a:accent1>
        <a:srgbClr val="51C3CA"/>
      </a:accent1>
      <a:accent2>
        <a:srgbClr val="3CB2C3"/>
      </a:accent2>
      <a:accent3>
        <a:srgbClr val="1AA5BD"/>
      </a:accent3>
      <a:accent4>
        <a:srgbClr val="0097B7"/>
      </a:accent4>
      <a:accent5>
        <a:srgbClr val="0086AC"/>
      </a:accent5>
      <a:accent6>
        <a:srgbClr val="00759E"/>
      </a:accent6>
      <a:hlink>
        <a:srgbClr val="7030A0"/>
      </a:hlink>
      <a:folHlink>
        <a:srgbClr val="00B0F0"/>
      </a:folHlink>
    </a:clrScheme>
    <a:fontScheme name="iqnt1u3m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1724</Words>
  <Application>Microsoft Office PowerPoint</Application>
  <PresentationFormat>宽屏</PresentationFormat>
  <Paragraphs>289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等线</vt:lpstr>
      <vt:lpstr>方正俊黑简体</vt:lpstr>
      <vt:lpstr>字魂59号-创粗黑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121</cp:revision>
  <dcterms:created xsi:type="dcterms:W3CDTF">2018-02-26T03:52:14Z</dcterms:created>
  <dcterms:modified xsi:type="dcterms:W3CDTF">2019-11-21T14:09:40Z</dcterms:modified>
</cp:coreProperties>
</file>