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6" r:id="rId2"/>
    <p:sldId id="279" r:id="rId3"/>
    <p:sldId id="284" r:id="rId4"/>
    <p:sldId id="259" r:id="rId5"/>
    <p:sldId id="261" r:id="rId6"/>
    <p:sldId id="263" r:id="rId7"/>
    <p:sldId id="264" r:id="rId8"/>
    <p:sldId id="283" r:id="rId9"/>
    <p:sldId id="266" r:id="rId10"/>
    <p:sldId id="260" r:id="rId11"/>
    <p:sldId id="278" r:id="rId12"/>
    <p:sldId id="277" r:id="rId13"/>
    <p:sldId id="275" r:id="rId14"/>
    <p:sldId id="282" r:id="rId15"/>
    <p:sldId id="265" r:id="rId16"/>
    <p:sldId id="267" r:id="rId17"/>
    <p:sldId id="268" r:id="rId18"/>
    <p:sldId id="269" r:id="rId19"/>
    <p:sldId id="280" r:id="rId20"/>
    <p:sldId id="262" r:id="rId21"/>
    <p:sldId id="270" r:id="rId22"/>
    <p:sldId id="271" r:id="rId23"/>
    <p:sldId id="272" r:id="rId24"/>
    <p:sldId id="273" r:id="rId25"/>
    <p:sldId id="285"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798"/>
    <a:srgbClr val="159857"/>
    <a:srgbClr val="45A147"/>
    <a:srgbClr val="283C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49" autoAdjust="0"/>
    <p:restoredTop sz="94660"/>
  </p:normalViewPr>
  <p:slideViewPr>
    <p:cSldViewPr snapToGrid="0" showGuides="1">
      <p:cViewPr varScale="1">
        <p:scale>
          <a:sx n="84" d="100"/>
          <a:sy n="84" d="100"/>
        </p:scale>
        <p:origin x="110" y="53"/>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A3090-CE10-44E5-8E3E-16FCA37F7E83}" type="datetimeFigureOut">
              <a:rPr lang="zh-CN" altLang="en-US" smtClean="0"/>
              <a:t>2019/11/23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EE4EF-81E7-4427-995F-AB0B97F61480}" type="slidenum">
              <a:rPr lang="zh-CN" altLang="en-US" smtClean="0"/>
              <a:t>‹#›</a:t>
            </a:fld>
            <a:endParaRPr lang="zh-CN" altLang="en-US"/>
          </a:p>
        </p:txBody>
      </p:sp>
    </p:spTree>
    <p:extLst>
      <p:ext uri="{BB962C8B-B14F-4D97-AF65-F5344CB8AC3E}">
        <p14:creationId xmlns:p14="http://schemas.microsoft.com/office/powerpoint/2010/main" val="2885826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a:t>
            </a:fld>
            <a:endParaRPr lang="zh-CN" altLang="en-US"/>
          </a:p>
        </p:txBody>
      </p:sp>
    </p:spTree>
    <p:extLst>
      <p:ext uri="{BB962C8B-B14F-4D97-AF65-F5344CB8AC3E}">
        <p14:creationId xmlns:p14="http://schemas.microsoft.com/office/powerpoint/2010/main" val="2907982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10</a:t>
            </a:fld>
            <a:endParaRPr lang="zh-CN" altLang="en-US"/>
          </a:p>
        </p:txBody>
      </p:sp>
    </p:spTree>
    <p:extLst>
      <p:ext uri="{BB962C8B-B14F-4D97-AF65-F5344CB8AC3E}">
        <p14:creationId xmlns:p14="http://schemas.microsoft.com/office/powerpoint/2010/main" val="2946929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11</a:t>
            </a:fld>
            <a:endParaRPr lang="zh-CN" altLang="en-US"/>
          </a:p>
        </p:txBody>
      </p:sp>
    </p:spTree>
    <p:extLst>
      <p:ext uri="{BB962C8B-B14F-4D97-AF65-F5344CB8AC3E}">
        <p14:creationId xmlns:p14="http://schemas.microsoft.com/office/powerpoint/2010/main" val="403655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12</a:t>
            </a:fld>
            <a:endParaRPr lang="zh-CN" altLang="en-US"/>
          </a:p>
        </p:txBody>
      </p:sp>
    </p:spTree>
    <p:extLst>
      <p:ext uri="{BB962C8B-B14F-4D97-AF65-F5344CB8AC3E}">
        <p14:creationId xmlns:p14="http://schemas.microsoft.com/office/powerpoint/2010/main" val="3527953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13</a:t>
            </a:fld>
            <a:endParaRPr lang="zh-CN" altLang="en-US"/>
          </a:p>
        </p:txBody>
      </p:sp>
    </p:spTree>
    <p:extLst>
      <p:ext uri="{BB962C8B-B14F-4D97-AF65-F5344CB8AC3E}">
        <p14:creationId xmlns:p14="http://schemas.microsoft.com/office/powerpoint/2010/main" val="1736298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14</a:t>
            </a:fld>
            <a:endParaRPr lang="zh-CN" altLang="en-US"/>
          </a:p>
        </p:txBody>
      </p:sp>
    </p:spTree>
    <p:extLst>
      <p:ext uri="{BB962C8B-B14F-4D97-AF65-F5344CB8AC3E}">
        <p14:creationId xmlns:p14="http://schemas.microsoft.com/office/powerpoint/2010/main" val="2436153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15</a:t>
            </a:fld>
            <a:endParaRPr lang="zh-CN" altLang="en-US"/>
          </a:p>
        </p:txBody>
      </p:sp>
    </p:spTree>
    <p:extLst>
      <p:ext uri="{BB962C8B-B14F-4D97-AF65-F5344CB8AC3E}">
        <p14:creationId xmlns:p14="http://schemas.microsoft.com/office/powerpoint/2010/main" val="210021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16</a:t>
            </a:fld>
            <a:endParaRPr lang="zh-CN" altLang="en-US"/>
          </a:p>
        </p:txBody>
      </p:sp>
    </p:spTree>
    <p:extLst>
      <p:ext uri="{BB962C8B-B14F-4D97-AF65-F5344CB8AC3E}">
        <p14:creationId xmlns:p14="http://schemas.microsoft.com/office/powerpoint/2010/main" val="527772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17</a:t>
            </a:fld>
            <a:endParaRPr lang="zh-CN" altLang="en-US"/>
          </a:p>
        </p:txBody>
      </p:sp>
    </p:spTree>
    <p:extLst>
      <p:ext uri="{BB962C8B-B14F-4D97-AF65-F5344CB8AC3E}">
        <p14:creationId xmlns:p14="http://schemas.microsoft.com/office/powerpoint/2010/main" val="3135504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18</a:t>
            </a:fld>
            <a:endParaRPr lang="zh-CN" altLang="en-US"/>
          </a:p>
        </p:txBody>
      </p:sp>
    </p:spTree>
    <p:extLst>
      <p:ext uri="{BB962C8B-B14F-4D97-AF65-F5344CB8AC3E}">
        <p14:creationId xmlns:p14="http://schemas.microsoft.com/office/powerpoint/2010/main" val="2619350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19</a:t>
            </a:fld>
            <a:endParaRPr lang="zh-CN" altLang="en-US"/>
          </a:p>
        </p:txBody>
      </p:sp>
    </p:spTree>
    <p:extLst>
      <p:ext uri="{BB962C8B-B14F-4D97-AF65-F5344CB8AC3E}">
        <p14:creationId xmlns:p14="http://schemas.microsoft.com/office/powerpoint/2010/main" val="207779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a:t>
            </a:fld>
            <a:endParaRPr lang="zh-CN" altLang="en-US"/>
          </a:p>
        </p:txBody>
      </p:sp>
    </p:spTree>
    <p:extLst>
      <p:ext uri="{BB962C8B-B14F-4D97-AF65-F5344CB8AC3E}">
        <p14:creationId xmlns:p14="http://schemas.microsoft.com/office/powerpoint/2010/main" val="3536408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20</a:t>
            </a:fld>
            <a:endParaRPr lang="zh-CN" altLang="en-US"/>
          </a:p>
        </p:txBody>
      </p:sp>
    </p:spTree>
    <p:extLst>
      <p:ext uri="{BB962C8B-B14F-4D97-AF65-F5344CB8AC3E}">
        <p14:creationId xmlns:p14="http://schemas.microsoft.com/office/powerpoint/2010/main" val="2800154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21</a:t>
            </a:fld>
            <a:endParaRPr lang="zh-CN" altLang="en-US"/>
          </a:p>
        </p:txBody>
      </p:sp>
    </p:spTree>
    <p:extLst>
      <p:ext uri="{BB962C8B-B14F-4D97-AF65-F5344CB8AC3E}">
        <p14:creationId xmlns:p14="http://schemas.microsoft.com/office/powerpoint/2010/main" val="4200165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22</a:t>
            </a:fld>
            <a:endParaRPr lang="zh-CN" altLang="en-US"/>
          </a:p>
        </p:txBody>
      </p:sp>
    </p:spTree>
    <p:extLst>
      <p:ext uri="{BB962C8B-B14F-4D97-AF65-F5344CB8AC3E}">
        <p14:creationId xmlns:p14="http://schemas.microsoft.com/office/powerpoint/2010/main" val="690748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23</a:t>
            </a:fld>
            <a:endParaRPr lang="zh-CN" altLang="en-US"/>
          </a:p>
        </p:txBody>
      </p:sp>
    </p:spTree>
    <p:extLst>
      <p:ext uri="{BB962C8B-B14F-4D97-AF65-F5344CB8AC3E}">
        <p14:creationId xmlns:p14="http://schemas.microsoft.com/office/powerpoint/2010/main" val="3650116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24</a:t>
            </a:fld>
            <a:endParaRPr lang="zh-CN" altLang="en-US"/>
          </a:p>
        </p:txBody>
      </p:sp>
    </p:spTree>
    <p:extLst>
      <p:ext uri="{BB962C8B-B14F-4D97-AF65-F5344CB8AC3E}">
        <p14:creationId xmlns:p14="http://schemas.microsoft.com/office/powerpoint/2010/main" val="2803709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25</a:t>
            </a:fld>
            <a:endParaRPr lang="zh-CN" altLang="en-US"/>
          </a:p>
        </p:txBody>
      </p:sp>
    </p:spTree>
    <p:extLst>
      <p:ext uri="{BB962C8B-B14F-4D97-AF65-F5344CB8AC3E}">
        <p14:creationId xmlns:p14="http://schemas.microsoft.com/office/powerpoint/2010/main" val="25862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3</a:t>
            </a:fld>
            <a:endParaRPr lang="zh-CN" altLang="en-US"/>
          </a:p>
        </p:txBody>
      </p:sp>
    </p:spTree>
    <p:extLst>
      <p:ext uri="{BB962C8B-B14F-4D97-AF65-F5344CB8AC3E}">
        <p14:creationId xmlns:p14="http://schemas.microsoft.com/office/powerpoint/2010/main" val="181831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4</a:t>
            </a:fld>
            <a:endParaRPr lang="zh-CN" altLang="en-US"/>
          </a:p>
        </p:txBody>
      </p:sp>
    </p:spTree>
    <p:extLst>
      <p:ext uri="{BB962C8B-B14F-4D97-AF65-F5344CB8AC3E}">
        <p14:creationId xmlns:p14="http://schemas.microsoft.com/office/powerpoint/2010/main" val="1758270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5</a:t>
            </a:fld>
            <a:endParaRPr lang="zh-CN" altLang="en-US"/>
          </a:p>
        </p:txBody>
      </p:sp>
    </p:spTree>
    <p:extLst>
      <p:ext uri="{BB962C8B-B14F-4D97-AF65-F5344CB8AC3E}">
        <p14:creationId xmlns:p14="http://schemas.microsoft.com/office/powerpoint/2010/main" val="3940354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6</a:t>
            </a:fld>
            <a:endParaRPr lang="zh-CN" altLang="en-US"/>
          </a:p>
        </p:txBody>
      </p:sp>
    </p:spTree>
    <p:extLst>
      <p:ext uri="{BB962C8B-B14F-4D97-AF65-F5344CB8AC3E}">
        <p14:creationId xmlns:p14="http://schemas.microsoft.com/office/powerpoint/2010/main" val="1433487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7</a:t>
            </a:fld>
            <a:endParaRPr lang="zh-CN" altLang="en-US"/>
          </a:p>
        </p:txBody>
      </p:sp>
    </p:spTree>
    <p:extLst>
      <p:ext uri="{BB962C8B-B14F-4D97-AF65-F5344CB8AC3E}">
        <p14:creationId xmlns:p14="http://schemas.microsoft.com/office/powerpoint/2010/main" val="9601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8</a:t>
            </a:fld>
            <a:endParaRPr lang="zh-CN" altLang="en-US"/>
          </a:p>
        </p:txBody>
      </p:sp>
    </p:spTree>
    <p:extLst>
      <p:ext uri="{BB962C8B-B14F-4D97-AF65-F5344CB8AC3E}">
        <p14:creationId xmlns:p14="http://schemas.microsoft.com/office/powerpoint/2010/main" val="1833257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7EE4EF-81E7-4427-995F-AB0B97F61480}" type="slidenum">
              <a:rPr lang="zh-CN" altLang="en-US" smtClean="0"/>
              <a:t>9</a:t>
            </a:fld>
            <a:endParaRPr lang="zh-CN" altLang="en-US"/>
          </a:p>
        </p:txBody>
      </p:sp>
    </p:spTree>
    <p:extLst>
      <p:ext uri="{BB962C8B-B14F-4D97-AF65-F5344CB8AC3E}">
        <p14:creationId xmlns:p14="http://schemas.microsoft.com/office/powerpoint/2010/main" val="2415082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5075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55415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48444"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148444"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359073"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359073"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111701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4"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874714"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12030"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12030"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064249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838299" y="2553258"/>
            <a:ext cx="2466516" cy="2466508"/>
          </a:xfrm>
          <a:custGeom>
            <a:avLst/>
            <a:gdLst>
              <a:gd name="connsiteX0" fmla="*/ 1233258 w 2466516"/>
              <a:gd name="connsiteY0" fmla="*/ 0 h 2466508"/>
              <a:gd name="connsiteX1" fmla="*/ 2466516 w 2466516"/>
              <a:gd name="connsiteY1" fmla="*/ 1233254 h 2466508"/>
              <a:gd name="connsiteX2" fmla="*/ 1233258 w 2466516"/>
              <a:gd name="connsiteY2" fmla="*/ 2466508 h 2466508"/>
              <a:gd name="connsiteX3" fmla="*/ 0 w 2466516"/>
              <a:gd name="connsiteY3" fmla="*/ 1233254 h 2466508"/>
              <a:gd name="connsiteX4" fmla="*/ 1233258 w 2466516"/>
              <a:gd name="connsiteY4" fmla="*/ 0 h 2466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16" h="2466508">
                <a:moveTo>
                  <a:pt x="1233258" y="0"/>
                </a:moveTo>
                <a:cubicBezTo>
                  <a:pt x="1914368" y="0"/>
                  <a:pt x="2466516" y="552147"/>
                  <a:pt x="2466516" y="1233254"/>
                </a:cubicBezTo>
                <a:cubicBezTo>
                  <a:pt x="2466516" y="1914361"/>
                  <a:pt x="1914368" y="2466508"/>
                  <a:pt x="1233258" y="2466508"/>
                </a:cubicBezTo>
                <a:cubicBezTo>
                  <a:pt x="552148" y="2466508"/>
                  <a:pt x="0" y="1914361"/>
                  <a:pt x="0" y="1233254"/>
                </a:cubicBezTo>
                <a:cubicBezTo>
                  <a:pt x="0" y="552147"/>
                  <a:pt x="552148" y="0"/>
                  <a:pt x="123325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722907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22"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6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6" y="2047260"/>
                </a:lnTo>
                <a:cubicBezTo>
                  <a:pt x="1152171"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67815"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6" y="0"/>
                  <a:pt x="1064506"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95509"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23201" y="2138763"/>
            <a:ext cx="2128677" cy="2128676"/>
          </a:xfrm>
          <a:custGeom>
            <a:avLst/>
            <a:gdLst>
              <a:gd name="connsiteX0" fmla="*/ 1064507 w 2128677"/>
              <a:gd name="connsiteY0" fmla="*/ 0 h 2128676"/>
              <a:gd name="connsiteX1" fmla="*/ 1261062 w 2128677"/>
              <a:gd name="connsiteY1" fmla="*/ 81417 h 2128676"/>
              <a:gd name="connsiteX2" fmla="*/ 2047261 w 2128677"/>
              <a:gd name="connsiteY2" fmla="*/ 867615 h 2128676"/>
              <a:gd name="connsiteX3" fmla="*/ 2047261 w 2128677"/>
              <a:gd name="connsiteY3" fmla="*/ 1260726 h 2128676"/>
              <a:gd name="connsiteX4" fmla="*/ 1260727 w 2128677"/>
              <a:gd name="connsiteY4" fmla="*/ 2047260 h 2128676"/>
              <a:gd name="connsiteX5" fmla="*/ 867616 w 2128677"/>
              <a:gd name="connsiteY5" fmla="*/ 2047260 h 2128676"/>
              <a:gd name="connsiteX6" fmla="*/ 81417 w 2128677"/>
              <a:gd name="connsiteY6" fmla="*/ 1261062 h 2128676"/>
              <a:gd name="connsiteX7" fmla="*/ 81417 w 2128677"/>
              <a:gd name="connsiteY7" fmla="*/ 867950 h 2128676"/>
              <a:gd name="connsiteX8" fmla="*/ 867951 w 2128677"/>
              <a:gd name="connsiteY8" fmla="*/ 81417 h 2128676"/>
              <a:gd name="connsiteX9" fmla="*/ 1064507 w 2128677"/>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7" h="2128676">
                <a:moveTo>
                  <a:pt x="1064507" y="0"/>
                </a:moveTo>
                <a:cubicBezTo>
                  <a:pt x="1135645" y="0"/>
                  <a:pt x="1206784" y="27139"/>
                  <a:pt x="1261062" y="81417"/>
                </a:cubicBezTo>
                <a:lnTo>
                  <a:pt x="2047261" y="867615"/>
                </a:lnTo>
                <a:cubicBezTo>
                  <a:pt x="2155816" y="976170"/>
                  <a:pt x="2155816" y="1152171"/>
                  <a:pt x="2047261" y="1260726"/>
                </a:cubicBezTo>
                <a:lnTo>
                  <a:pt x="1260727" y="2047260"/>
                </a:lnTo>
                <a:cubicBezTo>
                  <a:pt x="1152172" y="2155815"/>
                  <a:pt x="976171" y="2155815"/>
                  <a:pt x="867616" y="2047260"/>
                </a:cubicBezTo>
                <a:lnTo>
                  <a:pt x="81417" y="1261062"/>
                </a:lnTo>
                <a:cubicBezTo>
                  <a:pt x="-27138" y="1152507"/>
                  <a:pt x="-27138" y="976505"/>
                  <a:pt x="81417" y="867950"/>
                </a:cubicBezTo>
                <a:lnTo>
                  <a:pt x="867951" y="81417"/>
                </a:lnTo>
                <a:cubicBezTo>
                  <a:pt x="922229" y="27139"/>
                  <a:pt x="993368" y="0"/>
                  <a:pt x="106450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9548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526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292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058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533372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chemeClr val="bg1">
                  <a:alpha val="95000"/>
                </a:schemeClr>
              </a:gs>
              <a:gs pos="100000">
                <a:schemeClr val="bg1">
                  <a:lumMod val="95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3056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6" r:id="rId4"/>
    <p:sldLayoutId id="2147483665" r:id="rId5"/>
    <p:sldLayoutId id="2147483664" r:id="rId6"/>
    <p:sldLayoutId id="2147483663"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13.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notesSlide" Target="../notesSlides/notesSlide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Layout" Target="../slideLayouts/slideLayout2.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3762566" y="1124625"/>
            <a:ext cx="6266124" cy="4177838"/>
          </a:xfrm>
          <a:custGeom>
            <a:avLst/>
            <a:gdLst>
              <a:gd name="connsiteX0" fmla="*/ 3025302 w 6266124"/>
              <a:gd name="connsiteY0" fmla="*/ 0 h 4177838"/>
              <a:gd name="connsiteX1" fmla="*/ 3657601 w 6266124"/>
              <a:gd name="connsiteY1" fmla="*/ 350196 h 4177838"/>
              <a:gd name="connsiteX2" fmla="*/ 3784059 w 6266124"/>
              <a:gd name="connsiteY2" fmla="*/ 126460 h 4177838"/>
              <a:gd name="connsiteX3" fmla="*/ 3998068 w 6266124"/>
              <a:gd name="connsiteY3" fmla="*/ 77821 h 4177838"/>
              <a:gd name="connsiteX4" fmla="*/ 4260714 w 6266124"/>
              <a:gd name="connsiteY4" fmla="*/ 48638 h 4177838"/>
              <a:gd name="connsiteX5" fmla="*/ 6266124 w 6266124"/>
              <a:gd name="connsiteY5" fmla="*/ 1221500 h 4177838"/>
              <a:gd name="connsiteX6" fmla="*/ 4559282 w 6266124"/>
              <a:gd name="connsiteY6" fmla="*/ 4177838 h 4177838"/>
              <a:gd name="connsiteX7" fmla="*/ 0 w 6266124"/>
              <a:gd name="connsiteY7" fmla="*/ 1478604 h 4177838"/>
              <a:gd name="connsiteX8" fmla="*/ 184825 w 6266124"/>
              <a:gd name="connsiteY8" fmla="*/ 1177047 h 4177838"/>
              <a:gd name="connsiteX9" fmla="*/ 661480 w 6266124"/>
              <a:gd name="connsiteY9" fmla="*/ 778213 h 4177838"/>
              <a:gd name="connsiteX10" fmla="*/ 29183 w 6266124"/>
              <a:gd name="connsiteY10" fmla="*/ 408562 h 4177838"/>
              <a:gd name="connsiteX11" fmla="*/ 204280 w 6266124"/>
              <a:gd name="connsiteY11" fmla="*/ 175098 h 4177838"/>
              <a:gd name="connsiteX12" fmla="*/ 428017 w 6266124"/>
              <a:gd name="connsiteY12" fmla="*/ 48638 h 4177838"/>
              <a:gd name="connsiteX13" fmla="*/ 768485 w 6266124"/>
              <a:gd name="connsiteY13" fmla="*/ 77821 h 4177838"/>
              <a:gd name="connsiteX14" fmla="*/ 1254868 w 6266124"/>
              <a:gd name="connsiteY14" fmla="*/ 340468 h 4177838"/>
              <a:gd name="connsiteX15" fmla="*/ 1429965 w 6266124"/>
              <a:gd name="connsiteY15" fmla="*/ 136187 h 4177838"/>
              <a:gd name="connsiteX16" fmla="*/ 1682885 w 6266124"/>
              <a:gd name="connsiteY16" fmla="*/ 68094 h 4177838"/>
              <a:gd name="connsiteX17" fmla="*/ 1896893 w 6266124"/>
              <a:gd name="connsiteY17" fmla="*/ 48638 h 4177838"/>
              <a:gd name="connsiteX18" fmla="*/ 2558374 w 6266124"/>
              <a:gd name="connsiteY18" fmla="*/ 428017 h 4177838"/>
              <a:gd name="connsiteX19" fmla="*/ 2830749 w 6266124"/>
              <a:gd name="connsiteY19" fmla="*/ 233464 h 4177838"/>
              <a:gd name="connsiteX20" fmla="*/ 2947480 w 6266124"/>
              <a:gd name="connsiteY20" fmla="*/ 155643 h 4177838"/>
              <a:gd name="connsiteX0" fmla="*/ 3025302 w 6266124"/>
              <a:gd name="connsiteY0" fmla="*/ 0 h 4177838"/>
              <a:gd name="connsiteX1" fmla="*/ 3657601 w 6266124"/>
              <a:gd name="connsiteY1" fmla="*/ 350196 h 4177838"/>
              <a:gd name="connsiteX2" fmla="*/ 3784059 w 6266124"/>
              <a:gd name="connsiteY2" fmla="*/ 126460 h 4177838"/>
              <a:gd name="connsiteX3" fmla="*/ 3998068 w 6266124"/>
              <a:gd name="connsiteY3" fmla="*/ 77821 h 4177838"/>
              <a:gd name="connsiteX4" fmla="*/ 4260714 w 6266124"/>
              <a:gd name="connsiteY4" fmla="*/ 48638 h 4177838"/>
              <a:gd name="connsiteX5" fmla="*/ 6266124 w 6266124"/>
              <a:gd name="connsiteY5" fmla="*/ 1221500 h 4177838"/>
              <a:gd name="connsiteX6" fmla="*/ 4559282 w 6266124"/>
              <a:gd name="connsiteY6" fmla="*/ 4177838 h 4177838"/>
              <a:gd name="connsiteX7" fmla="*/ 0 w 6266124"/>
              <a:gd name="connsiteY7" fmla="*/ 1478604 h 4177838"/>
              <a:gd name="connsiteX8" fmla="*/ 184825 w 6266124"/>
              <a:gd name="connsiteY8" fmla="*/ 1177047 h 4177838"/>
              <a:gd name="connsiteX9" fmla="*/ 661480 w 6266124"/>
              <a:gd name="connsiteY9" fmla="*/ 778213 h 4177838"/>
              <a:gd name="connsiteX10" fmla="*/ 29183 w 6266124"/>
              <a:gd name="connsiteY10" fmla="*/ 408562 h 4177838"/>
              <a:gd name="connsiteX11" fmla="*/ 204280 w 6266124"/>
              <a:gd name="connsiteY11" fmla="*/ 175098 h 4177838"/>
              <a:gd name="connsiteX12" fmla="*/ 428017 w 6266124"/>
              <a:gd name="connsiteY12" fmla="*/ 48638 h 4177838"/>
              <a:gd name="connsiteX13" fmla="*/ 768485 w 6266124"/>
              <a:gd name="connsiteY13" fmla="*/ 77821 h 4177838"/>
              <a:gd name="connsiteX14" fmla="*/ 1254868 w 6266124"/>
              <a:gd name="connsiteY14" fmla="*/ 340468 h 4177838"/>
              <a:gd name="connsiteX15" fmla="*/ 1429965 w 6266124"/>
              <a:gd name="connsiteY15" fmla="*/ 136187 h 4177838"/>
              <a:gd name="connsiteX16" fmla="*/ 1682885 w 6266124"/>
              <a:gd name="connsiteY16" fmla="*/ 68094 h 4177838"/>
              <a:gd name="connsiteX17" fmla="*/ 1896893 w 6266124"/>
              <a:gd name="connsiteY17" fmla="*/ 48638 h 4177838"/>
              <a:gd name="connsiteX18" fmla="*/ 2558374 w 6266124"/>
              <a:gd name="connsiteY18" fmla="*/ 428017 h 4177838"/>
              <a:gd name="connsiteX19" fmla="*/ 2830749 w 6266124"/>
              <a:gd name="connsiteY19" fmla="*/ 233464 h 4177838"/>
              <a:gd name="connsiteX20" fmla="*/ 2741740 w 6266124"/>
              <a:gd name="connsiteY20" fmla="*/ 106113 h 4177838"/>
              <a:gd name="connsiteX21" fmla="*/ 3025302 w 6266124"/>
              <a:gd name="connsiteY21" fmla="*/ 0 h 4177838"/>
              <a:gd name="connsiteX0" fmla="*/ 3025302 w 6266124"/>
              <a:gd name="connsiteY0" fmla="*/ 0 h 4177838"/>
              <a:gd name="connsiteX1" fmla="*/ 3657601 w 6266124"/>
              <a:gd name="connsiteY1" fmla="*/ 350196 h 4177838"/>
              <a:gd name="connsiteX2" fmla="*/ 3784059 w 6266124"/>
              <a:gd name="connsiteY2" fmla="*/ 126460 h 4177838"/>
              <a:gd name="connsiteX3" fmla="*/ 3998068 w 6266124"/>
              <a:gd name="connsiteY3" fmla="*/ 77821 h 4177838"/>
              <a:gd name="connsiteX4" fmla="*/ 4260714 w 6266124"/>
              <a:gd name="connsiteY4" fmla="*/ 48638 h 4177838"/>
              <a:gd name="connsiteX5" fmla="*/ 6266124 w 6266124"/>
              <a:gd name="connsiteY5" fmla="*/ 1221500 h 4177838"/>
              <a:gd name="connsiteX6" fmla="*/ 4559282 w 6266124"/>
              <a:gd name="connsiteY6" fmla="*/ 4177838 h 4177838"/>
              <a:gd name="connsiteX7" fmla="*/ 0 w 6266124"/>
              <a:gd name="connsiteY7" fmla="*/ 1478604 h 4177838"/>
              <a:gd name="connsiteX8" fmla="*/ 184825 w 6266124"/>
              <a:gd name="connsiteY8" fmla="*/ 1177047 h 4177838"/>
              <a:gd name="connsiteX9" fmla="*/ 661480 w 6266124"/>
              <a:gd name="connsiteY9" fmla="*/ 778213 h 4177838"/>
              <a:gd name="connsiteX10" fmla="*/ 29183 w 6266124"/>
              <a:gd name="connsiteY10" fmla="*/ 408562 h 4177838"/>
              <a:gd name="connsiteX11" fmla="*/ 204280 w 6266124"/>
              <a:gd name="connsiteY11" fmla="*/ 175098 h 4177838"/>
              <a:gd name="connsiteX12" fmla="*/ 428017 w 6266124"/>
              <a:gd name="connsiteY12" fmla="*/ 48638 h 4177838"/>
              <a:gd name="connsiteX13" fmla="*/ 768485 w 6266124"/>
              <a:gd name="connsiteY13" fmla="*/ 77821 h 4177838"/>
              <a:gd name="connsiteX14" fmla="*/ 1254868 w 6266124"/>
              <a:gd name="connsiteY14" fmla="*/ 340468 h 4177838"/>
              <a:gd name="connsiteX15" fmla="*/ 1429965 w 6266124"/>
              <a:gd name="connsiteY15" fmla="*/ 136187 h 4177838"/>
              <a:gd name="connsiteX16" fmla="*/ 1682885 w 6266124"/>
              <a:gd name="connsiteY16" fmla="*/ 68094 h 4177838"/>
              <a:gd name="connsiteX17" fmla="*/ 1896893 w 6266124"/>
              <a:gd name="connsiteY17" fmla="*/ 48638 h 4177838"/>
              <a:gd name="connsiteX18" fmla="*/ 2558374 w 6266124"/>
              <a:gd name="connsiteY18" fmla="*/ 428017 h 4177838"/>
              <a:gd name="connsiteX19" fmla="*/ 2544999 w 6266124"/>
              <a:gd name="connsiteY19" fmla="*/ 145834 h 4177838"/>
              <a:gd name="connsiteX20" fmla="*/ 2741740 w 6266124"/>
              <a:gd name="connsiteY20" fmla="*/ 106113 h 4177838"/>
              <a:gd name="connsiteX21" fmla="*/ 3025302 w 6266124"/>
              <a:gd name="connsiteY21" fmla="*/ 0 h 4177838"/>
              <a:gd name="connsiteX0" fmla="*/ 3025302 w 6266124"/>
              <a:gd name="connsiteY0" fmla="*/ 0 h 4177838"/>
              <a:gd name="connsiteX1" fmla="*/ 3657601 w 6266124"/>
              <a:gd name="connsiteY1" fmla="*/ 350196 h 4177838"/>
              <a:gd name="connsiteX2" fmla="*/ 3784059 w 6266124"/>
              <a:gd name="connsiteY2" fmla="*/ 126460 h 4177838"/>
              <a:gd name="connsiteX3" fmla="*/ 3998068 w 6266124"/>
              <a:gd name="connsiteY3" fmla="*/ 77821 h 4177838"/>
              <a:gd name="connsiteX4" fmla="*/ 4260714 w 6266124"/>
              <a:gd name="connsiteY4" fmla="*/ 48638 h 4177838"/>
              <a:gd name="connsiteX5" fmla="*/ 6266124 w 6266124"/>
              <a:gd name="connsiteY5" fmla="*/ 1221500 h 4177838"/>
              <a:gd name="connsiteX6" fmla="*/ 4559282 w 6266124"/>
              <a:gd name="connsiteY6" fmla="*/ 4177838 h 4177838"/>
              <a:gd name="connsiteX7" fmla="*/ 0 w 6266124"/>
              <a:gd name="connsiteY7" fmla="*/ 1478604 h 4177838"/>
              <a:gd name="connsiteX8" fmla="*/ 184825 w 6266124"/>
              <a:gd name="connsiteY8" fmla="*/ 1177047 h 4177838"/>
              <a:gd name="connsiteX9" fmla="*/ 661480 w 6266124"/>
              <a:gd name="connsiteY9" fmla="*/ 778213 h 4177838"/>
              <a:gd name="connsiteX10" fmla="*/ 29183 w 6266124"/>
              <a:gd name="connsiteY10" fmla="*/ 408562 h 4177838"/>
              <a:gd name="connsiteX11" fmla="*/ 204280 w 6266124"/>
              <a:gd name="connsiteY11" fmla="*/ 175098 h 4177838"/>
              <a:gd name="connsiteX12" fmla="*/ 428017 w 6266124"/>
              <a:gd name="connsiteY12" fmla="*/ 48638 h 4177838"/>
              <a:gd name="connsiteX13" fmla="*/ 768485 w 6266124"/>
              <a:gd name="connsiteY13" fmla="*/ 77821 h 4177838"/>
              <a:gd name="connsiteX14" fmla="*/ 1254868 w 6266124"/>
              <a:gd name="connsiteY14" fmla="*/ 340468 h 4177838"/>
              <a:gd name="connsiteX15" fmla="*/ 1429965 w 6266124"/>
              <a:gd name="connsiteY15" fmla="*/ 136187 h 4177838"/>
              <a:gd name="connsiteX16" fmla="*/ 1682885 w 6266124"/>
              <a:gd name="connsiteY16" fmla="*/ 68094 h 4177838"/>
              <a:gd name="connsiteX17" fmla="*/ 1896893 w 6266124"/>
              <a:gd name="connsiteY17" fmla="*/ 48638 h 4177838"/>
              <a:gd name="connsiteX18" fmla="*/ 2520274 w 6266124"/>
              <a:gd name="connsiteY18" fmla="*/ 424207 h 4177838"/>
              <a:gd name="connsiteX19" fmla="*/ 2544999 w 6266124"/>
              <a:gd name="connsiteY19" fmla="*/ 145834 h 4177838"/>
              <a:gd name="connsiteX20" fmla="*/ 2741740 w 6266124"/>
              <a:gd name="connsiteY20" fmla="*/ 106113 h 4177838"/>
              <a:gd name="connsiteX21" fmla="*/ 3025302 w 6266124"/>
              <a:gd name="connsiteY21" fmla="*/ 0 h 417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66124" h="4177838">
                <a:moveTo>
                  <a:pt x="3025302" y="0"/>
                </a:moveTo>
                <a:lnTo>
                  <a:pt x="3657601" y="350196"/>
                </a:lnTo>
                <a:lnTo>
                  <a:pt x="3784059" y="126460"/>
                </a:lnTo>
                <a:lnTo>
                  <a:pt x="3998068" y="77821"/>
                </a:lnTo>
                <a:lnTo>
                  <a:pt x="4260714" y="48638"/>
                </a:lnTo>
                <a:lnTo>
                  <a:pt x="6266124" y="1221500"/>
                </a:lnTo>
                <a:lnTo>
                  <a:pt x="4559282" y="4177838"/>
                </a:lnTo>
                <a:lnTo>
                  <a:pt x="0" y="1478604"/>
                </a:lnTo>
                <a:lnTo>
                  <a:pt x="184825" y="1177047"/>
                </a:lnTo>
                <a:lnTo>
                  <a:pt x="661480" y="778213"/>
                </a:lnTo>
                <a:lnTo>
                  <a:pt x="29183" y="408562"/>
                </a:lnTo>
                <a:lnTo>
                  <a:pt x="204280" y="175098"/>
                </a:lnTo>
                <a:lnTo>
                  <a:pt x="428017" y="48638"/>
                </a:lnTo>
                <a:lnTo>
                  <a:pt x="768485" y="77821"/>
                </a:lnTo>
                <a:lnTo>
                  <a:pt x="1254868" y="340468"/>
                </a:lnTo>
                <a:lnTo>
                  <a:pt x="1429965" y="136187"/>
                </a:lnTo>
                <a:lnTo>
                  <a:pt x="1682885" y="68094"/>
                </a:lnTo>
                <a:lnTo>
                  <a:pt x="1896893" y="48638"/>
                </a:lnTo>
                <a:lnTo>
                  <a:pt x="2520274" y="424207"/>
                </a:lnTo>
                <a:lnTo>
                  <a:pt x="2544999" y="145834"/>
                </a:lnTo>
                <a:lnTo>
                  <a:pt x="2741740" y="106113"/>
                </a:lnTo>
                <a:cubicBezTo>
                  <a:pt x="2767681" y="54232"/>
                  <a:pt x="2999361" y="51881"/>
                  <a:pt x="3025302" y="0"/>
                </a:cubicBez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0" name="矩形 24"/>
          <p:cNvSpPr/>
          <p:nvPr/>
        </p:nvSpPr>
        <p:spPr>
          <a:xfrm rot="1800000">
            <a:off x="5319323" y="5063429"/>
            <a:ext cx="2360000" cy="1217916"/>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 name="connsiteX0" fmla="*/ 0 w 2215187"/>
              <a:gd name="connsiteY0" fmla="*/ 888512 h 896745"/>
              <a:gd name="connsiteX1" fmla="*/ 14947 w 2215187"/>
              <a:gd name="connsiteY1" fmla="*/ 0 h 896745"/>
              <a:gd name="connsiteX2" fmla="*/ 1260802 w 2215187"/>
              <a:gd name="connsiteY2" fmla="*/ 6092 h 896745"/>
              <a:gd name="connsiteX3" fmla="*/ 2215187 w 2215187"/>
              <a:gd name="connsiteY3" fmla="*/ 10588 h 896745"/>
              <a:gd name="connsiteX4" fmla="*/ 2215187 w 2215187"/>
              <a:gd name="connsiteY4" fmla="*/ 896745 h 896745"/>
              <a:gd name="connsiteX5" fmla="*/ 0 w 2215187"/>
              <a:gd name="connsiteY5" fmla="*/ 888512 h 896745"/>
              <a:gd name="connsiteX0" fmla="*/ 0 w 2215187"/>
              <a:gd name="connsiteY0" fmla="*/ 882420 h 890653"/>
              <a:gd name="connsiteX1" fmla="*/ 1260802 w 2215187"/>
              <a:gd name="connsiteY1" fmla="*/ 0 h 890653"/>
              <a:gd name="connsiteX2" fmla="*/ 2215187 w 2215187"/>
              <a:gd name="connsiteY2" fmla="*/ 4496 h 890653"/>
              <a:gd name="connsiteX3" fmla="*/ 2215187 w 2215187"/>
              <a:gd name="connsiteY3" fmla="*/ 890653 h 890653"/>
              <a:gd name="connsiteX4" fmla="*/ 0 w 2215187"/>
              <a:gd name="connsiteY4" fmla="*/ 882420 h 890653"/>
              <a:gd name="connsiteX0" fmla="*/ 0 w 2215187"/>
              <a:gd name="connsiteY0" fmla="*/ 882420 h 890653"/>
              <a:gd name="connsiteX1" fmla="*/ 1260802 w 2215187"/>
              <a:gd name="connsiteY1" fmla="*/ 0 h 890653"/>
              <a:gd name="connsiteX2" fmla="*/ 2215187 w 2215187"/>
              <a:gd name="connsiteY2" fmla="*/ 4496 h 890653"/>
              <a:gd name="connsiteX3" fmla="*/ 2215187 w 2215187"/>
              <a:gd name="connsiteY3" fmla="*/ 890653 h 890653"/>
              <a:gd name="connsiteX4" fmla="*/ 156627 w 2215187"/>
              <a:gd name="connsiteY4" fmla="*/ 881926 h 890653"/>
              <a:gd name="connsiteX5" fmla="*/ 0 w 2215187"/>
              <a:gd name="connsiteY5" fmla="*/ 882420 h 890653"/>
              <a:gd name="connsiteX0" fmla="*/ 0 w 2058560"/>
              <a:gd name="connsiteY0" fmla="*/ 881926 h 890653"/>
              <a:gd name="connsiteX1" fmla="*/ 1104175 w 2058560"/>
              <a:gd name="connsiteY1" fmla="*/ 0 h 890653"/>
              <a:gd name="connsiteX2" fmla="*/ 2058560 w 2058560"/>
              <a:gd name="connsiteY2" fmla="*/ 4496 h 890653"/>
              <a:gd name="connsiteX3" fmla="*/ 2058560 w 2058560"/>
              <a:gd name="connsiteY3" fmla="*/ 890653 h 890653"/>
              <a:gd name="connsiteX4" fmla="*/ 0 w 2058560"/>
              <a:gd name="connsiteY4" fmla="*/ 881926 h 890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8560" h="890653">
                <a:moveTo>
                  <a:pt x="0" y="881926"/>
                </a:moveTo>
                <a:lnTo>
                  <a:pt x="1104175" y="0"/>
                </a:lnTo>
                <a:lnTo>
                  <a:pt x="2058560" y="4496"/>
                </a:lnTo>
                <a:lnTo>
                  <a:pt x="2058560" y="890653"/>
                </a:lnTo>
                <a:lnTo>
                  <a:pt x="0" y="88192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 name="文本框 1"/>
          <p:cNvSpPr txBox="1"/>
          <p:nvPr/>
        </p:nvSpPr>
        <p:spPr>
          <a:xfrm>
            <a:off x="3554569" y="525859"/>
            <a:ext cx="4923143" cy="264687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smtClean="0">
                <a:ln>
                  <a:noFill/>
                </a:ln>
                <a:gradFill flip="none" rotWithShape="1">
                  <a:gsLst>
                    <a:gs pos="0">
                      <a:srgbClr val="159857"/>
                    </a:gs>
                    <a:gs pos="100000">
                      <a:srgbClr val="155798"/>
                    </a:gs>
                  </a:gsLst>
                  <a:lin ang="2700000" scaled="1"/>
                  <a:tileRect/>
                </a:gradFill>
                <a:effectLst/>
                <a:uLnTx/>
                <a:uFillTx/>
                <a:latin typeface="Arial"/>
                <a:ea typeface="微软雅黑"/>
                <a:cs typeface="+mn-cs"/>
              </a:rPr>
              <a:t>2020</a:t>
            </a:r>
            <a:endParaRPr kumimoji="0" lang="zh-CN" altLang="en-US" sz="16600" b="0" i="0" u="none" strike="noStrike" kern="1200" cap="none" spc="0" normalizeH="0" baseline="0" noProof="0" dirty="0" smtClean="0">
              <a:ln>
                <a:noFill/>
              </a:ln>
              <a:gradFill flip="none" rotWithShape="1">
                <a:gsLst>
                  <a:gs pos="0">
                    <a:srgbClr val="159857"/>
                  </a:gs>
                  <a:gs pos="100000">
                    <a:srgbClr val="155798"/>
                  </a:gs>
                </a:gsLst>
                <a:lin ang="2700000" scaled="1"/>
                <a:tileRect/>
              </a:gradFill>
              <a:effectLst/>
              <a:uLnTx/>
              <a:uFillTx/>
              <a:latin typeface="Arial"/>
              <a:ea typeface="微软雅黑"/>
              <a:cs typeface="+mn-cs"/>
            </a:endParaRPr>
          </a:p>
        </p:txBody>
      </p:sp>
      <p:sp>
        <p:nvSpPr>
          <p:cNvPr id="4" name="矩形 24"/>
          <p:cNvSpPr/>
          <p:nvPr/>
        </p:nvSpPr>
        <p:spPr>
          <a:xfrm rot="1800000">
            <a:off x="8935912" y="1124123"/>
            <a:ext cx="1353657" cy="538862"/>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grpSp>
        <p:nvGrpSpPr>
          <p:cNvPr id="24" name="组合 23"/>
          <p:cNvGrpSpPr/>
          <p:nvPr/>
        </p:nvGrpSpPr>
        <p:grpSpPr>
          <a:xfrm>
            <a:off x="8703836" y="753387"/>
            <a:ext cx="560642" cy="560962"/>
            <a:chOff x="8783696" y="1090613"/>
            <a:chExt cx="560642" cy="560962"/>
          </a:xfrm>
        </p:grpSpPr>
        <p:sp>
          <p:nvSpPr>
            <p:cNvPr id="5" name="Oval 3"/>
            <p:cNvSpPr/>
            <p:nvPr/>
          </p:nvSpPr>
          <p:spPr>
            <a:xfrm>
              <a:off x="8783696" y="1090613"/>
              <a:ext cx="560642" cy="56096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Oval 3"/>
            <p:cNvSpPr/>
            <p:nvPr/>
          </p:nvSpPr>
          <p:spPr>
            <a:xfrm>
              <a:off x="8859264" y="1159031"/>
              <a:ext cx="409507" cy="40974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9" name="组合 8"/>
          <p:cNvGrpSpPr/>
          <p:nvPr/>
        </p:nvGrpSpPr>
        <p:grpSpPr>
          <a:xfrm>
            <a:off x="5058296" y="5147093"/>
            <a:ext cx="1944914" cy="493486"/>
            <a:chOff x="9236756" y="5597948"/>
            <a:chExt cx="1944914" cy="493486"/>
          </a:xfrm>
        </p:grpSpPr>
        <p:sp>
          <p:nvSpPr>
            <p:cNvPr id="7" name="圆角矩形 6"/>
            <p:cNvSpPr/>
            <p:nvPr/>
          </p:nvSpPr>
          <p:spPr>
            <a:xfrm>
              <a:off x="9236756" y="5597948"/>
              <a:ext cx="1944914" cy="493486"/>
            </a:xfrm>
            <a:prstGeom prst="roundRect">
              <a:avLst>
                <a:gd name="adj" fmla="val 50000"/>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smtClean="0">
                <a:ln>
                  <a:noFill/>
                </a:ln>
                <a:solidFill>
                  <a:prstClr val="black">
                    <a:lumMod val="75000"/>
                    <a:lumOff val="25000"/>
                  </a:prstClr>
                </a:solidFill>
                <a:effectLst/>
                <a:uLnTx/>
                <a:uFillTx/>
                <a:latin typeface="Arial"/>
                <a:ea typeface="微软雅黑"/>
                <a:cs typeface="+mn-cs"/>
              </a:endParaRPr>
            </a:p>
          </p:txBody>
        </p:sp>
        <p:sp>
          <p:nvSpPr>
            <p:cNvPr id="8" name="文本框 7"/>
            <p:cNvSpPr txBox="1"/>
            <p:nvPr/>
          </p:nvSpPr>
          <p:spPr>
            <a:xfrm>
              <a:off x="9344338" y="5675414"/>
              <a:ext cx="1729750"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汇报人：</a:t>
              </a:r>
              <a:r>
                <a:rPr kumimoji="0" lang="en-US" altLang="zh-CN" sz="1600" b="0"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XXX</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grpSp>
      <p:sp>
        <p:nvSpPr>
          <p:cNvPr id="22" name="文本框 21"/>
          <p:cNvSpPr txBox="1"/>
          <p:nvPr/>
        </p:nvSpPr>
        <p:spPr>
          <a:xfrm>
            <a:off x="1846785" y="3479570"/>
            <a:ext cx="7991696"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prstClr val="black"/>
                </a:solidFill>
                <a:effectLst/>
                <a:uLnTx/>
                <a:uFillTx/>
                <a:latin typeface="微软雅黑"/>
                <a:ea typeface="微软雅黑"/>
                <a:cs typeface="+mn-cs"/>
              </a:rPr>
              <a:t>极简约长阴影商务汇报</a:t>
            </a:r>
            <a:r>
              <a:rPr kumimoji="0" lang="en-US" altLang="zh-CN" sz="4800" b="0" i="0" u="none" strike="noStrike" kern="1200" cap="none" spc="0" normalizeH="0" baseline="0" noProof="0" dirty="0" smtClean="0">
                <a:ln>
                  <a:noFill/>
                </a:ln>
                <a:solidFill>
                  <a:prstClr val="black"/>
                </a:solidFill>
                <a:effectLst/>
                <a:uLnTx/>
                <a:uFillTx/>
                <a:latin typeface="微软雅黑"/>
                <a:ea typeface="微软雅黑"/>
                <a:cs typeface="+mn-cs"/>
              </a:rPr>
              <a:t>PPT</a:t>
            </a:r>
            <a:endParaRPr kumimoji="0" lang="zh-CN" altLang="en-US" sz="48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23" name="文本框 22"/>
          <p:cNvSpPr txBox="1"/>
          <p:nvPr/>
        </p:nvSpPr>
        <p:spPr>
          <a:xfrm>
            <a:off x="2720759" y="4332199"/>
            <a:ext cx="6510788"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69879641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0" grpId="0" animBg="1"/>
      <p:bldP spid="2" grpId="0"/>
      <p:bldP spid="4" grpId="0" animBg="1"/>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1800000">
            <a:off x="4722689" y="2477598"/>
            <a:ext cx="2791069" cy="188810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0" name="矩形 29"/>
          <p:cNvSpPr/>
          <p:nvPr/>
        </p:nvSpPr>
        <p:spPr>
          <a:xfrm rot="1800000">
            <a:off x="7112388" y="2477598"/>
            <a:ext cx="2791069" cy="188810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1" name="矩形 30"/>
          <p:cNvSpPr/>
          <p:nvPr/>
        </p:nvSpPr>
        <p:spPr>
          <a:xfrm rot="1800000">
            <a:off x="9525441" y="2477597"/>
            <a:ext cx="2791069" cy="188810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8" name="矩形 27"/>
          <p:cNvSpPr/>
          <p:nvPr/>
        </p:nvSpPr>
        <p:spPr>
          <a:xfrm rot="1800000">
            <a:off x="2284696" y="2477598"/>
            <a:ext cx="2791069" cy="188810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54" name="组合 53"/>
          <p:cNvGrpSpPr/>
          <p:nvPr/>
        </p:nvGrpSpPr>
        <p:grpSpPr>
          <a:xfrm>
            <a:off x="1583727" y="1837200"/>
            <a:ext cx="1828800" cy="1828800"/>
            <a:chOff x="1583727" y="1837200"/>
            <a:chExt cx="1828800" cy="1828800"/>
          </a:xfrm>
        </p:grpSpPr>
        <p:sp>
          <p:nvSpPr>
            <p:cNvPr id="23" name="椭圆 22"/>
            <p:cNvSpPr/>
            <p:nvPr/>
          </p:nvSpPr>
          <p:spPr>
            <a:xfrm>
              <a:off x="1583727" y="1837200"/>
              <a:ext cx="1828800" cy="182880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solidFill>
              </a:endParaRPr>
            </a:p>
          </p:txBody>
        </p:sp>
        <p:sp>
          <p:nvSpPr>
            <p:cNvPr id="24" name="弧形 23"/>
            <p:cNvSpPr/>
            <p:nvPr/>
          </p:nvSpPr>
          <p:spPr>
            <a:xfrm>
              <a:off x="1583727" y="1837200"/>
              <a:ext cx="1828800" cy="1828800"/>
            </a:xfrm>
            <a:prstGeom prst="arc">
              <a:avLst>
                <a:gd name="adj1" fmla="val 16200000"/>
                <a:gd name="adj2" fmla="val 9327439"/>
              </a:avLst>
            </a:prstGeom>
            <a:noFill/>
            <a:ln w="101600">
              <a:gradFill>
                <a:gsLst>
                  <a:gs pos="0">
                    <a:srgbClr val="155798">
                      <a:alpha val="90000"/>
                    </a:srgbClr>
                  </a:gs>
                  <a:gs pos="100000">
                    <a:srgbClr val="159857">
                      <a:alpha val="9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椭圆 24"/>
            <p:cNvSpPr/>
            <p:nvPr/>
          </p:nvSpPr>
          <p:spPr>
            <a:xfrm>
              <a:off x="1782391" y="2035864"/>
              <a:ext cx="1431472" cy="1431472"/>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400" dirty="0" smtClean="0">
                  <a:solidFill>
                    <a:schemeClr val="bg1"/>
                  </a:solidFill>
                </a:rPr>
                <a:t>65%</a:t>
              </a:r>
              <a:endParaRPr lang="en-US" sz="2400" dirty="0">
                <a:solidFill>
                  <a:schemeClr val="bg1"/>
                </a:solidFill>
              </a:endParaRPr>
            </a:p>
          </p:txBody>
        </p:sp>
      </p:grpSp>
      <p:grpSp>
        <p:nvGrpSpPr>
          <p:cNvPr id="57" name="组合 56"/>
          <p:cNvGrpSpPr/>
          <p:nvPr/>
        </p:nvGrpSpPr>
        <p:grpSpPr>
          <a:xfrm>
            <a:off x="8804872" y="1837200"/>
            <a:ext cx="1828800" cy="1828800"/>
            <a:chOff x="8804872" y="1837200"/>
            <a:chExt cx="1828800" cy="1828800"/>
          </a:xfrm>
        </p:grpSpPr>
        <p:sp>
          <p:nvSpPr>
            <p:cNvPr id="18" name="椭圆 17"/>
            <p:cNvSpPr/>
            <p:nvPr/>
          </p:nvSpPr>
          <p:spPr>
            <a:xfrm>
              <a:off x="8804872" y="1837200"/>
              <a:ext cx="1828800" cy="182880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solidFill>
              </a:endParaRPr>
            </a:p>
          </p:txBody>
        </p:sp>
        <p:sp>
          <p:nvSpPr>
            <p:cNvPr id="19" name="弧形 18"/>
            <p:cNvSpPr/>
            <p:nvPr/>
          </p:nvSpPr>
          <p:spPr>
            <a:xfrm>
              <a:off x="8804872" y="1837200"/>
              <a:ext cx="1828800" cy="1828800"/>
            </a:xfrm>
            <a:prstGeom prst="arc">
              <a:avLst>
                <a:gd name="adj1" fmla="val 16200000"/>
                <a:gd name="adj2" fmla="val 2556060"/>
              </a:avLst>
            </a:prstGeom>
            <a:noFill/>
            <a:ln w="101600">
              <a:gradFill>
                <a:gsLst>
                  <a:gs pos="0">
                    <a:srgbClr val="155798">
                      <a:alpha val="90000"/>
                    </a:srgbClr>
                  </a:gs>
                  <a:gs pos="100000">
                    <a:srgbClr val="159857">
                      <a:alpha val="9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椭圆 19"/>
            <p:cNvSpPr/>
            <p:nvPr/>
          </p:nvSpPr>
          <p:spPr>
            <a:xfrm>
              <a:off x="9003536" y="2035864"/>
              <a:ext cx="1431472" cy="1431472"/>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400">
                  <a:solidFill>
                    <a:schemeClr val="bg1"/>
                  </a:solidFill>
                </a:rPr>
                <a:t>45%</a:t>
              </a:r>
            </a:p>
          </p:txBody>
        </p:sp>
      </p:grpSp>
      <p:grpSp>
        <p:nvGrpSpPr>
          <p:cNvPr id="55" name="组合 54"/>
          <p:cNvGrpSpPr/>
          <p:nvPr/>
        </p:nvGrpSpPr>
        <p:grpSpPr>
          <a:xfrm>
            <a:off x="3990775" y="1837200"/>
            <a:ext cx="1828800" cy="1828800"/>
            <a:chOff x="3990775" y="1837200"/>
            <a:chExt cx="1828800" cy="1828800"/>
          </a:xfrm>
        </p:grpSpPr>
        <p:sp>
          <p:nvSpPr>
            <p:cNvPr id="13" name="椭圆 12"/>
            <p:cNvSpPr/>
            <p:nvPr/>
          </p:nvSpPr>
          <p:spPr>
            <a:xfrm>
              <a:off x="3990775" y="1837200"/>
              <a:ext cx="1828800" cy="182880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solidFill>
              </a:endParaRPr>
            </a:p>
          </p:txBody>
        </p:sp>
        <p:sp>
          <p:nvSpPr>
            <p:cNvPr id="14" name="弧形 13"/>
            <p:cNvSpPr/>
            <p:nvPr/>
          </p:nvSpPr>
          <p:spPr>
            <a:xfrm>
              <a:off x="3990775" y="1837200"/>
              <a:ext cx="1828800" cy="1828800"/>
            </a:xfrm>
            <a:prstGeom prst="arc">
              <a:avLst>
                <a:gd name="adj1" fmla="val 16200000"/>
                <a:gd name="adj2" fmla="val 19823153"/>
              </a:avLst>
            </a:prstGeom>
            <a:noFill/>
            <a:ln w="101600">
              <a:gradFill>
                <a:gsLst>
                  <a:gs pos="0">
                    <a:srgbClr val="155798">
                      <a:alpha val="90000"/>
                    </a:srgbClr>
                  </a:gs>
                  <a:gs pos="100000">
                    <a:srgbClr val="159857">
                      <a:alpha val="9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椭圆 14"/>
            <p:cNvSpPr/>
            <p:nvPr/>
          </p:nvSpPr>
          <p:spPr>
            <a:xfrm>
              <a:off x="4189439" y="2035864"/>
              <a:ext cx="1431472" cy="1431472"/>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400" dirty="0">
                  <a:solidFill>
                    <a:schemeClr val="bg1"/>
                  </a:solidFill>
                </a:rPr>
                <a:t>20%</a:t>
              </a:r>
            </a:p>
          </p:txBody>
        </p:sp>
      </p:grpSp>
      <p:grpSp>
        <p:nvGrpSpPr>
          <p:cNvPr id="56" name="组合 55"/>
          <p:cNvGrpSpPr/>
          <p:nvPr/>
        </p:nvGrpSpPr>
        <p:grpSpPr>
          <a:xfrm>
            <a:off x="6397823" y="1837200"/>
            <a:ext cx="1828800" cy="1828800"/>
            <a:chOff x="6397823" y="1837200"/>
            <a:chExt cx="1828800" cy="1828800"/>
          </a:xfrm>
        </p:grpSpPr>
        <p:sp>
          <p:nvSpPr>
            <p:cNvPr id="8" name="椭圆 7"/>
            <p:cNvSpPr/>
            <p:nvPr/>
          </p:nvSpPr>
          <p:spPr>
            <a:xfrm>
              <a:off x="6397823" y="1837200"/>
              <a:ext cx="1828800" cy="182880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solidFill>
              </a:endParaRPr>
            </a:p>
          </p:txBody>
        </p:sp>
        <p:sp>
          <p:nvSpPr>
            <p:cNvPr id="9" name="弧形 8"/>
            <p:cNvSpPr/>
            <p:nvPr/>
          </p:nvSpPr>
          <p:spPr>
            <a:xfrm>
              <a:off x="6397823" y="1837200"/>
              <a:ext cx="1828800" cy="1828800"/>
            </a:xfrm>
            <a:prstGeom prst="arc">
              <a:avLst>
                <a:gd name="adj1" fmla="val 16200000"/>
                <a:gd name="adj2" fmla="val 13125984"/>
              </a:avLst>
            </a:prstGeom>
            <a:noFill/>
            <a:ln w="101600">
              <a:gradFill>
                <a:gsLst>
                  <a:gs pos="0">
                    <a:srgbClr val="155798">
                      <a:alpha val="90000"/>
                    </a:srgbClr>
                  </a:gs>
                  <a:gs pos="100000">
                    <a:srgbClr val="159857">
                      <a:alpha val="9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椭圆 9"/>
            <p:cNvSpPr/>
            <p:nvPr/>
          </p:nvSpPr>
          <p:spPr>
            <a:xfrm>
              <a:off x="6596487" y="2035864"/>
              <a:ext cx="1431472" cy="1431472"/>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400" dirty="0">
                  <a:solidFill>
                    <a:schemeClr val="bg1"/>
                  </a:solidFill>
                </a:rPr>
                <a:t>90%</a:t>
              </a:r>
            </a:p>
          </p:txBody>
        </p:sp>
      </p:grpSp>
      <p:grpSp>
        <p:nvGrpSpPr>
          <p:cNvPr id="32" name="组合 31"/>
          <p:cNvGrpSpPr/>
          <p:nvPr/>
        </p:nvGrpSpPr>
        <p:grpSpPr>
          <a:xfrm>
            <a:off x="1086290" y="5085086"/>
            <a:ext cx="10230998" cy="854129"/>
            <a:chOff x="874713" y="3287088"/>
            <a:chExt cx="10230998" cy="854129"/>
          </a:xfrm>
        </p:grpSpPr>
        <p:sp>
          <p:nvSpPr>
            <p:cNvPr id="33" name="矩形 32"/>
            <p:cNvSpPr/>
            <p:nvPr/>
          </p:nvSpPr>
          <p:spPr>
            <a:xfrm>
              <a:off x="874713" y="3624472"/>
              <a:ext cx="10230998"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34" name="矩形 33"/>
            <p:cNvSpPr/>
            <p:nvPr/>
          </p:nvSpPr>
          <p:spPr>
            <a:xfrm>
              <a:off x="874713" y="32870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8" name="组合 37"/>
          <p:cNvGrpSpPr/>
          <p:nvPr/>
        </p:nvGrpSpPr>
        <p:grpSpPr>
          <a:xfrm>
            <a:off x="1595623" y="3819061"/>
            <a:ext cx="1805008" cy="949772"/>
            <a:chOff x="1595623" y="4069250"/>
            <a:chExt cx="1805008" cy="949772"/>
          </a:xfrm>
        </p:grpSpPr>
        <p:sp>
          <p:nvSpPr>
            <p:cNvPr id="35" name="矩形 34"/>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36" name="矩形 35"/>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37" name="矩形 36"/>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39" name="组合 38"/>
          <p:cNvGrpSpPr/>
          <p:nvPr/>
        </p:nvGrpSpPr>
        <p:grpSpPr>
          <a:xfrm>
            <a:off x="4074316" y="3819061"/>
            <a:ext cx="1805008" cy="949772"/>
            <a:chOff x="1595623" y="4069250"/>
            <a:chExt cx="1805008" cy="949772"/>
          </a:xfrm>
        </p:grpSpPr>
        <p:sp>
          <p:nvSpPr>
            <p:cNvPr id="40" name="矩形 39"/>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1" name="矩形 40"/>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2" name="矩形 41"/>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43" name="组合 42"/>
          <p:cNvGrpSpPr/>
          <p:nvPr/>
        </p:nvGrpSpPr>
        <p:grpSpPr>
          <a:xfrm>
            <a:off x="6409719" y="3819061"/>
            <a:ext cx="1805008" cy="949772"/>
            <a:chOff x="1595623" y="4069250"/>
            <a:chExt cx="1805008" cy="949772"/>
          </a:xfrm>
        </p:grpSpPr>
        <p:sp>
          <p:nvSpPr>
            <p:cNvPr id="44" name="矩形 43"/>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5" name="矩形 44"/>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6" name="矩形 45"/>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47" name="组合 46"/>
          <p:cNvGrpSpPr/>
          <p:nvPr/>
        </p:nvGrpSpPr>
        <p:grpSpPr>
          <a:xfrm>
            <a:off x="8823920" y="3819061"/>
            <a:ext cx="1805008" cy="949772"/>
            <a:chOff x="1595623" y="4069250"/>
            <a:chExt cx="1805008" cy="949772"/>
          </a:xfrm>
        </p:grpSpPr>
        <p:sp>
          <p:nvSpPr>
            <p:cNvPr id="48" name="矩形 47"/>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9" name="矩形 48"/>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50" name="矩形 49"/>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51" name="组合 50"/>
          <p:cNvGrpSpPr/>
          <p:nvPr/>
        </p:nvGrpSpPr>
        <p:grpSpPr>
          <a:xfrm>
            <a:off x="3653770" y="371026"/>
            <a:ext cx="4885992" cy="748649"/>
            <a:chOff x="5402407" y="1209156"/>
            <a:chExt cx="4885992" cy="748649"/>
          </a:xfrm>
        </p:grpSpPr>
        <p:sp>
          <p:nvSpPr>
            <p:cNvPr id="52" name="文本框 51"/>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53" name="文本框 52"/>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823057786"/>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53" presetClass="entr" presetSubtype="16"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par>
                                <p:cTn id="20" presetID="53" presetClass="entr" presetSubtype="16"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1000"/>
                                        <p:tgtEl>
                                          <p:spTgt spid="47"/>
                                        </p:tgtEl>
                                      </p:cBhvr>
                                    </p:animEffect>
                                    <p:anim calcmode="lin" valueType="num">
                                      <p:cBhvr>
                                        <p:cTn id="57" dur="1000" fill="hold"/>
                                        <p:tgtEl>
                                          <p:spTgt spid="47"/>
                                        </p:tgtEl>
                                        <p:attrNameLst>
                                          <p:attrName>ppt_x</p:attrName>
                                        </p:attrNameLst>
                                      </p:cBhvr>
                                      <p:tavLst>
                                        <p:tav tm="0">
                                          <p:val>
                                            <p:strVal val="#ppt_x"/>
                                          </p:val>
                                        </p:tav>
                                        <p:tav tm="100000">
                                          <p:val>
                                            <p:strVal val="#ppt_x"/>
                                          </p:val>
                                        </p:tav>
                                      </p:tavLst>
                                    </p:anim>
                                    <p:anim calcmode="lin" valueType="num">
                                      <p:cBhvr>
                                        <p:cTn id="58" dur="10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2000"/>
                            </p:stCondLst>
                            <p:childTnLst>
                              <p:par>
                                <p:cTn id="60" presetID="22" presetClass="entr" presetSubtype="8"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4"/>
          <p:cNvSpPr/>
          <p:nvPr/>
        </p:nvSpPr>
        <p:spPr>
          <a:xfrm rot="1800000">
            <a:off x="1844321" y="2492265"/>
            <a:ext cx="2263222" cy="1486918"/>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 name="矩形 24"/>
          <p:cNvSpPr/>
          <p:nvPr/>
        </p:nvSpPr>
        <p:spPr>
          <a:xfrm rot="1800000">
            <a:off x="1844321" y="4821807"/>
            <a:ext cx="2263222" cy="1486918"/>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9" name="矩形 24"/>
          <p:cNvSpPr/>
          <p:nvPr/>
        </p:nvSpPr>
        <p:spPr>
          <a:xfrm rot="1800000">
            <a:off x="7054950" y="2492265"/>
            <a:ext cx="2263222" cy="1486918"/>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2" name="矩形 24"/>
          <p:cNvSpPr/>
          <p:nvPr/>
        </p:nvSpPr>
        <p:spPr>
          <a:xfrm rot="1800000">
            <a:off x="7054950" y="4821807"/>
            <a:ext cx="2263222" cy="1486918"/>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14" name="组合 13"/>
          <p:cNvGrpSpPr/>
          <p:nvPr/>
        </p:nvGrpSpPr>
        <p:grpSpPr>
          <a:xfrm>
            <a:off x="2864514" y="2193811"/>
            <a:ext cx="3103149" cy="834815"/>
            <a:chOff x="874713" y="3325188"/>
            <a:chExt cx="3103149" cy="834815"/>
          </a:xfrm>
        </p:grpSpPr>
        <p:sp>
          <p:nvSpPr>
            <p:cNvPr id="15" name="矩形 14"/>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16" name="矩形 1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17" name="组合 16"/>
          <p:cNvGrpSpPr/>
          <p:nvPr/>
        </p:nvGrpSpPr>
        <p:grpSpPr>
          <a:xfrm>
            <a:off x="2864514" y="4523353"/>
            <a:ext cx="3103149" cy="834815"/>
            <a:chOff x="874713" y="3325188"/>
            <a:chExt cx="3103149" cy="834815"/>
          </a:xfrm>
        </p:grpSpPr>
        <p:sp>
          <p:nvSpPr>
            <p:cNvPr id="18" name="矩形 17"/>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19" name="矩形 1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0" name="组合 19"/>
          <p:cNvGrpSpPr/>
          <p:nvPr/>
        </p:nvGrpSpPr>
        <p:grpSpPr>
          <a:xfrm>
            <a:off x="8087532" y="2193811"/>
            <a:ext cx="3103149" cy="834815"/>
            <a:chOff x="874713" y="3325188"/>
            <a:chExt cx="3103149" cy="834815"/>
          </a:xfrm>
        </p:grpSpPr>
        <p:sp>
          <p:nvSpPr>
            <p:cNvPr id="21" name="矩形 20"/>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2" name="矩形 2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3" name="组合 22"/>
          <p:cNvGrpSpPr/>
          <p:nvPr/>
        </p:nvGrpSpPr>
        <p:grpSpPr>
          <a:xfrm>
            <a:off x="8087532" y="4523353"/>
            <a:ext cx="3103149" cy="834815"/>
            <a:chOff x="874713" y="3325188"/>
            <a:chExt cx="3103149" cy="834815"/>
          </a:xfrm>
        </p:grpSpPr>
        <p:sp>
          <p:nvSpPr>
            <p:cNvPr id="24" name="矩形 23"/>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5" name="矩形 2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6" name="组合 25"/>
          <p:cNvGrpSpPr/>
          <p:nvPr/>
        </p:nvGrpSpPr>
        <p:grpSpPr>
          <a:xfrm>
            <a:off x="3653770" y="371026"/>
            <a:ext cx="4885992" cy="748649"/>
            <a:chOff x="5402407" y="1209156"/>
            <a:chExt cx="4885992" cy="748649"/>
          </a:xfrm>
        </p:grpSpPr>
        <p:sp>
          <p:nvSpPr>
            <p:cNvPr id="27" name="文本框 26"/>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28" name="文本框 27"/>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6" name="图片占位符 3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5" r="16635"/>
          <a:stretch>
            <a:fillRect/>
          </a:stretch>
        </p:blipFill>
        <p:spPr/>
      </p:pic>
      <p:pic>
        <p:nvPicPr>
          <p:cNvPr id="33" name="图片占位符 3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34" name="图片占位符 3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917" r="16917"/>
          <a:stretch>
            <a:fillRect/>
          </a:stretch>
        </p:blipFill>
        <p:spPr/>
      </p:pic>
      <p:pic>
        <p:nvPicPr>
          <p:cNvPr id="35" name="图片占位符 34"/>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7933" r="17933"/>
          <a:stretch>
            <a:fillRect/>
          </a:stretch>
        </p:blipFill>
        <p:spPr/>
      </p:pic>
    </p:spTree>
    <p:extLst>
      <p:ext uri="{BB962C8B-B14F-4D97-AF65-F5344CB8AC3E}">
        <p14:creationId xmlns:p14="http://schemas.microsoft.com/office/powerpoint/2010/main" val="22147930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1+#ppt_w/2"/>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1+#ppt_w/2"/>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1500"/>
                            </p:stCondLst>
                            <p:childTnLst>
                              <p:par>
                                <p:cTn id="40" presetID="12" presetClass="entr" presetSubtype="8"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right)">
                                      <p:cBhvr>
                                        <p:cTn id="43" dur="500"/>
                                        <p:tgtEl>
                                          <p:spTgt spid="20"/>
                                        </p:tgtEl>
                                      </p:cBhvr>
                                    </p:animEffect>
                                  </p:childTnLst>
                                </p:cTn>
                              </p:par>
                            </p:childTnLst>
                          </p:cTn>
                        </p:par>
                        <p:par>
                          <p:cTn id="44" fill="hold">
                            <p:stCondLst>
                              <p:cond delay="2000"/>
                            </p:stCondLst>
                            <p:childTnLst>
                              <p:par>
                                <p:cTn id="45" presetID="1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childTnLst>
                          </p:cTn>
                        </p:par>
                        <p:par>
                          <p:cTn id="49" fill="hold">
                            <p:stCondLst>
                              <p:cond delay="2500"/>
                            </p:stCondLst>
                            <p:childTnLst>
                              <p:par>
                                <p:cTn id="50" presetID="12" presetClass="entr" presetSubtype="8"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p:tgtEl>
                                          <p:spTgt spid="23"/>
                                        </p:tgtEl>
                                        <p:attrNameLst>
                                          <p:attrName>ppt_x</p:attrName>
                                        </p:attrNameLst>
                                      </p:cBhvr>
                                      <p:tavLst>
                                        <p:tav tm="0">
                                          <p:val>
                                            <p:strVal val="#ppt_x-#ppt_w*1.125000"/>
                                          </p:val>
                                        </p:tav>
                                        <p:tav tm="100000">
                                          <p:val>
                                            <p:strVal val="#ppt_x"/>
                                          </p:val>
                                        </p:tav>
                                      </p:tavLst>
                                    </p:anim>
                                    <p:animEffect transition="in" filter="wipe(right)">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任意多边形 3"/>
          <p:cNvSpPr/>
          <p:nvPr/>
        </p:nvSpPr>
        <p:spPr>
          <a:xfrm>
            <a:off x="2931222" y="2341756"/>
            <a:ext cx="4226312" cy="3300761"/>
          </a:xfrm>
          <a:custGeom>
            <a:avLst/>
            <a:gdLst>
              <a:gd name="connsiteX0" fmla="*/ 4226312 w 4226312"/>
              <a:gd name="connsiteY0" fmla="*/ 1962615 h 3300761"/>
              <a:gd name="connsiteX1" fmla="*/ 3423424 w 4226312"/>
              <a:gd name="connsiteY1" fmla="*/ 3300761 h 3300761"/>
              <a:gd name="connsiteX2" fmla="*/ 0 w 4226312"/>
              <a:gd name="connsiteY2" fmla="*/ 1326995 h 3300761"/>
              <a:gd name="connsiteX3" fmla="*/ 1103971 w 4226312"/>
              <a:gd name="connsiteY3" fmla="*/ 1182029 h 3300761"/>
              <a:gd name="connsiteX4" fmla="*/ 1003610 w 4226312"/>
              <a:gd name="connsiteY4" fmla="*/ 925551 h 3300761"/>
              <a:gd name="connsiteX5" fmla="*/ 981307 w 4226312"/>
              <a:gd name="connsiteY5" fmla="*/ 434898 h 3300761"/>
              <a:gd name="connsiteX6" fmla="*/ 791737 w 4226312"/>
              <a:gd name="connsiteY6" fmla="*/ 89210 h 3300761"/>
              <a:gd name="connsiteX7" fmla="*/ 869795 w 4226312"/>
              <a:gd name="connsiteY7" fmla="*/ 0 h 3300761"/>
              <a:gd name="connsiteX8" fmla="*/ 4226312 w 4226312"/>
              <a:gd name="connsiteY8" fmla="*/ 1962615 h 33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6312" h="3300761">
                <a:moveTo>
                  <a:pt x="4226312" y="1962615"/>
                </a:moveTo>
                <a:lnTo>
                  <a:pt x="3423424" y="3300761"/>
                </a:lnTo>
                <a:lnTo>
                  <a:pt x="0" y="1326995"/>
                </a:lnTo>
                <a:lnTo>
                  <a:pt x="1103971" y="1182029"/>
                </a:lnTo>
                <a:lnTo>
                  <a:pt x="1003610" y="925551"/>
                </a:lnTo>
                <a:lnTo>
                  <a:pt x="981307" y="434898"/>
                </a:lnTo>
                <a:lnTo>
                  <a:pt x="791737" y="89210"/>
                </a:lnTo>
                <a:lnTo>
                  <a:pt x="869795" y="0"/>
                </a:lnTo>
                <a:lnTo>
                  <a:pt x="4226312" y="1962615"/>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 name="任意多边形 5"/>
          <p:cNvSpPr/>
          <p:nvPr/>
        </p:nvSpPr>
        <p:spPr>
          <a:xfrm>
            <a:off x="7053580" y="2301240"/>
            <a:ext cx="4076700" cy="3215640"/>
          </a:xfrm>
          <a:custGeom>
            <a:avLst/>
            <a:gdLst>
              <a:gd name="connsiteX0" fmla="*/ 4076700 w 4076700"/>
              <a:gd name="connsiteY0" fmla="*/ 1836420 h 3215640"/>
              <a:gd name="connsiteX1" fmla="*/ 868680 w 4076700"/>
              <a:gd name="connsiteY1" fmla="*/ 0 h 3215640"/>
              <a:gd name="connsiteX2" fmla="*/ 1005840 w 4076700"/>
              <a:gd name="connsiteY2" fmla="*/ 320040 h 3215640"/>
              <a:gd name="connsiteX3" fmla="*/ 1013460 w 4076700"/>
              <a:gd name="connsiteY3" fmla="*/ 449580 h 3215640"/>
              <a:gd name="connsiteX4" fmla="*/ 1036320 w 4076700"/>
              <a:gd name="connsiteY4" fmla="*/ 441960 h 3215640"/>
              <a:gd name="connsiteX5" fmla="*/ 1059180 w 4076700"/>
              <a:gd name="connsiteY5" fmla="*/ 472440 h 3215640"/>
              <a:gd name="connsiteX6" fmla="*/ 1036320 w 4076700"/>
              <a:gd name="connsiteY6" fmla="*/ 556260 h 3215640"/>
              <a:gd name="connsiteX7" fmla="*/ 1013460 w 4076700"/>
              <a:gd name="connsiteY7" fmla="*/ 601980 h 3215640"/>
              <a:gd name="connsiteX8" fmla="*/ 975360 w 4076700"/>
              <a:gd name="connsiteY8" fmla="*/ 624840 h 3215640"/>
              <a:gd name="connsiteX9" fmla="*/ 952500 w 4076700"/>
              <a:gd name="connsiteY9" fmla="*/ 693420 h 3215640"/>
              <a:gd name="connsiteX10" fmla="*/ 922020 w 4076700"/>
              <a:gd name="connsiteY10" fmla="*/ 762000 h 3215640"/>
              <a:gd name="connsiteX11" fmla="*/ 883920 w 4076700"/>
              <a:gd name="connsiteY11" fmla="*/ 807720 h 3215640"/>
              <a:gd name="connsiteX12" fmla="*/ 868680 w 4076700"/>
              <a:gd name="connsiteY12" fmla="*/ 830580 h 3215640"/>
              <a:gd name="connsiteX13" fmla="*/ 883920 w 4076700"/>
              <a:gd name="connsiteY13" fmla="*/ 883920 h 3215640"/>
              <a:gd name="connsiteX14" fmla="*/ 891540 w 4076700"/>
              <a:gd name="connsiteY14" fmla="*/ 929640 h 3215640"/>
              <a:gd name="connsiteX15" fmla="*/ 929640 w 4076700"/>
              <a:gd name="connsiteY15" fmla="*/ 967740 h 3215640"/>
              <a:gd name="connsiteX16" fmla="*/ 967740 w 4076700"/>
              <a:gd name="connsiteY16" fmla="*/ 1013460 h 3215640"/>
              <a:gd name="connsiteX17" fmla="*/ 1051560 w 4076700"/>
              <a:gd name="connsiteY17" fmla="*/ 1127760 h 3215640"/>
              <a:gd name="connsiteX18" fmla="*/ 861060 w 4076700"/>
              <a:gd name="connsiteY18" fmla="*/ 1272540 h 3215640"/>
              <a:gd name="connsiteX19" fmla="*/ 586740 w 4076700"/>
              <a:gd name="connsiteY19" fmla="*/ 1371600 h 3215640"/>
              <a:gd name="connsiteX20" fmla="*/ 167640 w 4076700"/>
              <a:gd name="connsiteY20" fmla="*/ 1295400 h 3215640"/>
              <a:gd name="connsiteX21" fmla="*/ 0 w 4076700"/>
              <a:gd name="connsiteY21" fmla="*/ 1363980 h 3215640"/>
              <a:gd name="connsiteX22" fmla="*/ 3215640 w 4076700"/>
              <a:gd name="connsiteY22" fmla="*/ 3215640 h 3215640"/>
              <a:gd name="connsiteX23" fmla="*/ 4076700 w 4076700"/>
              <a:gd name="connsiteY23" fmla="*/ 1836420 h 321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76700" h="3215640">
                <a:moveTo>
                  <a:pt x="4076700" y="1836420"/>
                </a:moveTo>
                <a:lnTo>
                  <a:pt x="868680" y="0"/>
                </a:lnTo>
                <a:lnTo>
                  <a:pt x="1005840" y="320040"/>
                </a:lnTo>
                <a:lnTo>
                  <a:pt x="1013460" y="449580"/>
                </a:lnTo>
                <a:lnTo>
                  <a:pt x="1036320" y="441960"/>
                </a:lnTo>
                <a:lnTo>
                  <a:pt x="1059180" y="472440"/>
                </a:lnTo>
                <a:lnTo>
                  <a:pt x="1036320" y="556260"/>
                </a:lnTo>
                <a:lnTo>
                  <a:pt x="1013460" y="601980"/>
                </a:lnTo>
                <a:lnTo>
                  <a:pt x="975360" y="624840"/>
                </a:lnTo>
                <a:lnTo>
                  <a:pt x="952500" y="693420"/>
                </a:lnTo>
                <a:lnTo>
                  <a:pt x="922020" y="762000"/>
                </a:lnTo>
                <a:lnTo>
                  <a:pt x="883920" y="807720"/>
                </a:lnTo>
                <a:lnTo>
                  <a:pt x="868680" y="830580"/>
                </a:lnTo>
                <a:lnTo>
                  <a:pt x="883920" y="883920"/>
                </a:lnTo>
                <a:lnTo>
                  <a:pt x="891540" y="929640"/>
                </a:lnTo>
                <a:lnTo>
                  <a:pt x="929640" y="967740"/>
                </a:lnTo>
                <a:lnTo>
                  <a:pt x="967740" y="1013460"/>
                </a:lnTo>
                <a:lnTo>
                  <a:pt x="1051560" y="1127760"/>
                </a:lnTo>
                <a:lnTo>
                  <a:pt x="861060" y="1272540"/>
                </a:lnTo>
                <a:lnTo>
                  <a:pt x="586740" y="1371600"/>
                </a:lnTo>
                <a:lnTo>
                  <a:pt x="167640" y="1295400"/>
                </a:lnTo>
                <a:lnTo>
                  <a:pt x="0" y="1363980"/>
                </a:lnTo>
                <a:lnTo>
                  <a:pt x="3215640" y="3215640"/>
                </a:lnTo>
                <a:lnTo>
                  <a:pt x="4076700" y="183642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1" name="MH_Other_3"/>
          <p:cNvSpPr>
            <a:spLocks/>
          </p:cNvSpPr>
          <p:nvPr>
            <p:custDataLst>
              <p:tags r:id="rId2"/>
            </p:custDataLst>
          </p:nvPr>
        </p:nvSpPr>
        <p:spPr bwMode="auto">
          <a:xfrm>
            <a:off x="7040042" y="2262185"/>
            <a:ext cx="1436608" cy="1527178"/>
          </a:xfrm>
          <a:custGeom>
            <a:avLst/>
            <a:gdLst>
              <a:gd name="connsiteX0" fmla="*/ 955194 w 1565723"/>
              <a:gd name="connsiteY0" fmla="*/ 964633 h 1665299"/>
              <a:gd name="connsiteX1" fmla="*/ 951354 w 1565723"/>
              <a:gd name="connsiteY1" fmla="*/ 967903 h 1665299"/>
              <a:gd name="connsiteX2" fmla="*/ 935167 w 1565723"/>
              <a:gd name="connsiteY2" fmla="*/ 980153 h 1665299"/>
              <a:gd name="connsiteX3" fmla="*/ 918244 w 1565723"/>
              <a:gd name="connsiteY3" fmla="*/ 990873 h 1665299"/>
              <a:gd name="connsiteX4" fmla="*/ 899850 w 1565723"/>
              <a:gd name="connsiteY4" fmla="*/ 1000061 h 1665299"/>
              <a:gd name="connsiteX5" fmla="*/ 874833 w 1565723"/>
              <a:gd name="connsiteY5" fmla="*/ 1011546 h 1665299"/>
              <a:gd name="connsiteX6" fmla="*/ 862325 w 1565723"/>
              <a:gd name="connsiteY6" fmla="*/ 1016905 h 1665299"/>
              <a:gd name="connsiteX7" fmla="*/ 849081 w 1565723"/>
              <a:gd name="connsiteY7" fmla="*/ 1019202 h 1665299"/>
              <a:gd name="connsiteX8" fmla="*/ 834366 w 1565723"/>
              <a:gd name="connsiteY8" fmla="*/ 1022265 h 1665299"/>
              <a:gd name="connsiteX9" fmla="*/ 820386 w 1565723"/>
              <a:gd name="connsiteY9" fmla="*/ 1024562 h 1665299"/>
              <a:gd name="connsiteX10" fmla="*/ 806407 w 1565723"/>
              <a:gd name="connsiteY10" fmla="*/ 1026093 h 1665299"/>
              <a:gd name="connsiteX11" fmla="*/ 790220 w 1565723"/>
              <a:gd name="connsiteY11" fmla="*/ 1026093 h 1665299"/>
              <a:gd name="connsiteX12" fmla="*/ 773297 w 1565723"/>
              <a:gd name="connsiteY12" fmla="*/ 1026093 h 1665299"/>
              <a:gd name="connsiteX13" fmla="*/ 755638 w 1565723"/>
              <a:gd name="connsiteY13" fmla="*/ 1023031 h 1665299"/>
              <a:gd name="connsiteX14" fmla="*/ 727679 w 1565723"/>
              <a:gd name="connsiteY14" fmla="*/ 1019202 h 1665299"/>
              <a:gd name="connsiteX15" fmla="*/ 701927 w 1565723"/>
              <a:gd name="connsiteY15" fmla="*/ 1012311 h 1665299"/>
              <a:gd name="connsiteX16" fmla="*/ 677646 w 1565723"/>
              <a:gd name="connsiteY16" fmla="*/ 1003123 h 1665299"/>
              <a:gd name="connsiteX17" fmla="*/ 652630 w 1565723"/>
              <a:gd name="connsiteY17" fmla="*/ 992404 h 1665299"/>
              <a:gd name="connsiteX18" fmla="*/ 630557 w 1565723"/>
              <a:gd name="connsiteY18" fmla="*/ 978622 h 1665299"/>
              <a:gd name="connsiteX19" fmla="*/ 610283 w 1565723"/>
              <a:gd name="connsiteY19" fmla="*/ 965260 h 1665299"/>
              <a:gd name="connsiteX20" fmla="*/ 610529 w 1565723"/>
              <a:gd name="connsiteY20" fmla="*/ 968705 h 1665299"/>
              <a:gd name="connsiteX21" fmla="*/ 610529 w 1565723"/>
              <a:gd name="connsiteY21" fmla="*/ 987800 h 1665299"/>
              <a:gd name="connsiteX22" fmla="*/ 609056 w 1565723"/>
              <a:gd name="connsiteY22" fmla="*/ 1003840 h 1665299"/>
              <a:gd name="connsiteX23" fmla="*/ 607583 w 1565723"/>
              <a:gd name="connsiteY23" fmla="*/ 1019880 h 1665299"/>
              <a:gd name="connsiteX24" fmla="*/ 605374 w 1565723"/>
              <a:gd name="connsiteY24" fmla="*/ 1035156 h 1665299"/>
              <a:gd name="connsiteX25" fmla="*/ 600955 w 1565723"/>
              <a:gd name="connsiteY25" fmla="*/ 1048141 h 1665299"/>
              <a:gd name="connsiteX26" fmla="*/ 597273 w 1565723"/>
              <a:gd name="connsiteY26" fmla="*/ 1060362 h 1665299"/>
              <a:gd name="connsiteX27" fmla="*/ 592117 w 1565723"/>
              <a:gd name="connsiteY27" fmla="*/ 1071055 h 1665299"/>
              <a:gd name="connsiteX28" fmla="*/ 585489 w 1565723"/>
              <a:gd name="connsiteY28" fmla="*/ 1081749 h 1665299"/>
              <a:gd name="connsiteX29" fmla="*/ 577388 w 1565723"/>
              <a:gd name="connsiteY29" fmla="*/ 1091678 h 1665299"/>
              <a:gd name="connsiteX30" fmla="*/ 570024 w 1565723"/>
              <a:gd name="connsiteY30" fmla="*/ 1099316 h 1665299"/>
              <a:gd name="connsiteX31" fmla="*/ 560450 w 1565723"/>
              <a:gd name="connsiteY31" fmla="*/ 1107718 h 1665299"/>
              <a:gd name="connsiteX32" fmla="*/ 550139 w 1565723"/>
              <a:gd name="connsiteY32" fmla="*/ 1116120 h 1665299"/>
              <a:gd name="connsiteX33" fmla="*/ 539829 w 1565723"/>
              <a:gd name="connsiteY33" fmla="*/ 1122230 h 1665299"/>
              <a:gd name="connsiteX34" fmla="*/ 515525 w 1565723"/>
              <a:gd name="connsiteY34" fmla="*/ 1134451 h 1665299"/>
              <a:gd name="connsiteX35" fmla="*/ 801273 w 1565723"/>
              <a:gd name="connsiteY35" fmla="*/ 1361303 h 1665299"/>
              <a:gd name="connsiteX36" fmla="*/ 1041361 w 1565723"/>
              <a:gd name="connsiteY36" fmla="*/ 1129105 h 1665299"/>
              <a:gd name="connsiteX37" fmla="*/ 1029577 w 1565723"/>
              <a:gd name="connsiteY37" fmla="*/ 1121467 h 1665299"/>
              <a:gd name="connsiteX38" fmla="*/ 1017794 w 1565723"/>
              <a:gd name="connsiteY38" fmla="*/ 1113065 h 1665299"/>
              <a:gd name="connsiteX39" fmla="*/ 1008220 w 1565723"/>
              <a:gd name="connsiteY39" fmla="*/ 1103899 h 1665299"/>
              <a:gd name="connsiteX40" fmla="*/ 999382 w 1565723"/>
              <a:gd name="connsiteY40" fmla="*/ 1093969 h 1665299"/>
              <a:gd name="connsiteX41" fmla="*/ 992018 w 1565723"/>
              <a:gd name="connsiteY41" fmla="*/ 1084804 h 1665299"/>
              <a:gd name="connsiteX42" fmla="*/ 983916 w 1565723"/>
              <a:gd name="connsiteY42" fmla="*/ 1074110 h 1665299"/>
              <a:gd name="connsiteX43" fmla="*/ 977288 w 1565723"/>
              <a:gd name="connsiteY43" fmla="*/ 1063417 h 1665299"/>
              <a:gd name="connsiteX44" fmla="*/ 972133 w 1565723"/>
              <a:gd name="connsiteY44" fmla="*/ 1052724 h 1665299"/>
              <a:gd name="connsiteX45" fmla="*/ 966978 w 1565723"/>
              <a:gd name="connsiteY45" fmla="*/ 1040503 h 1665299"/>
              <a:gd name="connsiteX46" fmla="*/ 963295 w 1565723"/>
              <a:gd name="connsiteY46" fmla="*/ 1029046 h 1665299"/>
              <a:gd name="connsiteX47" fmla="*/ 958140 w 1565723"/>
              <a:gd name="connsiteY47" fmla="*/ 1005368 h 1665299"/>
              <a:gd name="connsiteX48" fmla="*/ 955194 w 1565723"/>
              <a:gd name="connsiteY48" fmla="*/ 980926 h 1665299"/>
              <a:gd name="connsiteX49" fmla="*/ 536377 w 1565723"/>
              <a:gd name="connsiteY49" fmla="*/ 260284 h 1665299"/>
              <a:gd name="connsiteX50" fmla="*/ 528284 w 1565723"/>
              <a:gd name="connsiteY50" fmla="*/ 277891 h 1665299"/>
              <a:gd name="connsiteX51" fmla="*/ 515776 w 1565723"/>
              <a:gd name="connsiteY51" fmla="*/ 304685 h 1665299"/>
              <a:gd name="connsiteX52" fmla="*/ 498853 w 1565723"/>
              <a:gd name="connsiteY52" fmla="*/ 341431 h 1665299"/>
              <a:gd name="connsiteX53" fmla="*/ 490759 w 1565723"/>
              <a:gd name="connsiteY53" fmla="*/ 361335 h 1665299"/>
              <a:gd name="connsiteX54" fmla="*/ 484138 w 1565723"/>
              <a:gd name="connsiteY54" fmla="*/ 384302 h 1665299"/>
              <a:gd name="connsiteX55" fmla="*/ 477516 w 1565723"/>
              <a:gd name="connsiteY55" fmla="*/ 408799 h 1665299"/>
              <a:gd name="connsiteX56" fmla="*/ 473837 w 1565723"/>
              <a:gd name="connsiteY56" fmla="*/ 434827 h 1665299"/>
              <a:gd name="connsiteX57" fmla="*/ 470894 w 1565723"/>
              <a:gd name="connsiteY57" fmla="*/ 461621 h 1665299"/>
              <a:gd name="connsiteX58" fmla="*/ 470894 w 1565723"/>
              <a:gd name="connsiteY58" fmla="*/ 489946 h 1665299"/>
              <a:gd name="connsiteX59" fmla="*/ 473837 w 1565723"/>
              <a:gd name="connsiteY59" fmla="*/ 518271 h 1665299"/>
              <a:gd name="connsiteX60" fmla="*/ 476780 w 1565723"/>
              <a:gd name="connsiteY60" fmla="*/ 533582 h 1665299"/>
              <a:gd name="connsiteX61" fmla="*/ 478987 w 1565723"/>
              <a:gd name="connsiteY61" fmla="*/ 548127 h 1665299"/>
              <a:gd name="connsiteX62" fmla="*/ 484138 w 1565723"/>
              <a:gd name="connsiteY62" fmla="*/ 563438 h 1665299"/>
              <a:gd name="connsiteX63" fmla="*/ 489288 w 1565723"/>
              <a:gd name="connsiteY63" fmla="*/ 579515 h 1665299"/>
              <a:gd name="connsiteX64" fmla="*/ 495910 w 1565723"/>
              <a:gd name="connsiteY64" fmla="*/ 594060 h 1665299"/>
              <a:gd name="connsiteX65" fmla="*/ 502532 w 1565723"/>
              <a:gd name="connsiteY65" fmla="*/ 610902 h 1665299"/>
              <a:gd name="connsiteX66" fmla="*/ 480459 w 1565723"/>
              <a:gd name="connsiteY66" fmla="*/ 617026 h 1665299"/>
              <a:gd name="connsiteX67" fmla="*/ 463536 w 1565723"/>
              <a:gd name="connsiteY67" fmla="*/ 622385 h 1665299"/>
              <a:gd name="connsiteX68" fmla="*/ 446613 w 1565723"/>
              <a:gd name="connsiteY68" fmla="*/ 588701 h 1665299"/>
              <a:gd name="connsiteX69" fmla="*/ 431162 w 1565723"/>
              <a:gd name="connsiteY69" fmla="*/ 556548 h 1665299"/>
              <a:gd name="connsiteX70" fmla="*/ 419390 w 1565723"/>
              <a:gd name="connsiteY70" fmla="*/ 523630 h 1665299"/>
              <a:gd name="connsiteX71" fmla="*/ 418836 w 1565723"/>
              <a:gd name="connsiteY71" fmla="*/ 521985 h 1665299"/>
              <a:gd name="connsiteX72" fmla="*/ 415711 w 1565723"/>
              <a:gd name="connsiteY72" fmla="*/ 521521 h 1665299"/>
              <a:gd name="connsiteX73" fmla="*/ 413504 w 1565723"/>
              <a:gd name="connsiteY73" fmla="*/ 522286 h 1665299"/>
              <a:gd name="connsiteX74" fmla="*/ 409089 w 1565723"/>
              <a:gd name="connsiteY74" fmla="*/ 523818 h 1665299"/>
              <a:gd name="connsiteX75" fmla="*/ 403939 w 1565723"/>
              <a:gd name="connsiteY75" fmla="*/ 529177 h 1665299"/>
              <a:gd name="connsiteX76" fmla="*/ 398789 w 1565723"/>
              <a:gd name="connsiteY76" fmla="*/ 537600 h 1665299"/>
              <a:gd name="connsiteX77" fmla="*/ 397317 w 1565723"/>
              <a:gd name="connsiteY77" fmla="*/ 541428 h 1665299"/>
              <a:gd name="connsiteX78" fmla="*/ 396581 w 1565723"/>
              <a:gd name="connsiteY78" fmla="*/ 552147 h 1665299"/>
              <a:gd name="connsiteX79" fmla="*/ 396581 w 1565723"/>
              <a:gd name="connsiteY79" fmla="*/ 564398 h 1665299"/>
              <a:gd name="connsiteX80" fmla="*/ 398789 w 1565723"/>
              <a:gd name="connsiteY80" fmla="*/ 579711 h 1665299"/>
              <a:gd name="connsiteX81" fmla="*/ 401732 w 1565723"/>
              <a:gd name="connsiteY81" fmla="*/ 594259 h 1665299"/>
              <a:gd name="connsiteX82" fmla="*/ 406882 w 1565723"/>
              <a:gd name="connsiteY82" fmla="*/ 611869 h 1665299"/>
              <a:gd name="connsiteX83" fmla="*/ 417183 w 1565723"/>
              <a:gd name="connsiteY83" fmla="*/ 644792 h 1665299"/>
              <a:gd name="connsiteX84" fmla="*/ 423805 w 1565723"/>
              <a:gd name="connsiteY84" fmla="*/ 660871 h 1665299"/>
              <a:gd name="connsiteX85" fmla="*/ 430427 w 1565723"/>
              <a:gd name="connsiteY85" fmla="*/ 675419 h 1665299"/>
              <a:gd name="connsiteX86" fmla="*/ 439256 w 1565723"/>
              <a:gd name="connsiteY86" fmla="*/ 691498 h 1665299"/>
              <a:gd name="connsiteX87" fmla="*/ 447350 w 1565723"/>
              <a:gd name="connsiteY87" fmla="*/ 702983 h 1665299"/>
              <a:gd name="connsiteX88" fmla="*/ 451029 w 1565723"/>
              <a:gd name="connsiteY88" fmla="*/ 705280 h 1665299"/>
              <a:gd name="connsiteX89" fmla="*/ 452500 w 1565723"/>
              <a:gd name="connsiteY89" fmla="*/ 706811 h 1665299"/>
              <a:gd name="connsiteX90" fmla="*/ 459858 w 1565723"/>
              <a:gd name="connsiteY90" fmla="*/ 708343 h 1665299"/>
              <a:gd name="connsiteX91" fmla="*/ 462801 w 1565723"/>
              <a:gd name="connsiteY91" fmla="*/ 708343 h 1665299"/>
              <a:gd name="connsiteX92" fmla="*/ 466480 w 1565723"/>
              <a:gd name="connsiteY92" fmla="*/ 706811 h 1665299"/>
              <a:gd name="connsiteX93" fmla="*/ 481931 w 1565723"/>
              <a:gd name="connsiteY93" fmla="*/ 694561 h 1665299"/>
              <a:gd name="connsiteX94" fmla="*/ 487081 w 1565723"/>
              <a:gd name="connsiteY94" fmla="*/ 714468 h 1665299"/>
              <a:gd name="connsiteX95" fmla="*/ 491496 w 1565723"/>
              <a:gd name="connsiteY95" fmla="*/ 729781 h 1665299"/>
              <a:gd name="connsiteX96" fmla="*/ 498854 w 1565723"/>
              <a:gd name="connsiteY96" fmla="*/ 755048 h 1665299"/>
              <a:gd name="connsiteX97" fmla="*/ 509155 w 1565723"/>
              <a:gd name="connsiteY97" fmla="*/ 779549 h 1665299"/>
              <a:gd name="connsiteX98" fmla="*/ 520191 w 1565723"/>
              <a:gd name="connsiteY98" fmla="*/ 804050 h 1665299"/>
              <a:gd name="connsiteX99" fmla="*/ 530492 w 1565723"/>
              <a:gd name="connsiteY99" fmla="*/ 827020 h 1665299"/>
              <a:gd name="connsiteX100" fmla="*/ 543000 w 1565723"/>
              <a:gd name="connsiteY100" fmla="*/ 848459 h 1665299"/>
              <a:gd name="connsiteX101" fmla="*/ 557715 w 1565723"/>
              <a:gd name="connsiteY101" fmla="*/ 870663 h 1665299"/>
              <a:gd name="connsiteX102" fmla="*/ 573167 w 1565723"/>
              <a:gd name="connsiteY102" fmla="*/ 889039 h 1665299"/>
              <a:gd name="connsiteX103" fmla="*/ 588618 w 1565723"/>
              <a:gd name="connsiteY103" fmla="*/ 908181 h 1665299"/>
              <a:gd name="connsiteX104" fmla="*/ 607012 w 1565723"/>
              <a:gd name="connsiteY104" fmla="*/ 924260 h 1665299"/>
              <a:gd name="connsiteX105" fmla="*/ 625407 w 1565723"/>
              <a:gd name="connsiteY105" fmla="*/ 941105 h 1665299"/>
              <a:gd name="connsiteX106" fmla="*/ 644537 w 1565723"/>
              <a:gd name="connsiteY106" fmla="*/ 954121 h 1665299"/>
              <a:gd name="connsiteX107" fmla="*/ 665874 w 1565723"/>
              <a:gd name="connsiteY107" fmla="*/ 964840 h 1665299"/>
              <a:gd name="connsiteX108" fmla="*/ 687947 w 1565723"/>
              <a:gd name="connsiteY108" fmla="*/ 976325 h 1665299"/>
              <a:gd name="connsiteX109" fmla="*/ 710020 w 1565723"/>
              <a:gd name="connsiteY109" fmla="*/ 983982 h 1665299"/>
              <a:gd name="connsiteX110" fmla="*/ 734301 w 1565723"/>
              <a:gd name="connsiteY110" fmla="*/ 990873 h 1665299"/>
              <a:gd name="connsiteX111" fmla="*/ 759317 w 1565723"/>
              <a:gd name="connsiteY111" fmla="*/ 994701 h 1665299"/>
              <a:gd name="connsiteX112" fmla="*/ 774768 w 1565723"/>
              <a:gd name="connsiteY112" fmla="*/ 996232 h 1665299"/>
              <a:gd name="connsiteX113" fmla="*/ 790220 w 1565723"/>
              <a:gd name="connsiteY113" fmla="*/ 996232 h 1665299"/>
              <a:gd name="connsiteX114" fmla="*/ 817443 w 1565723"/>
              <a:gd name="connsiteY114" fmla="*/ 994701 h 1665299"/>
              <a:gd name="connsiteX115" fmla="*/ 842459 w 1565723"/>
              <a:gd name="connsiteY115" fmla="*/ 990873 h 1665299"/>
              <a:gd name="connsiteX116" fmla="*/ 866004 w 1565723"/>
              <a:gd name="connsiteY116" fmla="*/ 983982 h 1665299"/>
              <a:gd name="connsiteX117" fmla="*/ 888077 w 1565723"/>
              <a:gd name="connsiteY117" fmla="*/ 974794 h 1665299"/>
              <a:gd name="connsiteX118" fmla="*/ 908679 w 1565723"/>
              <a:gd name="connsiteY118" fmla="*/ 962543 h 1665299"/>
              <a:gd name="connsiteX119" fmla="*/ 929280 w 1565723"/>
              <a:gd name="connsiteY119" fmla="*/ 948761 h 1665299"/>
              <a:gd name="connsiteX120" fmla="*/ 947675 w 1565723"/>
              <a:gd name="connsiteY120" fmla="*/ 932682 h 1665299"/>
              <a:gd name="connsiteX121" fmla="*/ 964598 w 1565723"/>
              <a:gd name="connsiteY121" fmla="*/ 913540 h 1665299"/>
              <a:gd name="connsiteX122" fmla="*/ 981520 w 1565723"/>
              <a:gd name="connsiteY122" fmla="*/ 895164 h 1665299"/>
              <a:gd name="connsiteX123" fmla="*/ 996972 w 1565723"/>
              <a:gd name="connsiteY123" fmla="*/ 872960 h 1665299"/>
              <a:gd name="connsiteX124" fmla="*/ 1011687 w 1565723"/>
              <a:gd name="connsiteY124" fmla="*/ 849990 h 1665299"/>
              <a:gd name="connsiteX125" fmla="*/ 1024195 w 1565723"/>
              <a:gd name="connsiteY125" fmla="*/ 825489 h 1665299"/>
              <a:gd name="connsiteX126" fmla="*/ 1035967 w 1565723"/>
              <a:gd name="connsiteY126" fmla="*/ 800222 h 1665299"/>
              <a:gd name="connsiteX127" fmla="*/ 1047740 w 1565723"/>
              <a:gd name="connsiteY127" fmla="*/ 772658 h 1665299"/>
              <a:gd name="connsiteX128" fmla="*/ 1057305 w 1565723"/>
              <a:gd name="connsiteY128" fmla="*/ 745860 h 1665299"/>
              <a:gd name="connsiteX129" fmla="*/ 1066134 w 1565723"/>
              <a:gd name="connsiteY129" fmla="*/ 717531 h 1665299"/>
              <a:gd name="connsiteX130" fmla="*/ 1069813 w 1565723"/>
              <a:gd name="connsiteY130" fmla="*/ 705280 h 1665299"/>
              <a:gd name="connsiteX131" fmla="*/ 1083057 w 1565723"/>
              <a:gd name="connsiteY131" fmla="*/ 708343 h 1665299"/>
              <a:gd name="connsiteX132" fmla="*/ 1086736 w 1565723"/>
              <a:gd name="connsiteY132" fmla="*/ 708343 h 1665299"/>
              <a:gd name="connsiteX133" fmla="*/ 1089679 w 1565723"/>
              <a:gd name="connsiteY133" fmla="*/ 708343 h 1665299"/>
              <a:gd name="connsiteX134" fmla="*/ 1093358 w 1565723"/>
              <a:gd name="connsiteY134" fmla="*/ 706811 h 1665299"/>
              <a:gd name="connsiteX135" fmla="*/ 1097037 w 1565723"/>
              <a:gd name="connsiteY135" fmla="*/ 703749 h 1665299"/>
              <a:gd name="connsiteX136" fmla="*/ 1102923 w 1565723"/>
              <a:gd name="connsiteY136" fmla="*/ 696858 h 1665299"/>
              <a:gd name="connsiteX137" fmla="*/ 1110280 w 1565723"/>
              <a:gd name="connsiteY137" fmla="*/ 685373 h 1665299"/>
              <a:gd name="connsiteX138" fmla="*/ 1116902 w 1565723"/>
              <a:gd name="connsiteY138" fmla="*/ 670059 h 1665299"/>
              <a:gd name="connsiteX139" fmla="*/ 1124996 w 1565723"/>
              <a:gd name="connsiteY139" fmla="*/ 653980 h 1665299"/>
              <a:gd name="connsiteX140" fmla="*/ 1130882 w 1565723"/>
              <a:gd name="connsiteY140" fmla="*/ 634839 h 1665299"/>
              <a:gd name="connsiteX141" fmla="*/ 1136033 w 1565723"/>
              <a:gd name="connsiteY141" fmla="*/ 615697 h 1665299"/>
              <a:gd name="connsiteX142" fmla="*/ 1141919 w 1565723"/>
              <a:gd name="connsiteY142" fmla="*/ 597321 h 1665299"/>
              <a:gd name="connsiteX143" fmla="*/ 1145598 w 1565723"/>
              <a:gd name="connsiteY143" fmla="*/ 572820 h 1665299"/>
              <a:gd name="connsiteX144" fmla="*/ 1147069 w 1565723"/>
              <a:gd name="connsiteY144" fmla="*/ 552147 h 1665299"/>
              <a:gd name="connsiteX145" fmla="*/ 1145598 w 1565723"/>
              <a:gd name="connsiteY145" fmla="*/ 541428 h 1665299"/>
              <a:gd name="connsiteX146" fmla="*/ 1144126 w 1565723"/>
              <a:gd name="connsiteY146" fmla="*/ 537600 h 1665299"/>
              <a:gd name="connsiteX147" fmla="*/ 1140028 w 1565723"/>
              <a:gd name="connsiteY147" fmla="*/ 531913 h 1665299"/>
              <a:gd name="connsiteX148" fmla="*/ 1136032 w 1565723"/>
              <a:gd name="connsiteY148" fmla="*/ 548127 h 1665299"/>
              <a:gd name="connsiteX149" fmla="*/ 1127938 w 1565723"/>
              <a:gd name="connsiteY149" fmla="*/ 575687 h 1665299"/>
              <a:gd name="connsiteX150" fmla="*/ 1117637 w 1565723"/>
              <a:gd name="connsiteY150" fmla="*/ 599419 h 1665299"/>
              <a:gd name="connsiteX151" fmla="*/ 1112487 w 1565723"/>
              <a:gd name="connsiteY151" fmla="*/ 609371 h 1665299"/>
              <a:gd name="connsiteX152" fmla="*/ 1107336 w 1565723"/>
              <a:gd name="connsiteY152" fmla="*/ 617026 h 1665299"/>
              <a:gd name="connsiteX153" fmla="*/ 1090414 w 1565723"/>
              <a:gd name="connsiteY153" fmla="*/ 620088 h 1665299"/>
              <a:gd name="connsiteX154" fmla="*/ 1070548 w 1565723"/>
              <a:gd name="connsiteY154" fmla="*/ 622385 h 1665299"/>
              <a:gd name="connsiteX155" fmla="*/ 1075698 w 1565723"/>
              <a:gd name="connsiteY155" fmla="*/ 609371 h 1665299"/>
              <a:gd name="connsiteX156" fmla="*/ 1080849 w 1565723"/>
              <a:gd name="connsiteY156" fmla="*/ 597122 h 1665299"/>
              <a:gd name="connsiteX157" fmla="*/ 1087471 w 1565723"/>
              <a:gd name="connsiteY157" fmla="*/ 571094 h 1665299"/>
              <a:gd name="connsiteX158" fmla="*/ 1091885 w 1565723"/>
              <a:gd name="connsiteY158" fmla="*/ 546596 h 1665299"/>
              <a:gd name="connsiteX159" fmla="*/ 1092621 w 1565723"/>
              <a:gd name="connsiteY159" fmla="*/ 521333 h 1665299"/>
              <a:gd name="connsiteX160" fmla="*/ 1092621 w 1565723"/>
              <a:gd name="connsiteY160" fmla="*/ 498367 h 1665299"/>
              <a:gd name="connsiteX161" fmla="*/ 1092621 w 1565723"/>
              <a:gd name="connsiteY161" fmla="*/ 475401 h 1665299"/>
              <a:gd name="connsiteX162" fmla="*/ 1090414 w 1565723"/>
              <a:gd name="connsiteY162" fmla="*/ 433296 h 1665299"/>
              <a:gd name="connsiteX163" fmla="*/ 1080849 w 1565723"/>
              <a:gd name="connsiteY163" fmla="*/ 444014 h 1665299"/>
              <a:gd name="connsiteX164" fmla="*/ 1072019 w 1565723"/>
              <a:gd name="connsiteY164" fmla="*/ 452435 h 1665299"/>
              <a:gd name="connsiteX165" fmla="*/ 1061719 w 1565723"/>
              <a:gd name="connsiteY165" fmla="*/ 460090 h 1665299"/>
              <a:gd name="connsiteX166" fmla="*/ 1049946 w 1565723"/>
              <a:gd name="connsiteY166" fmla="*/ 466980 h 1665299"/>
              <a:gd name="connsiteX167" fmla="*/ 1038174 w 1565723"/>
              <a:gd name="connsiteY167" fmla="*/ 472339 h 1665299"/>
              <a:gd name="connsiteX168" fmla="*/ 1026401 w 1565723"/>
              <a:gd name="connsiteY168" fmla="*/ 477698 h 1665299"/>
              <a:gd name="connsiteX169" fmla="*/ 1002121 w 1565723"/>
              <a:gd name="connsiteY169" fmla="*/ 486119 h 1665299"/>
              <a:gd name="connsiteX170" fmla="*/ 988877 w 1565723"/>
              <a:gd name="connsiteY170" fmla="*/ 489946 h 1665299"/>
              <a:gd name="connsiteX171" fmla="*/ 974897 w 1565723"/>
              <a:gd name="connsiteY171" fmla="*/ 493008 h 1665299"/>
              <a:gd name="connsiteX172" fmla="*/ 958710 w 1565723"/>
              <a:gd name="connsiteY172" fmla="*/ 494539 h 1665299"/>
              <a:gd name="connsiteX173" fmla="*/ 944731 w 1565723"/>
              <a:gd name="connsiteY173" fmla="*/ 495305 h 1665299"/>
              <a:gd name="connsiteX174" fmla="*/ 927808 w 1565723"/>
              <a:gd name="connsiteY174" fmla="*/ 494539 h 1665299"/>
              <a:gd name="connsiteX175" fmla="*/ 912357 w 1565723"/>
              <a:gd name="connsiteY175" fmla="*/ 494539 h 1665299"/>
              <a:gd name="connsiteX176" fmla="*/ 878511 w 1565723"/>
              <a:gd name="connsiteY176" fmla="*/ 488415 h 1665299"/>
              <a:gd name="connsiteX177" fmla="*/ 843194 w 1565723"/>
              <a:gd name="connsiteY177" fmla="*/ 480760 h 1665299"/>
              <a:gd name="connsiteX178" fmla="*/ 809349 w 1565723"/>
              <a:gd name="connsiteY178" fmla="*/ 470042 h 1665299"/>
              <a:gd name="connsiteX179" fmla="*/ 774032 w 1565723"/>
              <a:gd name="connsiteY179" fmla="*/ 457794 h 1665299"/>
              <a:gd name="connsiteX180" fmla="*/ 739450 w 1565723"/>
              <a:gd name="connsiteY180" fmla="*/ 441717 h 1665299"/>
              <a:gd name="connsiteX181" fmla="*/ 705605 w 1565723"/>
              <a:gd name="connsiteY181" fmla="*/ 424110 h 1665299"/>
              <a:gd name="connsiteX182" fmla="*/ 672495 w 1565723"/>
              <a:gd name="connsiteY182" fmla="*/ 403440 h 1665299"/>
              <a:gd name="connsiteX183" fmla="*/ 643064 w 1565723"/>
              <a:gd name="connsiteY183" fmla="*/ 383536 h 1665299"/>
              <a:gd name="connsiteX184" fmla="*/ 615841 w 1565723"/>
              <a:gd name="connsiteY184" fmla="*/ 360570 h 1665299"/>
              <a:gd name="connsiteX185" fmla="*/ 589353 w 1565723"/>
              <a:gd name="connsiteY185" fmla="*/ 336072 h 1665299"/>
              <a:gd name="connsiteX186" fmla="*/ 577581 w 1565723"/>
              <a:gd name="connsiteY186" fmla="*/ 323824 h 1665299"/>
              <a:gd name="connsiteX187" fmla="*/ 567280 w 1565723"/>
              <a:gd name="connsiteY187" fmla="*/ 311575 h 1665299"/>
              <a:gd name="connsiteX188" fmla="*/ 558450 w 1565723"/>
              <a:gd name="connsiteY188" fmla="*/ 299326 h 1665299"/>
              <a:gd name="connsiteX189" fmla="*/ 548885 w 1565723"/>
              <a:gd name="connsiteY189" fmla="*/ 285547 h 1665299"/>
              <a:gd name="connsiteX190" fmla="*/ 542999 w 1565723"/>
              <a:gd name="connsiteY190" fmla="*/ 273298 h 1665299"/>
              <a:gd name="connsiteX191" fmla="*/ 761524 w 1565723"/>
              <a:gd name="connsiteY191" fmla="*/ 0 h 1665299"/>
              <a:gd name="connsiteX192" fmla="*/ 787276 w 1565723"/>
              <a:gd name="connsiteY192" fmla="*/ 0 h 1665299"/>
              <a:gd name="connsiteX193" fmla="*/ 813028 w 1565723"/>
              <a:gd name="connsiteY193" fmla="*/ 0 h 1665299"/>
              <a:gd name="connsiteX194" fmla="*/ 839515 w 1565723"/>
              <a:gd name="connsiteY194" fmla="*/ 3062 h 1665299"/>
              <a:gd name="connsiteX195" fmla="*/ 865267 w 1565723"/>
              <a:gd name="connsiteY195" fmla="*/ 8421 h 1665299"/>
              <a:gd name="connsiteX196" fmla="*/ 891019 w 1565723"/>
              <a:gd name="connsiteY196" fmla="*/ 13780 h 1665299"/>
              <a:gd name="connsiteX197" fmla="*/ 917507 w 1565723"/>
              <a:gd name="connsiteY197" fmla="*/ 22201 h 1665299"/>
              <a:gd name="connsiteX198" fmla="*/ 941788 w 1565723"/>
              <a:gd name="connsiteY198" fmla="*/ 32918 h 1665299"/>
              <a:gd name="connsiteX199" fmla="*/ 965332 w 1565723"/>
              <a:gd name="connsiteY199" fmla="*/ 43636 h 1665299"/>
              <a:gd name="connsiteX200" fmla="*/ 988877 w 1565723"/>
              <a:gd name="connsiteY200" fmla="*/ 57415 h 1665299"/>
              <a:gd name="connsiteX201" fmla="*/ 1010950 w 1565723"/>
              <a:gd name="connsiteY201" fmla="*/ 71961 h 1665299"/>
              <a:gd name="connsiteX202" fmla="*/ 1031552 w 1565723"/>
              <a:gd name="connsiteY202" fmla="*/ 89568 h 1665299"/>
              <a:gd name="connsiteX203" fmla="*/ 1052889 w 1565723"/>
              <a:gd name="connsiteY203" fmla="*/ 108707 h 1665299"/>
              <a:gd name="connsiteX204" fmla="*/ 1070548 w 1565723"/>
              <a:gd name="connsiteY204" fmla="*/ 128611 h 1665299"/>
              <a:gd name="connsiteX205" fmla="*/ 1087471 w 1565723"/>
              <a:gd name="connsiteY205" fmla="*/ 150811 h 1665299"/>
              <a:gd name="connsiteX206" fmla="*/ 1104393 w 1565723"/>
              <a:gd name="connsiteY206" fmla="*/ 174543 h 1665299"/>
              <a:gd name="connsiteX207" fmla="*/ 1117637 w 1565723"/>
              <a:gd name="connsiteY207" fmla="*/ 200572 h 1665299"/>
              <a:gd name="connsiteX208" fmla="*/ 1130881 w 1565723"/>
              <a:gd name="connsiteY208" fmla="*/ 228897 h 1665299"/>
              <a:gd name="connsiteX209" fmla="*/ 1141182 w 1565723"/>
              <a:gd name="connsiteY209" fmla="*/ 258753 h 1665299"/>
              <a:gd name="connsiteX210" fmla="*/ 1148540 w 1565723"/>
              <a:gd name="connsiteY210" fmla="*/ 290140 h 1665299"/>
              <a:gd name="connsiteX211" fmla="*/ 1155162 w 1565723"/>
              <a:gd name="connsiteY211" fmla="*/ 322293 h 1665299"/>
              <a:gd name="connsiteX212" fmla="*/ 1158105 w 1565723"/>
              <a:gd name="connsiteY212" fmla="*/ 357508 h 1665299"/>
              <a:gd name="connsiteX213" fmla="*/ 1159576 w 1565723"/>
              <a:gd name="connsiteY213" fmla="*/ 394254 h 1665299"/>
              <a:gd name="connsiteX214" fmla="*/ 1158105 w 1565723"/>
              <a:gd name="connsiteY214" fmla="*/ 433296 h 1665299"/>
              <a:gd name="connsiteX215" fmla="*/ 1153690 w 1565723"/>
              <a:gd name="connsiteY215" fmla="*/ 465449 h 1665299"/>
              <a:gd name="connsiteX216" fmla="*/ 1150011 w 1565723"/>
              <a:gd name="connsiteY216" fmla="*/ 491477 h 1665299"/>
              <a:gd name="connsiteX217" fmla="*/ 1148231 w 1565723"/>
              <a:gd name="connsiteY217" fmla="*/ 498682 h 1665299"/>
              <a:gd name="connsiteX218" fmla="*/ 1149276 w 1565723"/>
              <a:gd name="connsiteY218" fmla="*/ 499316 h 1665299"/>
              <a:gd name="connsiteX219" fmla="*/ 1158841 w 1565723"/>
              <a:gd name="connsiteY219" fmla="*/ 509270 h 1665299"/>
              <a:gd name="connsiteX220" fmla="*/ 1167671 w 1565723"/>
              <a:gd name="connsiteY220" fmla="*/ 519989 h 1665299"/>
              <a:gd name="connsiteX221" fmla="*/ 1171350 w 1565723"/>
              <a:gd name="connsiteY221" fmla="*/ 528412 h 1665299"/>
              <a:gd name="connsiteX222" fmla="*/ 1174293 w 1565723"/>
              <a:gd name="connsiteY222" fmla="*/ 536068 h 1665299"/>
              <a:gd name="connsiteX223" fmla="*/ 1175764 w 1565723"/>
              <a:gd name="connsiteY223" fmla="*/ 544491 h 1665299"/>
              <a:gd name="connsiteX224" fmla="*/ 1175764 w 1565723"/>
              <a:gd name="connsiteY224" fmla="*/ 552147 h 1665299"/>
              <a:gd name="connsiteX225" fmla="*/ 1174293 w 1565723"/>
              <a:gd name="connsiteY225" fmla="*/ 568992 h 1665299"/>
              <a:gd name="connsiteX226" fmla="*/ 1172821 w 1565723"/>
              <a:gd name="connsiteY226" fmla="*/ 585071 h 1665299"/>
              <a:gd name="connsiteX227" fmla="*/ 1169142 w 1565723"/>
              <a:gd name="connsiteY227" fmla="*/ 602681 h 1665299"/>
              <a:gd name="connsiteX228" fmla="*/ 1164728 w 1565723"/>
              <a:gd name="connsiteY228" fmla="*/ 620291 h 1665299"/>
              <a:gd name="connsiteX229" fmla="*/ 1152955 w 1565723"/>
              <a:gd name="connsiteY229" fmla="*/ 656277 h 1665299"/>
              <a:gd name="connsiteX230" fmla="*/ 1147069 w 1565723"/>
              <a:gd name="connsiteY230" fmla="*/ 673122 h 1665299"/>
              <a:gd name="connsiteX231" fmla="*/ 1140447 w 1565723"/>
              <a:gd name="connsiteY231" fmla="*/ 689201 h 1665299"/>
              <a:gd name="connsiteX232" fmla="*/ 1130882 w 1565723"/>
              <a:gd name="connsiteY232" fmla="*/ 706811 h 1665299"/>
              <a:gd name="connsiteX233" fmla="*/ 1125732 w 1565723"/>
              <a:gd name="connsiteY233" fmla="*/ 714468 h 1665299"/>
              <a:gd name="connsiteX234" fmla="*/ 1119846 w 1565723"/>
              <a:gd name="connsiteY234" fmla="*/ 722890 h 1665299"/>
              <a:gd name="connsiteX235" fmla="*/ 1113224 w 1565723"/>
              <a:gd name="connsiteY235" fmla="*/ 729781 h 1665299"/>
              <a:gd name="connsiteX236" fmla="*/ 1105130 w 1565723"/>
              <a:gd name="connsiteY236" fmla="*/ 733609 h 1665299"/>
              <a:gd name="connsiteX237" fmla="*/ 1097037 w 1565723"/>
              <a:gd name="connsiteY237" fmla="*/ 736672 h 1665299"/>
              <a:gd name="connsiteX238" fmla="*/ 1089679 w 1565723"/>
              <a:gd name="connsiteY238" fmla="*/ 737438 h 1665299"/>
              <a:gd name="connsiteX239" fmla="*/ 1076435 w 1565723"/>
              <a:gd name="connsiteY239" fmla="*/ 778784 h 1665299"/>
              <a:gd name="connsiteX240" fmla="*/ 1059512 w 1565723"/>
              <a:gd name="connsiteY240" fmla="*/ 817832 h 1665299"/>
              <a:gd name="connsiteX241" fmla="*/ 1050683 w 1565723"/>
              <a:gd name="connsiteY241" fmla="*/ 836974 h 1665299"/>
              <a:gd name="connsiteX242" fmla="*/ 1041118 w 1565723"/>
              <a:gd name="connsiteY242" fmla="*/ 853819 h 1665299"/>
              <a:gd name="connsiteX243" fmla="*/ 1030817 w 1565723"/>
              <a:gd name="connsiteY243" fmla="*/ 872960 h 1665299"/>
              <a:gd name="connsiteX244" fmla="*/ 1020516 w 1565723"/>
              <a:gd name="connsiteY244" fmla="*/ 889039 h 1665299"/>
              <a:gd name="connsiteX245" fmla="*/ 1007272 w 1565723"/>
              <a:gd name="connsiteY245" fmla="*/ 906649 h 1665299"/>
              <a:gd name="connsiteX246" fmla="*/ 994764 w 1565723"/>
              <a:gd name="connsiteY246" fmla="*/ 923494 h 1665299"/>
              <a:gd name="connsiteX247" fmla="*/ 981520 w 1565723"/>
              <a:gd name="connsiteY247" fmla="*/ 939573 h 1665299"/>
              <a:gd name="connsiteX248" fmla="*/ 977288 w 1565723"/>
              <a:gd name="connsiteY248" fmla="*/ 943977 h 1665299"/>
              <a:gd name="connsiteX249" fmla="*/ 977288 w 1565723"/>
              <a:gd name="connsiteY249" fmla="*/ 960303 h 1665299"/>
              <a:gd name="connsiteX250" fmla="*/ 978761 w 1565723"/>
              <a:gd name="connsiteY250" fmla="*/ 977107 h 1665299"/>
              <a:gd name="connsiteX251" fmla="*/ 980234 w 1565723"/>
              <a:gd name="connsiteY251" fmla="*/ 993147 h 1665299"/>
              <a:gd name="connsiteX252" fmla="*/ 982444 w 1565723"/>
              <a:gd name="connsiteY252" fmla="*/ 1007659 h 1665299"/>
              <a:gd name="connsiteX253" fmla="*/ 986126 w 1565723"/>
              <a:gd name="connsiteY253" fmla="*/ 1022935 h 1665299"/>
              <a:gd name="connsiteX254" fmla="*/ 992018 w 1565723"/>
              <a:gd name="connsiteY254" fmla="*/ 1035920 h 1665299"/>
              <a:gd name="connsiteX255" fmla="*/ 997173 w 1565723"/>
              <a:gd name="connsiteY255" fmla="*/ 1049668 h 1665299"/>
              <a:gd name="connsiteX256" fmla="*/ 1004537 w 1565723"/>
              <a:gd name="connsiteY256" fmla="*/ 1061889 h 1665299"/>
              <a:gd name="connsiteX257" fmla="*/ 1012639 w 1565723"/>
              <a:gd name="connsiteY257" fmla="*/ 1072583 h 1665299"/>
              <a:gd name="connsiteX258" fmla="*/ 1021476 w 1565723"/>
              <a:gd name="connsiteY258" fmla="*/ 1083276 h 1665299"/>
              <a:gd name="connsiteX259" fmla="*/ 1033260 w 1565723"/>
              <a:gd name="connsiteY259" fmla="*/ 1093969 h 1665299"/>
              <a:gd name="connsiteX260" fmla="*/ 1045043 w 1565723"/>
              <a:gd name="connsiteY260" fmla="*/ 1103899 h 1665299"/>
              <a:gd name="connsiteX261" fmla="*/ 1058299 w 1565723"/>
              <a:gd name="connsiteY261" fmla="*/ 1111537 h 1665299"/>
              <a:gd name="connsiteX262" fmla="*/ 1073765 w 1565723"/>
              <a:gd name="connsiteY262" fmla="*/ 1119939 h 1665299"/>
              <a:gd name="connsiteX263" fmla="*/ 1089231 w 1565723"/>
              <a:gd name="connsiteY263" fmla="*/ 1126813 h 1665299"/>
              <a:gd name="connsiteX264" fmla="*/ 1129736 w 1565723"/>
              <a:gd name="connsiteY264" fmla="*/ 1139798 h 1665299"/>
              <a:gd name="connsiteX265" fmla="*/ 1168769 w 1565723"/>
              <a:gd name="connsiteY265" fmla="*/ 1153547 h 1665299"/>
              <a:gd name="connsiteX266" fmla="*/ 1245361 w 1565723"/>
              <a:gd name="connsiteY266" fmla="*/ 1180280 h 1665299"/>
              <a:gd name="connsiteX267" fmla="*/ 1282921 w 1565723"/>
              <a:gd name="connsiteY267" fmla="*/ 1194029 h 1665299"/>
              <a:gd name="connsiteX268" fmla="*/ 1318271 w 1565723"/>
              <a:gd name="connsiteY268" fmla="*/ 1210069 h 1665299"/>
              <a:gd name="connsiteX269" fmla="*/ 1353621 w 1565723"/>
              <a:gd name="connsiteY269" fmla="*/ 1226872 h 1665299"/>
              <a:gd name="connsiteX270" fmla="*/ 1386026 w 1565723"/>
              <a:gd name="connsiteY270" fmla="*/ 1245204 h 1665299"/>
              <a:gd name="connsiteX271" fmla="*/ 1401492 w 1565723"/>
              <a:gd name="connsiteY271" fmla="*/ 1255897 h 1665299"/>
              <a:gd name="connsiteX272" fmla="*/ 1416221 w 1565723"/>
              <a:gd name="connsiteY272" fmla="*/ 1267354 h 1665299"/>
              <a:gd name="connsiteX273" fmla="*/ 1431687 w 1565723"/>
              <a:gd name="connsiteY273" fmla="*/ 1278811 h 1665299"/>
              <a:gd name="connsiteX274" fmla="*/ 1445680 w 1565723"/>
              <a:gd name="connsiteY274" fmla="*/ 1292560 h 1665299"/>
              <a:gd name="connsiteX275" fmla="*/ 1458936 w 1565723"/>
              <a:gd name="connsiteY275" fmla="*/ 1306309 h 1665299"/>
              <a:gd name="connsiteX276" fmla="*/ 1472192 w 1565723"/>
              <a:gd name="connsiteY276" fmla="*/ 1320821 h 1665299"/>
              <a:gd name="connsiteX277" fmla="*/ 1484712 w 1565723"/>
              <a:gd name="connsiteY277" fmla="*/ 1336861 h 1665299"/>
              <a:gd name="connsiteX278" fmla="*/ 1496496 w 1565723"/>
              <a:gd name="connsiteY278" fmla="*/ 1354429 h 1665299"/>
              <a:gd name="connsiteX279" fmla="*/ 1507543 w 1565723"/>
              <a:gd name="connsiteY279" fmla="*/ 1371996 h 1665299"/>
              <a:gd name="connsiteX280" fmla="*/ 1517853 w 1565723"/>
              <a:gd name="connsiteY280" fmla="*/ 1392619 h 1665299"/>
              <a:gd name="connsiteX281" fmla="*/ 1528164 w 1565723"/>
              <a:gd name="connsiteY281" fmla="*/ 1412478 h 1665299"/>
              <a:gd name="connsiteX282" fmla="*/ 1537001 w 1565723"/>
              <a:gd name="connsiteY282" fmla="*/ 1436156 h 1665299"/>
              <a:gd name="connsiteX283" fmla="*/ 1545102 w 1565723"/>
              <a:gd name="connsiteY283" fmla="*/ 1459071 h 1665299"/>
              <a:gd name="connsiteX284" fmla="*/ 1552467 w 1565723"/>
              <a:gd name="connsiteY284" fmla="*/ 1484276 h 1665299"/>
              <a:gd name="connsiteX285" fmla="*/ 1559095 w 1565723"/>
              <a:gd name="connsiteY285" fmla="*/ 1511773 h 1665299"/>
              <a:gd name="connsiteX286" fmla="*/ 1565723 w 1565723"/>
              <a:gd name="connsiteY286" fmla="*/ 1540034 h 1665299"/>
              <a:gd name="connsiteX287" fmla="*/ 1542156 w 1565723"/>
              <a:gd name="connsiteY287" fmla="*/ 1546145 h 1665299"/>
              <a:gd name="connsiteX288" fmla="*/ 1492813 w 1565723"/>
              <a:gd name="connsiteY288" fmla="*/ 1561421 h 1665299"/>
              <a:gd name="connsiteX289" fmla="*/ 1421376 w 1565723"/>
              <a:gd name="connsiteY289" fmla="*/ 1581280 h 1665299"/>
              <a:gd name="connsiteX290" fmla="*/ 1375715 w 1565723"/>
              <a:gd name="connsiteY290" fmla="*/ 1592737 h 1665299"/>
              <a:gd name="connsiteX291" fmla="*/ 1327845 w 1565723"/>
              <a:gd name="connsiteY291" fmla="*/ 1603431 h 1665299"/>
              <a:gd name="connsiteX292" fmla="*/ 1272610 w 1565723"/>
              <a:gd name="connsiteY292" fmla="*/ 1615652 h 1665299"/>
              <a:gd name="connsiteX293" fmla="*/ 1214430 w 1565723"/>
              <a:gd name="connsiteY293" fmla="*/ 1626345 h 1665299"/>
              <a:gd name="connsiteX294" fmla="*/ 1153303 w 1565723"/>
              <a:gd name="connsiteY294" fmla="*/ 1635511 h 1665299"/>
              <a:gd name="connsiteX295" fmla="*/ 1087758 w 1565723"/>
              <a:gd name="connsiteY295" fmla="*/ 1644676 h 1665299"/>
              <a:gd name="connsiteX296" fmla="*/ 1019267 w 1565723"/>
              <a:gd name="connsiteY296" fmla="*/ 1653078 h 1665299"/>
              <a:gd name="connsiteX297" fmla="*/ 947093 w 1565723"/>
              <a:gd name="connsiteY297" fmla="*/ 1658425 h 1665299"/>
              <a:gd name="connsiteX298" fmla="*/ 873447 w 1565723"/>
              <a:gd name="connsiteY298" fmla="*/ 1662244 h 1665299"/>
              <a:gd name="connsiteX299" fmla="*/ 797591 w 1565723"/>
              <a:gd name="connsiteY299" fmla="*/ 1665299 h 1665299"/>
              <a:gd name="connsiteX300" fmla="*/ 726154 w 1565723"/>
              <a:gd name="connsiteY300" fmla="*/ 1663772 h 1665299"/>
              <a:gd name="connsiteX301" fmla="*/ 655453 w 1565723"/>
              <a:gd name="connsiteY301" fmla="*/ 1659952 h 1665299"/>
              <a:gd name="connsiteX302" fmla="*/ 586962 w 1565723"/>
              <a:gd name="connsiteY302" fmla="*/ 1654606 h 1665299"/>
              <a:gd name="connsiteX303" fmla="*/ 517735 w 1565723"/>
              <a:gd name="connsiteY303" fmla="*/ 1647732 h 1665299"/>
              <a:gd name="connsiteX304" fmla="*/ 451453 w 1565723"/>
              <a:gd name="connsiteY304" fmla="*/ 1638566 h 1665299"/>
              <a:gd name="connsiteX305" fmla="*/ 387380 w 1565723"/>
              <a:gd name="connsiteY305" fmla="*/ 1628636 h 1665299"/>
              <a:gd name="connsiteX306" fmla="*/ 326254 w 1565723"/>
              <a:gd name="connsiteY306" fmla="*/ 1617943 h 1665299"/>
              <a:gd name="connsiteX307" fmla="*/ 268810 w 1565723"/>
              <a:gd name="connsiteY307" fmla="*/ 1607250 h 1665299"/>
              <a:gd name="connsiteX308" fmla="*/ 215784 w 1565723"/>
              <a:gd name="connsiteY308" fmla="*/ 1595029 h 1665299"/>
              <a:gd name="connsiteX309" fmla="*/ 166441 w 1565723"/>
              <a:gd name="connsiteY309" fmla="*/ 1584335 h 1665299"/>
              <a:gd name="connsiteX310" fmla="*/ 83957 w 1565723"/>
              <a:gd name="connsiteY310" fmla="*/ 1563712 h 1665299"/>
              <a:gd name="connsiteX311" fmla="*/ 27249 w 1565723"/>
              <a:gd name="connsiteY311" fmla="*/ 1547672 h 1665299"/>
              <a:gd name="connsiteX312" fmla="*/ 0 w 1565723"/>
              <a:gd name="connsiteY312" fmla="*/ 1540034 h 1665299"/>
              <a:gd name="connsiteX313" fmla="*/ 5892 w 1565723"/>
              <a:gd name="connsiteY313" fmla="*/ 1511773 h 1665299"/>
              <a:gd name="connsiteX314" fmla="*/ 13993 w 1565723"/>
              <a:gd name="connsiteY314" fmla="*/ 1485804 h 1665299"/>
              <a:gd name="connsiteX315" fmla="*/ 22094 w 1565723"/>
              <a:gd name="connsiteY315" fmla="*/ 1461362 h 1665299"/>
              <a:gd name="connsiteX316" fmla="*/ 29459 w 1565723"/>
              <a:gd name="connsiteY316" fmla="*/ 1436920 h 1665299"/>
              <a:gd name="connsiteX317" fmla="*/ 39769 w 1565723"/>
              <a:gd name="connsiteY317" fmla="*/ 1415533 h 1665299"/>
              <a:gd name="connsiteX318" fmla="*/ 49343 w 1565723"/>
              <a:gd name="connsiteY318" fmla="*/ 1394910 h 1665299"/>
              <a:gd name="connsiteX319" fmla="*/ 59654 w 1565723"/>
              <a:gd name="connsiteY319" fmla="*/ 1376579 h 1665299"/>
              <a:gd name="connsiteX320" fmla="*/ 71437 w 1565723"/>
              <a:gd name="connsiteY320" fmla="*/ 1357484 h 1665299"/>
              <a:gd name="connsiteX321" fmla="*/ 83221 w 1565723"/>
              <a:gd name="connsiteY321" fmla="*/ 1341444 h 1665299"/>
              <a:gd name="connsiteX322" fmla="*/ 95741 w 1565723"/>
              <a:gd name="connsiteY322" fmla="*/ 1325404 h 1665299"/>
              <a:gd name="connsiteX323" fmla="*/ 108997 w 1565723"/>
              <a:gd name="connsiteY323" fmla="*/ 1310128 h 1665299"/>
              <a:gd name="connsiteX324" fmla="*/ 122253 w 1565723"/>
              <a:gd name="connsiteY324" fmla="*/ 1296379 h 1665299"/>
              <a:gd name="connsiteX325" fmla="*/ 136246 w 1565723"/>
              <a:gd name="connsiteY325" fmla="*/ 1283394 h 1665299"/>
              <a:gd name="connsiteX326" fmla="*/ 150975 w 1565723"/>
              <a:gd name="connsiteY326" fmla="*/ 1271173 h 1665299"/>
              <a:gd name="connsiteX327" fmla="*/ 164968 w 1565723"/>
              <a:gd name="connsiteY327" fmla="*/ 1258952 h 1665299"/>
              <a:gd name="connsiteX328" fmla="*/ 180434 w 1565723"/>
              <a:gd name="connsiteY328" fmla="*/ 1249787 h 1665299"/>
              <a:gd name="connsiteX329" fmla="*/ 212838 w 1565723"/>
              <a:gd name="connsiteY329" fmla="*/ 1229164 h 1665299"/>
              <a:gd name="connsiteX330" fmla="*/ 246716 w 1565723"/>
              <a:gd name="connsiteY330" fmla="*/ 1211596 h 1665299"/>
              <a:gd name="connsiteX331" fmla="*/ 282066 w 1565723"/>
              <a:gd name="connsiteY331" fmla="*/ 1197084 h 1665299"/>
              <a:gd name="connsiteX332" fmla="*/ 318889 w 1565723"/>
              <a:gd name="connsiteY332" fmla="*/ 1181808 h 1665299"/>
              <a:gd name="connsiteX333" fmla="*/ 394009 w 1565723"/>
              <a:gd name="connsiteY333" fmla="*/ 1155074 h 1665299"/>
              <a:gd name="connsiteX334" fmla="*/ 473547 w 1565723"/>
              <a:gd name="connsiteY334" fmla="*/ 1126813 h 1665299"/>
              <a:gd name="connsiteX335" fmla="*/ 492695 w 1565723"/>
              <a:gd name="connsiteY335" fmla="*/ 1118411 h 1665299"/>
              <a:gd name="connsiteX336" fmla="*/ 508897 w 1565723"/>
              <a:gd name="connsiteY336" fmla="*/ 1111537 h 1665299"/>
              <a:gd name="connsiteX337" fmla="*/ 524363 w 1565723"/>
              <a:gd name="connsiteY337" fmla="*/ 1103899 h 1665299"/>
              <a:gd name="connsiteX338" fmla="*/ 537619 w 1565723"/>
              <a:gd name="connsiteY338" fmla="*/ 1095497 h 1665299"/>
              <a:gd name="connsiteX339" fmla="*/ 547930 w 1565723"/>
              <a:gd name="connsiteY339" fmla="*/ 1086331 h 1665299"/>
              <a:gd name="connsiteX340" fmla="*/ 558240 w 1565723"/>
              <a:gd name="connsiteY340" fmla="*/ 1076402 h 1665299"/>
              <a:gd name="connsiteX341" fmla="*/ 565605 w 1565723"/>
              <a:gd name="connsiteY341" fmla="*/ 1067236 h 1665299"/>
              <a:gd name="connsiteX342" fmla="*/ 572233 w 1565723"/>
              <a:gd name="connsiteY342" fmla="*/ 1056543 h 1665299"/>
              <a:gd name="connsiteX343" fmla="*/ 578861 w 1565723"/>
              <a:gd name="connsiteY343" fmla="*/ 1044322 h 1665299"/>
              <a:gd name="connsiteX344" fmla="*/ 582543 w 1565723"/>
              <a:gd name="connsiteY344" fmla="*/ 1032101 h 1665299"/>
              <a:gd name="connsiteX345" fmla="*/ 585489 w 1565723"/>
              <a:gd name="connsiteY345" fmla="*/ 1018352 h 1665299"/>
              <a:gd name="connsiteX346" fmla="*/ 586962 w 1565723"/>
              <a:gd name="connsiteY346" fmla="*/ 1003840 h 1665299"/>
              <a:gd name="connsiteX347" fmla="*/ 588435 w 1565723"/>
              <a:gd name="connsiteY347" fmla="*/ 987800 h 1665299"/>
              <a:gd name="connsiteX348" fmla="*/ 588435 w 1565723"/>
              <a:gd name="connsiteY348" fmla="*/ 970232 h 1665299"/>
              <a:gd name="connsiteX349" fmla="*/ 585548 w 1565723"/>
              <a:gd name="connsiteY349" fmla="*/ 944281 h 1665299"/>
              <a:gd name="connsiteX350" fmla="*/ 569488 w 1565723"/>
              <a:gd name="connsiteY350" fmla="*/ 928854 h 1665299"/>
              <a:gd name="connsiteX351" fmla="*/ 551094 w 1565723"/>
              <a:gd name="connsiteY351" fmla="*/ 909712 h 1665299"/>
              <a:gd name="connsiteX352" fmla="*/ 535642 w 1565723"/>
              <a:gd name="connsiteY352" fmla="*/ 888273 h 1665299"/>
              <a:gd name="connsiteX353" fmla="*/ 520191 w 1565723"/>
              <a:gd name="connsiteY353" fmla="*/ 865304 h 1665299"/>
              <a:gd name="connsiteX354" fmla="*/ 505476 w 1565723"/>
              <a:gd name="connsiteY354" fmla="*/ 842334 h 1665299"/>
              <a:gd name="connsiteX355" fmla="*/ 493703 w 1565723"/>
              <a:gd name="connsiteY355" fmla="*/ 817832 h 1665299"/>
              <a:gd name="connsiteX356" fmla="*/ 481931 w 1565723"/>
              <a:gd name="connsiteY356" fmla="*/ 791800 h 1665299"/>
              <a:gd name="connsiteX357" fmla="*/ 473102 w 1565723"/>
              <a:gd name="connsiteY357" fmla="*/ 765002 h 1665299"/>
              <a:gd name="connsiteX358" fmla="*/ 464272 w 1565723"/>
              <a:gd name="connsiteY358" fmla="*/ 737438 h 1665299"/>
              <a:gd name="connsiteX359" fmla="*/ 459858 w 1565723"/>
              <a:gd name="connsiteY359" fmla="*/ 737438 h 1665299"/>
              <a:gd name="connsiteX360" fmla="*/ 451029 w 1565723"/>
              <a:gd name="connsiteY360" fmla="*/ 736672 h 1665299"/>
              <a:gd name="connsiteX361" fmla="*/ 442199 w 1565723"/>
              <a:gd name="connsiteY361" fmla="*/ 733609 h 1665299"/>
              <a:gd name="connsiteX362" fmla="*/ 435577 w 1565723"/>
              <a:gd name="connsiteY362" fmla="*/ 731312 h 1665299"/>
              <a:gd name="connsiteX363" fmla="*/ 430427 w 1565723"/>
              <a:gd name="connsiteY363" fmla="*/ 725953 h 1665299"/>
              <a:gd name="connsiteX364" fmla="*/ 425276 w 1565723"/>
              <a:gd name="connsiteY364" fmla="*/ 720593 h 1665299"/>
              <a:gd name="connsiteX365" fmla="*/ 419390 w 1565723"/>
              <a:gd name="connsiteY365" fmla="*/ 714468 h 1665299"/>
              <a:gd name="connsiteX366" fmla="*/ 410561 w 1565723"/>
              <a:gd name="connsiteY366" fmla="*/ 699920 h 1665299"/>
              <a:gd name="connsiteX367" fmla="*/ 401732 w 1565723"/>
              <a:gd name="connsiteY367" fmla="*/ 682310 h 1665299"/>
              <a:gd name="connsiteX368" fmla="*/ 393638 w 1565723"/>
              <a:gd name="connsiteY368" fmla="*/ 663168 h 1665299"/>
              <a:gd name="connsiteX369" fmla="*/ 386281 w 1565723"/>
              <a:gd name="connsiteY369" fmla="*/ 643261 h 1665299"/>
              <a:gd name="connsiteX370" fmla="*/ 379659 w 1565723"/>
              <a:gd name="connsiteY370" fmla="*/ 622588 h 1665299"/>
              <a:gd name="connsiteX371" fmla="*/ 374508 w 1565723"/>
              <a:gd name="connsiteY371" fmla="*/ 602681 h 1665299"/>
              <a:gd name="connsiteX372" fmla="*/ 370094 w 1565723"/>
              <a:gd name="connsiteY372" fmla="*/ 575117 h 1665299"/>
              <a:gd name="connsiteX373" fmla="*/ 367886 w 1565723"/>
              <a:gd name="connsiteY373" fmla="*/ 562867 h 1665299"/>
              <a:gd name="connsiteX374" fmla="*/ 367886 w 1565723"/>
              <a:gd name="connsiteY374" fmla="*/ 552147 h 1665299"/>
              <a:gd name="connsiteX375" fmla="*/ 369358 w 1565723"/>
              <a:gd name="connsiteY375" fmla="*/ 536068 h 1665299"/>
              <a:gd name="connsiteX376" fmla="*/ 371565 w 1565723"/>
              <a:gd name="connsiteY376" fmla="*/ 529177 h 1665299"/>
              <a:gd name="connsiteX377" fmla="*/ 374508 w 1565723"/>
              <a:gd name="connsiteY377" fmla="*/ 521521 h 1665299"/>
              <a:gd name="connsiteX378" fmla="*/ 383337 w 1565723"/>
              <a:gd name="connsiteY378" fmla="*/ 509270 h 1665299"/>
              <a:gd name="connsiteX379" fmla="*/ 393638 w 1565723"/>
              <a:gd name="connsiteY379" fmla="*/ 499316 h 1665299"/>
              <a:gd name="connsiteX380" fmla="*/ 401732 w 1565723"/>
              <a:gd name="connsiteY380" fmla="*/ 495488 h 1665299"/>
              <a:gd name="connsiteX381" fmla="*/ 409351 w 1565723"/>
              <a:gd name="connsiteY381" fmla="*/ 493789 h 1665299"/>
              <a:gd name="connsiteX382" fmla="*/ 409089 w 1565723"/>
              <a:gd name="connsiteY382" fmla="*/ 493008 h 1665299"/>
              <a:gd name="connsiteX383" fmla="*/ 395845 w 1565723"/>
              <a:gd name="connsiteY383" fmla="*/ 436358 h 1665299"/>
              <a:gd name="connsiteX384" fmla="*/ 389223 w 1565723"/>
              <a:gd name="connsiteY384" fmla="*/ 406502 h 1665299"/>
              <a:gd name="connsiteX385" fmla="*/ 382601 w 1565723"/>
              <a:gd name="connsiteY385" fmla="*/ 373584 h 1665299"/>
              <a:gd name="connsiteX386" fmla="*/ 378922 w 1565723"/>
              <a:gd name="connsiteY386" fmla="*/ 348321 h 1665299"/>
              <a:gd name="connsiteX387" fmla="*/ 375979 w 1565723"/>
              <a:gd name="connsiteY387" fmla="*/ 325355 h 1665299"/>
              <a:gd name="connsiteX388" fmla="*/ 375243 w 1565723"/>
              <a:gd name="connsiteY388" fmla="*/ 303154 h 1665299"/>
              <a:gd name="connsiteX389" fmla="*/ 375243 w 1565723"/>
              <a:gd name="connsiteY389" fmla="*/ 281719 h 1665299"/>
              <a:gd name="connsiteX390" fmla="*/ 375979 w 1565723"/>
              <a:gd name="connsiteY390" fmla="*/ 262580 h 1665299"/>
              <a:gd name="connsiteX391" fmla="*/ 378922 w 1565723"/>
              <a:gd name="connsiteY391" fmla="*/ 244973 h 1665299"/>
              <a:gd name="connsiteX392" fmla="*/ 381129 w 1565723"/>
              <a:gd name="connsiteY392" fmla="*/ 228897 h 1665299"/>
              <a:gd name="connsiteX393" fmla="*/ 387016 w 1565723"/>
              <a:gd name="connsiteY393" fmla="*/ 212820 h 1665299"/>
              <a:gd name="connsiteX394" fmla="*/ 392166 w 1565723"/>
              <a:gd name="connsiteY394" fmla="*/ 199041 h 1665299"/>
              <a:gd name="connsiteX395" fmla="*/ 397316 w 1565723"/>
              <a:gd name="connsiteY395" fmla="*/ 186026 h 1665299"/>
              <a:gd name="connsiteX396" fmla="*/ 403938 w 1565723"/>
              <a:gd name="connsiteY396" fmla="*/ 174543 h 1665299"/>
              <a:gd name="connsiteX397" fmla="*/ 409825 w 1565723"/>
              <a:gd name="connsiteY397" fmla="*/ 163826 h 1665299"/>
              <a:gd name="connsiteX398" fmla="*/ 417918 w 1565723"/>
              <a:gd name="connsiteY398" fmla="*/ 153108 h 1665299"/>
              <a:gd name="connsiteX399" fmla="*/ 426012 w 1565723"/>
              <a:gd name="connsiteY399" fmla="*/ 145453 h 1665299"/>
              <a:gd name="connsiteX400" fmla="*/ 434841 w 1565723"/>
              <a:gd name="connsiteY400" fmla="*/ 137032 h 1665299"/>
              <a:gd name="connsiteX401" fmla="*/ 442934 w 1565723"/>
              <a:gd name="connsiteY401" fmla="*/ 130142 h 1665299"/>
              <a:gd name="connsiteX402" fmla="*/ 460593 w 1565723"/>
              <a:gd name="connsiteY402" fmla="*/ 117893 h 1665299"/>
              <a:gd name="connsiteX403" fmla="*/ 477516 w 1565723"/>
              <a:gd name="connsiteY403" fmla="*/ 108707 h 1665299"/>
              <a:gd name="connsiteX404" fmla="*/ 494438 w 1565723"/>
              <a:gd name="connsiteY404" fmla="*/ 101817 h 1665299"/>
              <a:gd name="connsiteX405" fmla="*/ 509890 w 1565723"/>
              <a:gd name="connsiteY405" fmla="*/ 96458 h 1665299"/>
              <a:gd name="connsiteX406" fmla="*/ 534906 w 1565723"/>
              <a:gd name="connsiteY406" fmla="*/ 91099 h 1665299"/>
              <a:gd name="connsiteX407" fmla="*/ 542999 w 1565723"/>
              <a:gd name="connsiteY407" fmla="*/ 88037 h 1665299"/>
              <a:gd name="connsiteX408" fmla="*/ 546678 w 1565723"/>
              <a:gd name="connsiteY408" fmla="*/ 87272 h 1665299"/>
              <a:gd name="connsiteX409" fmla="*/ 567280 w 1565723"/>
              <a:gd name="connsiteY409" fmla="*/ 70430 h 1665299"/>
              <a:gd name="connsiteX410" fmla="*/ 588617 w 1565723"/>
              <a:gd name="connsiteY410" fmla="*/ 55884 h 1665299"/>
              <a:gd name="connsiteX411" fmla="*/ 610690 w 1565723"/>
              <a:gd name="connsiteY411" fmla="*/ 42105 h 1665299"/>
              <a:gd name="connsiteX412" fmla="*/ 633499 w 1565723"/>
              <a:gd name="connsiteY412" fmla="*/ 31387 h 1665299"/>
              <a:gd name="connsiteX413" fmla="*/ 658515 w 1565723"/>
              <a:gd name="connsiteY413" fmla="*/ 22201 h 1665299"/>
              <a:gd name="connsiteX414" fmla="*/ 683532 w 1565723"/>
              <a:gd name="connsiteY414" fmla="*/ 13780 h 1665299"/>
              <a:gd name="connsiteX415" fmla="*/ 709284 w 1565723"/>
              <a:gd name="connsiteY415" fmla="*/ 6890 h 1665299"/>
              <a:gd name="connsiteX416" fmla="*/ 734300 w 1565723"/>
              <a:gd name="connsiteY416" fmla="*/ 3062 h 166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1565723" h="1665299">
                <a:moveTo>
                  <a:pt x="955194" y="964633"/>
                </a:moveTo>
                <a:lnTo>
                  <a:pt x="951354" y="967903"/>
                </a:lnTo>
                <a:lnTo>
                  <a:pt x="935167" y="980153"/>
                </a:lnTo>
                <a:lnTo>
                  <a:pt x="918244" y="990873"/>
                </a:lnTo>
                <a:lnTo>
                  <a:pt x="899850" y="1000061"/>
                </a:lnTo>
                <a:lnTo>
                  <a:pt x="874833" y="1011546"/>
                </a:lnTo>
                <a:lnTo>
                  <a:pt x="862325" y="1016905"/>
                </a:lnTo>
                <a:lnTo>
                  <a:pt x="849081" y="1019202"/>
                </a:lnTo>
                <a:lnTo>
                  <a:pt x="834366" y="1022265"/>
                </a:lnTo>
                <a:lnTo>
                  <a:pt x="820386" y="1024562"/>
                </a:lnTo>
                <a:lnTo>
                  <a:pt x="806407" y="1026093"/>
                </a:lnTo>
                <a:lnTo>
                  <a:pt x="790220" y="1026093"/>
                </a:lnTo>
                <a:lnTo>
                  <a:pt x="773297" y="1026093"/>
                </a:lnTo>
                <a:lnTo>
                  <a:pt x="755638" y="1023031"/>
                </a:lnTo>
                <a:lnTo>
                  <a:pt x="727679" y="1019202"/>
                </a:lnTo>
                <a:lnTo>
                  <a:pt x="701927" y="1012311"/>
                </a:lnTo>
                <a:lnTo>
                  <a:pt x="677646" y="1003123"/>
                </a:lnTo>
                <a:lnTo>
                  <a:pt x="652630" y="992404"/>
                </a:lnTo>
                <a:lnTo>
                  <a:pt x="630557" y="978622"/>
                </a:lnTo>
                <a:lnTo>
                  <a:pt x="610283" y="965260"/>
                </a:lnTo>
                <a:lnTo>
                  <a:pt x="610529" y="968705"/>
                </a:lnTo>
                <a:lnTo>
                  <a:pt x="610529" y="987800"/>
                </a:lnTo>
                <a:lnTo>
                  <a:pt x="609056" y="1003840"/>
                </a:lnTo>
                <a:lnTo>
                  <a:pt x="607583" y="1019880"/>
                </a:lnTo>
                <a:lnTo>
                  <a:pt x="605374" y="1035156"/>
                </a:lnTo>
                <a:lnTo>
                  <a:pt x="600955" y="1048141"/>
                </a:lnTo>
                <a:lnTo>
                  <a:pt x="597273" y="1060362"/>
                </a:lnTo>
                <a:lnTo>
                  <a:pt x="592117" y="1071055"/>
                </a:lnTo>
                <a:lnTo>
                  <a:pt x="585489" y="1081749"/>
                </a:lnTo>
                <a:lnTo>
                  <a:pt x="577388" y="1091678"/>
                </a:lnTo>
                <a:lnTo>
                  <a:pt x="570024" y="1099316"/>
                </a:lnTo>
                <a:lnTo>
                  <a:pt x="560450" y="1107718"/>
                </a:lnTo>
                <a:lnTo>
                  <a:pt x="550139" y="1116120"/>
                </a:lnTo>
                <a:lnTo>
                  <a:pt x="539829" y="1122230"/>
                </a:lnTo>
                <a:lnTo>
                  <a:pt x="515525" y="1134451"/>
                </a:lnTo>
                <a:lnTo>
                  <a:pt x="801273" y="1361303"/>
                </a:lnTo>
                <a:lnTo>
                  <a:pt x="1041361" y="1129105"/>
                </a:lnTo>
                <a:lnTo>
                  <a:pt x="1029577" y="1121467"/>
                </a:lnTo>
                <a:lnTo>
                  <a:pt x="1017794" y="1113065"/>
                </a:lnTo>
                <a:lnTo>
                  <a:pt x="1008220" y="1103899"/>
                </a:lnTo>
                <a:lnTo>
                  <a:pt x="999382" y="1093969"/>
                </a:lnTo>
                <a:lnTo>
                  <a:pt x="992018" y="1084804"/>
                </a:lnTo>
                <a:lnTo>
                  <a:pt x="983916" y="1074110"/>
                </a:lnTo>
                <a:lnTo>
                  <a:pt x="977288" y="1063417"/>
                </a:lnTo>
                <a:lnTo>
                  <a:pt x="972133" y="1052724"/>
                </a:lnTo>
                <a:lnTo>
                  <a:pt x="966978" y="1040503"/>
                </a:lnTo>
                <a:lnTo>
                  <a:pt x="963295" y="1029046"/>
                </a:lnTo>
                <a:lnTo>
                  <a:pt x="958140" y="1005368"/>
                </a:lnTo>
                <a:lnTo>
                  <a:pt x="955194" y="980926"/>
                </a:lnTo>
                <a:close/>
                <a:moveTo>
                  <a:pt x="536377" y="260284"/>
                </a:moveTo>
                <a:lnTo>
                  <a:pt x="528284" y="277891"/>
                </a:lnTo>
                <a:lnTo>
                  <a:pt x="515776" y="304685"/>
                </a:lnTo>
                <a:lnTo>
                  <a:pt x="498853" y="341431"/>
                </a:lnTo>
                <a:lnTo>
                  <a:pt x="490759" y="361335"/>
                </a:lnTo>
                <a:lnTo>
                  <a:pt x="484138" y="384302"/>
                </a:lnTo>
                <a:lnTo>
                  <a:pt x="477516" y="408799"/>
                </a:lnTo>
                <a:lnTo>
                  <a:pt x="473837" y="434827"/>
                </a:lnTo>
                <a:lnTo>
                  <a:pt x="470894" y="461621"/>
                </a:lnTo>
                <a:lnTo>
                  <a:pt x="470894" y="489946"/>
                </a:lnTo>
                <a:lnTo>
                  <a:pt x="473837" y="518271"/>
                </a:lnTo>
                <a:lnTo>
                  <a:pt x="476780" y="533582"/>
                </a:lnTo>
                <a:lnTo>
                  <a:pt x="478987" y="548127"/>
                </a:lnTo>
                <a:lnTo>
                  <a:pt x="484138" y="563438"/>
                </a:lnTo>
                <a:lnTo>
                  <a:pt x="489288" y="579515"/>
                </a:lnTo>
                <a:lnTo>
                  <a:pt x="495910" y="594060"/>
                </a:lnTo>
                <a:lnTo>
                  <a:pt x="502532" y="610902"/>
                </a:lnTo>
                <a:lnTo>
                  <a:pt x="480459" y="617026"/>
                </a:lnTo>
                <a:lnTo>
                  <a:pt x="463536" y="622385"/>
                </a:lnTo>
                <a:lnTo>
                  <a:pt x="446613" y="588701"/>
                </a:lnTo>
                <a:lnTo>
                  <a:pt x="431162" y="556548"/>
                </a:lnTo>
                <a:lnTo>
                  <a:pt x="419390" y="523630"/>
                </a:lnTo>
                <a:lnTo>
                  <a:pt x="418836" y="521985"/>
                </a:lnTo>
                <a:lnTo>
                  <a:pt x="415711" y="521521"/>
                </a:lnTo>
                <a:lnTo>
                  <a:pt x="413504" y="522286"/>
                </a:lnTo>
                <a:lnTo>
                  <a:pt x="409089" y="523818"/>
                </a:lnTo>
                <a:lnTo>
                  <a:pt x="403939" y="529177"/>
                </a:lnTo>
                <a:lnTo>
                  <a:pt x="398789" y="537600"/>
                </a:lnTo>
                <a:lnTo>
                  <a:pt x="397317" y="541428"/>
                </a:lnTo>
                <a:lnTo>
                  <a:pt x="396581" y="552147"/>
                </a:lnTo>
                <a:lnTo>
                  <a:pt x="396581" y="564398"/>
                </a:lnTo>
                <a:lnTo>
                  <a:pt x="398789" y="579711"/>
                </a:lnTo>
                <a:lnTo>
                  <a:pt x="401732" y="594259"/>
                </a:lnTo>
                <a:lnTo>
                  <a:pt x="406882" y="611869"/>
                </a:lnTo>
                <a:lnTo>
                  <a:pt x="417183" y="644792"/>
                </a:lnTo>
                <a:lnTo>
                  <a:pt x="423805" y="660871"/>
                </a:lnTo>
                <a:lnTo>
                  <a:pt x="430427" y="675419"/>
                </a:lnTo>
                <a:lnTo>
                  <a:pt x="439256" y="691498"/>
                </a:lnTo>
                <a:lnTo>
                  <a:pt x="447350" y="702983"/>
                </a:lnTo>
                <a:lnTo>
                  <a:pt x="451029" y="705280"/>
                </a:lnTo>
                <a:lnTo>
                  <a:pt x="452500" y="706811"/>
                </a:lnTo>
                <a:lnTo>
                  <a:pt x="459858" y="708343"/>
                </a:lnTo>
                <a:lnTo>
                  <a:pt x="462801" y="708343"/>
                </a:lnTo>
                <a:lnTo>
                  <a:pt x="466480" y="706811"/>
                </a:lnTo>
                <a:lnTo>
                  <a:pt x="481931" y="694561"/>
                </a:lnTo>
                <a:lnTo>
                  <a:pt x="487081" y="714468"/>
                </a:lnTo>
                <a:lnTo>
                  <a:pt x="491496" y="729781"/>
                </a:lnTo>
                <a:lnTo>
                  <a:pt x="498854" y="755048"/>
                </a:lnTo>
                <a:lnTo>
                  <a:pt x="509155" y="779549"/>
                </a:lnTo>
                <a:lnTo>
                  <a:pt x="520191" y="804050"/>
                </a:lnTo>
                <a:lnTo>
                  <a:pt x="530492" y="827020"/>
                </a:lnTo>
                <a:lnTo>
                  <a:pt x="543000" y="848459"/>
                </a:lnTo>
                <a:lnTo>
                  <a:pt x="557715" y="870663"/>
                </a:lnTo>
                <a:lnTo>
                  <a:pt x="573167" y="889039"/>
                </a:lnTo>
                <a:lnTo>
                  <a:pt x="588618" y="908181"/>
                </a:lnTo>
                <a:lnTo>
                  <a:pt x="607012" y="924260"/>
                </a:lnTo>
                <a:lnTo>
                  <a:pt x="625407" y="941105"/>
                </a:lnTo>
                <a:lnTo>
                  <a:pt x="644537" y="954121"/>
                </a:lnTo>
                <a:lnTo>
                  <a:pt x="665874" y="964840"/>
                </a:lnTo>
                <a:lnTo>
                  <a:pt x="687947" y="976325"/>
                </a:lnTo>
                <a:lnTo>
                  <a:pt x="710020" y="983982"/>
                </a:lnTo>
                <a:lnTo>
                  <a:pt x="734301" y="990873"/>
                </a:lnTo>
                <a:lnTo>
                  <a:pt x="759317" y="994701"/>
                </a:lnTo>
                <a:lnTo>
                  <a:pt x="774768" y="996232"/>
                </a:lnTo>
                <a:lnTo>
                  <a:pt x="790220" y="996232"/>
                </a:lnTo>
                <a:lnTo>
                  <a:pt x="817443" y="994701"/>
                </a:lnTo>
                <a:lnTo>
                  <a:pt x="842459" y="990873"/>
                </a:lnTo>
                <a:lnTo>
                  <a:pt x="866004" y="983982"/>
                </a:lnTo>
                <a:lnTo>
                  <a:pt x="888077" y="974794"/>
                </a:lnTo>
                <a:lnTo>
                  <a:pt x="908679" y="962543"/>
                </a:lnTo>
                <a:lnTo>
                  <a:pt x="929280" y="948761"/>
                </a:lnTo>
                <a:lnTo>
                  <a:pt x="947675" y="932682"/>
                </a:lnTo>
                <a:lnTo>
                  <a:pt x="964598" y="913540"/>
                </a:lnTo>
                <a:lnTo>
                  <a:pt x="981520" y="895164"/>
                </a:lnTo>
                <a:lnTo>
                  <a:pt x="996972" y="872960"/>
                </a:lnTo>
                <a:lnTo>
                  <a:pt x="1011687" y="849990"/>
                </a:lnTo>
                <a:lnTo>
                  <a:pt x="1024195" y="825489"/>
                </a:lnTo>
                <a:lnTo>
                  <a:pt x="1035967" y="800222"/>
                </a:lnTo>
                <a:lnTo>
                  <a:pt x="1047740" y="772658"/>
                </a:lnTo>
                <a:lnTo>
                  <a:pt x="1057305" y="745860"/>
                </a:lnTo>
                <a:lnTo>
                  <a:pt x="1066134" y="717531"/>
                </a:lnTo>
                <a:lnTo>
                  <a:pt x="1069813" y="705280"/>
                </a:lnTo>
                <a:lnTo>
                  <a:pt x="1083057" y="708343"/>
                </a:lnTo>
                <a:lnTo>
                  <a:pt x="1086736" y="708343"/>
                </a:lnTo>
                <a:lnTo>
                  <a:pt x="1089679" y="708343"/>
                </a:lnTo>
                <a:lnTo>
                  <a:pt x="1093358" y="706811"/>
                </a:lnTo>
                <a:lnTo>
                  <a:pt x="1097037" y="703749"/>
                </a:lnTo>
                <a:lnTo>
                  <a:pt x="1102923" y="696858"/>
                </a:lnTo>
                <a:lnTo>
                  <a:pt x="1110280" y="685373"/>
                </a:lnTo>
                <a:lnTo>
                  <a:pt x="1116902" y="670059"/>
                </a:lnTo>
                <a:lnTo>
                  <a:pt x="1124996" y="653980"/>
                </a:lnTo>
                <a:lnTo>
                  <a:pt x="1130882" y="634839"/>
                </a:lnTo>
                <a:lnTo>
                  <a:pt x="1136033" y="615697"/>
                </a:lnTo>
                <a:lnTo>
                  <a:pt x="1141919" y="597321"/>
                </a:lnTo>
                <a:lnTo>
                  <a:pt x="1145598" y="572820"/>
                </a:lnTo>
                <a:lnTo>
                  <a:pt x="1147069" y="552147"/>
                </a:lnTo>
                <a:lnTo>
                  <a:pt x="1145598" y="541428"/>
                </a:lnTo>
                <a:lnTo>
                  <a:pt x="1144126" y="537600"/>
                </a:lnTo>
                <a:lnTo>
                  <a:pt x="1140028" y="531913"/>
                </a:lnTo>
                <a:lnTo>
                  <a:pt x="1136032" y="548127"/>
                </a:lnTo>
                <a:lnTo>
                  <a:pt x="1127938" y="575687"/>
                </a:lnTo>
                <a:lnTo>
                  <a:pt x="1117637" y="599419"/>
                </a:lnTo>
                <a:lnTo>
                  <a:pt x="1112487" y="609371"/>
                </a:lnTo>
                <a:lnTo>
                  <a:pt x="1107336" y="617026"/>
                </a:lnTo>
                <a:lnTo>
                  <a:pt x="1090414" y="620088"/>
                </a:lnTo>
                <a:lnTo>
                  <a:pt x="1070548" y="622385"/>
                </a:lnTo>
                <a:lnTo>
                  <a:pt x="1075698" y="609371"/>
                </a:lnTo>
                <a:lnTo>
                  <a:pt x="1080849" y="597122"/>
                </a:lnTo>
                <a:lnTo>
                  <a:pt x="1087471" y="571094"/>
                </a:lnTo>
                <a:lnTo>
                  <a:pt x="1091885" y="546596"/>
                </a:lnTo>
                <a:lnTo>
                  <a:pt x="1092621" y="521333"/>
                </a:lnTo>
                <a:lnTo>
                  <a:pt x="1092621" y="498367"/>
                </a:lnTo>
                <a:lnTo>
                  <a:pt x="1092621" y="475401"/>
                </a:lnTo>
                <a:lnTo>
                  <a:pt x="1090414" y="433296"/>
                </a:lnTo>
                <a:lnTo>
                  <a:pt x="1080849" y="444014"/>
                </a:lnTo>
                <a:lnTo>
                  <a:pt x="1072019" y="452435"/>
                </a:lnTo>
                <a:lnTo>
                  <a:pt x="1061719" y="460090"/>
                </a:lnTo>
                <a:lnTo>
                  <a:pt x="1049946" y="466980"/>
                </a:lnTo>
                <a:lnTo>
                  <a:pt x="1038174" y="472339"/>
                </a:lnTo>
                <a:lnTo>
                  <a:pt x="1026401" y="477698"/>
                </a:lnTo>
                <a:lnTo>
                  <a:pt x="1002121" y="486119"/>
                </a:lnTo>
                <a:lnTo>
                  <a:pt x="988877" y="489946"/>
                </a:lnTo>
                <a:lnTo>
                  <a:pt x="974897" y="493008"/>
                </a:lnTo>
                <a:lnTo>
                  <a:pt x="958710" y="494539"/>
                </a:lnTo>
                <a:lnTo>
                  <a:pt x="944731" y="495305"/>
                </a:lnTo>
                <a:lnTo>
                  <a:pt x="927808" y="494539"/>
                </a:lnTo>
                <a:lnTo>
                  <a:pt x="912357" y="494539"/>
                </a:lnTo>
                <a:lnTo>
                  <a:pt x="878511" y="488415"/>
                </a:lnTo>
                <a:lnTo>
                  <a:pt x="843194" y="480760"/>
                </a:lnTo>
                <a:lnTo>
                  <a:pt x="809349" y="470042"/>
                </a:lnTo>
                <a:lnTo>
                  <a:pt x="774032" y="457794"/>
                </a:lnTo>
                <a:lnTo>
                  <a:pt x="739450" y="441717"/>
                </a:lnTo>
                <a:lnTo>
                  <a:pt x="705605" y="424110"/>
                </a:lnTo>
                <a:lnTo>
                  <a:pt x="672495" y="403440"/>
                </a:lnTo>
                <a:lnTo>
                  <a:pt x="643064" y="383536"/>
                </a:lnTo>
                <a:lnTo>
                  <a:pt x="615841" y="360570"/>
                </a:lnTo>
                <a:lnTo>
                  <a:pt x="589353" y="336072"/>
                </a:lnTo>
                <a:lnTo>
                  <a:pt x="577581" y="323824"/>
                </a:lnTo>
                <a:lnTo>
                  <a:pt x="567280" y="311575"/>
                </a:lnTo>
                <a:lnTo>
                  <a:pt x="558450" y="299326"/>
                </a:lnTo>
                <a:lnTo>
                  <a:pt x="548885" y="285547"/>
                </a:lnTo>
                <a:lnTo>
                  <a:pt x="542999" y="273298"/>
                </a:lnTo>
                <a:close/>
                <a:moveTo>
                  <a:pt x="761524" y="0"/>
                </a:moveTo>
                <a:lnTo>
                  <a:pt x="787276" y="0"/>
                </a:lnTo>
                <a:lnTo>
                  <a:pt x="813028" y="0"/>
                </a:lnTo>
                <a:lnTo>
                  <a:pt x="839515" y="3062"/>
                </a:lnTo>
                <a:lnTo>
                  <a:pt x="865267" y="8421"/>
                </a:lnTo>
                <a:lnTo>
                  <a:pt x="891019" y="13780"/>
                </a:lnTo>
                <a:lnTo>
                  <a:pt x="917507" y="22201"/>
                </a:lnTo>
                <a:lnTo>
                  <a:pt x="941788" y="32918"/>
                </a:lnTo>
                <a:lnTo>
                  <a:pt x="965332" y="43636"/>
                </a:lnTo>
                <a:lnTo>
                  <a:pt x="988877" y="57415"/>
                </a:lnTo>
                <a:lnTo>
                  <a:pt x="1010950" y="71961"/>
                </a:lnTo>
                <a:lnTo>
                  <a:pt x="1031552" y="89568"/>
                </a:lnTo>
                <a:lnTo>
                  <a:pt x="1052889" y="108707"/>
                </a:lnTo>
                <a:lnTo>
                  <a:pt x="1070548" y="128611"/>
                </a:lnTo>
                <a:lnTo>
                  <a:pt x="1087471" y="150811"/>
                </a:lnTo>
                <a:lnTo>
                  <a:pt x="1104393" y="174543"/>
                </a:lnTo>
                <a:lnTo>
                  <a:pt x="1117637" y="200572"/>
                </a:lnTo>
                <a:lnTo>
                  <a:pt x="1130881" y="228897"/>
                </a:lnTo>
                <a:lnTo>
                  <a:pt x="1141182" y="258753"/>
                </a:lnTo>
                <a:lnTo>
                  <a:pt x="1148540" y="290140"/>
                </a:lnTo>
                <a:lnTo>
                  <a:pt x="1155162" y="322293"/>
                </a:lnTo>
                <a:lnTo>
                  <a:pt x="1158105" y="357508"/>
                </a:lnTo>
                <a:lnTo>
                  <a:pt x="1159576" y="394254"/>
                </a:lnTo>
                <a:lnTo>
                  <a:pt x="1158105" y="433296"/>
                </a:lnTo>
                <a:lnTo>
                  <a:pt x="1153690" y="465449"/>
                </a:lnTo>
                <a:lnTo>
                  <a:pt x="1150011" y="491477"/>
                </a:lnTo>
                <a:lnTo>
                  <a:pt x="1148231" y="498682"/>
                </a:lnTo>
                <a:lnTo>
                  <a:pt x="1149276" y="499316"/>
                </a:lnTo>
                <a:lnTo>
                  <a:pt x="1158841" y="509270"/>
                </a:lnTo>
                <a:lnTo>
                  <a:pt x="1167671" y="519989"/>
                </a:lnTo>
                <a:lnTo>
                  <a:pt x="1171350" y="528412"/>
                </a:lnTo>
                <a:lnTo>
                  <a:pt x="1174293" y="536068"/>
                </a:lnTo>
                <a:lnTo>
                  <a:pt x="1175764" y="544491"/>
                </a:lnTo>
                <a:lnTo>
                  <a:pt x="1175764" y="552147"/>
                </a:lnTo>
                <a:lnTo>
                  <a:pt x="1174293" y="568992"/>
                </a:lnTo>
                <a:lnTo>
                  <a:pt x="1172821" y="585071"/>
                </a:lnTo>
                <a:lnTo>
                  <a:pt x="1169142" y="602681"/>
                </a:lnTo>
                <a:lnTo>
                  <a:pt x="1164728" y="620291"/>
                </a:lnTo>
                <a:lnTo>
                  <a:pt x="1152955" y="656277"/>
                </a:lnTo>
                <a:lnTo>
                  <a:pt x="1147069" y="673122"/>
                </a:lnTo>
                <a:lnTo>
                  <a:pt x="1140447" y="689201"/>
                </a:lnTo>
                <a:lnTo>
                  <a:pt x="1130882" y="706811"/>
                </a:lnTo>
                <a:lnTo>
                  <a:pt x="1125732" y="714468"/>
                </a:lnTo>
                <a:lnTo>
                  <a:pt x="1119846" y="722890"/>
                </a:lnTo>
                <a:lnTo>
                  <a:pt x="1113224" y="729781"/>
                </a:lnTo>
                <a:lnTo>
                  <a:pt x="1105130" y="733609"/>
                </a:lnTo>
                <a:lnTo>
                  <a:pt x="1097037" y="736672"/>
                </a:lnTo>
                <a:lnTo>
                  <a:pt x="1089679" y="737438"/>
                </a:lnTo>
                <a:lnTo>
                  <a:pt x="1076435" y="778784"/>
                </a:lnTo>
                <a:lnTo>
                  <a:pt x="1059512" y="817832"/>
                </a:lnTo>
                <a:lnTo>
                  <a:pt x="1050683" y="836974"/>
                </a:lnTo>
                <a:lnTo>
                  <a:pt x="1041118" y="853819"/>
                </a:lnTo>
                <a:lnTo>
                  <a:pt x="1030817" y="872960"/>
                </a:lnTo>
                <a:lnTo>
                  <a:pt x="1020516" y="889039"/>
                </a:lnTo>
                <a:lnTo>
                  <a:pt x="1007272" y="906649"/>
                </a:lnTo>
                <a:lnTo>
                  <a:pt x="994764" y="923494"/>
                </a:lnTo>
                <a:lnTo>
                  <a:pt x="981520" y="939573"/>
                </a:lnTo>
                <a:lnTo>
                  <a:pt x="977288" y="943977"/>
                </a:lnTo>
                <a:lnTo>
                  <a:pt x="977288" y="960303"/>
                </a:lnTo>
                <a:lnTo>
                  <a:pt x="978761" y="977107"/>
                </a:lnTo>
                <a:lnTo>
                  <a:pt x="980234" y="993147"/>
                </a:lnTo>
                <a:lnTo>
                  <a:pt x="982444" y="1007659"/>
                </a:lnTo>
                <a:lnTo>
                  <a:pt x="986126" y="1022935"/>
                </a:lnTo>
                <a:lnTo>
                  <a:pt x="992018" y="1035920"/>
                </a:lnTo>
                <a:lnTo>
                  <a:pt x="997173" y="1049668"/>
                </a:lnTo>
                <a:lnTo>
                  <a:pt x="1004537" y="1061889"/>
                </a:lnTo>
                <a:lnTo>
                  <a:pt x="1012639" y="1072583"/>
                </a:lnTo>
                <a:lnTo>
                  <a:pt x="1021476" y="1083276"/>
                </a:lnTo>
                <a:lnTo>
                  <a:pt x="1033260" y="1093969"/>
                </a:lnTo>
                <a:lnTo>
                  <a:pt x="1045043" y="1103899"/>
                </a:lnTo>
                <a:lnTo>
                  <a:pt x="1058299" y="1111537"/>
                </a:lnTo>
                <a:lnTo>
                  <a:pt x="1073765" y="1119939"/>
                </a:lnTo>
                <a:lnTo>
                  <a:pt x="1089231" y="1126813"/>
                </a:lnTo>
                <a:lnTo>
                  <a:pt x="1129736" y="1139798"/>
                </a:lnTo>
                <a:lnTo>
                  <a:pt x="1168769" y="1153547"/>
                </a:lnTo>
                <a:lnTo>
                  <a:pt x="1245361" y="1180280"/>
                </a:lnTo>
                <a:lnTo>
                  <a:pt x="1282921" y="1194029"/>
                </a:lnTo>
                <a:lnTo>
                  <a:pt x="1318271" y="1210069"/>
                </a:lnTo>
                <a:lnTo>
                  <a:pt x="1353621" y="1226872"/>
                </a:lnTo>
                <a:lnTo>
                  <a:pt x="1386026" y="1245204"/>
                </a:lnTo>
                <a:lnTo>
                  <a:pt x="1401492" y="1255897"/>
                </a:lnTo>
                <a:lnTo>
                  <a:pt x="1416221" y="1267354"/>
                </a:lnTo>
                <a:lnTo>
                  <a:pt x="1431687" y="1278811"/>
                </a:lnTo>
                <a:lnTo>
                  <a:pt x="1445680" y="1292560"/>
                </a:lnTo>
                <a:lnTo>
                  <a:pt x="1458936" y="1306309"/>
                </a:lnTo>
                <a:lnTo>
                  <a:pt x="1472192" y="1320821"/>
                </a:lnTo>
                <a:lnTo>
                  <a:pt x="1484712" y="1336861"/>
                </a:lnTo>
                <a:lnTo>
                  <a:pt x="1496496" y="1354429"/>
                </a:lnTo>
                <a:lnTo>
                  <a:pt x="1507543" y="1371996"/>
                </a:lnTo>
                <a:lnTo>
                  <a:pt x="1517853" y="1392619"/>
                </a:lnTo>
                <a:lnTo>
                  <a:pt x="1528164" y="1412478"/>
                </a:lnTo>
                <a:lnTo>
                  <a:pt x="1537001" y="1436156"/>
                </a:lnTo>
                <a:lnTo>
                  <a:pt x="1545102" y="1459071"/>
                </a:lnTo>
                <a:lnTo>
                  <a:pt x="1552467" y="1484276"/>
                </a:lnTo>
                <a:lnTo>
                  <a:pt x="1559095" y="1511773"/>
                </a:lnTo>
                <a:lnTo>
                  <a:pt x="1565723" y="1540034"/>
                </a:lnTo>
                <a:lnTo>
                  <a:pt x="1542156" y="1546145"/>
                </a:lnTo>
                <a:lnTo>
                  <a:pt x="1492813" y="1561421"/>
                </a:lnTo>
                <a:lnTo>
                  <a:pt x="1421376" y="1581280"/>
                </a:lnTo>
                <a:lnTo>
                  <a:pt x="1375715" y="1592737"/>
                </a:lnTo>
                <a:lnTo>
                  <a:pt x="1327845" y="1603431"/>
                </a:lnTo>
                <a:lnTo>
                  <a:pt x="1272610" y="1615652"/>
                </a:lnTo>
                <a:lnTo>
                  <a:pt x="1214430" y="1626345"/>
                </a:lnTo>
                <a:lnTo>
                  <a:pt x="1153303" y="1635511"/>
                </a:lnTo>
                <a:lnTo>
                  <a:pt x="1087758" y="1644676"/>
                </a:lnTo>
                <a:lnTo>
                  <a:pt x="1019267" y="1653078"/>
                </a:lnTo>
                <a:lnTo>
                  <a:pt x="947093" y="1658425"/>
                </a:lnTo>
                <a:lnTo>
                  <a:pt x="873447" y="1662244"/>
                </a:lnTo>
                <a:lnTo>
                  <a:pt x="797591" y="1665299"/>
                </a:lnTo>
                <a:lnTo>
                  <a:pt x="726154" y="1663772"/>
                </a:lnTo>
                <a:lnTo>
                  <a:pt x="655453" y="1659952"/>
                </a:lnTo>
                <a:lnTo>
                  <a:pt x="586962" y="1654606"/>
                </a:lnTo>
                <a:lnTo>
                  <a:pt x="517735" y="1647732"/>
                </a:lnTo>
                <a:lnTo>
                  <a:pt x="451453" y="1638566"/>
                </a:lnTo>
                <a:lnTo>
                  <a:pt x="387380" y="1628636"/>
                </a:lnTo>
                <a:lnTo>
                  <a:pt x="326254" y="1617943"/>
                </a:lnTo>
                <a:lnTo>
                  <a:pt x="268810" y="1607250"/>
                </a:lnTo>
                <a:lnTo>
                  <a:pt x="215784" y="1595029"/>
                </a:lnTo>
                <a:lnTo>
                  <a:pt x="166441" y="1584335"/>
                </a:lnTo>
                <a:lnTo>
                  <a:pt x="83957" y="1563712"/>
                </a:lnTo>
                <a:lnTo>
                  <a:pt x="27249" y="1547672"/>
                </a:lnTo>
                <a:lnTo>
                  <a:pt x="0" y="1540034"/>
                </a:lnTo>
                <a:lnTo>
                  <a:pt x="5892" y="1511773"/>
                </a:lnTo>
                <a:lnTo>
                  <a:pt x="13993" y="1485804"/>
                </a:lnTo>
                <a:lnTo>
                  <a:pt x="22094" y="1461362"/>
                </a:lnTo>
                <a:lnTo>
                  <a:pt x="29459" y="1436920"/>
                </a:lnTo>
                <a:lnTo>
                  <a:pt x="39769" y="1415533"/>
                </a:lnTo>
                <a:lnTo>
                  <a:pt x="49343" y="1394910"/>
                </a:lnTo>
                <a:lnTo>
                  <a:pt x="59654" y="1376579"/>
                </a:lnTo>
                <a:lnTo>
                  <a:pt x="71437" y="1357484"/>
                </a:lnTo>
                <a:lnTo>
                  <a:pt x="83221" y="1341444"/>
                </a:lnTo>
                <a:lnTo>
                  <a:pt x="95741" y="1325404"/>
                </a:lnTo>
                <a:lnTo>
                  <a:pt x="108997" y="1310128"/>
                </a:lnTo>
                <a:lnTo>
                  <a:pt x="122253" y="1296379"/>
                </a:lnTo>
                <a:lnTo>
                  <a:pt x="136246" y="1283394"/>
                </a:lnTo>
                <a:lnTo>
                  <a:pt x="150975" y="1271173"/>
                </a:lnTo>
                <a:lnTo>
                  <a:pt x="164968" y="1258952"/>
                </a:lnTo>
                <a:lnTo>
                  <a:pt x="180434" y="1249787"/>
                </a:lnTo>
                <a:lnTo>
                  <a:pt x="212838" y="1229164"/>
                </a:lnTo>
                <a:lnTo>
                  <a:pt x="246716" y="1211596"/>
                </a:lnTo>
                <a:lnTo>
                  <a:pt x="282066" y="1197084"/>
                </a:lnTo>
                <a:lnTo>
                  <a:pt x="318889" y="1181808"/>
                </a:lnTo>
                <a:lnTo>
                  <a:pt x="394009" y="1155074"/>
                </a:lnTo>
                <a:lnTo>
                  <a:pt x="473547" y="1126813"/>
                </a:lnTo>
                <a:lnTo>
                  <a:pt x="492695" y="1118411"/>
                </a:lnTo>
                <a:lnTo>
                  <a:pt x="508897" y="1111537"/>
                </a:lnTo>
                <a:lnTo>
                  <a:pt x="524363" y="1103899"/>
                </a:lnTo>
                <a:lnTo>
                  <a:pt x="537619" y="1095497"/>
                </a:lnTo>
                <a:lnTo>
                  <a:pt x="547930" y="1086331"/>
                </a:lnTo>
                <a:lnTo>
                  <a:pt x="558240" y="1076402"/>
                </a:lnTo>
                <a:lnTo>
                  <a:pt x="565605" y="1067236"/>
                </a:lnTo>
                <a:lnTo>
                  <a:pt x="572233" y="1056543"/>
                </a:lnTo>
                <a:lnTo>
                  <a:pt x="578861" y="1044322"/>
                </a:lnTo>
                <a:lnTo>
                  <a:pt x="582543" y="1032101"/>
                </a:lnTo>
                <a:lnTo>
                  <a:pt x="585489" y="1018352"/>
                </a:lnTo>
                <a:lnTo>
                  <a:pt x="586962" y="1003840"/>
                </a:lnTo>
                <a:lnTo>
                  <a:pt x="588435" y="987800"/>
                </a:lnTo>
                <a:lnTo>
                  <a:pt x="588435" y="970232"/>
                </a:lnTo>
                <a:lnTo>
                  <a:pt x="585548" y="944281"/>
                </a:lnTo>
                <a:lnTo>
                  <a:pt x="569488" y="928854"/>
                </a:lnTo>
                <a:lnTo>
                  <a:pt x="551094" y="909712"/>
                </a:lnTo>
                <a:lnTo>
                  <a:pt x="535642" y="888273"/>
                </a:lnTo>
                <a:lnTo>
                  <a:pt x="520191" y="865304"/>
                </a:lnTo>
                <a:lnTo>
                  <a:pt x="505476" y="842334"/>
                </a:lnTo>
                <a:lnTo>
                  <a:pt x="493703" y="817832"/>
                </a:lnTo>
                <a:lnTo>
                  <a:pt x="481931" y="791800"/>
                </a:lnTo>
                <a:lnTo>
                  <a:pt x="473102" y="765002"/>
                </a:lnTo>
                <a:lnTo>
                  <a:pt x="464272" y="737438"/>
                </a:lnTo>
                <a:lnTo>
                  <a:pt x="459858" y="737438"/>
                </a:lnTo>
                <a:lnTo>
                  <a:pt x="451029" y="736672"/>
                </a:lnTo>
                <a:lnTo>
                  <a:pt x="442199" y="733609"/>
                </a:lnTo>
                <a:lnTo>
                  <a:pt x="435577" y="731312"/>
                </a:lnTo>
                <a:lnTo>
                  <a:pt x="430427" y="725953"/>
                </a:lnTo>
                <a:lnTo>
                  <a:pt x="425276" y="720593"/>
                </a:lnTo>
                <a:lnTo>
                  <a:pt x="419390" y="714468"/>
                </a:lnTo>
                <a:lnTo>
                  <a:pt x="410561" y="699920"/>
                </a:lnTo>
                <a:lnTo>
                  <a:pt x="401732" y="682310"/>
                </a:lnTo>
                <a:lnTo>
                  <a:pt x="393638" y="663168"/>
                </a:lnTo>
                <a:lnTo>
                  <a:pt x="386281" y="643261"/>
                </a:lnTo>
                <a:lnTo>
                  <a:pt x="379659" y="622588"/>
                </a:lnTo>
                <a:lnTo>
                  <a:pt x="374508" y="602681"/>
                </a:lnTo>
                <a:lnTo>
                  <a:pt x="370094" y="575117"/>
                </a:lnTo>
                <a:lnTo>
                  <a:pt x="367886" y="562867"/>
                </a:lnTo>
                <a:lnTo>
                  <a:pt x="367886" y="552147"/>
                </a:lnTo>
                <a:lnTo>
                  <a:pt x="369358" y="536068"/>
                </a:lnTo>
                <a:lnTo>
                  <a:pt x="371565" y="529177"/>
                </a:lnTo>
                <a:lnTo>
                  <a:pt x="374508" y="521521"/>
                </a:lnTo>
                <a:lnTo>
                  <a:pt x="383337" y="509270"/>
                </a:lnTo>
                <a:lnTo>
                  <a:pt x="393638" y="499316"/>
                </a:lnTo>
                <a:lnTo>
                  <a:pt x="401732" y="495488"/>
                </a:lnTo>
                <a:lnTo>
                  <a:pt x="409351" y="493789"/>
                </a:lnTo>
                <a:lnTo>
                  <a:pt x="409089" y="493008"/>
                </a:lnTo>
                <a:lnTo>
                  <a:pt x="395845" y="436358"/>
                </a:lnTo>
                <a:lnTo>
                  <a:pt x="389223" y="406502"/>
                </a:lnTo>
                <a:lnTo>
                  <a:pt x="382601" y="373584"/>
                </a:lnTo>
                <a:lnTo>
                  <a:pt x="378922" y="348321"/>
                </a:lnTo>
                <a:lnTo>
                  <a:pt x="375979" y="325355"/>
                </a:lnTo>
                <a:lnTo>
                  <a:pt x="375243" y="303154"/>
                </a:lnTo>
                <a:lnTo>
                  <a:pt x="375243" y="281719"/>
                </a:lnTo>
                <a:lnTo>
                  <a:pt x="375979" y="262580"/>
                </a:lnTo>
                <a:lnTo>
                  <a:pt x="378922" y="244973"/>
                </a:lnTo>
                <a:lnTo>
                  <a:pt x="381129" y="228897"/>
                </a:lnTo>
                <a:lnTo>
                  <a:pt x="387016" y="212820"/>
                </a:lnTo>
                <a:lnTo>
                  <a:pt x="392166" y="199041"/>
                </a:lnTo>
                <a:lnTo>
                  <a:pt x="397316" y="186026"/>
                </a:lnTo>
                <a:lnTo>
                  <a:pt x="403938" y="174543"/>
                </a:lnTo>
                <a:lnTo>
                  <a:pt x="409825" y="163826"/>
                </a:lnTo>
                <a:lnTo>
                  <a:pt x="417918" y="153108"/>
                </a:lnTo>
                <a:lnTo>
                  <a:pt x="426012" y="145453"/>
                </a:lnTo>
                <a:lnTo>
                  <a:pt x="434841" y="137032"/>
                </a:lnTo>
                <a:lnTo>
                  <a:pt x="442934" y="130142"/>
                </a:lnTo>
                <a:lnTo>
                  <a:pt x="460593" y="117893"/>
                </a:lnTo>
                <a:lnTo>
                  <a:pt x="477516" y="108707"/>
                </a:lnTo>
                <a:lnTo>
                  <a:pt x="494438" y="101817"/>
                </a:lnTo>
                <a:lnTo>
                  <a:pt x="509890" y="96458"/>
                </a:lnTo>
                <a:lnTo>
                  <a:pt x="534906" y="91099"/>
                </a:lnTo>
                <a:lnTo>
                  <a:pt x="542999" y="88037"/>
                </a:lnTo>
                <a:lnTo>
                  <a:pt x="546678" y="87272"/>
                </a:lnTo>
                <a:lnTo>
                  <a:pt x="567280" y="70430"/>
                </a:lnTo>
                <a:lnTo>
                  <a:pt x="588617" y="55884"/>
                </a:lnTo>
                <a:lnTo>
                  <a:pt x="610690" y="42105"/>
                </a:lnTo>
                <a:lnTo>
                  <a:pt x="633499" y="31387"/>
                </a:lnTo>
                <a:lnTo>
                  <a:pt x="658515" y="22201"/>
                </a:lnTo>
                <a:lnTo>
                  <a:pt x="683532" y="13780"/>
                </a:lnTo>
                <a:lnTo>
                  <a:pt x="709284" y="6890"/>
                </a:lnTo>
                <a:lnTo>
                  <a:pt x="734300" y="3062"/>
                </a:lnTo>
                <a:close/>
              </a:path>
            </a:pathLst>
          </a:custGeom>
          <a:gradFill>
            <a:gsLst>
              <a:gs pos="0">
                <a:srgbClr val="159857"/>
              </a:gs>
              <a:gs pos="100000">
                <a:srgbClr val="155798"/>
              </a:gs>
            </a:gsLst>
            <a:lin ang="2700000" scaled="1"/>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MH_Other_4"/>
          <p:cNvSpPr>
            <a:spLocks/>
          </p:cNvSpPr>
          <p:nvPr>
            <p:custDataLst>
              <p:tags r:id="rId3"/>
            </p:custDataLst>
          </p:nvPr>
        </p:nvSpPr>
        <p:spPr bwMode="auto">
          <a:xfrm>
            <a:off x="2885360" y="2290292"/>
            <a:ext cx="1435047" cy="1499070"/>
          </a:xfrm>
          <a:custGeom>
            <a:avLst/>
            <a:gdLst>
              <a:gd name="connsiteX0" fmla="*/ 614715 w 1564252"/>
              <a:gd name="connsiteY0" fmla="*/ 936068 h 1633186"/>
              <a:gd name="connsiteX1" fmla="*/ 617758 w 1564252"/>
              <a:gd name="connsiteY1" fmla="*/ 947381 h 1633186"/>
              <a:gd name="connsiteX2" fmla="*/ 617758 w 1564252"/>
              <a:gd name="connsiteY2" fmla="*/ 963454 h 1633186"/>
              <a:gd name="connsiteX3" fmla="*/ 616287 w 1564252"/>
              <a:gd name="connsiteY3" fmla="*/ 979528 h 1633186"/>
              <a:gd name="connsiteX4" fmla="*/ 614817 w 1564252"/>
              <a:gd name="connsiteY4" fmla="*/ 994836 h 1633186"/>
              <a:gd name="connsiteX5" fmla="*/ 611139 w 1564252"/>
              <a:gd name="connsiteY5" fmla="*/ 1009379 h 1633186"/>
              <a:gd name="connsiteX6" fmla="*/ 607462 w 1564252"/>
              <a:gd name="connsiteY6" fmla="*/ 1021625 h 1633186"/>
              <a:gd name="connsiteX7" fmla="*/ 601579 w 1564252"/>
              <a:gd name="connsiteY7" fmla="*/ 1033872 h 1633186"/>
              <a:gd name="connsiteX8" fmla="*/ 595695 w 1564252"/>
              <a:gd name="connsiteY8" fmla="*/ 1046119 h 1633186"/>
              <a:gd name="connsiteX9" fmla="*/ 587606 w 1564252"/>
              <a:gd name="connsiteY9" fmla="*/ 1056834 h 1633186"/>
              <a:gd name="connsiteX10" fmla="*/ 579516 w 1564252"/>
              <a:gd name="connsiteY10" fmla="*/ 1066019 h 1633186"/>
              <a:gd name="connsiteX11" fmla="*/ 569220 w 1564252"/>
              <a:gd name="connsiteY11" fmla="*/ 1075969 h 1633186"/>
              <a:gd name="connsiteX12" fmla="*/ 558924 w 1564252"/>
              <a:gd name="connsiteY12" fmla="*/ 1085154 h 1633186"/>
              <a:gd name="connsiteX13" fmla="*/ 545686 w 1564252"/>
              <a:gd name="connsiteY13" fmla="*/ 1093574 h 1633186"/>
              <a:gd name="connsiteX14" fmla="*/ 533184 w 1564252"/>
              <a:gd name="connsiteY14" fmla="*/ 1101228 h 1633186"/>
              <a:gd name="connsiteX15" fmla="*/ 517740 w 1564252"/>
              <a:gd name="connsiteY15" fmla="*/ 1109647 h 1633186"/>
              <a:gd name="connsiteX16" fmla="*/ 483911 w 1564252"/>
              <a:gd name="connsiteY16" fmla="*/ 1123425 h 1633186"/>
              <a:gd name="connsiteX17" fmla="*/ 406691 w 1564252"/>
              <a:gd name="connsiteY17" fmla="*/ 1150214 h 1633186"/>
              <a:gd name="connsiteX18" fmla="*/ 405955 w 1564252"/>
              <a:gd name="connsiteY18" fmla="*/ 1151745 h 1633186"/>
              <a:gd name="connsiteX19" fmla="*/ 421399 w 1564252"/>
              <a:gd name="connsiteY19" fmla="*/ 1163991 h 1633186"/>
              <a:gd name="connsiteX20" fmla="*/ 438314 w 1564252"/>
              <a:gd name="connsiteY20" fmla="*/ 1176238 h 1633186"/>
              <a:gd name="connsiteX21" fmla="*/ 455964 w 1564252"/>
              <a:gd name="connsiteY21" fmla="*/ 1187719 h 1633186"/>
              <a:gd name="connsiteX22" fmla="*/ 474350 w 1564252"/>
              <a:gd name="connsiteY22" fmla="*/ 1199200 h 1633186"/>
              <a:gd name="connsiteX23" fmla="*/ 494207 w 1564252"/>
              <a:gd name="connsiteY23" fmla="*/ 1209916 h 1633186"/>
              <a:gd name="connsiteX24" fmla="*/ 513328 w 1564252"/>
              <a:gd name="connsiteY24" fmla="*/ 1219101 h 1633186"/>
              <a:gd name="connsiteX25" fmla="*/ 533184 w 1564252"/>
              <a:gd name="connsiteY25" fmla="*/ 1227520 h 1633186"/>
              <a:gd name="connsiteX26" fmla="*/ 555247 w 1564252"/>
              <a:gd name="connsiteY26" fmla="*/ 1236705 h 1633186"/>
              <a:gd name="connsiteX27" fmla="*/ 597902 w 1564252"/>
              <a:gd name="connsiteY27" fmla="*/ 1250482 h 1633186"/>
              <a:gd name="connsiteX28" fmla="*/ 642027 w 1564252"/>
              <a:gd name="connsiteY28" fmla="*/ 1262729 h 1633186"/>
              <a:gd name="connsiteX29" fmla="*/ 687624 w 1564252"/>
              <a:gd name="connsiteY29" fmla="*/ 1271914 h 1633186"/>
              <a:gd name="connsiteX30" fmla="*/ 734691 w 1564252"/>
              <a:gd name="connsiteY30" fmla="*/ 1277272 h 1633186"/>
              <a:gd name="connsiteX31" fmla="*/ 781023 w 1564252"/>
              <a:gd name="connsiteY31" fmla="*/ 1280333 h 1633186"/>
              <a:gd name="connsiteX32" fmla="*/ 826619 w 1564252"/>
              <a:gd name="connsiteY32" fmla="*/ 1280333 h 1633186"/>
              <a:gd name="connsiteX33" fmla="*/ 872216 w 1564252"/>
              <a:gd name="connsiteY33" fmla="*/ 1277272 h 1633186"/>
              <a:gd name="connsiteX34" fmla="*/ 895750 w 1564252"/>
              <a:gd name="connsiteY34" fmla="*/ 1274975 h 1633186"/>
              <a:gd name="connsiteX35" fmla="*/ 917812 w 1564252"/>
              <a:gd name="connsiteY35" fmla="*/ 1270383 h 1633186"/>
              <a:gd name="connsiteX36" fmla="*/ 938404 w 1564252"/>
              <a:gd name="connsiteY36" fmla="*/ 1266556 h 1633186"/>
              <a:gd name="connsiteX37" fmla="*/ 960467 w 1564252"/>
              <a:gd name="connsiteY37" fmla="*/ 1261198 h 1633186"/>
              <a:gd name="connsiteX38" fmla="*/ 981794 w 1564252"/>
              <a:gd name="connsiteY38" fmla="*/ 1255840 h 1633186"/>
              <a:gd name="connsiteX39" fmla="*/ 1000916 w 1564252"/>
              <a:gd name="connsiteY39" fmla="*/ 1248952 h 1633186"/>
              <a:gd name="connsiteX40" fmla="*/ 1021507 w 1564252"/>
              <a:gd name="connsiteY40" fmla="*/ 1240532 h 1633186"/>
              <a:gd name="connsiteX41" fmla="*/ 1039893 w 1564252"/>
              <a:gd name="connsiteY41" fmla="*/ 1232878 h 1633186"/>
              <a:gd name="connsiteX42" fmla="*/ 1058279 w 1564252"/>
              <a:gd name="connsiteY42" fmla="*/ 1222928 h 1633186"/>
              <a:gd name="connsiteX43" fmla="*/ 1076664 w 1564252"/>
              <a:gd name="connsiteY43" fmla="*/ 1212212 h 1633186"/>
              <a:gd name="connsiteX44" fmla="*/ 1095786 w 1564252"/>
              <a:gd name="connsiteY44" fmla="*/ 1197669 h 1633186"/>
              <a:gd name="connsiteX45" fmla="*/ 1115642 w 1564252"/>
              <a:gd name="connsiteY45" fmla="*/ 1182361 h 1633186"/>
              <a:gd name="connsiteX46" fmla="*/ 1154620 w 1564252"/>
              <a:gd name="connsiteY46" fmla="*/ 1150214 h 1633186"/>
              <a:gd name="connsiteX47" fmla="*/ 1116377 w 1564252"/>
              <a:gd name="connsiteY47" fmla="*/ 1136437 h 1633186"/>
              <a:gd name="connsiteX48" fmla="*/ 1077400 w 1564252"/>
              <a:gd name="connsiteY48" fmla="*/ 1123425 h 1633186"/>
              <a:gd name="connsiteX49" fmla="*/ 1063427 w 1564252"/>
              <a:gd name="connsiteY49" fmla="*/ 1118067 h 1633186"/>
              <a:gd name="connsiteX50" fmla="*/ 1050189 w 1564252"/>
              <a:gd name="connsiteY50" fmla="*/ 1111178 h 1633186"/>
              <a:gd name="connsiteX51" fmla="*/ 1037687 w 1564252"/>
              <a:gd name="connsiteY51" fmla="*/ 1104289 h 1633186"/>
              <a:gd name="connsiteX52" fmla="*/ 1025920 w 1564252"/>
              <a:gd name="connsiteY52" fmla="*/ 1095870 h 1633186"/>
              <a:gd name="connsiteX53" fmla="*/ 1015624 w 1564252"/>
              <a:gd name="connsiteY53" fmla="*/ 1088216 h 1633186"/>
              <a:gd name="connsiteX54" fmla="*/ 1004593 w 1564252"/>
              <a:gd name="connsiteY54" fmla="*/ 1078266 h 1633186"/>
              <a:gd name="connsiteX55" fmla="*/ 995768 w 1564252"/>
              <a:gd name="connsiteY55" fmla="*/ 1069081 h 1633186"/>
              <a:gd name="connsiteX56" fmla="*/ 986942 w 1564252"/>
              <a:gd name="connsiteY56" fmla="*/ 1058365 h 1633186"/>
              <a:gd name="connsiteX57" fmla="*/ 978853 w 1564252"/>
              <a:gd name="connsiteY57" fmla="*/ 1047649 h 1633186"/>
              <a:gd name="connsiteX58" fmla="*/ 972234 w 1564252"/>
              <a:gd name="connsiteY58" fmla="*/ 1035403 h 1633186"/>
              <a:gd name="connsiteX59" fmla="*/ 965615 w 1564252"/>
              <a:gd name="connsiteY59" fmla="*/ 1023156 h 1633186"/>
              <a:gd name="connsiteX60" fmla="*/ 960467 w 1564252"/>
              <a:gd name="connsiteY60" fmla="*/ 1009379 h 1633186"/>
              <a:gd name="connsiteX61" fmla="*/ 956790 w 1564252"/>
              <a:gd name="connsiteY61" fmla="*/ 995602 h 1633186"/>
              <a:gd name="connsiteX62" fmla="*/ 953113 w 1564252"/>
              <a:gd name="connsiteY62" fmla="*/ 982590 h 1633186"/>
              <a:gd name="connsiteX63" fmla="*/ 948700 w 1564252"/>
              <a:gd name="connsiteY63" fmla="*/ 966516 h 1633186"/>
              <a:gd name="connsiteX64" fmla="*/ 947965 w 1564252"/>
              <a:gd name="connsiteY64" fmla="*/ 951208 h 1633186"/>
              <a:gd name="connsiteX65" fmla="*/ 945327 w 1564252"/>
              <a:gd name="connsiteY65" fmla="*/ 940685 h 1633186"/>
              <a:gd name="connsiteX66" fmla="*/ 935167 w 1564252"/>
              <a:gd name="connsiteY66" fmla="*/ 948040 h 1633186"/>
              <a:gd name="connsiteX67" fmla="*/ 918245 w 1564252"/>
              <a:gd name="connsiteY67" fmla="*/ 958760 h 1633186"/>
              <a:gd name="connsiteX68" fmla="*/ 899850 w 1564252"/>
              <a:gd name="connsiteY68" fmla="*/ 967948 h 1633186"/>
              <a:gd name="connsiteX69" fmla="*/ 875570 w 1564252"/>
              <a:gd name="connsiteY69" fmla="*/ 979433 h 1633186"/>
              <a:gd name="connsiteX70" fmla="*/ 862326 w 1564252"/>
              <a:gd name="connsiteY70" fmla="*/ 984792 h 1633186"/>
              <a:gd name="connsiteX71" fmla="*/ 849082 w 1564252"/>
              <a:gd name="connsiteY71" fmla="*/ 987089 h 1633186"/>
              <a:gd name="connsiteX72" fmla="*/ 835102 w 1564252"/>
              <a:gd name="connsiteY72" fmla="*/ 990152 h 1633186"/>
              <a:gd name="connsiteX73" fmla="*/ 820387 w 1564252"/>
              <a:gd name="connsiteY73" fmla="*/ 992449 h 1633186"/>
              <a:gd name="connsiteX74" fmla="*/ 806407 w 1564252"/>
              <a:gd name="connsiteY74" fmla="*/ 993980 h 1633186"/>
              <a:gd name="connsiteX75" fmla="*/ 790956 w 1564252"/>
              <a:gd name="connsiteY75" fmla="*/ 993980 h 1633186"/>
              <a:gd name="connsiteX76" fmla="*/ 774033 w 1564252"/>
              <a:gd name="connsiteY76" fmla="*/ 993980 h 1633186"/>
              <a:gd name="connsiteX77" fmla="*/ 755639 w 1564252"/>
              <a:gd name="connsiteY77" fmla="*/ 990918 h 1633186"/>
              <a:gd name="connsiteX78" fmla="*/ 728415 w 1564252"/>
              <a:gd name="connsiteY78" fmla="*/ 987089 h 1633186"/>
              <a:gd name="connsiteX79" fmla="*/ 702663 w 1564252"/>
              <a:gd name="connsiteY79" fmla="*/ 980198 h 1633186"/>
              <a:gd name="connsiteX80" fmla="*/ 677647 w 1564252"/>
              <a:gd name="connsiteY80" fmla="*/ 971010 h 1633186"/>
              <a:gd name="connsiteX81" fmla="*/ 652630 w 1564252"/>
              <a:gd name="connsiteY81" fmla="*/ 960291 h 1633186"/>
              <a:gd name="connsiteX82" fmla="*/ 630557 w 1564252"/>
              <a:gd name="connsiteY82" fmla="*/ 946509 h 1633186"/>
              <a:gd name="connsiteX83" fmla="*/ 601637 w 1564252"/>
              <a:gd name="connsiteY83" fmla="*/ 211172 h 1633186"/>
              <a:gd name="connsiteX84" fmla="*/ 583954 w 1564252"/>
              <a:gd name="connsiteY84" fmla="*/ 229535 h 1633186"/>
              <a:gd name="connsiteX85" fmla="*/ 567009 w 1564252"/>
              <a:gd name="connsiteY85" fmla="*/ 251723 h 1633186"/>
              <a:gd name="connsiteX86" fmla="*/ 552274 w 1564252"/>
              <a:gd name="connsiteY86" fmla="*/ 273146 h 1633186"/>
              <a:gd name="connsiteX87" fmla="*/ 539749 w 1564252"/>
              <a:gd name="connsiteY87" fmla="*/ 294570 h 1633186"/>
              <a:gd name="connsiteX88" fmla="*/ 527961 w 1564252"/>
              <a:gd name="connsiteY88" fmla="*/ 319053 h 1633186"/>
              <a:gd name="connsiteX89" fmla="*/ 518384 w 1564252"/>
              <a:gd name="connsiteY89" fmla="*/ 342007 h 1633186"/>
              <a:gd name="connsiteX90" fmla="*/ 511016 w 1564252"/>
              <a:gd name="connsiteY90" fmla="*/ 368021 h 1633186"/>
              <a:gd name="connsiteX91" fmla="*/ 504385 w 1564252"/>
              <a:gd name="connsiteY91" fmla="*/ 391739 h 1633186"/>
              <a:gd name="connsiteX92" fmla="*/ 499228 w 1564252"/>
              <a:gd name="connsiteY92" fmla="*/ 417753 h 1633186"/>
              <a:gd name="connsiteX93" fmla="*/ 494808 w 1564252"/>
              <a:gd name="connsiteY93" fmla="*/ 443767 h 1633186"/>
              <a:gd name="connsiteX94" fmla="*/ 494071 w 1564252"/>
              <a:gd name="connsiteY94" fmla="*/ 470546 h 1633186"/>
              <a:gd name="connsiteX95" fmla="*/ 492597 w 1564252"/>
              <a:gd name="connsiteY95" fmla="*/ 497325 h 1633186"/>
              <a:gd name="connsiteX96" fmla="*/ 491124 w 1564252"/>
              <a:gd name="connsiteY96" fmla="*/ 523339 h 1633186"/>
              <a:gd name="connsiteX97" fmla="*/ 492597 w 1564252"/>
              <a:gd name="connsiteY97" fmla="*/ 550118 h 1633186"/>
              <a:gd name="connsiteX98" fmla="*/ 496281 w 1564252"/>
              <a:gd name="connsiteY98" fmla="*/ 602911 h 1633186"/>
              <a:gd name="connsiteX99" fmla="*/ 499228 w 1564252"/>
              <a:gd name="connsiteY99" fmla="*/ 625864 h 1633186"/>
              <a:gd name="connsiteX100" fmla="*/ 504385 w 1564252"/>
              <a:gd name="connsiteY100" fmla="*/ 650348 h 1633186"/>
              <a:gd name="connsiteX101" fmla="*/ 511753 w 1564252"/>
              <a:gd name="connsiteY101" fmla="*/ 676362 h 1633186"/>
              <a:gd name="connsiteX102" fmla="*/ 521331 w 1564252"/>
              <a:gd name="connsiteY102" fmla="*/ 703141 h 1633186"/>
              <a:gd name="connsiteX103" fmla="*/ 540486 w 1564252"/>
              <a:gd name="connsiteY103" fmla="*/ 757464 h 1633186"/>
              <a:gd name="connsiteX104" fmla="*/ 562589 w 1564252"/>
              <a:gd name="connsiteY104" fmla="*/ 811022 h 1633186"/>
              <a:gd name="connsiteX105" fmla="*/ 583954 w 1564252"/>
              <a:gd name="connsiteY105" fmla="*/ 863815 h 1633186"/>
              <a:gd name="connsiteX106" fmla="*/ 586624 w 1564252"/>
              <a:gd name="connsiteY106" fmla="*/ 872686 h 1633186"/>
              <a:gd name="connsiteX107" fmla="*/ 589354 w 1564252"/>
              <a:gd name="connsiteY107" fmla="*/ 876068 h 1633186"/>
              <a:gd name="connsiteX108" fmla="*/ 607748 w 1564252"/>
              <a:gd name="connsiteY108" fmla="*/ 892147 h 1633186"/>
              <a:gd name="connsiteX109" fmla="*/ 625407 w 1564252"/>
              <a:gd name="connsiteY109" fmla="*/ 908992 h 1633186"/>
              <a:gd name="connsiteX110" fmla="*/ 645273 w 1564252"/>
              <a:gd name="connsiteY110" fmla="*/ 922008 h 1633186"/>
              <a:gd name="connsiteX111" fmla="*/ 665874 w 1564252"/>
              <a:gd name="connsiteY111" fmla="*/ 932727 h 1633186"/>
              <a:gd name="connsiteX112" fmla="*/ 687947 w 1564252"/>
              <a:gd name="connsiteY112" fmla="*/ 944212 h 1633186"/>
              <a:gd name="connsiteX113" fmla="*/ 710021 w 1564252"/>
              <a:gd name="connsiteY113" fmla="*/ 951869 h 1633186"/>
              <a:gd name="connsiteX114" fmla="*/ 735037 w 1564252"/>
              <a:gd name="connsiteY114" fmla="*/ 958760 h 1633186"/>
              <a:gd name="connsiteX115" fmla="*/ 759317 w 1564252"/>
              <a:gd name="connsiteY115" fmla="*/ 962588 h 1633186"/>
              <a:gd name="connsiteX116" fmla="*/ 775504 w 1564252"/>
              <a:gd name="connsiteY116" fmla="*/ 964119 h 1633186"/>
              <a:gd name="connsiteX117" fmla="*/ 790956 w 1564252"/>
              <a:gd name="connsiteY117" fmla="*/ 964119 h 1633186"/>
              <a:gd name="connsiteX118" fmla="*/ 818179 w 1564252"/>
              <a:gd name="connsiteY118" fmla="*/ 962588 h 1633186"/>
              <a:gd name="connsiteX119" fmla="*/ 842460 w 1564252"/>
              <a:gd name="connsiteY119" fmla="*/ 958760 h 1633186"/>
              <a:gd name="connsiteX120" fmla="*/ 866005 w 1564252"/>
              <a:gd name="connsiteY120" fmla="*/ 951869 h 1633186"/>
              <a:gd name="connsiteX121" fmla="*/ 888078 w 1564252"/>
              <a:gd name="connsiteY121" fmla="*/ 942681 h 1633186"/>
              <a:gd name="connsiteX122" fmla="*/ 909415 w 1564252"/>
              <a:gd name="connsiteY122" fmla="*/ 930430 h 1633186"/>
              <a:gd name="connsiteX123" fmla="*/ 930017 w 1564252"/>
              <a:gd name="connsiteY123" fmla="*/ 916648 h 1633186"/>
              <a:gd name="connsiteX124" fmla="*/ 948411 w 1564252"/>
              <a:gd name="connsiteY124" fmla="*/ 900569 h 1633186"/>
              <a:gd name="connsiteX125" fmla="*/ 966070 w 1564252"/>
              <a:gd name="connsiteY125" fmla="*/ 881428 h 1633186"/>
              <a:gd name="connsiteX126" fmla="*/ 981534 w 1564252"/>
              <a:gd name="connsiteY126" fmla="*/ 863872 h 1633186"/>
              <a:gd name="connsiteX127" fmla="*/ 989905 w 1564252"/>
              <a:gd name="connsiteY127" fmla="*/ 835506 h 1633186"/>
              <a:gd name="connsiteX128" fmla="*/ 1009797 w 1564252"/>
              <a:gd name="connsiteY128" fmla="*/ 775062 h 1633186"/>
              <a:gd name="connsiteX129" fmla="*/ 1020111 w 1564252"/>
              <a:gd name="connsiteY129" fmla="*/ 742162 h 1633186"/>
              <a:gd name="connsiteX130" fmla="*/ 1028952 w 1564252"/>
              <a:gd name="connsiteY130" fmla="*/ 706967 h 1633186"/>
              <a:gd name="connsiteX131" fmla="*/ 1037057 w 1564252"/>
              <a:gd name="connsiteY131" fmla="*/ 673302 h 1633186"/>
              <a:gd name="connsiteX132" fmla="*/ 1043687 w 1564252"/>
              <a:gd name="connsiteY132" fmla="*/ 639637 h 1633186"/>
              <a:gd name="connsiteX133" fmla="*/ 1047371 w 1564252"/>
              <a:gd name="connsiteY133" fmla="*/ 608267 h 1633186"/>
              <a:gd name="connsiteX134" fmla="*/ 1047371 w 1564252"/>
              <a:gd name="connsiteY134" fmla="*/ 593730 h 1633186"/>
              <a:gd name="connsiteX135" fmla="*/ 1047371 w 1564252"/>
              <a:gd name="connsiteY135" fmla="*/ 578427 h 1633186"/>
              <a:gd name="connsiteX136" fmla="*/ 1045898 w 1564252"/>
              <a:gd name="connsiteY136" fmla="*/ 566185 h 1633186"/>
              <a:gd name="connsiteX137" fmla="*/ 1044424 w 1564252"/>
              <a:gd name="connsiteY137" fmla="*/ 554709 h 1633186"/>
              <a:gd name="connsiteX138" fmla="*/ 1042214 w 1564252"/>
              <a:gd name="connsiteY138" fmla="*/ 542467 h 1633186"/>
              <a:gd name="connsiteX139" fmla="*/ 1038530 w 1564252"/>
              <a:gd name="connsiteY139" fmla="*/ 532520 h 1633186"/>
              <a:gd name="connsiteX140" fmla="*/ 1033373 w 1564252"/>
              <a:gd name="connsiteY140" fmla="*/ 524869 h 1633186"/>
              <a:gd name="connsiteX141" fmla="*/ 1025269 w 1564252"/>
              <a:gd name="connsiteY141" fmla="*/ 517983 h 1633186"/>
              <a:gd name="connsiteX142" fmla="*/ 1017164 w 1564252"/>
              <a:gd name="connsiteY142" fmla="*/ 511097 h 1633186"/>
              <a:gd name="connsiteX143" fmla="*/ 1008323 w 1564252"/>
              <a:gd name="connsiteY143" fmla="*/ 507272 h 1633186"/>
              <a:gd name="connsiteX144" fmla="*/ 977380 w 1564252"/>
              <a:gd name="connsiteY144" fmla="*/ 497325 h 1633186"/>
              <a:gd name="connsiteX145" fmla="*/ 945699 w 1564252"/>
              <a:gd name="connsiteY145" fmla="*/ 485083 h 1633186"/>
              <a:gd name="connsiteX146" fmla="*/ 914756 w 1564252"/>
              <a:gd name="connsiteY146" fmla="*/ 472841 h 1633186"/>
              <a:gd name="connsiteX147" fmla="*/ 884549 w 1564252"/>
              <a:gd name="connsiteY147" fmla="*/ 461365 h 1633186"/>
              <a:gd name="connsiteX148" fmla="*/ 855816 w 1564252"/>
              <a:gd name="connsiteY148" fmla="*/ 446062 h 1633186"/>
              <a:gd name="connsiteX149" fmla="*/ 828556 w 1564252"/>
              <a:gd name="connsiteY149" fmla="*/ 431525 h 1633186"/>
              <a:gd name="connsiteX150" fmla="*/ 801296 w 1564252"/>
              <a:gd name="connsiteY150" fmla="*/ 414693 h 1633186"/>
              <a:gd name="connsiteX151" fmla="*/ 775510 w 1564252"/>
              <a:gd name="connsiteY151" fmla="*/ 397095 h 1633186"/>
              <a:gd name="connsiteX152" fmla="*/ 748987 w 1564252"/>
              <a:gd name="connsiteY152" fmla="*/ 378732 h 1633186"/>
              <a:gd name="connsiteX153" fmla="*/ 724674 w 1564252"/>
              <a:gd name="connsiteY153" fmla="*/ 359604 h 1633186"/>
              <a:gd name="connsiteX154" fmla="*/ 702571 w 1564252"/>
              <a:gd name="connsiteY154" fmla="*/ 338181 h 1633186"/>
              <a:gd name="connsiteX155" fmla="*/ 679732 w 1564252"/>
              <a:gd name="connsiteY155" fmla="*/ 315228 h 1633186"/>
              <a:gd name="connsiteX156" fmla="*/ 657630 w 1564252"/>
              <a:gd name="connsiteY156" fmla="*/ 292274 h 1633186"/>
              <a:gd name="connsiteX157" fmla="*/ 638474 w 1564252"/>
              <a:gd name="connsiteY157" fmla="*/ 266260 h 1633186"/>
              <a:gd name="connsiteX158" fmla="*/ 620055 w 1564252"/>
              <a:gd name="connsiteY158" fmla="*/ 239481 h 1633186"/>
              <a:gd name="connsiteX159" fmla="*/ 713623 w 1564252"/>
              <a:gd name="connsiteY159" fmla="*/ 0 h 1633186"/>
              <a:gd name="connsiteX160" fmla="*/ 745303 w 1564252"/>
              <a:gd name="connsiteY160" fmla="*/ 0 h 1633186"/>
              <a:gd name="connsiteX161" fmla="*/ 776247 w 1564252"/>
              <a:gd name="connsiteY161" fmla="*/ 1530 h 1633186"/>
              <a:gd name="connsiteX162" fmla="*/ 808664 w 1564252"/>
              <a:gd name="connsiteY162" fmla="*/ 5356 h 1633186"/>
              <a:gd name="connsiteX163" fmla="*/ 840344 w 1564252"/>
              <a:gd name="connsiteY163" fmla="*/ 10712 h 1633186"/>
              <a:gd name="connsiteX164" fmla="*/ 872761 w 1564252"/>
              <a:gd name="connsiteY164" fmla="*/ 17598 h 1633186"/>
              <a:gd name="connsiteX165" fmla="*/ 904441 w 1564252"/>
              <a:gd name="connsiteY165" fmla="*/ 26779 h 1633186"/>
              <a:gd name="connsiteX166" fmla="*/ 933911 w 1564252"/>
              <a:gd name="connsiteY166" fmla="*/ 36726 h 1633186"/>
              <a:gd name="connsiteX167" fmla="*/ 964118 w 1564252"/>
              <a:gd name="connsiteY167" fmla="*/ 48202 h 1633186"/>
              <a:gd name="connsiteX168" fmla="*/ 994325 w 1564252"/>
              <a:gd name="connsiteY168" fmla="*/ 61974 h 1633186"/>
              <a:gd name="connsiteX169" fmla="*/ 1021585 w 1564252"/>
              <a:gd name="connsiteY169" fmla="*/ 77277 h 1633186"/>
              <a:gd name="connsiteX170" fmla="*/ 1047371 w 1564252"/>
              <a:gd name="connsiteY170" fmla="*/ 93344 h 1633186"/>
              <a:gd name="connsiteX171" fmla="*/ 1072421 w 1564252"/>
              <a:gd name="connsiteY171" fmla="*/ 110942 h 1633186"/>
              <a:gd name="connsiteX172" fmla="*/ 1095260 w 1564252"/>
              <a:gd name="connsiteY172" fmla="*/ 130070 h 1633186"/>
              <a:gd name="connsiteX173" fmla="*/ 1107048 w 1564252"/>
              <a:gd name="connsiteY173" fmla="*/ 140781 h 1633186"/>
              <a:gd name="connsiteX174" fmla="*/ 1117363 w 1564252"/>
              <a:gd name="connsiteY174" fmla="*/ 153023 h 1633186"/>
              <a:gd name="connsiteX175" fmla="*/ 1137255 w 1564252"/>
              <a:gd name="connsiteY175" fmla="*/ 175977 h 1633186"/>
              <a:gd name="connsiteX176" fmla="*/ 1154200 w 1564252"/>
              <a:gd name="connsiteY176" fmla="*/ 201225 h 1633186"/>
              <a:gd name="connsiteX177" fmla="*/ 1168198 w 1564252"/>
              <a:gd name="connsiteY177" fmla="*/ 228770 h 1633186"/>
              <a:gd name="connsiteX178" fmla="*/ 1179986 w 1564252"/>
              <a:gd name="connsiteY178" fmla="*/ 255549 h 1633186"/>
              <a:gd name="connsiteX179" fmla="*/ 1190301 w 1564252"/>
              <a:gd name="connsiteY179" fmla="*/ 283858 h 1633186"/>
              <a:gd name="connsiteX180" fmla="*/ 1198405 w 1564252"/>
              <a:gd name="connsiteY180" fmla="*/ 313697 h 1633186"/>
              <a:gd name="connsiteX181" fmla="*/ 1203562 w 1564252"/>
              <a:gd name="connsiteY181" fmla="*/ 343537 h 1633186"/>
              <a:gd name="connsiteX182" fmla="*/ 1207246 w 1564252"/>
              <a:gd name="connsiteY182" fmla="*/ 374142 h 1633186"/>
              <a:gd name="connsiteX183" fmla="*/ 1210193 w 1564252"/>
              <a:gd name="connsiteY183" fmla="*/ 405511 h 1633186"/>
              <a:gd name="connsiteX184" fmla="*/ 1210193 w 1564252"/>
              <a:gd name="connsiteY184" fmla="*/ 436881 h 1633186"/>
              <a:gd name="connsiteX185" fmla="*/ 1210193 w 1564252"/>
              <a:gd name="connsiteY185" fmla="*/ 467486 h 1633186"/>
              <a:gd name="connsiteX186" fmla="*/ 1208720 w 1564252"/>
              <a:gd name="connsiteY186" fmla="*/ 498855 h 1633186"/>
              <a:gd name="connsiteX187" fmla="*/ 1205036 w 1564252"/>
              <a:gd name="connsiteY187" fmla="*/ 530225 h 1633186"/>
              <a:gd name="connsiteX188" fmla="*/ 1201352 w 1564252"/>
              <a:gd name="connsiteY188" fmla="*/ 560830 h 1633186"/>
              <a:gd name="connsiteX189" fmla="*/ 1196932 w 1564252"/>
              <a:gd name="connsiteY189" fmla="*/ 590669 h 1633186"/>
              <a:gd name="connsiteX190" fmla="*/ 1186617 w 1564252"/>
              <a:gd name="connsiteY190" fmla="*/ 655704 h 1633186"/>
              <a:gd name="connsiteX191" fmla="*/ 1179986 w 1564252"/>
              <a:gd name="connsiteY191" fmla="*/ 690899 h 1633186"/>
              <a:gd name="connsiteX192" fmla="*/ 1174829 w 1564252"/>
              <a:gd name="connsiteY192" fmla="*/ 726095 h 1633186"/>
              <a:gd name="connsiteX193" fmla="*/ 1171145 w 1564252"/>
              <a:gd name="connsiteY193" fmla="*/ 762820 h 1633186"/>
              <a:gd name="connsiteX194" fmla="*/ 1168198 w 1564252"/>
              <a:gd name="connsiteY194" fmla="*/ 798015 h 1633186"/>
              <a:gd name="connsiteX195" fmla="*/ 1168198 w 1564252"/>
              <a:gd name="connsiteY195" fmla="*/ 833976 h 1633186"/>
              <a:gd name="connsiteX196" fmla="*/ 1169672 w 1564252"/>
              <a:gd name="connsiteY196" fmla="*/ 869171 h 1633186"/>
              <a:gd name="connsiteX197" fmla="*/ 1171145 w 1564252"/>
              <a:gd name="connsiteY197" fmla="*/ 886004 h 1633186"/>
              <a:gd name="connsiteX198" fmla="*/ 1173356 w 1564252"/>
              <a:gd name="connsiteY198" fmla="*/ 903601 h 1633186"/>
              <a:gd name="connsiteX199" fmla="*/ 1177776 w 1564252"/>
              <a:gd name="connsiteY199" fmla="*/ 919669 h 1633186"/>
              <a:gd name="connsiteX200" fmla="*/ 1181460 w 1564252"/>
              <a:gd name="connsiteY200" fmla="*/ 935736 h 1633186"/>
              <a:gd name="connsiteX201" fmla="*/ 1186617 w 1564252"/>
              <a:gd name="connsiteY201" fmla="*/ 950273 h 1633186"/>
              <a:gd name="connsiteX202" fmla="*/ 1191774 w 1564252"/>
              <a:gd name="connsiteY202" fmla="*/ 965576 h 1633186"/>
              <a:gd name="connsiteX203" fmla="*/ 1199879 w 1564252"/>
              <a:gd name="connsiteY203" fmla="*/ 980113 h 1633186"/>
              <a:gd name="connsiteX204" fmla="*/ 1207246 w 1564252"/>
              <a:gd name="connsiteY204" fmla="*/ 993885 h 1633186"/>
              <a:gd name="connsiteX205" fmla="*/ 1216824 w 1564252"/>
              <a:gd name="connsiteY205" fmla="*/ 1007657 h 1633186"/>
              <a:gd name="connsiteX206" fmla="*/ 1227138 w 1564252"/>
              <a:gd name="connsiteY206" fmla="*/ 1019899 h 1633186"/>
              <a:gd name="connsiteX207" fmla="*/ 1238926 w 1564252"/>
              <a:gd name="connsiteY207" fmla="*/ 1031376 h 1633186"/>
              <a:gd name="connsiteX208" fmla="*/ 1252188 w 1564252"/>
              <a:gd name="connsiteY208" fmla="*/ 1042852 h 1633186"/>
              <a:gd name="connsiteX209" fmla="*/ 1266186 w 1564252"/>
              <a:gd name="connsiteY209" fmla="*/ 1052034 h 1633186"/>
              <a:gd name="connsiteX210" fmla="*/ 1281658 w 1564252"/>
              <a:gd name="connsiteY210" fmla="*/ 1061215 h 1633186"/>
              <a:gd name="connsiteX211" fmla="*/ 1298603 w 1564252"/>
              <a:gd name="connsiteY211" fmla="*/ 1069631 h 1633186"/>
              <a:gd name="connsiteX212" fmla="*/ 1317022 w 1564252"/>
              <a:gd name="connsiteY212" fmla="*/ 1076517 h 1633186"/>
              <a:gd name="connsiteX213" fmla="*/ 1298603 w 1564252"/>
              <a:gd name="connsiteY213" fmla="*/ 1081873 h 1633186"/>
              <a:gd name="connsiteX214" fmla="*/ 1281658 w 1564252"/>
              <a:gd name="connsiteY214" fmla="*/ 1083403 h 1633186"/>
              <a:gd name="connsiteX215" fmla="*/ 1266186 w 1564252"/>
              <a:gd name="connsiteY215" fmla="*/ 1083403 h 1633186"/>
              <a:gd name="connsiteX216" fmla="*/ 1252188 w 1564252"/>
              <a:gd name="connsiteY216" fmla="*/ 1081873 h 1633186"/>
              <a:gd name="connsiteX217" fmla="*/ 1238926 w 1564252"/>
              <a:gd name="connsiteY217" fmla="*/ 1078048 h 1633186"/>
              <a:gd name="connsiteX218" fmla="*/ 1227138 w 1564252"/>
              <a:gd name="connsiteY218" fmla="*/ 1074987 h 1633186"/>
              <a:gd name="connsiteX219" fmla="*/ 1210193 w 1564252"/>
              <a:gd name="connsiteY219" fmla="*/ 1066571 h 1633186"/>
              <a:gd name="connsiteX220" fmla="*/ 1213877 w 1564252"/>
              <a:gd name="connsiteY220" fmla="*/ 1071927 h 1633186"/>
              <a:gd name="connsiteX221" fmla="*/ 1219034 w 1564252"/>
              <a:gd name="connsiteY221" fmla="*/ 1078048 h 1633186"/>
              <a:gd name="connsiteX222" fmla="*/ 1232296 w 1564252"/>
              <a:gd name="connsiteY222" fmla="*/ 1088759 h 1633186"/>
              <a:gd name="connsiteX223" fmla="*/ 1246294 w 1564252"/>
              <a:gd name="connsiteY223" fmla="*/ 1096410 h 1633186"/>
              <a:gd name="connsiteX224" fmla="*/ 1262503 w 1564252"/>
              <a:gd name="connsiteY224" fmla="*/ 1103296 h 1633186"/>
              <a:gd name="connsiteX225" fmla="*/ 1279448 w 1564252"/>
              <a:gd name="connsiteY225" fmla="*/ 1108652 h 1633186"/>
              <a:gd name="connsiteX226" fmla="*/ 1296393 w 1564252"/>
              <a:gd name="connsiteY226" fmla="*/ 1113243 h 1633186"/>
              <a:gd name="connsiteX227" fmla="*/ 1311865 w 1564252"/>
              <a:gd name="connsiteY227" fmla="*/ 1114008 h 1633186"/>
              <a:gd name="connsiteX228" fmla="*/ 1325863 w 1564252"/>
              <a:gd name="connsiteY228" fmla="*/ 1115538 h 1633186"/>
              <a:gd name="connsiteX229" fmla="*/ 1308918 w 1564252"/>
              <a:gd name="connsiteY229" fmla="*/ 1120894 h 1633186"/>
              <a:gd name="connsiteX230" fmla="*/ 1291236 w 1564252"/>
              <a:gd name="connsiteY230" fmla="*/ 1126250 h 1633186"/>
              <a:gd name="connsiteX231" fmla="*/ 1269870 w 1564252"/>
              <a:gd name="connsiteY231" fmla="*/ 1130075 h 1633186"/>
              <a:gd name="connsiteX232" fmla="*/ 1247768 w 1564252"/>
              <a:gd name="connsiteY232" fmla="*/ 1133136 h 1633186"/>
              <a:gd name="connsiteX233" fmla="*/ 1224191 w 1564252"/>
              <a:gd name="connsiteY233" fmla="*/ 1134666 h 1633186"/>
              <a:gd name="connsiteX234" fmla="*/ 1208350 w 1564252"/>
              <a:gd name="connsiteY234" fmla="*/ 1134666 h 1633186"/>
              <a:gd name="connsiteX235" fmla="*/ 1244342 w 1564252"/>
              <a:gd name="connsiteY235" fmla="*/ 1147152 h 1633186"/>
              <a:gd name="connsiteX236" fmla="*/ 1281848 w 1564252"/>
              <a:gd name="connsiteY236" fmla="*/ 1160930 h 1633186"/>
              <a:gd name="connsiteX237" fmla="*/ 1317149 w 1564252"/>
              <a:gd name="connsiteY237" fmla="*/ 1177003 h 1633186"/>
              <a:gd name="connsiteX238" fmla="*/ 1351714 w 1564252"/>
              <a:gd name="connsiteY238" fmla="*/ 1193842 h 1633186"/>
              <a:gd name="connsiteX239" fmla="*/ 1384808 w 1564252"/>
              <a:gd name="connsiteY239" fmla="*/ 1212212 h 1633186"/>
              <a:gd name="connsiteX240" fmla="*/ 1400252 w 1564252"/>
              <a:gd name="connsiteY240" fmla="*/ 1222928 h 1633186"/>
              <a:gd name="connsiteX241" fmla="*/ 1415696 w 1564252"/>
              <a:gd name="connsiteY241" fmla="*/ 1234409 h 1633186"/>
              <a:gd name="connsiteX242" fmla="*/ 1429669 w 1564252"/>
              <a:gd name="connsiteY242" fmla="*/ 1245890 h 1633186"/>
              <a:gd name="connsiteX243" fmla="*/ 1444378 w 1564252"/>
              <a:gd name="connsiteY243" fmla="*/ 1259667 h 1633186"/>
              <a:gd name="connsiteX244" fmla="*/ 1457615 w 1564252"/>
              <a:gd name="connsiteY244" fmla="*/ 1273445 h 1633186"/>
              <a:gd name="connsiteX245" fmla="*/ 1470118 w 1564252"/>
              <a:gd name="connsiteY245" fmla="*/ 1287987 h 1633186"/>
              <a:gd name="connsiteX246" fmla="*/ 1483355 w 1564252"/>
              <a:gd name="connsiteY246" fmla="*/ 1304061 h 1633186"/>
              <a:gd name="connsiteX247" fmla="*/ 1495122 w 1564252"/>
              <a:gd name="connsiteY247" fmla="*/ 1321665 h 1633186"/>
              <a:gd name="connsiteX248" fmla="*/ 1505418 w 1564252"/>
              <a:gd name="connsiteY248" fmla="*/ 1339270 h 1633186"/>
              <a:gd name="connsiteX249" fmla="*/ 1515714 w 1564252"/>
              <a:gd name="connsiteY249" fmla="*/ 1359936 h 1633186"/>
              <a:gd name="connsiteX250" fmla="*/ 1526010 w 1564252"/>
              <a:gd name="connsiteY250" fmla="*/ 1379836 h 1633186"/>
              <a:gd name="connsiteX251" fmla="*/ 1535571 w 1564252"/>
              <a:gd name="connsiteY251" fmla="*/ 1403564 h 1633186"/>
              <a:gd name="connsiteX252" fmla="*/ 1542925 w 1564252"/>
              <a:gd name="connsiteY252" fmla="*/ 1426526 h 1633186"/>
              <a:gd name="connsiteX253" fmla="*/ 1551015 w 1564252"/>
              <a:gd name="connsiteY253" fmla="*/ 1451785 h 1633186"/>
              <a:gd name="connsiteX254" fmla="*/ 1557633 w 1564252"/>
              <a:gd name="connsiteY254" fmla="*/ 1479339 h 1633186"/>
              <a:gd name="connsiteX255" fmla="*/ 1564252 w 1564252"/>
              <a:gd name="connsiteY255" fmla="*/ 1507659 h 1633186"/>
              <a:gd name="connsiteX256" fmla="*/ 1540719 w 1564252"/>
              <a:gd name="connsiteY256" fmla="*/ 1513783 h 1633186"/>
              <a:gd name="connsiteX257" fmla="*/ 1492180 w 1564252"/>
              <a:gd name="connsiteY257" fmla="*/ 1529091 h 1633186"/>
              <a:gd name="connsiteX258" fmla="*/ 1419373 w 1564252"/>
              <a:gd name="connsiteY258" fmla="*/ 1548991 h 1633186"/>
              <a:gd name="connsiteX259" fmla="*/ 1375248 w 1564252"/>
              <a:gd name="connsiteY259" fmla="*/ 1560472 h 1633186"/>
              <a:gd name="connsiteX260" fmla="*/ 1325974 w 1564252"/>
              <a:gd name="connsiteY260" fmla="*/ 1571188 h 1633186"/>
              <a:gd name="connsiteX261" fmla="*/ 1271552 w 1564252"/>
              <a:gd name="connsiteY261" fmla="*/ 1583435 h 1633186"/>
              <a:gd name="connsiteX262" fmla="*/ 1214189 w 1564252"/>
              <a:gd name="connsiteY262" fmla="*/ 1594150 h 1633186"/>
              <a:gd name="connsiteX263" fmla="*/ 1151678 w 1564252"/>
              <a:gd name="connsiteY263" fmla="*/ 1603335 h 1633186"/>
              <a:gd name="connsiteX264" fmla="*/ 1086960 w 1564252"/>
              <a:gd name="connsiteY264" fmla="*/ 1612520 h 1633186"/>
              <a:gd name="connsiteX265" fmla="*/ 1017830 w 1564252"/>
              <a:gd name="connsiteY265" fmla="*/ 1620940 h 1633186"/>
              <a:gd name="connsiteX266" fmla="*/ 946494 w 1564252"/>
              <a:gd name="connsiteY266" fmla="*/ 1626297 h 1633186"/>
              <a:gd name="connsiteX267" fmla="*/ 872216 w 1564252"/>
              <a:gd name="connsiteY267" fmla="*/ 1630125 h 1633186"/>
              <a:gd name="connsiteX268" fmla="*/ 797202 w 1564252"/>
              <a:gd name="connsiteY268" fmla="*/ 1633186 h 1633186"/>
              <a:gd name="connsiteX269" fmla="*/ 726601 w 1564252"/>
              <a:gd name="connsiteY269" fmla="*/ 1631655 h 1633186"/>
              <a:gd name="connsiteX270" fmla="*/ 655265 w 1564252"/>
              <a:gd name="connsiteY270" fmla="*/ 1627828 h 1633186"/>
              <a:gd name="connsiteX271" fmla="*/ 586135 w 1564252"/>
              <a:gd name="connsiteY271" fmla="*/ 1622470 h 1633186"/>
              <a:gd name="connsiteX272" fmla="*/ 517740 w 1564252"/>
              <a:gd name="connsiteY272" fmla="*/ 1615582 h 1633186"/>
              <a:gd name="connsiteX273" fmla="*/ 450816 w 1564252"/>
              <a:gd name="connsiteY273" fmla="*/ 1606397 h 1633186"/>
              <a:gd name="connsiteX274" fmla="*/ 387570 w 1564252"/>
              <a:gd name="connsiteY274" fmla="*/ 1596447 h 1633186"/>
              <a:gd name="connsiteX275" fmla="*/ 326529 w 1564252"/>
              <a:gd name="connsiteY275" fmla="*/ 1585731 h 1633186"/>
              <a:gd name="connsiteX276" fmla="*/ 269166 w 1564252"/>
              <a:gd name="connsiteY276" fmla="*/ 1575015 h 1633186"/>
              <a:gd name="connsiteX277" fmla="*/ 215480 w 1564252"/>
              <a:gd name="connsiteY277" fmla="*/ 1562769 h 1633186"/>
              <a:gd name="connsiteX278" fmla="*/ 166206 w 1564252"/>
              <a:gd name="connsiteY278" fmla="*/ 1552053 h 1633186"/>
              <a:gd name="connsiteX279" fmla="*/ 84574 w 1564252"/>
              <a:gd name="connsiteY279" fmla="*/ 1531387 h 1633186"/>
              <a:gd name="connsiteX280" fmla="*/ 27211 w 1564252"/>
              <a:gd name="connsiteY280" fmla="*/ 1515313 h 1633186"/>
              <a:gd name="connsiteX281" fmla="*/ 0 w 1564252"/>
              <a:gd name="connsiteY281" fmla="*/ 1507659 h 1633186"/>
              <a:gd name="connsiteX282" fmla="*/ 6619 w 1564252"/>
              <a:gd name="connsiteY282" fmla="*/ 1479339 h 1633186"/>
              <a:gd name="connsiteX283" fmla="*/ 13973 w 1564252"/>
              <a:gd name="connsiteY283" fmla="*/ 1453315 h 1633186"/>
              <a:gd name="connsiteX284" fmla="*/ 22063 w 1564252"/>
              <a:gd name="connsiteY284" fmla="*/ 1428822 h 1633186"/>
              <a:gd name="connsiteX285" fmla="*/ 30152 w 1564252"/>
              <a:gd name="connsiteY285" fmla="*/ 1404329 h 1633186"/>
              <a:gd name="connsiteX286" fmla="*/ 40448 w 1564252"/>
              <a:gd name="connsiteY286" fmla="*/ 1382898 h 1633186"/>
              <a:gd name="connsiteX287" fmla="*/ 49274 w 1564252"/>
              <a:gd name="connsiteY287" fmla="*/ 1362232 h 1633186"/>
              <a:gd name="connsiteX288" fmla="*/ 59569 w 1564252"/>
              <a:gd name="connsiteY288" fmla="*/ 1343862 h 1633186"/>
              <a:gd name="connsiteX289" fmla="*/ 71336 w 1564252"/>
              <a:gd name="connsiteY289" fmla="*/ 1324727 h 1633186"/>
              <a:gd name="connsiteX290" fmla="*/ 83103 w 1564252"/>
              <a:gd name="connsiteY290" fmla="*/ 1308653 h 1633186"/>
              <a:gd name="connsiteX291" fmla="*/ 96341 w 1564252"/>
              <a:gd name="connsiteY291" fmla="*/ 1292580 h 1633186"/>
              <a:gd name="connsiteX292" fmla="*/ 108843 w 1564252"/>
              <a:gd name="connsiteY292" fmla="*/ 1277272 h 1633186"/>
              <a:gd name="connsiteX293" fmla="*/ 122081 w 1564252"/>
              <a:gd name="connsiteY293" fmla="*/ 1263494 h 1633186"/>
              <a:gd name="connsiteX294" fmla="*/ 136789 w 1564252"/>
              <a:gd name="connsiteY294" fmla="*/ 1250482 h 1633186"/>
              <a:gd name="connsiteX295" fmla="*/ 150762 w 1564252"/>
              <a:gd name="connsiteY295" fmla="*/ 1238236 h 1633186"/>
              <a:gd name="connsiteX296" fmla="*/ 166206 w 1564252"/>
              <a:gd name="connsiteY296" fmla="*/ 1225989 h 1633186"/>
              <a:gd name="connsiteX297" fmla="*/ 180915 w 1564252"/>
              <a:gd name="connsiteY297" fmla="*/ 1216804 h 1633186"/>
              <a:gd name="connsiteX298" fmla="*/ 213274 w 1564252"/>
              <a:gd name="connsiteY298" fmla="*/ 1196138 h 1633186"/>
              <a:gd name="connsiteX299" fmla="*/ 247103 w 1564252"/>
              <a:gd name="connsiteY299" fmla="*/ 1178534 h 1633186"/>
              <a:gd name="connsiteX300" fmla="*/ 282404 w 1564252"/>
              <a:gd name="connsiteY300" fmla="*/ 1163991 h 1633186"/>
              <a:gd name="connsiteX301" fmla="*/ 318440 w 1564252"/>
              <a:gd name="connsiteY301" fmla="*/ 1148683 h 1633186"/>
              <a:gd name="connsiteX302" fmla="*/ 363958 w 1564252"/>
              <a:gd name="connsiteY302" fmla="*/ 1132740 h 1633186"/>
              <a:gd name="connsiteX303" fmla="*/ 341563 w 1564252"/>
              <a:gd name="connsiteY303" fmla="*/ 1131606 h 1633186"/>
              <a:gd name="connsiteX304" fmla="*/ 314303 w 1564252"/>
              <a:gd name="connsiteY304" fmla="*/ 1127780 h 1633186"/>
              <a:gd name="connsiteX305" fmla="*/ 290727 w 1564252"/>
              <a:gd name="connsiteY305" fmla="*/ 1122424 h 1633186"/>
              <a:gd name="connsiteX306" fmla="*/ 270098 w 1564252"/>
              <a:gd name="connsiteY306" fmla="*/ 1115538 h 1633186"/>
              <a:gd name="connsiteX307" fmla="*/ 260521 w 1564252"/>
              <a:gd name="connsiteY307" fmla="*/ 1111713 h 1633186"/>
              <a:gd name="connsiteX308" fmla="*/ 253153 w 1564252"/>
              <a:gd name="connsiteY308" fmla="*/ 1107122 h 1633186"/>
              <a:gd name="connsiteX309" fmla="*/ 246522 w 1564252"/>
              <a:gd name="connsiteY309" fmla="*/ 1101766 h 1633186"/>
              <a:gd name="connsiteX310" fmla="*/ 241365 w 1564252"/>
              <a:gd name="connsiteY310" fmla="*/ 1097941 h 1633186"/>
              <a:gd name="connsiteX311" fmla="*/ 255363 w 1564252"/>
              <a:gd name="connsiteY311" fmla="*/ 1095645 h 1633186"/>
              <a:gd name="connsiteX312" fmla="*/ 268625 w 1564252"/>
              <a:gd name="connsiteY312" fmla="*/ 1092585 h 1633186"/>
              <a:gd name="connsiteX313" fmla="*/ 282623 w 1564252"/>
              <a:gd name="connsiteY313" fmla="*/ 1088759 h 1633186"/>
              <a:gd name="connsiteX314" fmla="*/ 295885 w 1564252"/>
              <a:gd name="connsiteY314" fmla="*/ 1084169 h 1633186"/>
              <a:gd name="connsiteX315" fmla="*/ 309146 w 1564252"/>
              <a:gd name="connsiteY315" fmla="*/ 1078048 h 1633186"/>
              <a:gd name="connsiteX316" fmla="*/ 321671 w 1564252"/>
              <a:gd name="connsiteY316" fmla="*/ 1069631 h 1633186"/>
              <a:gd name="connsiteX317" fmla="*/ 332722 w 1564252"/>
              <a:gd name="connsiteY317" fmla="*/ 1061215 h 1633186"/>
              <a:gd name="connsiteX318" fmla="*/ 343037 w 1564252"/>
              <a:gd name="connsiteY318" fmla="*/ 1050504 h 1633186"/>
              <a:gd name="connsiteX319" fmla="*/ 312830 w 1564252"/>
              <a:gd name="connsiteY319" fmla="*/ 1060450 h 1633186"/>
              <a:gd name="connsiteX320" fmla="*/ 297358 w 1564252"/>
              <a:gd name="connsiteY320" fmla="*/ 1062745 h 1633186"/>
              <a:gd name="connsiteX321" fmla="*/ 280413 w 1564252"/>
              <a:gd name="connsiteY321" fmla="*/ 1065806 h 1633186"/>
              <a:gd name="connsiteX322" fmla="*/ 264941 w 1564252"/>
              <a:gd name="connsiteY322" fmla="*/ 1066571 h 1633186"/>
              <a:gd name="connsiteX323" fmla="*/ 248733 w 1564252"/>
              <a:gd name="connsiteY323" fmla="*/ 1066571 h 1633186"/>
              <a:gd name="connsiteX324" fmla="*/ 233261 w 1564252"/>
              <a:gd name="connsiteY324" fmla="*/ 1064276 h 1633186"/>
              <a:gd name="connsiteX325" fmla="*/ 217789 w 1564252"/>
              <a:gd name="connsiteY325" fmla="*/ 1061215 h 1633186"/>
              <a:gd name="connsiteX326" fmla="*/ 239892 w 1564252"/>
              <a:gd name="connsiteY326" fmla="*/ 1057390 h 1633186"/>
              <a:gd name="connsiteX327" fmla="*/ 259784 w 1564252"/>
              <a:gd name="connsiteY327" fmla="*/ 1052034 h 1633186"/>
              <a:gd name="connsiteX328" fmla="*/ 276729 w 1564252"/>
              <a:gd name="connsiteY328" fmla="*/ 1043617 h 1633186"/>
              <a:gd name="connsiteX329" fmla="*/ 292201 w 1564252"/>
              <a:gd name="connsiteY329" fmla="*/ 1035966 h 1633186"/>
              <a:gd name="connsiteX330" fmla="*/ 304726 w 1564252"/>
              <a:gd name="connsiteY330" fmla="*/ 1023724 h 1633186"/>
              <a:gd name="connsiteX331" fmla="*/ 316514 w 1564252"/>
              <a:gd name="connsiteY331" fmla="*/ 1011483 h 1633186"/>
              <a:gd name="connsiteX332" fmla="*/ 326092 w 1564252"/>
              <a:gd name="connsiteY332" fmla="*/ 997711 h 1633186"/>
              <a:gd name="connsiteX333" fmla="*/ 334933 w 1564252"/>
              <a:gd name="connsiteY333" fmla="*/ 983173 h 1633186"/>
              <a:gd name="connsiteX334" fmla="*/ 341563 w 1564252"/>
              <a:gd name="connsiteY334" fmla="*/ 967106 h 1633186"/>
              <a:gd name="connsiteX335" fmla="*/ 346721 w 1564252"/>
              <a:gd name="connsiteY335" fmla="*/ 949508 h 1633186"/>
              <a:gd name="connsiteX336" fmla="*/ 350404 w 1564252"/>
              <a:gd name="connsiteY336" fmla="*/ 930380 h 1633186"/>
              <a:gd name="connsiteX337" fmla="*/ 353351 w 1564252"/>
              <a:gd name="connsiteY337" fmla="*/ 911252 h 1633186"/>
              <a:gd name="connsiteX338" fmla="*/ 354825 w 1564252"/>
              <a:gd name="connsiteY338" fmla="*/ 892125 h 1633186"/>
              <a:gd name="connsiteX339" fmla="*/ 355562 w 1564252"/>
              <a:gd name="connsiteY339" fmla="*/ 870701 h 1633186"/>
              <a:gd name="connsiteX340" fmla="*/ 354825 w 1564252"/>
              <a:gd name="connsiteY340" fmla="*/ 850808 h 1633186"/>
              <a:gd name="connsiteX341" fmla="*/ 354825 w 1564252"/>
              <a:gd name="connsiteY341" fmla="*/ 828620 h 1633186"/>
              <a:gd name="connsiteX342" fmla="*/ 349668 w 1564252"/>
              <a:gd name="connsiteY342" fmla="*/ 785774 h 1633186"/>
              <a:gd name="connsiteX343" fmla="*/ 343037 w 1564252"/>
              <a:gd name="connsiteY343" fmla="*/ 740632 h 1633186"/>
              <a:gd name="connsiteX344" fmla="*/ 334933 w 1564252"/>
              <a:gd name="connsiteY344" fmla="*/ 697785 h 1633186"/>
              <a:gd name="connsiteX345" fmla="*/ 326092 w 1564252"/>
              <a:gd name="connsiteY345" fmla="*/ 657234 h 1633186"/>
              <a:gd name="connsiteX346" fmla="*/ 309146 w 1564252"/>
              <a:gd name="connsiteY346" fmla="*/ 581488 h 1633186"/>
              <a:gd name="connsiteX347" fmla="*/ 303989 w 1564252"/>
              <a:gd name="connsiteY347" fmla="*/ 548588 h 1633186"/>
              <a:gd name="connsiteX348" fmla="*/ 299568 w 1564252"/>
              <a:gd name="connsiteY348" fmla="*/ 521809 h 1633186"/>
              <a:gd name="connsiteX349" fmla="*/ 297358 w 1564252"/>
              <a:gd name="connsiteY349" fmla="*/ 491969 h 1633186"/>
              <a:gd name="connsiteX350" fmla="*/ 295885 w 1564252"/>
              <a:gd name="connsiteY350" fmla="*/ 462130 h 1633186"/>
              <a:gd name="connsiteX351" fmla="*/ 297358 w 1564252"/>
              <a:gd name="connsiteY351" fmla="*/ 420814 h 1633186"/>
              <a:gd name="connsiteX352" fmla="*/ 301042 w 1564252"/>
              <a:gd name="connsiteY352" fmla="*/ 380262 h 1633186"/>
              <a:gd name="connsiteX353" fmla="*/ 307673 w 1564252"/>
              <a:gd name="connsiteY353" fmla="*/ 340476 h 1633186"/>
              <a:gd name="connsiteX354" fmla="*/ 316514 w 1564252"/>
              <a:gd name="connsiteY354" fmla="*/ 302986 h 1633186"/>
              <a:gd name="connsiteX355" fmla="*/ 328302 w 1564252"/>
              <a:gd name="connsiteY355" fmla="*/ 266260 h 1633186"/>
              <a:gd name="connsiteX356" fmla="*/ 343037 w 1564252"/>
              <a:gd name="connsiteY356" fmla="*/ 232595 h 1633186"/>
              <a:gd name="connsiteX357" fmla="*/ 359982 w 1564252"/>
              <a:gd name="connsiteY357" fmla="*/ 198930 h 1633186"/>
              <a:gd name="connsiteX358" fmla="*/ 368823 w 1564252"/>
              <a:gd name="connsiteY358" fmla="*/ 183628 h 1633186"/>
              <a:gd name="connsiteX359" fmla="*/ 379138 w 1564252"/>
              <a:gd name="connsiteY359" fmla="*/ 169091 h 1633186"/>
              <a:gd name="connsiteX360" fmla="*/ 389452 w 1564252"/>
              <a:gd name="connsiteY360" fmla="*/ 153788 h 1633186"/>
              <a:gd name="connsiteX361" fmla="*/ 399767 w 1564252"/>
              <a:gd name="connsiteY361" fmla="*/ 139251 h 1633186"/>
              <a:gd name="connsiteX362" fmla="*/ 411555 w 1564252"/>
              <a:gd name="connsiteY362" fmla="*/ 125479 h 1633186"/>
              <a:gd name="connsiteX363" fmla="*/ 424816 w 1564252"/>
              <a:gd name="connsiteY363" fmla="*/ 113237 h 1633186"/>
              <a:gd name="connsiteX364" fmla="*/ 438078 w 1564252"/>
              <a:gd name="connsiteY364" fmla="*/ 100995 h 1633186"/>
              <a:gd name="connsiteX365" fmla="*/ 452076 w 1564252"/>
              <a:gd name="connsiteY365" fmla="*/ 88754 h 1633186"/>
              <a:gd name="connsiteX366" fmla="*/ 466811 w 1564252"/>
              <a:gd name="connsiteY366" fmla="*/ 78042 h 1633186"/>
              <a:gd name="connsiteX367" fmla="*/ 480809 w 1564252"/>
              <a:gd name="connsiteY367" fmla="*/ 67330 h 1633186"/>
              <a:gd name="connsiteX368" fmla="*/ 496281 w 1564252"/>
              <a:gd name="connsiteY368" fmla="*/ 58149 h 1633186"/>
              <a:gd name="connsiteX369" fmla="*/ 513226 w 1564252"/>
              <a:gd name="connsiteY369" fmla="*/ 48202 h 1633186"/>
              <a:gd name="connsiteX370" fmla="*/ 528698 w 1564252"/>
              <a:gd name="connsiteY370" fmla="*/ 40551 h 1633186"/>
              <a:gd name="connsiteX371" fmla="*/ 547117 w 1564252"/>
              <a:gd name="connsiteY371" fmla="*/ 32135 h 1633186"/>
              <a:gd name="connsiteX372" fmla="*/ 565536 w 1564252"/>
              <a:gd name="connsiteY372" fmla="*/ 25249 h 1633186"/>
              <a:gd name="connsiteX373" fmla="*/ 583954 w 1564252"/>
              <a:gd name="connsiteY373" fmla="*/ 19893 h 1633186"/>
              <a:gd name="connsiteX374" fmla="*/ 603110 w 1564252"/>
              <a:gd name="connsiteY374" fmla="*/ 14537 h 1633186"/>
              <a:gd name="connsiteX375" fmla="*/ 623002 w 1564252"/>
              <a:gd name="connsiteY375" fmla="*/ 9182 h 1633186"/>
              <a:gd name="connsiteX376" fmla="*/ 652472 w 1564252"/>
              <a:gd name="connsiteY376" fmla="*/ 3826 h 1633186"/>
              <a:gd name="connsiteX377" fmla="*/ 682679 w 1564252"/>
              <a:gd name="connsiteY377" fmla="*/ 1530 h 163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Lst>
            <a:rect l="l" t="t" r="r" b="b"/>
            <a:pathLst>
              <a:path w="1564252" h="1633186">
                <a:moveTo>
                  <a:pt x="614715" y="936068"/>
                </a:moveTo>
                <a:lnTo>
                  <a:pt x="617758" y="947381"/>
                </a:lnTo>
                <a:lnTo>
                  <a:pt x="617758" y="963454"/>
                </a:lnTo>
                <a:lnTo>
                  <a:pt x="616287" y="979528"/>
                </a:lnTo>
                <a:lnTo>
                  <a:pt x="614817" y="994836"/>
                </a:lnTo>
                <a:lnTo>
                  <a:pt x="611139" y="1009379"/>
                </a:lnTo>
                <a:lnTo>
                  <a:pt x="607462" y="1021625"/>
                </a:lnTo>
                <a:lnTo>
                  <a:pt x="601579" y="1033872"/>
                </a:lnTo>
                <a:lnTo>
                  <a:pt x="595695" y="1046119"/>
                </a:lnTo>
                <a:lnTo>
                  <a:pt x="587606" y="1056834"/>
                </a:lnTo>
                <a:lnTo>
                  <a:pt x="579516" y="1066019"/>
                </a:lnTo>
                <a:lnTo>
                  <a:pt x="569220" y="1075969"/>
                </a:lnTo>
                <a:lnTo>
                  <a:pt x="558924" y="1085154"/>
                </a:lnTo>
                <a:lnTo>
                  <a:pt x="545686" y="1093574"/>
                </a:lnTo>
                <a:lnTo>
                  <a:pt x="533184" y="1101228"/>
                </a:lnTo>
                <a:lnTo>
                  <a:pt x="517740" y="1109647"/>
                </a:lnTo>
                <a:lnTo>
                  <a:pt x="483911" y="1123425"/>
                </a:lnTo>
                <a:lnTo>
                  <a:pt x="406691" y="1150214"/>
                </a:lnTo>
                <a:lnTo>
                  <a:pt x="405955" y="1151745"/>
                </a:lnTo>
                <a:lnTo>
                  <a:pt x="421399" y="1163991"/>
                </a:lnTo>
                <a:lnTo>
                  <a:pt x="438314" y="1176238"/>
                </a:lnTo>
                <a:lnTo>
                  <a:pt x="455964" y="1187719"/>
                </a:lnTo>
                <a:lnTo>
                  <a:pt x="474350" y="1199200"/>
                </a:lnTo>
                <a:lnTo>
                  <a:pt x="494207" y="1209916"/>
                </a:lnTo>
                <a:lnTo>
                  <a:pt x="513328" y="1219101"/>
                </a:lnTo>
                <a:lnTo>
                  <a:pt x="533184" y="1227520"/>
                </a:lnTo>
                <a:lnTo>
                  <a:pt x="555247" y="1236705"/>
                </a:lnTo>
                <a:lnTo>
                  <a:pt x="597902" y="1250482"/>
                </a:lnTo>
                <a:lnTo>
                  <a:pt x="642027" y="1262729"/>
                </a:lnTo>
                <a:lnTo>
                  <a:pt x="687624" y="1271914"/>
                </a:lnTo>
                <a:lnTo>
                  <a:pt x="734691" y="1277272"/>
                </a:lnTo>
                <a:lnTo>
                  <a:pt x="781023" y="1280333"/>
                </a:lnTo>
                <a:lnTo>
                  <a:pt x="826619" y="1280333"/>
                </a:lnTo>
                <a:lnTo>
                  <a:pt x="872216" y="1277272"/>
                </a:lnTo>
                <a:lnTo>
                  <a:pt x="895750" y="1274975"/>
                </a:lnTo>
                <a:lnTo>
                  <a:pt x="917812" y="1270383"/>
                </a:lnTo>
                <a:lnTo>
                  <a:pt x="938404" y="1266556"/>
                </a:lnTo>
                <a:lnTo>
                  <a:pt x="960467" y="1261198"/>
                </a:lnTo>
                <a:lnTo>
                  <a:pt x="981794" y="1255840"/>
                </a:lnTo>
                <a:lnTo>
                  <a:pt x="1000916" y="1248952"/>
                </a:lnTo>
                <a:lnTo>
                  <a:pt x="1021507" y="1240532"/>
                </a:lnTo>
                <a:lnTo>
                  <a:pt x="1039893" y="1232878"/>
                </a:lnTo>
                <a:lnTo>
                  <a:pt x="1058279" y="1222928"/>
                </a:lnTo>
                <a:lnTo>
                  <a:pt x="1076664" y="1212212"/>
                </a:lnTo>
                <a:lnTo>
                  <a:pt x="1095786" y="1197669"/>
                </a:lnTo>
                <a:lnTo>
                  <a:pt x="1115642" y="1182361"/>
                </a:lnTo>
                <a:lnTo>
                  <a:pt x="1154620" y="1150214"/>
                </a:lnTo>
                <a:lnTo>
                  <a:pt x="1116377" y="1136437"/>
                </a:lnTo>
                <a:lnTo>
                  <a:pt x="1077400" y="1123425"/>
                </a:lnTo>
                <a:lnTo>
                  <a:pt x="1063427" y="1118067"/>
                </a:lnTo>
                <a:lnTo>
                  <a:pt x="1050189" y="1111178"/>
                </a:lnTo>
                <a:lnTo>
                  <a:pt x="1037687" y="1104289"/>
                </a:lnTo>
                <a:lnTo>
                  <a:pt x="1025920" y="1095870"/>
                </a:lnTo>
                <a:lnTo>
                  <a:pt x="1015624" y="1088216"/>
                </a:lnTo>
                <a:lnTo>
                  <a:pt x="1004593" y="1078266"/>
                </a:lnTo>
                <a:lnTo>
                  <a:pt x="995768" y="1069081"/>
                </a:lnTo>
                <a:lnTo>
                  <a:pt x="986942" y="1058365"/>
                </a:lnTo>
                <a:lnTo>
                  <a:pt x="978853" y="1047649"/>
                </a:lnTo>
                <a:lnTo>
                  <a:pt x="972234" y="1035403"/>
                </a:lnTo>
                <a:lnTo>
                  <a:pt x="965615" y="1023156"/>
                </a:lnTo>
                <a:lnTo>
                  <a:pt x="960467" y="1009379"/>
                </a:lnTo>
                <a:lnTo>
                  <a:pt x="956790" y="995602"/>
                </a:lnTo>
                <a:lnTo>
                  <a:pt x="953113" y="982590"/>
                </a:lnTo>
                <a:lnTo>
                  <a:pt x="948700" y="966516"/>
                </a:lnTo>
                <a:lnTo>
                  <a:pt x="947965" y="951208"/>
                </a:lnTo>
                <a:lnTo>
                  <a:pt x="945327" y="940685"/>
                </a:lnTo>
                <a:lnTo>
                  <a:pt x="935167" y="948040"/>
                </a:lnTo>
                <a:lnTo>
                  <a:pt x="918245" y="958760"/>
                </a:lnTo>
                <a:lnTo>
                  <a:pt x="899850" y="967948"/>
                </a:lnTo>
                <a:lnTo>
                  <a:pt x="875570" y="979433"/>
                </a:lnTo>
                <a:lnTo>
                  <a:pt x="862326" y="984792"/>
                </a:lnTo>
                <a:lnTo>
                  <a:pt x="849082" y="987089"/>
                </a:lnTo>
                <a:lnTo>
                  <a:pt x="835102" y="990152"/>
                </a:lnTo>
                <a:lnTo>
                  <a:pt x="820387" y="992449"/>
                </a:lnTo>
                <a:lnTo>
                  <a:pt x="806407" y="993980"/>
                </a:lnTo>
                <a:lnTo>
                  <a:pt x="790956" y="993980"/>
                </a:lnTo>
                <a:lnTo>
                  <a:pt x="774033" y="993980"/>
                </a:lnTo>
                <a:lnTo>
                  <a:pt x="755639" y="990918"/>
                </a:lnTo>
                <a:lnTo>
                  <a:pt x="728415" y="987089"/>
                </a:lnTo>
                <a:lnTo>
                  <a:pt x="702663" y="980198"/>
                </a:lnTo>
                <a:lnTo>
                  <a:pt x="677647" y="971010"/>
                </a:lnTo>
                <a:lnTo>
                  <a:pt x="652630" y="960291"/>
                </a:lnTo>
                <a:lnTo>
                  <a:pt x="630557" y="946509"/>
                </a:lnTo>
                <a:close/>
                <a:moveTo>
                  <a:pt x="601637" y="211172"/>
                </a:moveTo>
                <a:lnTo>
                  <a:pt x="583954" y="229535"/>
                </a:lnTo>
                <a:lnTo>
                  <a:pt x="567009" y="251723"/>
                </a:lnTo>
                <a:lnTo>
                  <a:pt x="552274" y="273146"/>
                </a:lnTo>
                <a:lnTo>
                  <a:pt x="539749" y="294570"/>
                </a:lnTo>
                <a:lnTo>
                  <a:pt x="527961" y="319053"/>
                </a:lnTo>
                <a:lnTo>
                  <a:pt x="518384" y="342007"/>
                </a:lnTo>
                <a:lnTo>
                  <a:pt x="511016" y="368021"/>
                </a:lnTo>
                <a:lnTo>
                  <a:pt x="504385" y="391739"/>
                </a:lnTo>
                <a:lnTo>
                  <a:pt x="499228" y="417753"/>
                </a:lnTo>
                <a:lnTo>
                  <a:pt x="494808" y="443767"/>
                </a:lnTo>
                <a:lnTo>
                  <a:pt x="494071" y="470546"/>
                </a:lnTo>
                <a:lnTo>
                  <a:pt x="492597" y="497325"/>
                </a:lnTo>
                <a:lnTo>
                  <a:pt x="491124" y="523339"/>
                </a:lnTo>
                <a:lnTo>
                  <a:pt x="492597" y="550118"/>
                </a:lnTo>
                <a:lnTo>
                  <a:pt x="496281" y="602911"/>
                </a:lnTo>
                <a:lnTo>
                  <a:pt x="499228" y="625864"/>
                </a:lnTo>
                <a:lnTo>
                  <a:pt x="504385" y="650348"/>
                </a:lnTo>
                <a:lnTo>
                  <a:pt x="511753" y="676362"/>
                </a:lnTo>
                <a:lnTo>
                  <a:pt x="521331" y="703141"/>
                </a:lnTo>
                <a:lnTo>
                  <a:pt x="540486" y="757464"/>
                </a:lnTo>
                <a:lnTo>
                  <a:pt x="562589" y="811022"/>
                </a:lnTo>
                <a:lnTo>
                  <a:pt x="583954" y="863815"/>
                </a:lnTo>
                <a:lnTo>
                  <a:pt x="586624" y="872686"/>
                </a:lnTo>
                <a:lnTo>
                  <a:pt x="589354" y="876068"/>
                </a:lnTo>
                <a:lnTo>
                  <a:pt x="607748" y="892147"/>
                </a:lnTo>
                <a:lnTo>
                  <a:pt x="625407" y="908992"/>
                </a:lnTo>
                <a:lnTo>
                  <a:pt x="645273" y="922008"/>
                </a:lnTo>
                <a:lnTo>
                  <a:pt x="665874" y="932727"/>
                </a:lnTo>
                <a:lnTo>
                  <a:pt x="687947" y="944212"/>
                </a:lnTo>
                <a:lnTo>
                  <a:pt x="710021" y="951869"/>
                </a:lnTo>
                <a:lnTo>
                  <a:pt x="735037" y="958760"/>
                </a:lnTo>
                <a:lnTo>
                  <a:pt x="759317" y="962588"/>
                </a:lnTo>
                <a:lnTo>
                  <a:pt x="775504" y="964119"/>
                </a:lnTo>
                <a:lnTo>
                  <a:pt x="790956" y="964119"/>
                </a:lnTo>
                <a:lnTo>
                  <a:pt x="818179" y="962588"/>
                </a:lnTo>
                <a:lnTo>
                  <a:pt x="842460" y="958760"/>
                </a:lnTo>
                <a:lnTo>
                  <a:pt x="866005" y="951869"/>
                </a:lnTo>
                <a:lnTo>
                  <a:pt x="888078" y="942681"/>
                </a:lnTo>
                <a:lnTo>
                  <a:pt x="909415" y="930430"/>
                </a:lnTo>
                <a:lnTo>
                  <a:pt x="930017" y="916648"/>
                </a:lnTo>
                <a:lnTo>
                  <a:pt x="948411" y="900569"/>
                </a:lnTo>
                <a:lnTo>
                  <a:pt x="966070" y="881428"/>
                </a:lnTo>
                <a:lnTo>
                  <a:pt x="981534" y="863872"/>
                </a:lnTo>
                <a:lnTo>
                  <a:pt x="989905" y="835506"/>
                </a:lnTo>
                <a:lnTo>
                  <a:pt x="1009797" y="775062"/>
                </a:lnTo>
                <a:lnTo>
                  <a:pt x="1020111" y="742162"/>
                </a:lnTo>
                <a:lnTo>
                  <a:pt x="1028952" y="706967"/>
                </a:lnTo>
                <a:lnTo>
                  <a:pt x="1037057" y="673302"/>
                </a:lnTo>
                <a:lnTo>
                  <a:pt x="1043687" y="639637"/>
                </a:lnTo>
                <a:lnTo>
                  <a:pt x="1047371" y="608267"/>
                </a:lnTo>
                <a:lnTo>
                  <a:pt x="1047371" y="593730"/>
                </a:lnTo>
                <a:lnTo>
                  <a:pt x="1047371" y="578427"/>
                </a:lnTo>
                <a:lnTo>
                  <a:pt x="1045898" y="566185"/>
                </a:lnTo>
                <a:lnTo>
                  <a:pt x="1044424" y="554709"/>
                </a:lnTo>
                <a:lnTo>
                  <a:pt x="1042214" y="542467"/>
                </a:lnTo>
                <a:lnTo>
                  <a:pt x="1038530" y="532520"/>
                </a:lnTo>
                <a:lnTo>
                  <a:pt x="1033373" y="524869"/>
                </a:lnTo>
                <a:lnTo>
                  <a:pt x="1025269" y="517983"/>
                </a:lnTo>
                <a:lnTo>
                  <a:pt x="1017164" y="511097"/>
                </a:lnTo>
                <a:lnTo>
                  <a:pt x="1008323" y="507272"/>
                </a:lnTo>
                <a:lnTo>
                  <a:pt x="977380" y="497325"/>
                </a:lnTo>
                <a:lnTo>
                  <a:pt x="945699" y="485083"/>
                </a:lnTo>
                <a:lnTo>
                  <a:pt x="914756" y="472841"/>
                </a:lnTo>
                <a:lnTo>
                  <a:pt x="884549" y="461365"/>
                </a:lnTo>
                <a:lnTo>
                  <a:pt x="855816" y="446062"/>
                </a:lnTo>
                <a:lnTo>
                  <a:pt x="828556" y="431525"/>
                </a:lnTo>
                <a:lnTo>
                  <a:pt x="801296" y="414693"/>
                </a:lnTo>
                <a:lnTo>
                  <a:pt x="775510" y="397095"/>
                </a:lnTo>
                <a:lnTo>
                  <a:pt x="748987" y="378732"/>
                </a:lnTo>
                <a:lnTo>
                  <a:pt x="724674" y="359604"/>
                </a:lnTo>
                <a:lnTo>
                  <a:pt x="702571" y="338181"/>
                </a:lnTo>
                <a:lnTo>
                  <a:pt x="679732" y="315228"/>
                </a:lnTo>
                <a:lnTo>
                  <a:pt x="657630" y="292274"/>
                </a:lnTo>
                <a:lnTo>
                  <a:pt x="638474" y="266260"/>
                </a:lnTo>
                <a:lnTo>
                  <a:pt x="620055" y="239481"/>
                </a:lnTo>
                <a:close/>
                <a:moveTo>
                  <a:pt x="713623" y="0"/>
                </a:moveTo>
                <a:lnTo>
                  <a:pt x="745303" y="0"/>
                </a:lnTo>
                <a:lnTo>
                  <a:pt x="776247" y="1530"/>
                </a:lnTo>
                <a:lnTo>
                  <a:pt x="808664" y="5356"/>
                </a:lnTo>
                <a:lnTo>
                  <a:pt x="840344" y="10712"/>
                </a:lnTo>
                <a:lnTo>
                  <a:pt x="872761" y="17598"/>
                </a:lnTo>
                <a:lnTo>
                  <a:pt x="904441" y="26779"/>
                </a:lnTo>
                <a:lnTo>
                  <a:pt x="933911" y="36726"/>
                </a:lnTo>
                <a:lnTo>
                  <a:pt x="964118" y="48202"/>
                </a:lnTo>
                <a:lnTo>
                  <a:pt x="994325" y="61974"/>
                </a:lnTo>
                <a:lnTo>
                  <a:pt x="1021585" y="77277"/>
                </a:lnTo>
                <a:lnTo>
                  <a:pt x="1047371" y="93344"/>
                </a:lnTo>
                <a:lnTo>
                  <a:pt x="1072421" y="110942"/>
                </a:lnTo>
                <a:lnTo>
                  <a:pt x="1095260" y="130070"/>
                </a:lnTo>
                <a:lnTo>
                  <a:pt x="1107048" y="140781"/>
                </a:lnTo>
                <a:lnTo>
                  <a:pt x="1117363" y="153023"/>
                </a:lnTo>
                <a:lnTo>
                  <a:pt x="1137255" y="175977"/>
                </a:lnTo>
                <a:lnTo>
                  <a:pt x="1154200" y="201225"/>
                </a:lnTo>
                <a:lnTo>
                  <a:pt x="1168198" y="228770"/>
                </a:lnTo>
                <a:lnTo>
                  <a:pt x="1179986" y="255549"/>
                </a:lnTo>
                <a:lnTo>
                  <a:pt x="1190301" y="283858"/>
                </a:lnTo>
                <a:lnTo>
                  <a:pt x="1198405" y="313697"/>
                </a:lnTo>
                <a:lnTo>
                  <a:pt x="1203562" y="343537"/>
                </a:lnTo>
                <a:lnTo>
                  <a:pt x="1207246" y="374142"/>
                </a:lnTo>
                <a:lnTo>
                  <a:pt x="1210193" y="405511"/>
                </a:lnTo>
                <a:lnTo>
                  <a:pt x="1210193" y="436881"/>
                </a:lnTo>
                <a:lnTo>
                  <a:pt x="1210193" y="467486"/>
                </a:lnTo>
                <a:lnTo>
                  <a:pt x="1208720" y="498855"/>
                </a:lnTo>
                <a:lnTo>
                  <a:pt x="1205036" y="530225"/>
                </a:lnTo>
                <a:lnTo>
                  <a:pt x="1201352" y="560830"/>
                </a:lnTo>
                <a:lnTo>
                  <a:pt x="1196932" y="590669"/>
                </a:lnTo>
                <a:lnTo>
                  <a:pt x="1186617" y="655704"/>
                </a:lnTo>
                <a:lnTo>
                  <a:pt x="1179986" y="690899"/>
                </a:lnTo>
                <a:lnTo>
                  <a:pt x="1174829" y="726095"/>
                </a:lnTo>
                <a:lnTo>
                  <a:pt x="1171145" y="762820"/>
                </a:lnTo>
                <a:lnTo>
                  <a:pt x="1168198" y="798015"/>
                </a:lnTo>
                <a:lnTo>
                  <a:pt x="1168198" y="833976"/>
                </a:lnTo>
                <a:lnTo>
                  <a:pt x="1169672" y="869171"/>
                </a:lnTo>
                <a:lnTo>
                  <a:pt x="1171145" y="886004"/>
                </a:lnTo>
                <a:lnTo>
                  <a:pt x="1173356" y="903601"/>
                </a:lnTo>
                <a:lnTo>
                  <a:pt x="1177776" y="919669"/>
                </a:lnTo>
                <a:lnTo>
                  <a:pt x="1181460" y="935736"/>
                </a:lnTo>
                <a:lnTo>
                  <a:pt x="1186617" y="950273"/>
                </a:lnTo>
                <a:lnTo>
                  <a:pt x="1191774" y="965576"/>
                </a:lnTo>
                <a:lnTo>
                  <a:pt x="1199879" y="980113"/>
                </a:lnTo>
                <a:lnTo>
                  <a:pt x="1207246" y="993885"/>
                </a:lnTo>
                <a:lnTo>
                  <a:pt x="1216824" y="1007657"/>
                </a:lnTo>
                <a:lnTo>
                  <a:pt x="1227138" y="1019899"/>
                </a:lnTo>
                <a:lnTo>
                  <a:pt x="1238926" y="1031376"/>
                </a:lnTo>
                <a:lnTo>
                  <a:pt x="1252188" y="1042852"/>
                </a:lnTo>
                <a:lnTo>
                  <a:pt x="1266186" y="1052034"/>
                </a:lnTo>
                <a:lnTo>
                  <a:pt x="1281658" y="1061215"/>
                </a:lnTo>
                <a:lnTo>
                  <a:pt x="1298603" y="1069631"/>
                </a:lnTo>
                <a:lnTo>
                  <a:pt x="1317022" y="1076517"/>
                </a:lnTo>
                <a:lnTo>
                  <a:pt x="1298603" y="1081873"/>
                </a:lnTo>
                <a:lnTo>
                  <a:pt x="1281658" y="1083403"/>
                </a:lnTo>
                <a:lnTo>
                  <a:pt x="1266186" y="1083403"/>
                </a:lnTo>
                <a:lnTo>
                  <a:pt x="1252188" y="1081873"/>
                </a:lnTo>
                <a:lnTo>
                  <a:pt x="1238926" y="1078048"/>
                </a:lnTo>
                <a:lnTo>
                  <a:pt x="1227138" y="1074987"/>
                </a:lnTo>
                <a:lnTo>
                  <a:pt x="1210193" y="1066571"/>
                </a:lnTo>
                <a:lnTo>
                  <a:pt x="1213877" y="1071927"/>
                </a:lnTo>
                <a:lnTo>
                  <a:pt x="1219034" y="1078048"/>
                </a:lnTo>
                <a:lnTo>
                  <a:pt x="1232296" y="1088759"/>
                </a:lnTo>
                <a:lnTo>
                  <a:pt x="1246294" y="1096410"/>
                </a:lnTo>
                <a:lnTo>
                  <a:pt x="1262503" y="1103296"/>
                </a:lnTo>
                <a:lnTo>
                  <a:pt x="1279448" y="1108652"/>
                </a:lnTo>
                <a:lnTo>
                  <a:pt x="1296393" y="1113243"/>
                </a:lnTo>
                <a:lnTo>
                  <a:pt x="1311865" y="1114008"/>
                </a:lnTo>
                <a:lnTo>
                  <a:pt x="1325863" y="1115538"/>
                </a:lnTo>
                <a:lnTo>
                  <a:pt x="1308918" y="1120894"/>
                </a:lnTo>
                <a:lnTo>
                  <a:pt x="1291236" y="1126250"/>
                </a:lnTo>
                <a:lnTo>
                  <a:pt x="1269870" y="1130075"/>
                </a:lnTo>
                <a:lnTo>
                  <a:pt x="1247768" y="1133136"/>
                </a:lnTo>
                <a:lnTo>
                  <a:pt x="1224191" y="1134666"/>
                </a:lnTo>
                <a:lnTo>
                  <a:pt x="1208350" y="1134666"/>
                </a:lnTo>
                <a:lnTo>
                  <a:pt x="1244342" y="1147152"/>
                </a:lnTo>
                <a:lnTo>
                  <a:pt x="1281848" y="1160930"/>
                </a:lnTo>
                <a:lnTo>
                  <a:pt x="1317149" y="1177003"/>
                </a:lnTo>
                <a:lnTo>
                  <a:pt x="1351714" y="1193842"/>
                </a:lnTo>
                <a:lnTo>
                  <a:pt x="1384808" y="1212212"/>
                </a:lnTo>
                <a:lnTo>
                  <a:pt x="1400252" y="1222928"/>
                </a:lnTo>
                <a:lnTo>
                  <a:pt x="1415696" y="1234409"/>
                </a:lnTo>
                <a:lnTo>
                  <a:pt x="1429669" y="1245890"/>
                </a:lnTo>
                <a:lnTo>
                  <a:pt x="1444378" y="1259667"/>
                </a:lnTo>
                <a:lnTo>
                  <a:pt x="1457615" y="1273445"/>
                </a:lnTo>
                <a:lnTo>
                  <a:pt x="1470118" y="1287987"/>
                </a:lnTo>
                <a:lnTo>
                  <a:pt x="1483355" y="1304061"/>
                </a:lnTo>
                <a:lnTo>
                  <a:pt x="1495122" y="1321665"/>
                </a:lnTo>
                <a:lnTo>
                  <a:pt x="1505418" y="1339270"/>
                </a:lnTo>
                <a:lnTo>
                  <a:pt x="1515714" y="1359936"/>
                </a:lnTo>
                <a:lnTo>
                  <a:pt x="1526010" y="1379836"/>
                </a:lnTo>
                <a:lnTo>
                  <a:pt x="1535571" y="1403564"/>
                </a:lnTo>
                <a:lnTo>
                  <a:pt x="1542925" y="1426526"/>
                </a:lnTo>
                <a:lnTo>
                  <a:pt x="1551015" y="1451785"/>
                </a:lnTo>
                <a:lnTo>
                  <a:pt x="1557633" y="1479339"/>
                </a:lnTo>
                <a:lnTo>
                  <a:pt x="1564252" y="1507659"/>
                </a:lnTo>
                <a:lnTo>
                  <a:pt x="1540719" y="1513783"/>
                </a:lnTo>
                <a:lnTo>
                  <a:pt x="1492180" y="1529091"/>
                </a:lnTo>
                <a:lnTo>
                  <a:pt x="1419373" y="1548991"/>
                </a:lnTo>
                <a:lnTo>
                  <a:pt x="1375248" y="1560472"/>
                </a:lnTo>
                <a:lnTo>
                  <a:pt x="1325974" y="1571188"/>
                </a:lnTo>
                <a:lnTo>
                  <a:pt x="1271552" y="1583435"/>
                </a:lnTo>
                <a:lnTo>
                  <a:pt x="1214189" y="1594150"/>
                </a:lnTo>
                <a:lnTo>
                  <a:pt x="1151678" y="1603335"/>
                </a:lnTo>
                <a:lnTo>
                  <a:pt x="1086960" y="1612520"/>
                </a:lnTo>
                <a:lnTo>
                  <a:pt x="1017830" y="1620940"/>
                </a:lnTo>
                <a:lnTo>
                  <a:pt x="946494" y="1626297"/>
                </a:lnTo>
                <a:lnTo>
                  <a:pt x="872216" y="1630125"/>
                </a:lnTo>
                <a:lnTo>
                  <a:pt x="797202" y="1633186"/>
                </a:lnTo>
                <a:lnTo>
                  <a:pt x="726601" y="1631655"/>
                </a:lnTo>
                <a:lnTo>
                  <a:pt x="655265" y="1627828"/>
                </a:lnTo>
                <a:lnTo>
                  <a:pt x="586135" y="1622470"/>
                </a:lnTo>
                <a:lnTo>
                  <a:pt x="517740" y="1615582"/>
                </a:lnTo>
                <a:lnTo>
                  <a:pt x="450816" y="1606397"/>
                </a:lnTo>
                <a:lnTo>
                  <a:pt x="387570" y="1596447"/>
                </a:lnTo>
                <a:lnTo>
                  <a:pt x="326529" y="1585731"/>
                </a:lnTo>
                <a:lnTo>
                  <a:pt x="269166" y="1575015"/>
                </a:lnTo>
                <a:lnTo>
                  <a:pt x="215480" y="1562769"/>
                </a:lnTo>
                <a:lnTo>
                  <a:pt x="166206" y="1552053"/>
                </a:lnTo>
                <a:lnTo>
                  <a:pt x="84574" y="1531387"/>
                </a:lnTo>
                <a:lnTo>
                  <a:pt x="27211" y="1515313"/>
                </a:lnTo>
                <a:lnTo>
                  <a:pt x="0" y="1507659"/>
                </a:lnTo>
                <a:lnTo>
                  <a:pt x="6619" y="1479339"/>
                </a:lnTo>
                <a:lnTo>
                  <a:pt x="13973" y="1453315"/>
                </a:lnTo>
                <a:lnTo>
                  <a:pt x="22063" y="1428822"/>
                </a:lnTo>
                <a:lnTo>
                  <a:pt x="30152" y="1404329"/>
                </a:lnTo>
                <a:lnTo>
                  <a:pt x="40448" y="1382898"/>
                </a:lnTo>
                <a:lnTo>
                  <a:pt x="49274" y="1362232"/>
                </a:lnTo>
                <a:lnTo>
                  <a:pt x="59569" y="1343862"/>
                </a:lnTo>
                <a:lnTo>
                  <a:pt x="71336" y="1324727"/>
                </a:lnTo>
                <a:lnTo>
                  <a:pt x="83103" y="1308653"/>
                </a:lnTo>
                <a:lnTo>
                  <a:pt x="96341" y="1292580"/>
                </a:lnTo>
                <a:lnTo>
                  <a:pt x="108843" y="1277272"/>
                </a:lnTo>
                <a:lnTo>
                  <a:pt x="122081" y="1263494"/>
                </a:lnTo>
                <a:lnTo>
                  <a:pt x="136789" y="1250482"/>
                </a:lnTo>
                <a:lnTo>
                  <a:pt x="150762" y="1238236"/>
                </a:lnTo>
                <a:lnTo>
                  <a:pt x="166206" y="1225989"/>
                </a:lnTo>
                <a:lnTo>
                  <a:pt x="180915" y="1216804"/>
                </a:lnTo>
                <a:lnTo>
                  <a:pt x="213274" y="1196138"/>
                </a:lnTo>
                <a:lnTo>
                  <a:pt x="247103" y="1178534"/>
                </a:lnTo>
                <a:lnTo>
                  <a:pt x="282404" y="1163991"/>
                </a:lnTo>
                <a:lnTo>
                  <a:pt x="318440" y="1148683"/>
                </a:lnTo>
                <a:lnTo>
                  <a:pt x="363958" y="1132740"/>
                </a:lnTo>
                <a:lnTo>
                  <a:pt x="341563" y="1131606"/>
                </a:lnTo>
                <a:lnTo>
                  <a:pt x="314303" y="1127780"/>
                </a:lnTo>
                <a:lnTo>
                  <a:pt x="290727" y="1122424"/>
                </a:lnTo>
                <a:lnTo>
                  <a:pt x="270098" y="1115538"/>
                </a:lnTo>
                <a:lnTo>
                  <a:pt x="260521" y="1111713"/>
                </a:lnTo>
                <a:lnTo>
                  <a:pt x="253153" y="1107122"/>
                </a:lnTo>
                <a:lnTo>
                  <a:pt x="246522" y="1101766"/>
                </a:lnTo>
                <a:lnTo>
                  <a:pt x="241365" y="1097941"/>
                </a:lnTo>
                <a:lnTo>
                  <a:pt x="255363" y="1095645"/>
                </a:lnTo>
                <a:lnTo>
                  <a:pt x="268625" y="1092585"/>
                </a:lnTo>
                <a:lnTo>
                  <a:pt x="282623" y="1088759"/>
                </a:lnTo>
                <a:lnTo>
                  <a:pt x="295885" y="1084169"/>
                </a:lnTo>
                <a:lnTo>
                  <a:pt x="309146" y="1078048"/>
                </a:lnTo>
                <a:lnTo>
                  <a:pt x="321671" y="1069631"/>
                </a:lnTo>
                <a:lnTo>
                  <a:pt x="332722" y="1061215"/>
                </a:lnTo>
                <a:lnTo>
                  <a:pt x="343037" y="1050504"/>
                </a:lnTo>
                <a:lnTo>
                  <a:pt x="312830" y="1060450"/>
                </a:lnTo>
                <a:lnTo>
                  <a:pt x="297358" y="1062745"/>
                </a:lnTo>
                <a:lnTo>
                  <a:pt x="280413" y="1065806"/>
                </a:lnTo>
                <a:lnTo>
                  <a:pt x="264941" y="1066571"/>
                </a:lnTo>
                <a:lnTo>
                  <a:pt x="248733" y="1066571"/>
                </a:lnTo>
                <a:lnTo>
                  <a:pt x="233261" y="1064276"/>
                </a:lnTo>
                <a:lnTo>
                  <a:pt x="217789" y="1061215"/>
                </a:lnTo>
                <a:lnTo>
                  <a:pt x="239892" y="1057390"/>
                </a:lnTo>
                <a:lnTo>
                  <a:pt x="259784" y="1052034"/>
                </a:lnTo>
                <a:lnTo>
                  <a:pt x="276729" y="1043617"/>
                </a:lnTo>
                <a:lnTo>
                  <a:pt x="292201" y="1035966"/>
                </a:lnTo>
                <a:lnTo>
                  <a:pt x="304726" y="1023724"/>
                </a:lnTo>
                <a:lnTo>
                  <a:pt x="316514" y="1011483"/>
                </a:lnTo>
                <a:lnTo>
                  <a:pt x="326092" y="997711"/>
                </a:lnTo>
                <a:lnTo>
                  <a:pt x="334933" y="983173"/>
                </a:lnTo>
                <a:lnTo>
                  <a:pt x="341563" y="967106"/>
                </a:lnTo>
                <a:lnTo>
                  <a:pt x="346721" y="949508"/>
                </a:lnTo>
                <a:lnTo>
                  <a:pt x="350404" y="930380"/>
                </a:lnTo>
                <a:lnTo>
                  <a:pt x="353351" y="911252"/>
                </a:lnTo>
                <a:lnTo>
                  <a:pt x="354825" y="892125"/>
                </a:lnTo>
                <a:lnTo>
                  <a:pt x="355562" y="870701"/>
                </a:lnTo>
                <a:lnTo>
                  <a:pt x="354825" y="850808"/>
                </a:lnTo>
                <a:lnTo>
                  <a:pt x="354825" y="828620"/>
                </a:lnTo>
                <a:lnTo>
                  <a:pt x="349668" y="785774"/>
                </a:lnTo>
                <a:lnTo>
                  <a:pt x="343037" y="740632"/>
                </a:lnTo>
                <a:lnTo>
                  <a:pt x="334933" y="697785"/>
                </a:lnTo>
                <a:lnTo>
                  <a:pt x="326092" y="657234"/>
                </a:lnTo>
                <a:lnTo>
                  <a:pt x="309146" y="581488"/>
                </a:lnTo>
                <a:lnTo>
                  <a:pt x="303989" y="548588"/>
                </a:lnTo>
                <a:lnTo>
                  <a:pt x="299568" y="521809"/>
                </a:lnTo>
                <a:lnTo>
                  <a:pt x="297358" y="491969"/>
                </a:lnTo>
                <a:lnTo>
                  <a:pt x="295885" y="462130"/>
                </a:lnTo>
                <a:lnTo>
                  <a:pt x="297358" y="420814"/>
                </a:lnTo>
                <a:lnTo>
                  <a:pt x="301042" y="380262"/>
                </a:lnTo>
                <a:lnTo>
                  <a:pt x="307673" y="340476"/>
                </a:lnTo>
                <a:lnTo>
                  <a:pt x="316514" y="302986"/>
                </a:lnTo>
                <a:lnTo>
                  <a:pt x="328302" y="266260"/>
                </a:lnTo>
                <a:lnTo>
                  <a:pt x="343037" y="232595"/>
                </a:lnTo>
                <a:lnTo>
                  <a:pt x="359982" y="198930"/>
                </a:lnTo>
                <a:lnTo>
                  <a:pt x="368823" y="183628"/>
                </a:lnTo>
                <a:lnTo>
                  <a:pt x="379138" y="169091"/>
                </a:lnTo>
                <a:lnTo>
                  <a:pt x="389452" y="153788"/>
                </a:lnTo>
                <a:lnTo>
                  <a:pt x="399767" y="139251"/>
                </a:lnTo>
                <a:lnTo>
                  <a:pt x="411555" y="125479"/>
                </a:lnTo>
                <a:lnTo>
                  <a:pt x="424816" y="113237"/>
                </a:lnTo>
                <a:lnTo>
                  <a:pt x="438078" y="100995"/>
                </a:lnTo>
                <a:lnTo>
                  <a:pt x="452076" y="88754"/>
                </a:lnTo>
                <a:lnTo>
                  <a:pt x="466811" y="78042"/>
                </a:lnTo>
                <a:lnTo>
                  <a:pt x="480809" y="67330"/>
                </a:lnTo>
                <a:lnTo>
                  <a:pt x="496281" y="58149"/>
                </a:lnTo>
                <a:lnTo>
                  <a:pt x="513226" y="48202"/>
                </a:lnTo>
                <a:lnTo>
                  <a:pt x="528698" y="40551"/>
                </a:lnTo>
                <a:lnTo>
                  <a:pt x="547117" y="32135"/>
                </a:lnTo>
                <a:lnTo>
                  <a:pt x="565536" y="25249"/>
                </a:lnTo>
                <a:lnTo>
                  <a:pt x="583954" y="19893"/>
                </a:lnTo>
                <a:lnTo>
                  <a:pt x="603110" y="14537"/>
                </a:lnTo>
                <a:lnTo>
                  <a:pt x="623002" y="9182"/>
                </a:lnTo>
                <a:lnTo>
                  <a:pt x="652472" y="3826"/>
                </a:lnTo>
                <a:lnTo>
                  <a:pt x="682679" y="1530"/>
                </a:lnTo>
                <a:close/>
              </a:path>
            </a:pathLst>
          </a:custGeom>
          <a:gradFill>
            <a:gsLst>
              <a:gs pos="0">
                <a:srgbClr val="159857"/>
              </a:gs>
              <a:gs pos="100000">
                <a:srgbClr val="155798"/>
              </a:gs>
            </a:gsLst>
            <a:lin ang="2700000" scaled="1"/>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MH_Text_1"/>
          <p:cNvSpPr txBox="1"/>
          <p:nvPr>
            <p:custDataLst>
              <p:tags r:id="rId4"/>
            </p:custDataLst>
          </p:nvPr>
        </p:nvSpPr>
        <p:spPr>
          <a:xfrm>
            <a:off x="4328287" y="2619360"/>
            <a:ext cx="1628910" cy="545414"/>
          </a:xfrm>
          <a:prstGeom prst="rect">
            <a:avLst/>
          </a:prstGeom>
          <a:noFill/>
          <a:effectLst>
            <a:reflection blurRad="6350" stA="52000" endA="300" endPos="35000" dir="5400000" sy="-100000" algn="bl" rotWithShape="0"/>
          </a:effectLst>
        </p:spPr>
        <p:txBody>
          <a:bodyPr anchor="ctr">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tabLst/>
              <a:defRPr kumimoji="0" sz="4800" b="0" i="0" u="none" strike="noStrike" kern="0" cap="none" spc="0" normalizeH="0" baseline="0">
                <a:ln>
                  <a:noFill/>
                </a:ln>
                <a:solidFill>
                  <a:srgbClr val="2BA4DB"/>
                </a:solidFill>
                <a:effectLst/>
                <a:uLnTx/>
                <a:uFillTx/>
              </a:defRPr>
            </a:lvl1pPr>
          </a:lstStyle>
          <a:p>
            <a:pPr eaLnBrk="1" hangingPunct="1">
              <a:defRPr/>
            </a:pPr>
            <a:r>
              <a:rPr lang="en-US" altLang="zh-CN" sz="3600" dirty="0">
                <a:solidFill>
                  <a:schemeClr val="bg1">
                    <a:lumMod val="50000"/>
                  </a:schemeClr>
                </a:solidFill>
              </a:rPr>
              <a:t>48.8%</a:t>
            </a:r>
            <a:endParaRPr lang="zh-CN" altLang="en-US" sz="3600" dirty="0">
              <a:solidFill>
                <a:schemeClr val="bg1">
                  <a:lumMod val="50000"/>
                </a:schemeClr>
              </a:solidFill>
            </a:endParaRPr>
          </a:p>
        </p:txBody>
      </p:sp>
      <p:sp>
        <p:nvSpPr>
          <p:cNvPr id="15" name="MH_Text_2"/>
          <p:cNvSpPr txBox="1"/>
          <p:nvPr>
            <p:custDataLst>
              <p:tags r:id="rId5"/>
            </p:custDataLst>
          </p:nvPr>
        </p:nvSpPr>
        <p:spPr>
          <a:xfrm>
            <a:off x="8486750" y="2621272"/>
            <a:ext cx="1628910" cy="545414"/>
          </a:xfrm>
          <a:prstGeom prst="rect">
            <a:avLst/>
          </a:prstGeom>
          <a:noFill/>
          <a:effectLst>
            <a:reflection blurRad="6350" stA="52000" endA="300" endPos="35000" dir="5400000" sy="-100000" algn="bl" rotWithShape="0"/>
          </a:effectLst>
        </p:spPr>
        <p:txBody>
          <a:bodyPr anchor="ctr">
            <a:spAutoFit/>
            <a:scene3d>
              <a:camera prst="orthographicFront"/>
              <a:lightRig rig="threePt" dir="t"/>
            </a:scene3d>
            <a:sp3d contourW="12700"/>
          </a:bodyPr>
          <a:lstStyle/>
          <a:p>
            <a:pPr algn="ctr">
              <a:defRPr/>
            </a:pPr>
            <a:r>
              <a:rPr lang="en-US" altLang="zh-CN" sz="3600" kern="0" dirty="0">
                <a:solidFill>
                  <a:schemeClr val="bg1">
                    <a:lumMod val="50000"/>
                  </a:schemeClr>
                </a:solidFill>
              </a:rPr>
              <a:t>51.2%</a:t>
            </a:r>
            <a:endParaRPr lang="zh-CN" altLang="en-US" sz="3600" kern="0" dirty="0">
              <a:solidFill>
                <a:schemeClr val="bg1">
                  <a:lumMod val="50000"/>
                </a:schemeClr>
              </a:solidFill>
            </a:endParaRPr>
          </a:p>
        </p:txBody>
      </p:sp>
      <p:grpSp>
        <p:nvGrpSpPr>
          <p:cNvPr id="24" name="组合 23"/>
          <p:cNvGrpSpPr/>
          <p:nvPr/>
        </p:nvGrpSpPr>
        <p:grpSpPr>
          <a:xfrm>
            <a:off x="2051308" y="4193418"/>
            <a:ext cx="3103149" cy="834815"/>
            <a:chOff x="874713" y="3325188"/>
            <a:chExt cx="3103149" cy="834815"/>
          </a:xfrm>
        </p:grpSpPr>
        <p:sp>
          <p:nvSpPr>
            <p:cNvPr id="26" name="矩形 25"/>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7" name="矩形 26"/>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28" name="组合 27"/>
          <p:cNvGrpSpPr/>
          <p:nvPr/>
        </p:nvGrpSpPr>
        <p:grpSpPr>
          <a:xfrm>
            <a:off x="6206771" y="4193418"/>
            <a:ext cx="3103149" cy="834815"/>
            <a:chOff x="874713" y="3325188"/>
            <a:chExt cx="3103149" cy="834815"/>
          </a:xfrm>
        </p:grpSpPr>
        <p:sp>
          <p:nvSpPr>
            <p:cNvPr id="29" name="矩形 28"/>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0" name="矩形 29"/>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31" name="组合 30"/>
          <p:cNvGrpSpPr/>
          <p:nvPr/>
        </p:nvGrpSpPr>
        <p:grpSpPr>
          <a:xfrm>
            <a:off x="3653770" y="371026"/>
            <a:ext cx="4885992" cy="748649"/>
            <a:chOff x="5402407" y="1209156"/>
            <a:chExt cx="4885992" cy="748649"/>
          </a:xfrm>
        </p:grpSpPr>
        <p:sp>
          <p:nvSpPr>
            <p:cNvPr id="32" name="文本框 31"/>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33" name="文本框 32"/>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custDataLst>
      <p:tags r:id="rId1"/>
    </p:custDataLst>
    <p:extLst>
      <p:ext uri="{BB962C8B-B14F-4D97-AF65-F5344CB8AC3E}">
        <p14:creationId xmlns:p14="http://schemas.microsoft.com/office/powerpoint/2010/main" val="1105716962"/>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1" grpId="0" animBg="1"/>
      <p:bldP spid="12" grpId="0" animBg="1"/>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矩形 43"/>
          <p:cNvSpPr/>
          <p:nvPr/>
        </p:nvSpPr>
        <p:spPr>
          <a:xfrm rot="1800000">
            <a:off x="1325381" y="2569906"/>
            <a:ext cx="1675839" cy="649263"/>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5" name="矩形 44"/>
          <p:cNvSpPr/>
          <p:nvPr/>
        </p:nvSpPr>
        <p:spPr>
          <a:xfrm rot="1800000">
            <a:off x="1325382" y="3776345"/>
            <a:ext cx="1675839" cy="649263"/>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8" name="矩形 47"/>
          <p:cNvSpPr/>
          <p:nvPr/>
        </p:nvSpPr>
        <p:spPr>
          <a:xfrm rot="1800000">
            <a:off x="1325382" y="4944285"/>
            <a:ext cx="1675839" cy="649263"/>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5" name="矩形 34"/>
          <p:cNvSpPr/>
          <p:nvPr/>
        </p:nvSpPr>
        <p:spPr>
          <a:xfrm rot="1800000">
            <a:off x="4371491" y="2766379"/>
            <a:ext cx="864897" cy="217114"/>
          </a:xfrm>
          <a:custGeom>
            <a:avLst/>
            <a:gdLst>
              <a:gd name="connsiteX0" fmla="*/ 0 w 957355"/>
              <a:gd name="connsiteY0" fmla="*/ 0 h 208297"/>
              <a:gd name="connsiteX1" fmla="*/ 957355 w 957355"/>
              <a:gd name="connsiteY1" fmla="*/ 0 h 208297"/>
              <a:gd name="connsiteX2" fmla="*/ 957355 w 957355"/>
              <a:gd name="connsiteY2" fmla="*/ 208297 h 208297"/>
              <a:gd name="connsiteX3" fmla="*/ 0 w 957355"/>
              <a:gd name="connsiteY3" fmla="*/ 208297 h 208297"/>
              <a:gd name="connsiteX4" fmla="*/ 0 w 957355"/>
              <a:gd name="connsiteY4" fmla="*/ 0 h 208297"/>
              <a:gd name="connsiteX0" fmla="*/ 0 w 957355"/>
              <a:gd name="connsiteY0" fmla="*/ 4943 h 213240"/>
              <a:gd name="connsiteX1" fmla="*/ 297062 w 957355"/>
              <a:gd name="connsiteY1" fmla="*/ 0 h 213240"/>
              <a:gd name="connsiteX2" fmla="*/ 957355 w 957355"/>
              <a:gd name="connsiteY2" fmla="*/ 4943 h 213240"/>
              <a:gd name="connsiteX3" fmla="*/ 957355 w 957355"/>
              <a:gd name="connsiteY3" fmla="*/ 213240 h 213240"/>
              <a:gd name="connsiteX4" fmla="*/ 0 w 957355"/>
              <a:gd name="connsiteY4" fmla="*/ 213240 h 213240"/>
              <a:gd name="connsiteX5" fmla="*/ 0 w 957355"/>
              <a:gd name="connsiteY5" fmla="*/ 4943 h 213240"/>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213240 h 217114"/>
              <a:gd name="connsiteX6" fmla="*/ 0 w 957355"/>
              <a:gd name="connsiteY6" fmla="*/ 4943 h 217114"/>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4943 h 217114"/>
              <a:gd name="connsiteX0" fmla="*/ 0 w 864897"/>
              <a:gd name="connsiteY0" fmla="*/ 217114 h 217114"/>
              <a:gd name="connsiteX1" fmla="*/ 204604 w 864897"/>
              <a:gd name="connsiteY1" fmla="*/ 0 h 217114"/>
              <a:gd name="connsiteX2" fmla="*/ 864897 w 864897"/>
              <a:gd name="connsiteY2" fmla="*/ 4943 h 217114"/>
              <a:gd name="connsiteX3" fmla="*/ 864897 w 864897"/>
              <a:gd name="connsiteY3" fmla="*/ 213240 h 217114"/>
              <a:gd name="connsiteX4" fmla="*/ 0 w 864897"/>
              <a:gd name="connsiteY4" fmla="*/ 217114 h 21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97" h="217114">
                <a:moveTo>
                  <a:pt x="0" y="217114"/>
                </a:moveTo>
                <a:lnTo>
                  <a:pt x="204604" y="0"/>
                </a:lnTo>
                <a:lnTo>
                  <a:pt x="864897" y="4943"/>
                </a:lnTo>
                <a:lnTo>
                  <a:pt x="864897" y="213240"/>
                </a:lnTo>
                <a:lnTo>
                  <a:pt x="0" y="21711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7" name="矩形 34"/>
          <p:cNvSpPr/>
          <p:nvPr/>
        </p:nvSpPr>
        <p:spPr>
          <a:xfrm rot="1800000">
            <a:off x="3738488" y="3978698"/>
            <a:ext cx="864897" cy="212171"/>
          </a:xfrm>
          <a:custGeom>
            <a:avLst/>
            <a:gdLst>
              <a:gd name="connsiteX0" fmla="*/ 0 w 957355"/>
              <a:gd name="connsiteY0" fmla="*/ 0 h 208297"/>
              <a:gd name="connsiteX1" fmla="*/ 957355 w 957355"/>
              <a:gd name="connsiteY1" fmla="*/ 0 h 208297"/>
              <a:gd name="connsiteX2" fmla="*/ 957355 w 957355"/>
              <a:gd name="connsiteY2" fmla="*/ 208297 h 208297"/>
              <a:gd name="connsiteX3" fmla="*/ 0 w 957355"/>
              <a:gd name="connsiteY3" fmla="*/ 208297 h 208297"/>
              <a:gd name="connsiteX4" fmla="*/ 0 w 957355"/>
              <a:gd name="connsiteY4" fmla="*/ 0 h 208297"/>
              <a:gd name="connsiteX0" fmla="*/ 0 w 957355"/>
              <a:gd name="connsiteY0" fmla="*/ 4943 h 213240"/>
              <a:gd name="connsiteX1" fmla="*/ 297062 w 957355"/>
              <a:gd name="connsiteY1" fmla="*/ 0 h 213240"/>
              <a:gd name="connsiteX2" fmla="*/ 957355 w 957355"/>
              <a:gd name="connsiteY2" fmla="*/ 4943 h 213240"/>
              <a:gd name="connsiteX3" fmla="*/ 957355 w 957355"/>
              <a:gd name="connsiteY3" fmla="*/ 213240 h 213240"/>
              <a:gd name="connsiteX4" fmla="*/ 0 w 957355"/>
              <a:gd name="connsiteY4" fmla="*/ 213240 h 213240"/>
              <a:gd name="connsiteX5" fmla="*/ 0 w 957355"/>
              <a:gd name="connsiteY5" fmla="*/ 4943 h 213240"/>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213240 h 217114"/>
              <a:gd name="connsiteX6" fmla="*/ 0 w 957355"/>
              <a:gd name="connsiteY6" fmla="*/ 4943 h 217114"/>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4943 h 217114"/>
              <a:gd name="connsiteX0" fmla="*/ 0 w 864897"/>
              <a:gd name="connsiteY0" fmla="*/ 217114 h 217114"/>
              <a:gd name="connsiteX1" fmla="*/ 204604 w 864897"/>
              <a:gd name="connsiteY1" fmla="*/ 0 h 217114"/>
              <a:gd name="connsiteX2" fmla="*/ 864897 w 864897"/>
              <a:gd name="connsiteY2" fmla="*/ 4943 h 217114"/>
              <a:gd name="connsiteX3" fmla="*/ 864897 w 864897"/>
              <a:gd name="connsiteY3" fmla="*/ 213240 h 217114"/>
              <a:gd name="connsiteX4" fmla="*/ 0 w 864897"/>
              <a:gd name="connsiteY4" fmla="*/ 217114 h 217114"/>
              <a:gd name="connsiteX0" fmla="*/ 0 w 864897"/>
              <a:gd name="connsiteY0" fmla="*/ 212171 h 212171"/>
              <a:gd name="connsiteX1" fmla="*/ 212541 w 864897"/>
              <a:gd name="connsiteY1" fmla="*/ 8805 h 212171"/>
              <a:gd name="connsiteX2" fmla="*/ 864897 w 864897"/>
              <a:gd name="connsiteY2" fmla="*/ 0 h 212171"/>
              <a:gd name="connsiteX3" fmla="*/ 864897 w 864897"/>
              <a:gd name="connsiteY3" fmla="*/ 208297 h 212171"/>
              <a:gd name="connsiteX4" fmla="*/ 0 w 864897"/>
              <a:gd name="connsiteY4" fmla="*/ 212171 h 21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97" h="212171">
                <a:moveTo>
                  <a:pt x="0" y="212171"/>
                </a:moveTo>
                <a:lnTo>
                  <a:pt x="212541" y="8805"/>
                </a:lnTo>
                <a:lnTo>
                  <a:pt x="864897" y="0"/>
                </a:lnTo>
                <a:lnTo>
                  <a:pt x="864897" y="208297"/>
                </a:lnTo>
                <a:lnTo>
                  <a:pt x="0" y="212171"/>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8" name="矩形 34"/>
          <p:cNvSpPr/>
          <p:nvPr/>
        </p:nvSpPr>
        <p:spPr>
          <a:xfrm rot="1800000">
            <a:off x="5555901" y="5174450"/>
            <a:ext cx="864897" cy="212171"/>
          </a:xfrm>
          <a:custGeom>
            <a:avLst/>
            <a:gdLst>
              <a:gd name="connsiteX0" fmla="*/ 0 w 957355"/>
              <a:gd name="connsiteY0" fmla="*/ 0 h 208297"/>
              <a:gd name="connsiteX1" fmla="*/ 957355 w 957355"/>
              <a:gd name="connsiteY1" fmla="*/ 0 h 208297"/>
              <a:gd name="connsiteX2" fmla="*/ 957355 w 957355"/>
              <a:gd name="connsiteY2" fmla="*/ 208297 h 208297"/>
              <a:gd name="connsiteX3" fmla="*/ 0 w 957355"/>
              <a:gd name="connsiteY3" fmla="*/ 208297 h 208297"/>
              <a:gd name="connsiteX4" fmla="*/ 0 w 957355"/>
              <a:gd name="connsiteY4" fmla="*/ 0 h 208297"/>
              <a:gd name="connsiteX0" fmla="*/ 0 w 957355"/>
              <a:gd name="connsiteY0" fmla="*/ 4943 h 213240"/>
              <a:gd name="connsiteX1" fmla="*/ 297062 w 957355"/>
              <a:gd name="connsiteY1" fmla="*/ 0 h 213240"/>
              <a:gd name="connsiteX2" fmla="*/ 957355 w 957355"/>
              <a:gd name="connsiteY2" fmla="*/ 4943 h 213240"/>
              <a:gd name="connsiteX3" fmla="*/ 957355 w 957355"/>
              <a:gd name="connsiteY3" fmla="*/ 213240 h 213240"/>
              <a:gd name="connsiteX4" fmla="*/ 0 w 957355"/>
              <a:gd name="connsiteY4" fmla="*/ 213240 h 213240"/>
              <a:gd name="connsiteX5" fmla="*/ 0 w 957355"/>
              <a:gd name="connsiteY5" fmla="*/ 4943 h 213240"/>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213240 h 217114"/>
              <a:gd name="connsiteX6" fmla="*/ 0 w 957355"/>
              <a:gd name="connsiteY6" fmla="*/ 4943 h 217114"/>
              <a:gd name="connsiteX0" fmla="*/ 0 w 957355"/>
              <a:gd name="connsiteY0" fmla="*/ 4943 h 217114"/>
              <a:gd name="connsiteX1" fmla="*/ 297062 w 957355"/>
              <a:gd name="connsiteY1" fmla="*/ 0 h 217114"/>
              <a:gd name="connsiteX2" fmla="*/ 957355 w 957355"/>
              <a:gd name="connsiteY2" fmla="*/ 4943 h 217114"/>
              <a:gd name="connsiteX3" fmla="*/ 957355 w 957355"/>
              <a:gd name="connsiteY3" fmla="*/ 213240 h 217114"/>
              <a:gd name="connsiteX4" fmla="*/ 92458 w 957355"/>
              <a:gd name="connsiteY4" fmla="*/ 217114 h 217114"/>
              <a:gd name="connsiteX5" fmla="*/ 0 w 957355"/>
              <a:gd name="connsiteY5" fmla="*/ 4943 h 217114"/>
              <a:gd name="connsiteX0" fmla="*/ 0 w 864897"/>
              <a:gd name="connsiteY0" fmla="*/ 217114 h 217114"/>
              <a:gd name="connsiteX1" fmla="*/ 204604 w 864897"/>
              <a:gd name="connsiteY1" fmla="*/ 0 h 217114"/>
              <a:gd name="connsiteX2" fmla="*/ 864897 w 864897"/>
              <a:gd name="connsiteY2" fmla="*/ 4943 h 217114"/>
              <a:gd name="connsiteX3" fmla="*/ 864897 w 864897"/>
              <a:gd name="connsiteY3" fmla="*/ 213240 h 217114"/>
              <a:gd name="connsiteX4" fmla="*/ 0 w 864897"/>
              <a:gd name="connsiteY4" fmla="*/ 217114 h 217114"/>
              <a:gd name="connsiteX0" fmla="*/ 0 w 864897"/>
              <a:gd name="connsiteY0" fmla="*/ 212171 h 212171"/>
              <a:gd name="connsiteX1" fmla="*/ 212541 w 864897"/>
              <a:gd name="connsiteY1" fmla="*/ 8805 h 212171"/>
              <a:gd name="connsiteX2" fmla="*/ 864897 w 864897"/>
              <a:gd name="connsiteY2" fmla="*/ 0 h 212171"/>
              <a:gd name="connsiteX3" fmla="*/ 864897 w 864897"/>
              <a:gd name="connsiteY3" fmla="*/ 208297 h 212171"/>
              <a:gd name="connsiteX4" fmla="*/ 0 w 864897"/>
              <a:gd name="connsiteY4" fmla="*/ 212171 h 21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97" h="212171">
                <a:moveTo>
                  <a:pt x="0" y="212171"/>
                </a:moveTo>
                <a:lnTo>
                  <a:pt x="212541" y="8805"/>
                </a:lnTo>
                <a:lnTo>
                  <a:pt x="864897" y="0"/>
                </a:lnTo>
                <a:lnTo>
                  <a:pt x="864897" y="208297"/>
                </a:lnTo>
                <a:lnTo>
                  <a:pt x="0" y="212171"/>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6" name="组合 5"/>
          <p:cNvGrpSpPr/>
          <p:nvPr/>
        </p:nvGrpSpPr>
        <p:grpSpPr>
          <a:xfrm>
            <a:off x="1162983" y="2178050"/>
            <a:ext cx="9887028" cy="796880"/>
            <a:chOff x="1162983" y="2178050"/>
            <a:chExt cx="9887028" cy="796880"/>
          </a:xfrm>
        </p:grpSpPr>
        <p:cxnSp>
          <p:nvCxnSpPr>
            <p:cNvPr id="4" name="直接连接符 3"/>
            <p:cNvCxnSpPr/>
            <p:nvPr/>
          </p:nvCxnSpPr>
          <p:spPr>
            <a:xfrm>
              <a:off x="1784478" y="2707165"/>
              <a:ext cx="6013322" cy="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62983" y="2178050"/>
              <a:ext cx="666052" cy="66605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198" name="MH_Other_5"/>
            <p:cNvSpPr>
              <a:spLocks noChangeArrowheads="1"/>
            </p:cNvSpPr>
            <p:nvPr>
              <p:custDataLst>
                <p:tags r:id="rId8"/>
              </p:custDataLst>
            </p:nvPr>
          </p:nvSpPr>
          <p:spPr bwMode="auto">
            <a:xfrm>
              <a:off x="1414897" y="2324456"/>
              <a:ext cx="181741" cy="373240"/>
            </a:xfrm>
            <a:custGeom>
              <a:avLst/>
              <a:gdLst>
                <a:gd name="T0" fmla="*/ 119246 w 236046"/>
                <a:gd name="T1" fmla="*/ 103125 h 486000"/>
                <a:gd name="T2" fmla="*/ 174450 w 236046"/>
                <a:gd name="T3" fmla="*/ 123798 h 486000"/>
                <a:gd name="T4" fmla="*/ 179708 w 236046"/>
                <a:gd name="T5" fmla="*/ 128965 h 486000"/>
                <a:gd name="T6" fmla="*/ 234914 w 236046"/>
                <a:gd name="T7" fmla="*/ 265915 h 486000"/>
                <a:gd name="T8" fmla="*/ 227027 w 236046"/>
                <a:gd name="T9" fmla="*/ 286586 h 486000"/>
                <a:gd name="T10" fmla="*/ 219141 w 236046"/>
                <a:gd name="T11" fmla="*/ 289170 h 486000"/>
                <a:gd name="T12" fmla="*/ 203367 w 236046"/>
                <a:gd name="T13" fmla="*/ 278835 h 486000"/>
                <a:gd name="T14" fmla="*/ 171822 w 236046"/>
                <a:gd name="T15" fmla="*/ 203901 h 486000"/>
                <a:gd name="T16" fmla="*/ 169192 w 236046"/>
                <a:gd name="T17" fmla="*/ 302090 h 486000"/>
                <a:gd name="T18" fmla="*/ 179708 w 236046"/>
                <a:gd name="T19" fmla="*/ 462295 h 486000"/>
                <a:gd name="T20" fmla="*/ 158677 w 236046"/>
                <a:gd name="T21" fmla="*/ 485550 h 486000"/>
                <a:gd name="T22" fmla="*/ 156049 w 236046"/>
                <a:gd name="T23" fmla="*/ 485550 h 486000"/>
                <a:gd name="T24" fmla="*/ 132389 w 236046"/>
                <a:gd name="T25" fmla="*/ 464879 h 486000"/>
                <a:gd name="T26" fmla="*/ 124502 w 236046"/>
                <a:gd name="T27" fmla="*/ 309841 h 486000"/>
                <a:gd name="T28" fmla="*/ 119246 w 236046"/>
                <a:gd name="T29" fmla="*/ 302090 h 486000"/>
                <a:gd name="T30" fmla="*/ 111359 w 236046"/>
                <a:gd name="T31" fmla="*/ 309841 h 486000"/>
                <a:gd name="T32" fmla="*/ 103472 w 236046"/>
                <a:gd name="T33" fmla="*/ 464879 h 486000"/>
                <a:gd name="T34" fmla="*/ 79813 w 236046"/>
                <a:gd name="T35" fmla="*/ 485550 h 486000"/>
                <a:gd name="T36" fmla="*/ 58782 w 236046"/>
                <a:gd name="T37" fmla="*/ 462295 h 486000"/>
                <a:gd name="T38" fmla="*/ 69298 w 236046"/>
                <a:gd name="T39" fmla="*/ 302090 h 486000"/>
                <a:gd name="T40" fmla="*/ 64040 w 236046"/>
                <a:gd name="T41" fmla="*/ 203901 h 486000"/>
                <a:gd name="T42" fmla="*/ 32493 w 236046"/>
                <a:gd name="T43" fmla="*/ 278835 h 486000"/>
                <a:gd name="T44" fmla="*/ 16721 w 236046"/>
                <a:gd name="T45" fmla="*/ 289170 h 486000"/>
                <a:gd name="T46" fmla="*/ 11464 w 236046"/>
                <a:gd name="T47" fmla="*/ 286586 h 486000"/>
                <a:gd name="T48" fmla="*/ 948 w 236046"/>
                <a:gd name="T49" fmla="*/ 265915 h 486000"/>
                <a:gd name="T50" fmla="*/ 58782 w 236046"/>
                <a:gd name="T51" fmla="*/ 128965 h 486000"/>
                <a:gd name="T52" fmla="*/ 61410 w 236046"/>
                <a:gd name="T53" fmla="*/ 123798 h 486000"/>
                <a:gd name="T54" fmla="*/ 119246 w 236046"/>
                <a:gd name="T55" fmla="*/ 103125 h 486000"/>
                <a:gd name="T56" fmla="*/ 117626 w 236046"/>
                <a:gd name="T57" fmla="*/ 0 h 486000"/>
                <a:gd name="T58" fmla="*/ 161354 w 236046"/>
                <a:gd name="T59" fmla="*/ 42432 h 486000"/>
                <a:gd name="T60" fmla="*/ 117626 w 236046"/>
                <a:gd name="T61" fmla="*/ 84866 h 486000"/>
                <a:gd name="T62" fmla="*/ 73897 w 236046"/>
                <a:gd name="T63" fmla="*/ 42432 h 486000"/>
                <a:gd name="T64" fmla="*/ 117626 w 236046"/>
                <a:gd name="T65" fmla="*/ 0 h 4860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6046" h="486000">
                  <a:moveTo>
                    <a:pt x="118751" y="103221"/>
                  </a:moveTo>
                  <a:cubicBezTo>
                    <a:pt x="160637" y="103221"/>
                    <a:pt x="173727" y="123912"/>
                    <a:pt x="173727" y="123912"/>
                  </a:cubicBezTo>
                  <a:cubicBezTo>
                    <a:pt x="176345" y="123912"/>
                    <a:pt x="176345" y="126498"/>
                    <a:pt x="178963" y="129085"/>
                  </a:cubicBezTo>
                  <a:cubicBezTo>
                    <a:pt x="178963" y="129085"/>
                    <a:pt x="178963" y="129085"/>
                    <a:pt x="233939" y="266161"/>
                  </a:cubicBezTo>
                  <a:cubicBezTo>
                    <a:pt x="239175" y="273920"/>
                    <a:pt x="233939" y="284265"/>
                    <a:pt x="226086" y="286852"/>
                  </a:cubicBezTo>
                  <a:cubicBezTo>
                    <a:pt x="223468" y="289438"/>
                    <a:pt x="220850" y="289438"/>
                    <a:pt x="218232" y="289438"/>
                  </a:cubicBezTo>
                  <a:cubicBezTo>
                    <a:pt x="210378" y="289438"/>
                    <a:pt x="205142" y="284265"/>
                    <a:pt x="202524" y="279093"/>
                  </a:cubicBezTo>
                  <a:cubicBezTo>
                    <a:pt x="202524" y="279093"/>
                    <a:pt x="202524" y="279093"/>
                    <a:pt x="171109" y="204089"/>
                  </a:cubicBezTo>
                  <a:cubicBezTo>
                    <a:pt x="171109" y="204089"/>
                    <a:pt x="171109" y="204089"/>
                    <a:pt x="168491" y="302370"/>
                  </a:cubicBezTo>
                  <a:cubicBezTo>
                    <a:pt x="168491" y="302370"/>
                    <a:pt x="168491" y="302370"/>
                    <a:pt x="178963" y="462723"/>
                  </a:cubicBezTo>
                  <a:cubicBezTo>
                    <a:pt x="178963" y="475655"/>
                    <a:pt x="168491" y="486000"/>
                    <a:pt x="158019" y="486000"/>
                  </a:cubicBezTo>
                  <a:cubicBezTo>
                    <a:pt x="155402" y="486000"/>
                    <a:pt x="155402" y="486000"/>
                    <a:pt x="155402" y="486000"/>
                  </a:cubicBezTo>
                  <a:cubicBezTo>
                    <a:pt x="144930" y="486000"/>
                    <a:pt x="134458" y="478241"/>
                    <a:pt x="131840" y="465309"/>
                  </a:cubicBezTo>
                  <a:cubicBezTo>
                    <a:pt x="131840" y="465309"/>
                    <a:pt x="131840" y="465309"/>
                    <a:pt x="123986" y="310129"/>
                  </a:cubicBezTo>
                  <a:cubicBezTo>
                    <a:pt x="123986" y="310129"/>
                    <a:pt x="123986" y="302370"/>
                    <a:pt x="118751" y="302370"/>
                  </a:cubicBezTo>
                  <a:cubicBezTo>
                    <a:pt x="110897" y="302370"/>
                    <a:pt x="110897" y="310129"/>
                    <a:pt x="110897" y="310129"/>
                  </a:cubicBezTo>
                  <a:cubicBezTo>
                    <a:pt x="110897" y="310129"/>
                    <a:pt x="110897" y="310129"/>
                    <a:pt x="103043" y="465309"/>
                  </a:cubicBezTo>
                  <a:cubicBezTo>
                    <a:pt x="103043" y="478241"/>
                    <a:pt x="92571" y="486000"/>
                    <a:pt x="79482" y="486000"/>
                  </a:cubicBezTo>
                  <a:cubicBezTo>
                    <a:pt x="66392" y="486000"/>
                    <a:pt x="55920" y="475655"/>
                    <a:pt x="58538" y="462723"/>
                  </a:cubicBezTo>
                  <a:cubicBezTo>
                    <a:pt x="58538" y="462723"/>
                    <a:pt x="58538" y="462723"/>
                    <a:pt x="69010" y="302370"/>
                  </a:cubicBezTo>
                  <a:cubicBezTo>
                    <a:pt x="69010" y="302370"/>
                    <a:pt x="69010" y="302370"/>
                    <a:pt x="63774" y="204089"/>
                  </a:cubicBezTo>
                  <a:cubicBezTo>
                    <a:pt x="63774" y="204089"/>
                    <a:pt x="63774" y="204089"/>
                    <a:pt x="32359" y="279093"/>
                  </a:cubicBezTo>
                  <a:cubicBezTo>
                    <a:pt x="29741" y="284265"/>
                    <a:pt x="24505" y="289438"/>
                    <a:pt x="16651" y="289438"/>
                  </a:cubicBezTo>
                  <a:cubicBezTo>
                    <a:pt x="14033" y="289438"/>
                    <a:pt x="14033" y="289438"/>
                    <a:pt x="11416" y="286852"/>
                  </a:cubicBezTo>
                  <a:cubicBezTo>
                    <a:pt x="944" y="284265"/>
                    <a:pt x="-1674" y="273920"/>
                    <a:pt x="944" y="266161"/>
                  </a:cubicBezTo>
                  <a:cubicBezTo>
                    <a:pt x="944" y="266161"/>
                    <a:pt x="944" y="266161"/>
                    <a:pt x="58538" y="129085"/>
                  </a:cubicBezTo>
                  <a:cubicBezTo>
                    <a:pt x="58538" y="126498"/>
                    <a:pt x="58538" y="123912"/>
                    <a:pt x="61156" y="123912"/>
                  </a:cubicBezTo>
                  <a:cubicBezTo>
                    <a:pt x="61156" y="123912"/>
                    <a:pt x="74246" y="103221"/>
                    <a:pt x="118751" y="103221"/>
                  </a:cubicBezTo>
                  <a:close/>
                  <a:moveTo>
                    <a:pt x="117138" y="0"/>
                  </a:moveTo>
                  <a:cubicBezTo>
                    <a:pt x="141188" y="0"/>
                    <a:pt x="160685" y="19015"/>
                    <a:pt x="160685" y="42472"/>
                  </a:cubicBezTo>
                  <a:cubicBezTo>
                    <a:pt x="160685" y="65929"/>
                    <a:pt x="141188" y="84944"/>
                    <a:pt x="117138" y="84944"/>
                  </a:cubicBezTo>
                  <a:cubicBezTo>
                    <a:pt x="93088" y="84944"/>
                    <a:pt x="73591" y="65929"/>
                    <a:pt x="73591" y="42472"/>
                  </a:cubicBezTo>
                  <a:cubicBezTo>
                    <a:pt x="73591" y="19015"/>
                    <a:pt x="93088" y="0"/>
                    <a:pt x="117138" y="0"/>
                  </a:cubicBezTo>
                  <a:close/>
                </a:path>
              </a:pathLst>
            </a:custGeom>
            <a:gradFill>
              <a:gsLst>
                <a:gs pos="0">
                  <a:srgbClr val="159857"/>
                </a:gs>
                <a:gs pos="100000">
                  <a:srgbClr val="155798"/>
                </a:gs>
              </a:gsLst>
              <a:lin ang="2700000" scaled="1"/>
            </a:gradFill>
            <a:ln>
              <a:noFill/>
            </a:ln>
          </p:spPr>
          <p:txBody>
            <a:bodyPr/>
            <a:lstStyle/>
            <a:p>
              <a:endParaRPr lang="zh-CN" altLang="en-US"/>
            </a:p>
          </p:txBody>
        </p:sp>
        <p:sp>
          <p:nvSpPr>
            <p:cNvPr id="63" name="MH_Text_1"/>
            <p:cNvSpPr txBox="1"/>
            <p:nvPr>
              <p:custDataLst>
                <p:tags r:id="rId9"/>
              </p:custDataLst>
            </p:nvPr>
          </p:nvSpPr>
          <p:spPr>
            <a:xfrm>
              <a:off x="3930003" y="2226530"/>
              <a:ext cx="1177050" cy="379683"/>
            </a:xfrm>
            <a:prstGeom prst="rect">
              <a:avLst/>
            </a:prstGeom>
            <a:noFill/>
          </p:spPr>
          <p:txBody>
            <a:bodyPr anchor="ctr" anchorCtr="0"/>
            <a:lstStyle/>
            <a:p>
              <a:pPr algn="ctr" eaLnBrk="1" hangingPunct="1">
                <a:defRPr/>
              </a:pPr>
              <a:r>
                <a:rPr lang="en-US" altLang="zh-CN" sz="1600">
                  <a:solidFill>
                    <a:schemeClr val="tx1">
                      <a:lumMod val="75000"/>
                      <a:lumOff val="25000"/>
                    </a:schemeClr>
                  </a:solidFill>
                </a:rPr>
                <a:t>45%</a:t>
              </a:r>
              <a:endParaRPr lang="zh-CN" altLang="en-US" sz="1600">
                <a:solidFill>
                  <a:schemeClr val="tx1">
                    <a:lumMod val="75000"/>
                    <a:lumOff val="25000"/>
                  </a:schemeClr>
                </a:solidFill>
              </a:endParaRPr>
            </a:p>
          </p:txBody>
        </p:sp>
        <p:sp>
          <p:nvSpPr>
            <p:cNvPr id="68" name="MH_Other_21"/>
            <p:cNvSpPr/>
            <p:nvPr>
              <p:custDataLst>
                <p:tags r:id="rId10"/>
              </p:custDataLst>
            </p:nvPr>
          </p:nvSpPr>
          <p:spPr>
            <a:xfrm>
              <a:off x="4371549" y="2669641"/>
              <a:ext cx="295177" cy="75624"/>
            </a:xfrm>
            <a:prstGeom prst="rect">
              <a:avLst/>
            </a:prstGeom>
            <a:gradFill flip="none" rotWithShape="0">
              <a:gsLst>
                <a:gs pos="100000">
                  <a:srgbClr val="155798"/>
                </a:gs>
                <a:gs pos="0">
                  <a:srgbClr val="15985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矩形 51"/>
            <p:cNvSpPr/>
            <p:nvPr/>
          </p:nvSpPr>
          <p:spPr>
            <a:xfrm>
              <a:off x="7946862" y="2439399"/>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3" name="矩形 52"/>
            <p:cNvSpPr/>
            <p:nvPr/>
          </p:nvSpPr>
          <p:spPr>
            <a:xfrm>
              <a:off x="2041784" y="2294316"/>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7" name="组合 6"/>
          <p:cNvGrpSpPr/>
          <p:nvPr/>
        </p:nvGrpSpPr>
        <p:grpSpPr>
          <a:xfrm>
            <a:off x="1162983" y="3377663"/>
            <a:ext cx="9887028" cy="814857"/>
            <a:chOff x="1162983" y="3377663"/>
            <a:chExt cx="9887028" cy="814857"/>
          </a:xfrm>
        </p:grpSpPr>
        <p:cxnSp>
          <p:nvCxnSpPr>
            <p:cNvPr id="33" name="直接连接符 32"/>
            <p:cNvCxnSpPr/>
            <p:nvPr/>
          </p:nvCxnSpPr>
          <p:spPr>
            <a:xfrm>
              <a:off x="1784478" y="3925980"/>
              <a:ext cx="6013322" cy="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1162983" y="3377663"/>
              <a:ext cx="666052" cy="66605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200" name="MH_Other_6"/>
            <p:cNvSpPr>
              <a:spLocks noChangeArrowheads="1"/>
            </p:cNvSpPr>
            <p:nvPr>
              <p:custDataLst>
                <p:tags r:id="rId5"/>
              </p:custDataLst>
            </p:nvPr>
          </p:nvSpPr>
          <p:spPr bwMode="auto">
            <a:xfrm>
              <a:off x="1416115" y="3523459"/>
              <a:ext cx="181742" cy="374461"/>
            </a:xfrm>
            <a:custGeom>
              <a:avLst/>
              <a:gdLst>
                <a:gd name="T0" fmla="*/ 118980 w 237292"/>
                <a:gd name="T1" fmla="*/ 105671 h 487018"/>
                <a:gd name="T2" fmla="*/ 175446 w 237292"/>
                <a:gd name="T3" fmla="*/ 125096 h 487018"/>
                <a:gd name="T4" fmla="*/ 177617 w 237292"/>
                <a:gd name="T5" fmla="*/ 129414 h 487018"/>
                <a:gd name="T6" fmla="*/ 234083 w 237292"/>
                <a:gd name="T7" fmla="*/ 267550 h 487018"/>
                <a:gd name="T8" fmla="*/ 225396 w 237292"/>
                <a:gd name="T9" fmla="*/ 291293 h 487018"/>
                <a:gd name="T10" fmla="*/ 218880 w 237292"/>
                <a:gd name="T11" fmla="*/ 291293 h 487018"/>
                <a:gd name="T12" fmla="*/ 203679 w 237292"/>
                <a:gd name="T13" fmla="*/ 280502 h 487018"/>
                <a:gd name="T14" fmla="*/ 168931 w 237292"/>
                <a:gd name="T15" fmla="*/ 198482 h 487018"/>
                <a:gd name="T16" fmla="*/ 212365 w 237292"/>
                <a:gd name="T17" fmla="*/ 356046 h 487018"/>
                <a:gd name="T18" fmla="*/ 168931 w 237292"/>
                <a:gd name="T19" fmla="*/ 347412 h 487018"/>
                <a:gd name="T20" fmla="*/ 175446 w 237292"/>
                <a:gd name="T21" fmla="*/ 466125 h 487018"/>
                <a:gd name="T22" fmla="*/ 158071 w 237292"/>
                <a:gd name="T23" fmla="*/ 487708 h 487018"/>
                <a:gd name="T24" fmla="*/ 155899 w 237292"/>
                <a:gd name="T25" fmla="*/ 487708 h 487018"/>
                <a:gd name="T26" fmla="*/ 136353 w 237292"/>
                <a:gd name="T27" fmla="*/ 468282 h 487018"/>
                <a:gd name="T28" fmla="*/ 127667 w 237292"/>
                <a:gd name="T29" fmla="*/ 343096 h 487018"/>
                <a:gd name="T30" fmla="*/ 118980 w 237292"/>
                <a:gd name="T31" fmla="*/ 343096 h 487018"/>
                <a:gd name="T32" fmla="*/ 108120 w 237292"/>
                <a:gd name="T33" fmla="*/ 343096 h 487018"/>
                <a:gd name="T34" fmla="*/ 101605 w 237292"/>
                <a:gd name="T35" fmla="*/ 468282 h 487018"/>
                <a:gd name="T36" fmla="*/ 79887 w 237292"/>
                <a:gd name="T37" fmla="*/ 487708 h 487018"/>
                <a:gd name="T38" fmla="*/ 60341 w 237292"/>
                <a:gd name="T39" fmla="*/ 466125 h 487018"/>
                <a:gd name="T40" fmla="*/ 69028 w 237292"/>
                <a:gd name="T41" fmla="*/ 347412 h 487018"/>
                <a:gd name="T42" fmla="*/ 23421 w 237292"/>
                <a:gd name="T43" fmla="*/ 356046 h 487018"/>
                <a:gd name="T44" fmla="*/ 69028 w 237292"/>
                <a:gd name="T45" fmla="*/ 198482 h 487018"/>
                <a:gd name="T46" fmla="*/ 34280 w 237292"/>
                <a:gd name="T47" fmla="*/ 280502 h 487018"/>
                <a:gd name="T48" fmla="*/ 16906 w 237292"/>
                <a:gd name="T49" fmla="*/ 291293 h 487018"/>
                <a:gd name="T50" fmla="*/ 10391 w 237292"/>
                <a:gd name="T51" fmla="*/ 291293 h 487018"/>
                <a:gd name="T52" fmla="*/ 1704 w 237292"/>
                <a:gd name="T53" fmla="*/ 267550 h 487018"/>
                <a:gd name="T54" fmla="*/ 58170 w 237292"/>
                <a:gd name="T55" fmla="*/ 129414 h 487018"/>
                <a:gd name="T56" fmla="*/ 62513 w 237292"/>
                <a:gd name="T57" fmla="*/ 125096 h 487018"/>
                <a:gd name="T58" fmla="*/ 118980 w 237292"/>
                <a:gd name="T59" fmla="*/ 105671 h 487018"/>
                <a:gd name="T60" fmla="*/ 117893 w 237292"/>
                <a:gd name="T61" fmla="*/ 0 h 487018"/>
                <a:gd name="T62" fmla="*/ 162253 w 237292"/>
                <a:gd name="T63" fmla="*/ 42900 h 487018"/>
                <a:gd name="T64" fmla="*/ 117893 w 237292"/>
                <a:gd name="T65" fmla="*/ 85802 h 487018"/>
                <a:gd name="T66" fmla="*/ 73534 w 237292"/>
                <a:gd name="T67" fmla="*/ 42900 h 487018"/>
                <a:gd name="T68" fmla="*/ 117893 w 237292"/>
                <a:gd name="T69" fmla="*/ 0 h 4870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7292" h="487018">
                  <a:moveTo>
                    <a:pt x="119739" y="105521"/>
                  </a:moveTo>
                  <a:cubicBezTo>
                    <a:pt x="163452" y="105521"/>
                    <a:pt x="176566" y="124919"/>
                    <a:pt x="176566" y="124919"/>
                  </a:cubicBezTo>
                  <a:cubicBezTo>
                    <a:pt x="176566" y="124919"/>
                    <a:pt x="178751" y="127075"/>
                    <a:pt x="178751" y="129230"/>
                  </a:cubicBezTo>
                  <a:cubicBezTo>
                    <a:pt x="178751" y="129230"/>
                    <a:pt x="178751" y="129230"/>
                    <a:pt x="235578" y="267172"/>
                  </a:cubicBezTo>
                  <a:cubicBezTo>
                    <a:pt x="239949" y="275794"/>
                    <a:pt x="235578" y="286571"/>
                    <a:pt x="226835" y="290881"/>
                  </a:cubicBezTo>
                  <a:cubicBezTo>
                    <a:pt x="224650" y="290881"/>
                    <a:pt x="222464" y="290881"/>
                    <a:pt x="220278" y="290881"/>
                  </a:cubicBezTo>
                  <a:cubicBezTo>
                    <a:pt x="213721" y="290881"/>
                    <a:pt x="207165" y="286571"/>
                    <a:pt x="204979" y="280105"/>
                  </a:cubicBezTo>
                  <a:cubicBezTo>
                    <a:pt x="204979" y="280105"/>
                    <a:pt x="204979" y="280105"/>
                    <a:pt x="170009" y="198201"/>
                  </a:cubicBezTo>
                  <a:cubicBezTo>
                    <a:pt x="170009" y="198201"/>
                    <a:pt x="170009" y="198201"/>
                    <a:pt x="213721" y="355542"/>
                  </a:cubicBezTo>
                  <a:cubicBezTo>
                    <a:pt x="213721" y="355542"/>
                    <a:pt x="196236" y="349076"/>
                    <a:pt x="170009" y="346920"/>
                  </a:cubicBezTo>
                  <a:cubicBezTo>
                    <a:pt x="170009" y="346920"/>
                    <a:pt x="170009" y="346920"/>
                    <a:pt x="176566" y="465465"/>
                  </a:cubicBezTo>
                  <a:cubicBezTo>
                    <a:pt x="178751" y="476241"/>
                    <a:pt x="170009" y="487018"/>
                    <a:pt x="159080" y="487018"/>
                  </a:cubicBezTo>
                  <a:cubicBezTo>
                    <a:pt x="156895" y="487018"/>
                    <a:pt x="156895" y="487018"/>
                    <a:pt x="156895" y="487018"/>
                  </a:cubicBezTo>
                  <a:cubicBezTo>
                    <a:pt x="145967" y="487018"/>
                    <a:pt x="137224" y="478397"/>
                    <a:pt x="137224" y="467620"/>
                  </a:cubicBezTo>
                  <a:cubicBezTo>
                    <a:pt x="137224" y="467620"/>
                    <a:pt x="137224" y="467620"/>
                    <a:pt x="128482" y="342610"/>
                  </a:cubicBezTo>
                  <a:cubicBezTo>
                    <a:pt x="126296" y="342610"/>
                    <a:pt x="121925" y="342610"/>
                    <a:pt x="119739" y="342610"/>
                  </a:cubicBezTo>
                  <a:cubicBezTo>
                    <a:pt x="115368" y="342610"/>
                    <a:pt x="113182" y="342610"/>
                    <a:pt x="108811" y="342610"/>
                  </a:cubicBezTo>
                  <a:cubicBezTo>
                    <a:pt x="108811" y="342610"/>
                    <a:pt x="108811" y="342610"/>
                    <a:pt x="102254" y="467620"/>
                  </a:cubicBezTo>
                  <a:cubicBezTo>
                    <a:pt x="100068" y="478397"/>
                    <a:pt x="91326" y="487018"/>
                    <a:pt x="80397" y="487018"/>
                  </a:cubicBezTo>
                  <a:cubicBezTo>
                    <a:pt x="69469" y="487018"/>
                    <a:pt x="60726" y="476241"/>
                    <a:pt x="60726" y="465465"/>
                  </a:cubicBezTo>
                  <a:cubicBezTo>
                    <a:pt x="60726" y="465465"/>
                    <a:pt x="60726" y="465465"/>
                    <a:pt x="69469" y="346920"/>
                  </a:cubicBezTo>
                  <a:cubicBezTo>
                    <a:pt x="43241" y="349076"/>
                    <a:pt x="23571" y="355542"/>
                    <a:pt x="23571" y="355542"/>
                  </a:cubicBezTo>
                  <a:cubicBezTo>
                    <a:pt x="23571" y="355542"/>
                    <a:pt x="23571" y="355542"/>
                    <a:pt x="69469" y="198201"/>
                  </a:cubicBezTo>
                  <a:cubicBezTo>
                    <a:pt x="69469" y="198201"/>
                    <a:pt x="69469" y="198201"/>
                    <a:pt x="34499" y="280105"/>
                  </a:cubicBezTo>
                  <a:cubicBezTo>
                    <a:pt x="32313" y="286571"/>
                    <a:pt x="25756" y="290881"/>
                    <a:pt x="17014" y="290881"/>
                  </a:cubicBezTo>
                  <a:cubicBezTo>
                    <a:pt x="14828" y="290881"/>
                    <a:pt x="12642" y="290881"/>
                    <a:pt x="10457" y="290881"/>
                  </a:cubicBezTo>
                  <a:cubicBezTo>
                    <a:pt x="1714" y="286571"/>
                    <a:pt x="-2657" y="275794"/>
                    <a:pt x="1714" y="267172"/>
                  </a:cubicBezTo>
                  <a:cubicBezTo>
                    <a:pt x="1714" y="267172"/>
                    <a:pt x="1714" y="267172"/>
                    <a:pt x="58541" y="129230"/>
                  </a:cubicBezTo>
                  <a:cubicBezTo>
                    <a:pt x="58541" y="127075"/>
                    <a:pt x="62912" y="124919"/>
                    <a:pt x="62912" y="124919"/>
                  </a:cubicBezTo>
                  <a:cubicBezTo>
                    <a:pt x="62912" y="124919"/>
                    <a:pt x="73840" y="105521"/>
                    <a:pt x="119739" y="105521"/>
                  </a:cubicBezTo>
                  <a:close/>
                  <a:moveTo>
                    <a:pt x="118646" y="0"/>
                  </a:moveTo>
                  <a:cubicBezTo>
                    <a:pt x="143302" y="0"/>
                    <a:pt x="163289" y="19180"/>
                    <a:pt x="163289" y="42840"/>
                  </a:cubicBezTo>
                  <a:cubicBezTo>
                    <a:pt x="163289" y="66500"/>
                    <a:pt x="143302" y="85680"/>
                    <a:pt x="118646" y="85680"/>
                  </a:cubicBezTo>
                  <a:cubicBezTo>
                    <a:pt x="93990" y="85680"/>
                    <a:pt x="74003" y="66500"/>
                    <a:pt x="74003" y="42840"/>
                  </a:cubicBezTo>
                  <a:cubicBezTo>
                    <a:pt x="74003" y="19180"/>
                    <a:pt x="93990" y="0"/>
                    <a:pt x="118646" y="0"/>
                  </a:cubicBezTo>
                  <a:close/>
                </a:path>
              </a:pathLst>
            </a:custGeom>
            <a:gradFill>
              <a:gsLst>
                <a:gs pos="0">
                  <a:srgbClr val="159857"/>
                </a:gs>
                <a:gs pos="100000">
                  <a:srgbClr val="155798"/>
                </a:gs>
              </a:gsLst>
              <a:lin ang="2700000" scaled="1"/>
            </a:gradFill>
            <a:ln>
              <a:noFill/>
            </a:ln>
          </p:spPr>
          <p:txBody>
            <a:bodyPr/>
            <a:lstStyle/>
            <a:p>
              <a:endParaRPr lang="zh-CN" altLang="en-US"/>
            </a:p>
          </p:txBody>
        </p:sp>
        <p:sp>
          <p:nvSpPr>
            <p:cNvPr id="39" name="MH_Other_17"/>
            <p:cNvSpPr/>
            <p:nvPr>
              <p:custDataLst>
                <p:tags r:id="rId6"/>
              </p:custDataLst>
            </p:nvPr>
          </p:nvSpPr>
          <p:spPr>
            <a:xfrm>
              <a:off x="3743382" y="3886943"/>
              <a:ext cx="295177" cy="75624"/>
            </a:xfrm>
            <a:prstGeom prst="rect">
              <a:avLst/>
            </a:prstGeom>
            <a:gradFill flip="none" rotWithShape="0">
              <a:gsLst>
                <a:gs pos="100000">
                  <a:srgbClr val="155798"/>
                </a:gs>
                <a:gs pos="0">
                  <a:srgbClr val="15985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4" name="MH_Text_2"/>
            <p:cNvSpPr txBox="1"/>
            <p:nvPr>
              <p:custDataLst>
                <p:tags r:id="rId7"/>
              </p:custDataLst>
            </p:nvPr>
          </p:nvSpPr>
          <p:spPr>
            <a:xfrm>
              <a:off x="3303055" y="3458008"/>
              <a:ext cx="1177050" cy="377705"/>
            </a:xfrm>
            <a:prstGeom prst="rect">
              <a:avLst/>
            </a:prstGeom>
            <a:noFill/>
          </p:spPr>
          <p:txBody>
            <a:bodyPr anchor="ctr" anchorCtr="0"/>
            <a:lstStyle/>
            <a:p>
              <a:pPr algn="ctr" eaLnBrk="1" hangingPunct="1">
                <a:defRPr/>
              </a:pPr>
              <a:r>
                <a:rPr lang="en-US" altLang="zh-CN" sz="1600">
                  <a:solidFill>
                    <a:schemeClr val="tx1">
                      <a:lumMod val="75000"/>
                      <a:lumOff val="25000"/>
                    </a:schemeClr>
                  </a:solidFill>
                </a:rPr>
                <a:t>35%</a:t>
              </a:r>
              <a:endParaRPr lang="zh-CN" altLang="en-US" sz="1600">
                <a:solidFill>
                  <a:schemeClr val="tx1">
                    <a:lumMod val="75000"/>
                    <a:lumOff val="25000"/>
                  </a:schemeClr>
                </a:solidFill>
              </a:endParaRPr>
            </a:p>
          </p:txBody>
        </p:sp>
        <p:sp>
          <p:nvSpPr>
            <p:cNvPr id="56" name="矩形 55"/>
            <p:cNvSpPr/>
            <p:nvPr/>
          </p:nvSpPr>
          <p:spPr>
            <a:xfrm>
              <a:off x="7946862" y="3656989"/>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8" name="矩形 57"/>
            <p:cNvSpPr/>
            <p:nvPr/>
          </p:nvSpPr>
          <p:spPr>
            <a:xfrm>
              <a:off x="2041784" y="3523031"/>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8" name="组合 7"/>
          <p:cNvGrpSpPr/>
          <p:nvPr/>
        </p:nvGrpSpPr>
        <p:grpSpPr>
          <a:xfrm>
            <a:off x="1162983" y="4560772"/>
            <a:ext cx="9887028" cy="823850"/>
            <a:chOff x="1162983" y="4560772"/>
            <a:chExt cx="9887028" cy="823850"/>
          </a:xfrm>
        </p:grpSpPr>
        <p:cxnSp>
          <p:nvCxnSpPr>
            <p:cNvPr id="34" name="直接连接符 33"/>
            <p:cNvCxnSpPr/>
            <p:nvPr/>
          </p:nvCxnSpPr>
          <p:spPr>
            <a:xfrm>
              <a:off x="1784478" y="5116857"/>
              <a:ext cx="6013322" cy="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1162983" y="4560772"/>
              <a:ext cx="666052" cy="66605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202" name="MH_Other_7"/>
            <p:cNvSpPr>
              <a:spLocks noChangeArrowheads="1"/>
            </p:cNvSpPr>
            <p:nvPr>
              <p:custDataLst>
                <p:tags r:id="rId2"/>
              </p:custDataLst>
            </p:nvPr>
          </p:nvSpPr>
          <p:spPr bwMode="auto">
            <a:xfrm>
              <a:off x="1313658" y="4707827"/>
              <a:ext cx="364703" cy="374461"/>
            </a:xfrm>
            <a:custGeom>
              <a:avLst/>
              <a:gdLst>
                <a:gd name="T0" fmla="*/ 172831 w 474753"/>
                <a:gd name="T1" fmla="*/ 132606 h 487018"/>
                <a:gd name="T2" fmla="*/ 230595 w 474753"/>
                <a:gd name="T3" fmla="*/ 271974 h 487018"/>
                <a:gd name="T4" fmla="*/ 215620 w 474753"/>
                <a:gd name="T5" fmla="*/ 295202 h 487018"/>
                <a:gd name="T6" fmla="*/ 166413 w 474753"/>
                <a:gd name="T7" fmla="*/ 204401 h 487018"/>
                <a:gd name="T8" fmla="*/ 166413 w 474753"/>
                <a:gd name="T9" fmla="*/ 350105 h 487018"/>
                <a:gd name="T10" fmla="*/ 155716 w 474753"/>
                <a:gd name="T11" fmla="*/ 487362 h 487018"/>
                <a:gd name="T12" fmla="*/ 134322 w 474753"/>
                <a:gd name="T13" fmla="*/ 468358 h 487018"/>
                <a:gd name="T14" fmla="*/ 117207 w 474753"/>
                <a:gd name="T15" fmla="*/ 345882 h 487018"/>
                <a:gd name="T16" fmla="*/ 100091 w 474753"/>
                <a:gd name="T17" fmla="*/ 468358 h 487018"/>
                <a:gd name="T18" fmla="*/ 59443 w 474753"/>
                <a:gd name="T19" fmla="*/ 466246 h 487018"/>
                <a:gd name="T20" fmla="*/ 23073 w 474753"/>
                <a:gd name="T21" fmla="*/ 358552 h 487018"/>
                <a:gd name="T22" fmla="*/ 33770 w 474753"/>
                <a:gd name="T23" fmla="*/ 284644 h 487018"/>
                <a:gd name="T24" fmla="*/ 10236 w 474753"/>
                <a:gd name="T25" fmla="*/ 295202 h 487018"/>
                <a:gd name="T26" fmla="*/ 57303 w 474753"/>
                <a:gd name="T27" fmla="*/ 136829 h 487018"/>
                <a:gd name="T28" fmla="*/ 117207 w 474753"/>
                <a:gd name="T29" fmla="*/ 113600 h 487018"/>
                <a:gd name="T30" fmla="*/ 412225 w 474753"/>
                <a:gd name="T31" fmla="*/ 124259 h 487018"/>
                <a:gd name="T32" fmla="*/ 472551 w 474753"/>
                <a:gd name="T33" fmla="*/ 266906 h 487018"/>
                <a:gd name="T34" fmla="*/ 456814 w 474753"/>
                <a:gd name="T35" fmla="*/ 290249 h 487018"/>
                <a:gd name="T36" fmla="*/ 409601 w 474753"/>
                <a:gd name="T37" fmla="*/ 204660 h 487018"/>
                <a:gd name="T38" fmla="*/ 417471 w 474753"/>
                <a:gd name="T39" fmla="*/ 464020 h 487018"/>
                <a:gd name="T40" fmla="*/ 393864 w 474753"/>
                <a:gd name="T41" fmla="*/ 487362 h 487018"/>
                <a:gd name="T42" fmla="*/ 362389 w 474753"/>
                <a:gd name="T43" fmla="*/ 310998 h 487018"/>
                <a:gd name="T44" fmla="*/ 349275 w 474753"/>
                <a:gd name="T45" fmla="*/ 310998 h 487018"/>
                <a:gd name="T46" fmla="*/ 317800 w 474753"/>
                <a:gd name="T47" fmla="*/ 487362 h 487018"/>
                <a:gd name="T48" fmla="*/ 307308 w 474753"/>
                <a:gd name="T49" fmla="*/ 303217 h 487018"/>
                <a:gd name="T50" fmla="*/ 270587 w 474753"/>
                <a:gd name="T51" fmla="*/ 279875 h 487018"/>
                <a:gd name="T52" fmla="*/ 249604 w 474753"/>
                <a:gd name="T53" fmla="*/ 287655 h 487018"/>
                <a:gd name="T54" fmla="*/ 296816 w 474753"/>
                <a:gd name="T55" fmla="*/ 129446 h 487018"/>
                <a:gd name="T56" fmla="*/ 357143 w 474753"/>
                <a:gd name="T57" fmla="*/ 103510 h 487018"/>
                <a:gd name="T58" fmla="*/ 159838 w 474753"/>
                <a:gd name="T59" fmla="*/ 52191 h 487018"/>
                <a:gd name="T60" fmla="*/ 72438 w 474753"/>
                <a:gd name="T61" fmla="*/ 52191 h 487018"/>
                <a:gd name="T62" fmla="*/ 355528 w 474753"/>
                <a:gd name="T63" fmla="*/ 0 h 487018"/>
                <a:gd name="T64" fmla="*/ 355528 w 474753"/>
                <a:gd name="T65" fmla="*/ 85182 h 487018"/>
                <a:gd name="T66" fmla="*/ 355528 w 474753"/>
                <a:gd name="T67" fmla="*/ 0 h 48701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74753" h="487018">
                  <a:moveTo>
                    <a:pt x="117229" y="113520"/>
                  </a:moveTo>
                  <a:cubicBezTo>
                    <a:pt x="160025" y="113520"/>
                    <a:pt x="172864" y="132512"/>
                    <a:pt x="172864" y="132512"/>
                  </a:cubicBezTo>
                  <a:cubicBezTo>
                    <a:pt x="172864" y="132512"/>
                    <a:pt x="175004" y="134622"/>
                    <a:pt x="175004" y="136732"/>
                  </a:cubicBezTo>
                  <a:cubicBezTo>
                    <a:pt x="175004" y="136732"/>
                    <a:pt x="175004" y="136732"/>
                    <a:pt x="230639" y="271782"/>
                  </a:cubicBezTo>
                  <a:cubicBezTo>
                    <a:pt x="234919" y="280223"/>
                    <a:pt x="230639" y="290774"/>
                    <a:pt x="222080" y="294994"/>
                  </a:cubicBezTo>
                  <a:cubicBezTo>
                    <a:pt x="219940" y="294994"/>
                    <a:pt x="217800" y="294994"/>
                    <a:pt x="215661" y="294994"/>
                  </a:cubicBezTo>
                  <a:cubicBezTo>
                    <a:pt x="209241" y="294994"/>
                    <a:pt x="202822" y="290774"/>
                    <a:pt x="200682" y="284443"/>
                  </a:cubicBezTo>
                  <a:cubicBezTo>
                    <a:pt x="200682" y="284443"/>
                    <a:pt x="200682" y="284443"/>
                    <a:pt x="166445" y="204257"/>
                  </a:cubicBezTo>
                  <a:cubicBezTo>
                    <a:pt x="166445" y="204257"/>
                    <a:pt x="166445" y="204257"/>
                    <a:pt x="209241" y="358299"/>
                  </a:cubicBezTo>
                  <a:cubicBezTo>
                    <a:pt x="209241" y="358299"/>
                    <a:pt x="192123" y="351968"/>
                    <a:pt x="166445" y="349858"/>
                  </a:cubicBezTo>
                  <a:cubicBezTo>
                    <a:pt x="166445" y="349858"/>
                    <a:pt x="166445" y="349858"/>
                    <a:pt x="172864" y="465917"/>
                  </a:cubicBezTo>
                  <a:cubicBezTo>
                    <a:pt x="175004" y="476467"/>
                    <a:pt x="166445" y="487018"/>
                    <a:pt x="155746" y="487018"/>
                  </a:cubicBezTo>
                  <a:cubicBezTo>
                    <a:pt x="153606" y="487018"/>
                    <a:pt x="153606" y="487018"/>
                    <a:pt x="153606" y="487018"/>
                  </a:cubicBezTo>
                  <a:cubicBezTo>
                    <a:pt x="142907" y="487018"/>
                    <a:pt x="134347" y="478578"/>
                    <a:pt x="134347" y="468027"/>
                  </a:cubicBezTo>
                  <a:cubicBezTo>
                    <a:pt x="134347" y="468027"/>
                    <a:pt x="134347" y="468027"/>
                    <a:pt x="125788" y="345638"/>
                  </a:cubicBezTo>
                  <a:cubicBezTo>
                    <a:pt x="123648" y="345638"/>
                    <a:pt x="119369" y="345638"/>
                    <a:pt x="117229" y="345638"/>
                  </a:cubicBezTo>
                  <a:cubicBezTo>
                    <a:pt x="112949" y="345638"/>
                    <a:pt x="110809" y="345638"/>
                    <a:pt x="106530" y="345638"/>
                  </a:cubicBezTo>
                  <a:cubicBezTo>
                    <a:pt x="106530" y="345638"/>
                    <a:pt x="106530" y="345638"/>
                    <a:pt x="100110" y="468027"/>
                  </a:cubicBezTo>
                  <a:cubicBezTo>
                    <a:pt x="97970" y="478578"/>
                    <a:pt x="89411" y="487018"/>
                    <a:pt x="78712" y="487018"/>
                  </a:cubicBezTo>
                  <a:cubicBezTo>
                    <a:pt x="68013" y="487018"/>
                    <a:pt x="59454" y="476467"/>
                    <a:pt x="59454" y="465917"/>
                  </a:cubicBezTo>
                  <a:cubicBezTo>
                    <a:pt x="59454" y="465917"/>
                    <a:pt x="59454" y="465917"/>
                    <a:pt x="68013" y="349858"/>
                  </a:cubicBezTo>
                  <a:cubicBezTo>
                    <a:pt x="42335" y="351968"/>
                    <a:pt x="23077" y="358299"/>
                    <a:pt x="23077" y="358299"/>
                  </a:cubicBezTo>
                  <a:cubicBezTo>
                    <a:pt x="23077" y="358299"/>
                    <a:pt x="23077" y="358299"/>
                    <a:pt x="68013" y="204257"/>
                  </a:cubicBezTo>
                  <a:cubicBezTo>
                    <a:pt x="68013" y="204257"/>
                    <a:pt x="68013" y="204257"/>
                    <a:pt x="33776" y="284443"/>
                  </a:cubicBezTo>
                  <a:cubicBezTo>
                    <a:pt x="31636" y="290774"/>
                    <a:pt x="25217" y="294994"/>
                    <a:pt x="16657" y="294994"/>
                  </a:cubicBezTo>
                  <a:cubicBezTo>
                    <a:pt x="14517" y="294994"/>
                    <a:pt x="12378" y="294994"/>
                    <a:pt x="10238" y="294994"/>
                  </a:cubicBezTo>
                  <a:cubicBezTo>
                    <a:pt x="1679" y="290774"/>
                    <a:pt x="-2601" y="280223"/>
                    <a:pt x="1679" y="271782"/>
                  </a:cubicBezTo>
                  <a:cubicBezTo>
                    <a:pt x="1679" y="271782"/>
                    <a:pt x="1679" y="271782"/>
                    <a:pt x="57314" y="136732"/>
                  </a:cubicBezTo>
                  <a:cubicBezTo>
                    <a:pt x="57314" y="134622"/>
                    <a:pt x="61594" y="132512"/>
                    <a:pt x="61594" y="132512"/>
                  </a:cubicBezTo>
                  <a:cubicBezTo>
                    <a:pt x="61594" y="132512"/>
                    <a:pt x="72293" y="113520"/>
                    <a:pt x="117229" y="113520"/>
                  </a:cubicBezTo>
                  <a:close/>
                  <a:moveTo>
                    <a:pt x="357211" y="103437"/>
                  </a:moveTo>
                  <a:cubicBezTo>
                    <a:pt x="399186" y="103437"/>
                    <a:pt x="412303" y="124171"/>
                    <a:pt x="412303" y="124171"/>
                  </a:cubicBezTo>
                  <a:cubicBezTo>
                    <a:pt x="414926" y="124171"/>
                    <a:pt x="414926" y="126763"/>
                    <a:pt x="417550" y="129355"/>
                  </a:cubicBezTo>
                  <a:cubicBezTo>
                    <a:pt x="417550" y="129355"/>
                    <a:pt x="417550" y="129355"/>
                    <a:pt x="472641" y="266718"/>
                  </a:cubicBezTo>
                  <a:cubicBezTo>
                    <a:pt x="477888" y="274494"/>
                    <a:pt x="472641" y="284861"/>
                    <a:pt x="464771" y="287452"/>
                  </a:cubicBezTo>
                  <a:cubicBezTo>
                    <a:pt x="462148" y="290044"/>
                    <a:pt x="459524" y="290044"/>
                    <a:pt x="456901" y="290044"/>
                  </a:cubicBezTo>
                  <a:cubicBezTo>
                    <a:pt x="449031" y="290044"/>
                    <a:pt x="443784" y="284861"/>
                    <a:pt x="441160" y="279677"/>
                  </a:cubicBezTo>
                  <a:cubicBezTo>
                    <a:pt x="441160" y="279677"/>
                    <a:pt x="441160" y="279677"/>
                    <a:pt x="409679" y="204516"/>
                  </a:cubicBezTo>
                  <a:cubicBezTo>
                    <a:pt x="409679" y="204516"/>
                    <a:pt x="409679" y="204516"/>
                    <a:pt x="407056" y="303003"/>
                  </a:cubicBezTo>
                  <a:cubicBezTo>
                    <a:pt x="407056" y="303003"/>
                    <a:pt x="407056" y="303003"/>
                    <a:pt x="417550" y="463692"/>
                  </a:cubicBezTo>
                  <a:cubicBezTo>
                    <a:pt x="417550" y="476651"/>
                    <a:pt x="407056" y="487018"/>
                    <a:pt x="396562" y="487018"/>
                  </a:cubicBezTo>
                  <a:cubicBezTo>
                    <a:pt x="393939" y="487018"/>
                    <a:pt x="393939" y="487018"/>
                    <a:pt x="393939" y="487018"/>
                  </a:cubicBezTo>
                  <a:cubicBezTo>
                    <a:pt x="383445" y="487018"/>
                    <a:pt x="372952" y="479243"/>
                    <a:pt x="370328" y="466284"/>
                  </a:cubicBezTo>
                  <a:cubicBezTo>
                    <a:pt x="370328" y="466284"/>
                    <a:pt x="370328" y="466284"/>
                    <a:pt x="362458" y="310778"/>
                  </a:cubicBezTo>
                  <a:cubicBezTo>
                    <a:pt x="362458" y="310778"/>
                    <a:pt x="362458" y="303003"/>
                    <a:pt x="357211" y="303003"/>
                  </a:cubicBezTo>
                  <a:cubicBezTo>
                    <a:pt x="349341" y="303003"/>
                    <a:pt x="349341" y="310778"/>
                    <a:pt x="349341" y="310778"/>
                  </a:cubicBezTo>
                  <a:cubicBezTo>
                    <a:pt x="349341" y="310778"/>
                    <a:pt x="349341" y="310778"/>
                    <a:pt x="341471" y="466284"/>
                  </a:cubicBezTo>
                  <a:cubicBezTo>
                    <a:pt x="341471" y="479243"/>
                    <a:pt x="330977" y="487018"/>
                    <a:pt x="317860" y="487018"/>
                  </a:cubicBezTo>
                  <a:cubicBezTo>
                    <a:pt x="304743" y="487018"/>
                    <a:pt x="294249" y="476651"/>
                    <a:pt x="296872" y="463692"/>
                  </a:cubicBezTo>
                  <a:cubicBezTo>
                    <a:pt x="296872" y="463692"/>
                    <a:pt x="296872" y="463692"/>
                    <a:pt x="307366" y="303003"/>
                  </a:cubicBezTo>
                  <a:cubicBezTo>
                    <a:pt x="307366" y="303003"/>
                    <a:pt x="307366" y="303003"/>
                    <a:pt x="302119" y="204516"/>
                  </a:cubicBezTo>
                  <a:cubicBezTo>
                    <a:pt x="302119" y="204516"/>
                    <a:pt x="302119" y="204516"/>
                    <a:pt x="270638" y="279677"/>
                  </a:cubicBezTo>
                  <a:cubicBezTo>
                    <a:pt x="268015" y="284861"/>
                    <a:pt x="262768" y="290044"/>
                    <a:pt x="254898" y="290044"/>
                  </a:cubicBezTo>
                  <a:cubicBezTo>
                    <a:pt x="252274" y="290044"/>
                    <a:pt x="252274" y="290044"/>
                    <a:pt x="249651" y="287452"/>
                  </a:cubicBezTo>
                  <a:cubicBezTo>
                    <a:pt x="239157" y="284861"/>
                    <a:pt x="236534" y="274494"/>
                    <a:pt x="239157" y="266718"/>
                  </a:cubicBezTo>
                  <a:cubicBezTo>
                    <a:pt x="239157" y="266718"/>
                    <a:pt x="239157" y="266718"/>
                    <a:pt x="296872" y="129355"/>
                  </a:cubicBezTo>
                  <a:cubicBezTo>
                    <a:pt x="296872" y="126763"/>
                    <a:pt x="296872" y="124171"/>
                    <a:pt x="299496" y="124171"/>
                  </a:cubicBezTo>
                  <a:cubicBezTo>
                    <a:pt x="299496" y="124171"/>
                    <a:pt x="312613" y="103437"/>
                    <a:pt x="357211" y="103437"/>
                  </a:cubicBezTo>
                  <a:close/>
                  <a:moveTo>
                    <a:pt x="116160" y="10212"/>
                  </a:moveTo>
                  <a:cubicBezTo>
                    <a:pt x="140299" y="10212"/>
                    <a:pt x="159868" y="28990"/>
                    <a:pt x="159868" y="52154"/>
                  </a:cubicBezTo>
                  <a:cubicBezTo>
                    <a:pt x="159868" y="75318"/>
                    <a:pt x="140299" y="94096"/>
                    <a:pt x="116160" y="94096"/>
                  </a:cubicBezTo>
                  <a:cubicBezTo>
                    <a:pt x="92021" y="94096"/>
                    <a:pt x="72452" y="75318"/>
                    <a:pt x="72452" y="52154"/>
                  </a:cubicBezTo>
                  <a:cubicBezTo>
                    <a:pt x="72452" y="28990"/>
                    <a:pt x="92021" y="10212"/>
                    <a:pt x="116160" y="10212"/>
                  </a:cubicBezTo>
                  <a:close/>
                  <a:moveTo>
                    <a:pt x="355595" y="0"/>
                  </a:moveTo>
                  <a:cubicBezTo>
                    <a:pt x="379696" y="0"/>
                    <a:pt x="399233" y="19055"/>
                    <a:pt x="399233" y="42561"/>
                  </a:cubicBezTo>
                  <a:cubicBezTo>
                    <a:pt x="399233" y="66067"/>
                    <a:pt x="379696" y="85122"/>
                    <a:pt x="355595" y="85122"/>
                  </a:cubicBezTo>
                  <a:cubicBezTo>
                    <a:pt x="331494" y="85122"/>
                    <a:pt x="311957" y="66067"/>
                    <a:pt x="311957" y="42561"/>
                  </a:cubicBezTo>
                  <a:cubicBezTo>
                    <a:pt x="311957" y="19055"/>
                    <a:pt x="331494" y="0"/>
                    <a:pt x="355595" y="0"/>
                  </a:cubicBezTo>
                  <a:close/>
                </a:path>
              </a:pathLst>
            </a:custGeom>
            <a:gradFill>
              <a:gsLst>
                <a:gs pos="0">
                  <a:srgbClr val="159857"/>
                </a:gs>
                <a:gs pos="100000">
                  <a:srgbClr val="155798"/>
                </a:gs>
              </a:gsLst>
              <a:lin ang="2700000" scaled="1"/>
            </a:gradFill>
            <a:ln>
              <a:noFill/>
            </a:ln>
          </p:spPr>
          <p:txBody>
            <a:bodyPr/>
            <a:lstStyle/>
            <a:p>
              <a:endParaRPr lang="zh-CN" altLang="en-US"/>
            </a:p>
          </p:txBody>
        </p:sp>
        <p:sp>
          <p:nvSpPr>
            <p:cNvPr id="65" name="MH_Text_3"/>
            <p:cNvSpPr txBox="1"/>
            <p:nvPr>
              <p:custDataLst>
                <p:tags r:id="rId3"/>
              </p:custDataLst>
            </p:nvPr>
          </p:nvSpPr>
          <p:spPr>
            <a:xfrm>
              <a:off x="5094853" y="4658233"/>
              <a:ext cx="1177051" cy="377705"/>
            </a:xfrm>
            <a:prstGeom prst="rect">
              <a:avLst/>
            </a:prstGeom>
            <a:noFill/>
          </p:spPr>
          <p:txBody>
            <a:bodyPr anchor="ctr" anchorCtr="0"/>
            <a:lstStyle/>
            <a:p>
              <a:pPr algn="ctr" eaLnBrk="1" hangingPunct="1">
                <a:defRPr/>
              </a:pPr>
              <a:r>
                <a:rPr lang="en-US" altLang="zh-CN" sz="1600">
                  <a:solidFill>
                    <a:schemeClr val="tx1">
                      <a:lumMod val="75000"/>
                      <a:lumOff val="25000"/>
                    </a:schemeClr>
                  </a:solidFill>
                </a:rPr>
                <a:t>65%</a:t>
              </a:r>
              <a:endParaRPr lang="zh-CN" altLang="en-US" sz="1600">
                <a:solidFill>
                  <a:schemeClr val="tx1">
                    <a:lumMod val="75000"/>
                    <a:lumOff val="25000"/>
                  </a:schemeClr>
                </a:solidFill>
              </a:endParaRPr>
            </a:p>
          </p:txBody>
        </p:sp>
        <p:sp>
          <p:nvSpPr>
            <p:cNvPr id="47" name="MH_Other_19"/>
            <p:cNvSpPr/>
            <p:nvPr>
              <p:custDataLst>
                <p:tags r:id="rId4"/>
              </p:custDataLst>
            </p:nvPr>
          </p:nvSpPr>
          <p:spPr>
            <a:xfrm>
              <a:off x="5560795" y="5081068"/>
              <a:ext cx="295177" cy="74404"/>
            </a:xfrm>
            <a:prstGeom prst="rect">
              <a:avLst/>
            </a:prstGeom>
            <a:gradFill flip="none" rotWithShape="0">
              <a:gsLst>
                <a:gs pos="100000">
                  <a:srgbClr val="155798"/>
                </a:gs>
                <a:gs pos="0">
                  <a:srgbClr val="15985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7" name="矩形 56"/>
            <p:cNvSpPr/>
            <p:nvPr/>
          </p:nvSpPr>
          <p:spPr>
            <a:xfrm>
              <a:off x="7946862" y="4849091"/>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9" name="矩形 58"/>
            <p:cNvSpPr/>
            <p:nvPr/>
          </p:nvSpPr>
          <p:spPr>
            <a:xfrm>
              <a:off x="2041784" y="4728773"/>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0" name="组合 59"/>
          <p:cNvGrpSpPr/>
          <p:nvPr/>
        </p:nvGrpSpPr>
        <p:grpSpPr>
          <a:xfrm>
            <a:off x="3653770" y="371026"/>
            <a:ext cx="4885992" cy="748649"/>
            <a:chOff x="5402407" y="1209156"/>
            <a:chExt cx="4885992" cy="748649"/>
          </a:xfrm>
        </p:grpSpPr>
        <p:sp>
          <p:nvSpPr>
            <p:cNvPr id="61" name="文本框 60"/>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62" name="文本框 61"/>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custDataLst>
      <p:tags r:id="rId1"/>
    </p:custDataLst>
    <p:extLst>
      <p:ext uri="{BB962C8B-B14F-4D97-AF65-F5344CB8AC3E}">
        <p14:creationId xmlns:p14="http://schemas.microsoft.com/office/powerpoint/2010/main" val="45534975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35"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25995" y="1451429"/>
            <a:ext cx="3918600" cy="2553482"/>
            <a:chOff x="2270304" y="2274035"/>
            <a:chExt cx="5241562" cy="3415565"/>
          </a:xfrm>
        </p:grpSpPr>
        <p:sp>
          <p:nvSpPr>
            <p:cNvPr id="3"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7" name="文本框 6"/>
          <p:cNvSpPr txBox="1"/>
          <p:nvPr/>
        </p:nvSpPr>
        <p:spPr>
          <a:xfrm>
            <a:off x="5660626" y="1905953"/>
            <a:ext cx="87075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smtClean="0">
                <a:ln>
                  <a:noFill/>
                </a:ln>
                <a:solidFill>
                  <a:prstClr val="white"/>
                </a:solidFill>
                <a:effectLst/>
                <a:uLnTx/>
                <a:uFillTx/>
                <a:latin typeface="Arial"/>
                <a:ea typeface="微软雅黑"/>
                <a:cs typeface="+mn-cs"/>
              </a:rPr>
              <a:t>03</a:t>
            </a:r>
            <a:endParaRPr kumimoji="0" lang="zh-CN" altLang="en-US" sz="4800" b="0" i="0" u="none" strike="noStrike" kern="1200" cap="none" spc="0" normalizeH="0" baseline="0" noProof="0" dirty="0" smtClean="0">
              <a:ln>
                <a:noFill/>
              </a:ln>
              <a:solidFill>
                <a:prstClr val="white"/>
              </a:solidFill>
              <a:effectLst/>
              <a:uLnTx/>
              <a:uFillTx/>
              <a:latin typeface="Arial"/>
              <a:ea typeface="微软雅黑"/>
              <a:cs typeface="+mn-cs"/>
            </a:endParaRPr>
          </a:p>
        </p:txBody>
      </p:sp>
      <p:sp>
        <p:nvSpPr>
          <p:cNvPr id="8" name="文本框 7"/>
          <p:cNvSpPr txBox="1"/>
          <p:nvPr/>
        </p:nvSpPr>
        <p:spPr>
          <a:xfrm>
            <a:off x="2552702" y="3650763"/>
            <a:ext cx="7086598"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9" name="文本框 8"/>
          <p:cNvSpPr txBox="1"/>
          <p:nvPr/>
        </p:nvSpPr>
        <p:spPr>
          <a:xfrm>
            <a:off x="2844800" y="4320181"/>
            <a:ext cx="6502400"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232631472"/>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nvSpPr>
        <p:spPr>
          <a:xfrm>
            <a:off x="2908300" y="2451100"/>
            <a:ext cx="10109200" cy="6654800"/>
          </a:xfrm>
          <a:custGeom>
            <a:avLst/>
            <a:gdLst>
              <a:gd name="connsiteX0" fmla="*/ 6400800 w 10109200"/>
              <a:gd name="connsiteY0" fmla="*/ 0 h 6654800"/>
              <a:gd name="connsiteX1" fmla="*/ 10109200 w 10109200"/>
              <a:gd name="connsiteY1" fmla="*/ 2159000 h 6654800"/>
              <a:gd name="connsiteX2" fmla="*/ 6718300 w 10109200"/>
              <a:gd name="connsiteY2" fmla="*/ 6654800 h 6654800"/>
              <a:gd name="connsiteX3" fmla="*/ 3314700 w 10109200"/>
              <a:gd name="connsiteY3" fmla="*/ 4927600 h 6654800"/>
              <a:gd name="connsiteX4" fmla="*/ 0 w 10109200"/>
              <a:gd name="connsiteY4" fmla="*/ 3035300 h 6654800"/>
              <a:gd name="connsiteX5" fmla="*/ 1054100 w 10109200"/>
              <a:gd name="connsiteY5" fmla="*/ 1892300 h 6654800"/>
              <a:gd name="connsiteX6" fmla="*/ 406400 w 10109200"/>
              <a:gd name="connsiteY6" fmla="*/ 1498600 h 6654800"/>
              <a:gd name="connsiteX7" fmla="*/ 762000 w 10109200"/>
              <a:gd name="connsiteY7" fmla="*/ 1270000 h 6654800"/>
              <a:gd name="connsiteX8" fmla="*/ 1727200 w 10109200"/>
              <a:gd name="connsiteY8" fmla="*/ 1193800 h 6654800"/>
              <a:gd name="connsiteX9" fmla="*/ 2501900 w 10109200"/>
              <a:gd name="connsiteY9" fmla="*/ 1600200 h 6654800"/>
              <a:gd name="connsiteX10" fmla="*/ 2590800 w 10109200"/>
              <a:gd name="connsiteY10" fmla="*/ 1485900 h 6654800"/>
              <a:gd name="connsiteX11" fmla="*/ 1943100 w 10109200"/>
              <a:gd name="connsiteY11" fmla="*/ 1104900 h 6654800"/>
              <a:gd name="connsiteX12" fmla="*/ 2540000 w 10109200"/>
              <a:gd name="connsiteY12" fmla="*/ 977900 h 6654800"/>
              <a:gd name="connsiteX13" fmla="*/ 3314700 w 10109200"/>
              <a:gd name="connsiteY13" fmla="*/ 812800 h 6654800"/>
              <a:gd name="connsiteX14" fmla="*/ 3898900 w 10109200"/>
              <a:gd name="connsiteY14" fmla="*/ 1143000 h 6654800"/>
              <a:gd name="connsiteX15" fmla="*/ 4165600 w 10109200"/>
              <a:gd name="connsiteY15" fmla="*/ 1143000 h 6654800"/>
              <a:gd name="connsiteX16" fmla="*/ 3467100 w 10109200"/>
              <a:gd name="connsiteY16" fmla="*/ 736600 h 6654800"/>
              <a:gd name="connsiteX17" fmla="*/ 4838700 w 10109200"/>
              <a:gd name="connsiteY17" fmla="*/ 419100 h 6654800"/>
              <a:gd name="connsiteX18" fmla="*/ 5486400 w 10109200"/>
              <a:gd name="connsiteY18" fmla="*/ 800100 h 6654800"/>
              <a:gd name="connsiteX19" fmla="*/ 5638800 w 10109200"/>
              <a:gd name="connsiteY19" fmla="*/ 723900 h 6654800"/>
              <a:gd name="connsiteX20" fmla="*/ 5016500 w 10109200"/>
              <a:gd name="connsiteY20" fmla="*/ 330200 h 6654800"/>
              <a:gd name="connsiteX21" fmla="*/ 6400800 w 10109200"/>
              <a:gd name="connsiteY21" fmla="*/ 0 h 665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09200" h="6654800">
                <a:moveTo>
                  <a:pt x="6400800" y="0"/>
                </a:moveTo>
                <a:lnTo>
                  <a:pt x="10109200" y="2159000"/>
                </a:lnTo>
                <a:lnTo>
                  <a:pt x="6718300" y="6654800"/>
                </a:lnTo>
                <a:lnTo>
                  <a:pt x="3314700" y="4927600"/>
                </a:lnTo>
                <a:lnTo>
                  <a:pt x="0" y="3035300"/>
                </a:lnTo>
                <a:lnTo>
                  <a:pt x="1054100" y="1892300"/>
                </a:lnTo>
                <a:lnTo>
                  <a:pt x="406400" y="1498600"/>
                </a:lnTo>
                <a:lnTo>
                  <a:pt x="762000" y="1270000"/>
                </a:lnTo>
                <a:lnTo>
                  <a:pt x="1727200" y="1193800"/>
                </a:lnTo>
                <a:lnTo>
                  <a:pt x="2501900" y="1600200"/>
                </a:lnTo>
                <a:lnTo>
                  <a:pt x="2590800" y="1485900"/>
                </a:lnTo>
                <a:lnTo>
                  <a:pt x="1943100" y="1104900"/>
                </a:lnTo>
                <a:lnTo>
                  <a:pt x="2540000" y="977900"/>
                </a:lnTo>
                <a:lnTo>
                  <a:pt x="3314700" y="812800"/>
                </a:lnTo>
                <a:lnTo>
                  <a:pt x="3898900" y="1143000"/>
                </a:lnTo>
                <a:lnTo>
                  <a:pt x="4165600" y="1143000"/>
                </a:lnTo>
                <a:lnTo>
                  <a:pt x="3467100" y="736600"/>
                </a:lnTo>
                <a:lnTo>
                  <a:pt x="4838700" y="419100"/>
                </a:lnTo>
                <a:lnTo>
                  <a:pt x="5486400" y="800100"/>
                </a:lnTo>
                <a:lnTo>
                  <a:pt x="5638800" y="723900"/>
                </a:lnTo>
                <a:lnTo>
                  <a:pt x="5016500" y="330200"/>
                </a:lnTo>
                <a:lnTo>
                  <a:pt x="6400800" y="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5" name="任意多边形 34"/>
          <p:cNvSpPr/>
          <p:nvPr/>
        </p:nvSpPr>
        <p:spPr>
          <a:xfrm flipH="1">
            <a:off x="7441183" y="2431171"/>
            <a:ext cx="1940869" cy="1940073"/>
          </a:xfrm>
          <a:custGeom>
            <a:avLst/>
            <a:gdLst>
              <a:gd name="connsiteX0" fmla="*/ 202220 w 1940869"/>
              <a:gd name="connsiteY0" fmla="*/ 0 h 1940073"/>
              <a:gd name="connsiteX1" fmla="*/ 202052 w 1940869"/>
              <a:gd name="connsiteY1" fmla="*/ 33 h 1940073"/>
              <a:gd name="connsiteX2" fmla="*/ 201424 w 1940869"/>
              <a:gd name="connsiteY2" fmla="*/ 33 h 1940073"/>
              <a:gd name="connsiteX3" fmla="*/ 160830 w 1940869"/>
              <a:gd name="connsiteY3" fmla="*/ 4125 h 1940073"/>
              <a:gd name="connsiteX4" fmla="*/ 126910 w 1940869"/>
              <a:gd name="connsiteY4" fmla="*/ 14655 h 1940073"/>
              <a:gd name="connsiteX5" fmla="*/ 126424 w 1940869"/>
              <a:gd name="connsiteY5" fmla="*/ 14749 h 1940073"/>
              <a:gd name="connsiteX6" fmla="*/ 126265 w 1940869"/>
              <a:gd name="connsiteY6" fmla="*/ 14855 h 1940073"/>
              <a:gd name="connsiteX7" fmla="*/ 123021 w 1940869"/>
              <a:gd name="connsiteY7" fmla="*/ 15862 h 1940073"/>
              <a:gd name="connsiteX8" fmla="*/ 73300 w 1940869"/>
              <a:gd name="connsiteY8" fmla="*/ 46029 h 1940073"/>
              <a:gd name="connsiteX9" fmla="*/ 65425 w 1940869"/>
              <a:gd name="connsiteY9" fmla="*/ 54695 h 1940073"/>
              <a:gd name="connsiteX10" fmla="*/ 58996 w 1940869"/>
              <a:gd name="connsiteY10" fmla="*/ 59030 h 1940073"/>
              <a:gd name="connsiteX11" fmla="*/ 51834 w 1940869"/>
              <a:gd name="connsiteY11" fmla="*/ 69653 h 1940073"/>
              <a:gd name="connsiteX12" fmla="*/ 34400 w 1940869"/>
              <a:gd name="connsiteY12" fmla="*/ 88839 h 1940073"/>
              <a:gd name="connsiteX13" fmla="*/ 23225 w 1940869"/>
              <a:gd name="connsiteY13" fmla="*/ 112087 h 1940073"/>
              <a:gd name="connsiteX14" fmla="*/ 15830 w 1940869"/>
              <a:gd name="connsiteY14" fmla="*/ 123055 h 1940073"/>
              <a:gd name="connsiteX15" fmla="*/ 11962 w 1940869"/>
              <a:gd name="connsiteY15" fmla="*/ 135514 h 1940073"/>
              <a:gd name="connsiteX16" fmla="*/ 9056 w 1940869"/>
              <a:gd name="connsiteY16" fmla="*/ 141560 h 1940073"/>
              <a:gd name="connsiteX17" fmla="*/ 8078 w 1940869"/>
              <a:gd name="connsiteY17" fmla="*/ 148027 h 1940073"/>
              <a:gd name="connsiteX18" fmla="*/ 4093 w 1940869"/>
              <a:gd name="connsiteY18" fmla="*/ 160864 h 1940073"/>
              <a:gd name="connsiteX19" fmla="*/ 3 w 1940869"/>
              <a:gd name="connsiteY19" fmla="*/ 201437 h 1940073"/>
              <a:gd name="connsiteX20" fmla="*/ 0 w 1940869"/>
              <a:gd name="connsiteY20" fmla="*/ 201457 h 1940073"/>
              <a:gd name="connsiteX21" fmla="*/ 1 w 1940869"/>
              <a:gd name="connsiteY21" fmla="*/ 201467 h 1940073"/>
              <a:gd name="connsiteX22" fmla="*/ 1 w 1940869"/>
              <a:gd name="connsiteY22" fmla="*/ 1352451 h 1940073"/>
              <a:gd name="connsiteX23" fmla="*/ 201425 w 1940869"/>
              <a:gd name="connsiteY23" fmla="*/ 1553875 h 1940073"/>
              <a:gd name="connsiteX24" fmla="*/ 402849 w 1940869"/>
              <a:gd name="connsiteY24" fmla="*/ 1352451 h 1940073"/>
              <a:gd name="connsiteX25" fmla="*/ 402849 w 1940869"/>
              <a:gd name="connsiteY25" fmla="*/ 686910 h 1940073"/>
              <a:gd name="connsiteX26" fmla="*/ 1597017 w 1940869"/>
              <a:gd name="connsiteY26" fmla="*/ 1881078 h 1940073"/>
              <a:gd name="connsiteX27" fmla="*/ 1881874 w 1940869"/>
              <a:gd name="connsiteY27" fmla="*/ 1881078 h 1940073"/>
              <a:gd name="connsiteX28" fmla="*/ 1881874 w 1940869"/>
              <a:gd name="connsiteY28" fmla="*/ 1596222 h 1940073"/>
              <a:gd name="connsiteX29" fmla="*/ 688533 w 1940869"/>
              <a:gd name="connsiteY29" fmla="*/ 402881 h 1940073"/>
              <a:gd name="connsiteX30" fmla="*/ 1352417 w 1940869"/>
              <a:gd name="connsiteY30" fmla="*/ 402881 h 1940073"/>
              <a:gd name="connsiteX31" fmla="*/ 1553841 w 1940869"/>
              <a:gd name="connsiteY31" fmla="*/ 201457 h 1940073"/>
              <a:gd name="connsiteX32" fmla="*/ 1352417 w 1940869"/>
              <a:gd name="connsiteY32" fmla="*/ 33 h 1940073"/>
              <a:gd name="connsiteX33" fmla="*/ 202387 w 1940869"/>
              <a:gd name="connsiteY33" fmla="*/ 33 h 194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0869" h="1940073">
                <a:moveTo>
                  <a:pt x="202220" y="0"/>
                </a:moveTo>
                <a:lnTo>
                  <a:pt x="202052" y="33"/>
                </a:lnTo>
                <a:lnTo>
                  <a:pt x="201424" y="33"/>
                </a:lnTo>
                <a:cubicBezTo>
                  <a:pt x="187519" y="33"/>
                  <a:pt x="173942" y="1442"/>
                  <a:pt x="160830" y="4125"/>
                </a:cubicBezTo>
                <a:lnTo>
                  <a:pt x="126910" y="14655"/>
                </a:lnTo>
                <a:lnTo>
                  <a:pt x="126424" y="14749"/>
                </a:lnTo>
                <a:lnTo>
                  <a:pt x="126265" y="14855"/>
                </a:lnTo>
                <a:lnTo>
                  <a:pt x="123021" y="15862"/>
                </a:lnTo>
                <a:cubicBezTo>
                  <a:pt x="104947" y="23507"/>
                  <a:pt x="88222" y="33714"/>
                  <a:pt x="73300" y="46029"/>
                </a:cubicBezTo>
                <a:lnTo>
                  <a:pt x="65425" y="54695"/>
                </a:lnTo>
                <a:lnTo>
                  <a:pt x="58996" y="59030"/>
                </a:lnTo>
                <a:lnTo>
                  <a:pt x="51834" y="69653"/>
                </a:lnTo>
                <a:lnTo>
                  <a:pt x="34400" y="88839"/>
                </a:lnTo>
                <a:lnTo>
                  <a:pt x="23225" y="112087"/>
                </a:lnTo>
                <a:lnTo>
                  <a:pt x="15830" y="123055"/>
                </a:lnTo>
                <a:lnTo>
                  <a:pt x="11962" y="135514"/>
                </a:lnTo>
                <a:lnTo>
                  <a:pt x="9056" y="141560"/>
                </a:lnTo>
                <a:lnTo>
                  <a:pt x="8078" y="148027"/>
                </a:lnTo>
                <a:lnTo>
                  <a:pt x="4093" y="160864"/>
                </a:lnTo>
                <a:lnTo>
                  <a:pt x="3" y="201437"/>
                </a:lnTo>
                <a:lnTo>
                  <a:pt x="0" y="201457"/>
                </a:lnTo>
                <a:lnTo>
                  <a:pt x="1" y="201467"/>
                </a:lnTo>
                <a:lnTo>
                  <a:pt x="1" y="1352451"/>
                </a:lnTo>
                <a:cubicBezTo>
                  <a:pt x="1" y="1463694"/>
                  <a:pt x="90181" y="1553875"/>
                  <a:pt x="201425" y="1553875"/>
                </a:cubicBezTo>
                <a:cubicBezTo>
                  <a:pt x="312667" y="1553875"/>
                  <a:pt x="402849" y="1463694"/>
                  <a:pt x="402849" y="1352451"/>
                </a:cubicBezTo>
                <a:lnTo>
                  <a:pt x="402849" y="686910"/>
                </a:lnTo>
                <a:lnTo>
                  <a:pt x="1597017" y="1881078"/>
                </a:lnTo>
                <a:cubicBezTo>
                  <a:pt x="1675678" y="1959739"/>
                  <a:pt x="1803213" y="1959739"/>
                  <a:pt x="1881874" y="1881078"/>
                </a:cubicBezTo>
                <a:cubicBezTo>
                  <a:pt x="1960534" y="1802418"/>
                  <a:pt x="1960534" y="1674882"/>
                  <a:pt x="1881874" y="1596222"/>
                </a:cubicBezTo>
                <a:lnTo>
                  <a:pt x="688533" y="402881"/>
                </a:lnTo>
                <a:lnTo>
                  <a:pt x="1352417" y="402881"/>
                </a:lnTo>
                <a:cubicBezTo>
                  <a:pt x="1463660" y="402881"/>
                  <a:pt x="1553841" y="312700"/>
                  <a:pt x="1553841" y="201457"/>
                </a:cubicBezTo>
                <a:cubicBezTo>
                  <a:pt x="1553841" y="90214"/>
                  <a:pt x="1463660" y="33"/>
                  <a:pt x="1352417" y="33"/>
                </a:cubicBezTo>
                <a:lnTo>
                  <a:pt x="202387" y="33"/>
                </a:lnTo>
                <a:close/>
              </a:path>
            </a:pathLst>
          </a:cu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34" name="任意多边形 33"/>
          <p:cNvSpPr/>
          <p:nvPr/>
        </p:nvSpPr>
        <p:spPr>
          <a:xfrm flipH="1">
            <a:off x="5895890" y="2821199"/>
            <a:ext cx="1940869" cy="1940073"/>
          </a:xfrm>
          <a:custGeom>
            <a:avLst/>
            <a:gdLst>
              <a:gd name="connsiteX0" fmla="*/ 202220 w 1940869"/>
              <a:gd name="connsiteY0" fmla="*/ 0 h 1940073"/>
              <a:gd name="connsiteX1" fmla="*/ 202053 w 1940869"/>
              <a:gd name="connsiteY1" fmla="*/ 33 h 1940073"/>
              <a:gd name="connsiteX2" fmla="*/ 201424 w 1940869"/>
              <a:gd name="connsiteY2" fmla="*/ 33 h 1940073"/>
              <a:gd name="connsiteX3" fmla="*/ 160830 w 1940869"/>
              <a:gd name="connsiteY3" fmla="*/ 4125 h 1940073"/>
              <a:gd name="connsiteX4" fmla="*/ 126910 w 1940869"/>
              <a:gd name="connsiteY4" fmla="*/ 14655 h 1940073"/>
              <a:gd name="connsiteX5" fmla="*/ 126424 w 1940869"/>
              <a:gd name="connsiteY5" fmla="*/ 14749 h 1940073"/>
              <a:gd name="connsiteX6" fmla="*/ 126264 w 1940869"/>
              <a:gd name="connsiteY6" fmla="*/ 14855 h 1940073"/>
              <a:gd name="connsiteX7" fmla="*/ 123021 w 1940869"/>
              <a:gd name="connsiteY7" fmla="*/ 15862 h 1940073"/>
              <a:gd name="connsiteX8" fmla="*/ 73300 w 1940869"/>
              <a:gd name="connsiteY8" fmla="*/ 46029 h 1940073"/>
              <a:gd name="connsiteX9" fmla="*/ 65426 w 1940869"/>
              <a:gd name="connsiteY9" fmla="*/ 54695 h 1940073"/>
              <a:gd name="connsiteX10" fmla="*/ 58997 w 1940869"/>
              <a:gd name="connsiteY10" fmla="*/ 59030 h 1940073"/>
              <a:gd name="connsiteX11" fmla="*/ 51834 w 1940869"/>
              <a:gd name="connsiteY11" fmla="*/ 69653 h 1940073"/>
              <a:gd name="connsiteX12" fmla="*/ 34400 w 1940869"/>
              <a:gd name="connsiteY12" fmla="*/ 88839 h 1940073"/>
              <a:gd name="connsiteX13" fmla="*/ 23225 w 1940869"/>
              <a:gd name="connsiteY13" fmla="*/ 112085 h 1940073"/>
              <a:gd name="connsiteX14" fmla="*/ 15830 w 1940869"/>
              <a:gd name="connsiteY14" fmla="*/ 123055 h 1940073"/>
              <a:gd name="connsiteX15" fmla="*/ 11961 w 1940869"/>
              <a:gd name="connsiteY15" fmla="*/ 135516 h 1940073"/>
              <a:gd name="connsiteX16" fmla="*/ 9056 w 1940869"/>
              <a:gd name="connsiteY16" fmla="*/ 141560 h 1940073"/>
              <a:gd name="connsiteX17" fmla="*/ 8079 w 1940869"/>
              <a:gd name="connsiteY17" fmla="*/ 148024 h 1940073"/>
              <a:gd name="connsiteX18" fmla="*/ 4093 w 1940869"/>
              <a:gd name="connsiteY18" fmla="*/ 160864 h 1940073"/>
              <a:gd name="connsiteX19" fmla="*/ 2 w 1940869"/>
              <a:gd name="connsiteY19" fmla="*/ 201446 h 1940073"/>
              <a:gd name="connsiteX20" fmla="*/ 0 w 1940869"/>
              <a:gd name="connsiteY20" fmla="*/ 201457 h 1940073"/>
              <a:gd name="connsiteX21" fmla="*/ 1 w 1940869"/>
              <a:gd name="connsiteY21" fmla="*/ 201462 h 1940073"/>
              <a:gd name="connsiteX22" fmla="*/ 1 w 1940869"/>
              <a:gd name="connsiteY22" fmla="*/ 1352451 h 1940073"/>
              <a:gd name="connsiteX23" fmla="*/ 201425 w 1940869"/>
              <a:gd name="connsiteY23" fmla="*/ 1553875 h 1940073"/>
              <a:gd name="connsiteX24" fmla="*/ 402849 w 1940869"/>
              <a:gd name="connsiteY24" fmla="*/ 1352451 h 1940073"/>
              <a:gd name="connsiteX25" fmla="*/ 402849 w 1940869"/>
              <a:gd name="connsiteY25" fmla="*/ 686909 h 1940073"/>
              <a:gd name="connsiteX26" fmla="*/ 1597017 w 1940869"/>
              <a:gd name="connsiteY26" fmla="*/ 1881078 h 1940073"/>
              <a:gd name="connsiteX27" fmla="*/ 1881874 w 1940869"/>
              <a:gd name="connsiteY27" fmla="*/ 1881078 h 1940073"/>
              <a:gd name="connsiteX28" fmla="*/ 1881874 w 1940869"/>
              <a:gd name="connsiteY28" fmla="*/ 1596222 h 1940073"/>
              <a:gd name="connsiteX29" fmla="*/ 688533 w 1940869"/>
              <a:gd name="connsiteY29" fmla="*/ 402881 h 1940073"/>
              <a:gd name="connsiteX30" fmla="*/ 1352417 w 1940869"/>
              <a:gd name="connsiteY30" fmla="*/ 402881 h 1940073"/>
              <a:gd name="connsiteX31" fmla="*/ 1553841 w 1940869"/>
              <a:gd name="connsiteY31" fmla="*/ 201457 h 1940073"/>
              <a:gd name="connsiteX32" fmla="*/ 1352417 w 1940869"/>
              <a:gd name="connsiteY32" fmla="*/ 33 h 1940073"/>
              <a:gd name="connsiteX33" fmla="*/ 202387 w 1940869"/>
              <a:gd name="connsiteY33" fmla="*/ 33 h 194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0869" h="1940073">
                <a:moveTo>
                  <a:pt x="202220" y="0"/>
                </a:moveTo>
                <a:lnTo>
                  <a:pt x="202053" y="33"/>
                </a:lnTo>
                <a:lnTo>
                  <a:pt x="201424" y="33"/>
                </a:lnTo>
                <a:cubicBezTo>
                  <a:pt x="187519" y="33"/>
                  <a:pt x="173943" y="1442"/>
                  <a:pt x="160830" y="4125"/>
                </a:cubicBezTo>
                <a:lnTo>
                  <a:pt x="126910" y="14655"/>
                </a:lnTo>
                <a:lnTo>
                  <a:pt x="126424" y="14749"/>
                </a:lnTo>
                <a:lnTo>
                  <a:pt x="126264" y="14855"/>
                </a:lnTo>
                <a:lnTo>
                  <a:pt x="123021" y="15862"/>
                </a:lnTo>
                <a:cubicBezTo>
                  <a:pt x="104948" y="23507"/>
                  <a:pt x="88222" y="33714"/>
                  <a:pt x="73300" y="46029"/>
                </a:cubicBezTo>
                <a:lnTo>
                  <a:pt x="65426" y="54695"/>
                </a:lnTo>
                <a:lnTo>
                  <a:pt x="58997" y="59030"/>
                </a:lnTo>
                <a:lnTo>
                  <a:pt x="51834" y="69653"/>
                </a:lnTo>
                <a:lnTo>
                  <a:pt x="34400" y="88839"/>
                </a:lnTo>
                <a:lnTo>
                  <a:pt x="23225" y="112085"/>
                </a:lnTo>
                <a:lnTo>
                  <a:pt x="15830" y="123055"/>
                </a:lnTo>
                <a:lnTo>
                  <a:pt x="11961" y="135516"/>
                </a:lnTo>
                <a:lnTo>
                  <a:pt x="9056" y="141560"/>
                </a:lnTo>
                <a:lnTo>
                  <a:pt x="8079" y="148024"/>
                </a:lnTo>
                <a:lnTo>
                  <a:pt x="4093" y="160864"/>
                </a:lnTo>
                <a:lnTo>
                  <a:pt x="2" y="201446"/>
                </a:lnTo>
                <a:lnTo>
                  <a:pt x="0" y="201457"/>
                </a:lnTo>
                <a:lnTo>
                  <a:pt x="1" y="201462"/>
                </a:lnTo>
                <a:lnTo>
                  <a:pt x="1" y="1352451"/>
                </a:lnTo>
                <a:cubicBezTo>
                  <a:pt x="1" y="1463694"/>
                  <a:pt x="90182" y="1553875"/>
                  <a:pt x="201425" y="1553875"/>
                </a:cubicBezTo>
                <a:cubicBezTo>
                  <a:pt x="312668" y="1553875"/>
                  <a:pt x="402849" y="1463694"/>
                  <a:pt x="402849" y="1352451"/>
                </a:cubicBezTo>
                <a:lnTo>
                  <a:pt x="402849" y="686909"/>
                </a:lnTo>
                <a:lnTo>
                  <a:pt x="1597017" y="1881078"/>
                </a:lnTo>
                <a:cubicBezTo>
                  <a:pt x="1675678" y="1959739"/>
                  <a:pt x="1803213" y="1959739"/>
                  <a:pt x="1881874" y="1881078"/>
                </a:cubicBezTo>
                <a:cubicBezTo>
                  <a:pt x="1960534" y="1802418"/>
                  <a:pt x="1960534" y="1674882"/>
                  <a:pt x="1881874" y="1596222"/>
                </a:cubicBezTo>
                <a:lnTo>
                  <a:pt x="688533" y="402881"/>
                </a:lnTo>
                <a:lnTo>
                  <a:pt x="1352417" y="402881"/>
                </a:lnTo>
                <a:cubicBezTo>
                  <a:pt x="1463660" y="402881"/>
                  <a:pt x="1553841" y="312700"/>
                  <a:pt x="1553841" y="201457"/>
                </a:cubicBezTo>
                <a:cubicBezTo>
                  <a:pt x="1553841" y="90214"/>
                  <a:pt x="1463660" y="33"/>
                  <a:pt x="1352417" y="33"/>
                </a:cubicBezTo>
                <a:lnTo>
                  <a:pt x="202387" y="33"/>
                </a:lnTo>
                <a:close/>
              </a:path>
            </a:pathLst>
          </a:cu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3" name="任意多边形 32"/>
          <p:cNvSpPr/>
          <p:nvPr/>
        </p:nvSpPr>
        <p:spPr>
          <a:xfrm flipH="1">
            <a:off x="4358347" y="3204774"/>
            <a:ext cx="1940869" cy="1940073"/>
          </a:xfrm>
          <a:custGeom>
            <a:avLst/>
            <a:gdLst>
              <a:gd name="connsiteX0" fmla="*/ 202220 w 1940869"/>
              <a:gd name="connsiteY0" fmla="*/ 0 h 1940073"/>
              <a:gd name="connsiteX1" fmla="*/ 202053 w 1940869"/>
              <a:gd name="connsiteY1" fmla="*/ 33 h 1940073"/>
              <a:gd name="connsiteX2" fmla="*/ 201424 w 1940869"/>
              <a:gd name="connsiteY2" fmla="*/ 33 h 1940073"/>
              <a:gd name="connsiteX3" fmla="*/ 160830 w 1940869"/>
              <a:gd name="connsiteY3" fmla="*/ 4125 h 1940073"/>
              <a:gd name="connsiteX4" fmla="*/ 126910 w 1940869"/>
              <a:gd name="connsiteY4" fmla="*/ 14655 h 1940073"/>
              <a:gd name="connsiteX5" fmla="*/ 126424 w 1940869"/>
              <a:gd name="connsiteY5" fmla="*/ 14749 h 1940073"/>
              <a:gd name="connsiteX6" fmla="*/ 126264 w 1940869"/>
              <a:gd name="connsiteY6" fmla="*/ 14855 h 1940073"/>
              <a:gd name="connsiteX7" fmla="*/ 123021 w 1940869"/>
              <a:gd name="connsiteY7" fmla="*/ 15862 h 1940073"/>
              <a:gd name="connsiteX8" fmla="*/ 73300 w 1940869"/>
              <a:gd name="connsiteY8" fmla="*/ 46029 h 1940073"/>
              <a:gd name="connsiteX9" fmla="*/ 65426 w 1940869"/>
              <a:gd name="connsiteY9" fmla="*/ 54695 h 1940073"/>
              <a:gd name="connsiteX10" fmla="*/ 58997 w 1940869"/>
              <a:gd name="connsiteY10" fmla="*/ 59030 h 1940073"/>
              <a:gd name="connsiteX11" fmla="*/ 51834 w 1940869"/>
              <a:gd name="connsiteY11" fmla="*/ 69653 h 1940073"/>
              <a:gd name="connsiteX12" fmla="*/ 34401 w 1940869"/>
              <a:gd name="connsiteY12" fmla="*/ 88839 h 1940073"/>
              <a:gd name="connsiteX13" fmla="*/ 23226 w 1940869"/>
              <a:gd name="connsiteY13" fmla="*/ 112085 h 1940073"/>
              <a:gd name="connsiteX14" fmla="*/ 15830 w 1940869"/>
              <a:gd name="connsiteY14" fmla="*/ 123055 h 1940073"/>
              <a:gd name="connsiteX15" fmla="*/ 11961 w 1940869"/>
              <a:gd name="connsiteY15" fmla="*/ 135516 h 1940073"/>
              <a:gd name="connsiteX16" fmla="*/ 9056 w 1940869"/>
              <a:gd name="connsiteY16" fmla="*/ 141560 h 1940073"/>
              <a:gd name="connsiteX17" fmla="*/ 8079 w 1940869"/>
              <a:gd name="connsiteY17" fmla="*/ 148024 h 1940073"/>
              <a:gd name="connsiteX18" fmla="*/ 4093 w 1940869"/>
              <a:gd name="connsiteY18" fmla="*/ 160864 h 1940073"/>
              <a:gd name="connsiteX19" fmla="*/ 2 w 1940869"/>
              <a:gd name="connsiteY19" fmla="*/ 201446 h 1940073"/>
              <a:gd name="connsiteX20" fmla="*/ 0 w 1940869"/>
              <a:gd name="connsiteY20" fmla="*/ 201457 h 1940073"/>
              <a:gd name="connsiteX21" fmla="*/ 1 w 1940869"/>
              <a:gd name="connsiteY21" fmla="*/ 201462 h 1940073"/>
              <a:gd name="connsiteX22" fmla="*/ 1 w 1940869"/>
              <a:gd name="connsiteY22" fmla="*/ 1352451 h 1940073"/>
              <a:gd name="connsiteX23" fmla="*/ 201425 w 1940869"/>
              <a:gd name="connsiteY23" fmla="*/ 1553875 h 1940073"/>
              <a:gd name="connsiteX24" fmla="*/ 402849 w 1940869"/>
              <a:gd name="connsiteY24" fmla="*/ 1352451 h 1940073"/>
              <a:gd name="connsiteX25" fmla="*/ 402849 w 1940869"/>
              <a:gd name="connsiteY25" fmla="*/ 686909 h 1940073"/>
              <a:gd name="connsiteX26" fmla="*/ 1597017 w 1940869"/>
              <a:gd name="connsiteY26" fmla="*/ 1881078 h 1940073"/>
              <a:gd name="connsiteX27" fmla="*/ 1881874 w 1940869"/>
              <a:gd name="connsiteY27" fmla="*/ 1881078 h 1940073"/>
              <a:gd name="connsiteX28" fmla="*/ 1881874 w 1940869"/>
              <a:gd name="connsiteY28" fmla="*/ 1596222 h 1940073"/>
              <a:gd name="connsiteX29" fmla="*/ 688533 w 1940869"/>
              <a:gd name="connsiteY29" fmla="*/ 402881 h 1940073"/>
              <a:gd name="connsiteX30" fmla="*/ 1352417 w 1940869"/>
              <a:gd name="connsiteY30" fmla="*/ 402881 h 1940073"/>
              <a:gd name="connsiteX31" fmla="*/ 1553841 w 1940869"/>
              <a:gd name="connsiteY31" fmla="*/ 201457 h 1940073"/>
              <a:gd name="connsiteX32" fmla="*/ 1352417 w 1940869"/>
              <a:gd name="connsiteY32" fmla="*/ 33 h 1940073"/>
              <a:gd name="connsiteX33" fmla="*/ 202387 w 1940869"/>
              <a:gd name="connsiteY33" fmla="*/ 33 h 194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0869" h="1940073">
                <a:moveTo>
                  <a:pt x="202220" y="0"/>
                </a:moveTo>
                <a:lnTo>
                  <a:pt x="202053" y="33"/>
                </a:lnTo>
                <a:lnTo>
                  <a:pt x="201424" y="33"/>
                </a:lnTo>
                <a:cubicBezTo>
                  <a:pt x="187519" y="33"/>
                  <a:pt x="173943" y="1442"/>
                  <a:pt x="160830" y="4125"/>
                </a:cubicBezTo>
                <a:lnTo>
                  <a:pt x="126910" y="14655"/>
                </a:lnTo>
                <a:lnTo>
                  <a:pt x="126424" y="14749"/>
                </a:lnTo>
                <a:lnTo>
                  <a:pt x="126264" y="14855"/>
                </a:lnTo>
                <a:lnTo>
                  <a:pt x="123021" y="15862"/>
                </a:lnTo>
                <a:cubicBezTo>
                  <a:pt x="104948" y="23507"/>
                  <a:pt x="88222" y="33714"/>
                  <a:pt x="73300" y="46029"/>
                </a:cubicBezTo>
                <a:lnTo>
                  <a:pt x="65426" y="54695"/>
                </a:lnTo>
                <a:lnTo>
                  <a:pt x="58997" y="59030"/>
                </a:lnTo>
                <a:lnTo>
                  <a:pt x="51834" y="69653"/>
                </a:lnTo>
                <a:lnTo>
                  <a:pt x="34401" y="88839"/>
                </a:lnTo>
                <a:lnTo>
                  <a:pt x="23226" y="112085"/>
                </a:lnTo>
                <a:lnTo>
                  <a:pt x="15830" y="123055"/>
                </a:lnTo>
                <a:lnTo>
                  <a:pt x="11961" y="135516"/>
                </a:lnTo>
                <a:lnTo>
                  <a:pt x="9056" y="141560"/>
                </a:lnTo>
                <a:lnTo>
                  <a:pt x="8079" y="148024"/>
                </a:lnTo>
                <a:lnTo>
                  <a:pt x="4093" y="160864"/>
                </a:lnTo>
                <a:lnTo>
                  <a:pt x="2" y="201446"/>
                </a:lnTo>
                <a:lnTo>
                  <a:pt x="0" y="201457"/>
                </a:lnTo>
                <a:lnTo>
                  <a:pt x="1" y="201462"/>
                </a:lnTo>
                <a:lnTo>
                  <a:pt x="1" y="1352451"/>
                </a:lnTo>
                <a:cubicBezTo>
                  <a:pt x="1" y="1463694"/>
                  <a:pt x="90182" y="1553875"/>
                  <a:pt x="201425" y="1553875"/>
                </a:cubicBezTo>
                <a:cubicBezTo>
                  <a:pt x="312668" y="1553875"/>
                  <a:pt x="402849" y="1463694"/>
                  <a:pt x="402849" y="1352451"/>
                </a:cubicBezTo>
                <a:lnTo>
                  <a:pt x="402849" y="686909"/>
                </a:lnTo>
                <a:lnTo>
                  <a:pt x="1597017" y="1881078"/>
                </a:lnTo>
                <a:cubicBezTo>
                  <a:pt x="1675678" y="1959739"/>
                  <a:pt x="1803213" y="1959739"/>
                  <a:pt x="1881874" y="1881078"/>
                </a:cubicBezTo>
                <a:cubicBezTo>
                  <a:pt x="1960534" y="1802418"/>
                  <a:pt x="1960534" y="1674882"/>
                  <a:pt x="1881874" y="1596222"/>
                </a:cubicBezTo>
                <a:lnTo>
                  <a:pt x="688533" y="402881"/>
                </a:lnTo>
                <a:lnTo>
                  <a:pt x="1352417" y="402881"/>
                </a:lnTo>
                <a:cubicBezTo>
                  <a:pt x="1463660" y="402881"/>
                  <a:pt x="1553841" y="312700"/>
                  <a:pt x="1553841" y="201457"/>
                </a:cubicBezTo>
                <a:cubicBezTo>
                  <a:pt x="1553841" y="90214"/>
                  <a:pt x="1463660" y="33"/>
                  <a:pt x="1352417" y="33"/>
                </a:cubicBezTo>
                <a:lnTo>
                  <a:pt x="202387" y="33"/>
                </a:lnTo>
                <a:close/>
              </a:path>
            </a:pathLst>
          </a:cu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32" name="任意多边形 31"/>
          <p:cNvSpPr/>
          <p:nvPr/>
        </p:nvSpPr>
        <p:spPr>
          <a:xfrm flipH="1">
            <a:off x="2820269" y="3593648"/>
            <a:ext cx="1940869" cy="1940073"/>
          </a:xfrm>
          <a:custGeom>
            <a:avLst/>
            <a:gdLst>
              <a:gd name="connsiteX0" fmla="*/ 202220 w 1940869"/>
              <a:gd name="connsiteY0" fmla="*/ 0 h 1940073"/>
              <a:gd name="connsiteX1" fmla="*/ 202053 w 1940869"/>
              <a:gd name="connsiteY1" fmla="*/ 33 h 1940073"/>
              <a:gd name="connsiteX2" fmla="*/ 201424 w 1940869"/>
              <a:gd name="connsiteY2" fmla="*/ 33 h 1940073"/>
              <a:gd name="connsiteX3" fmla="*/ 160830 w 1940869"/>
              <a:gd name="connsiteY3" fmla="*/ 4125 h 1940073"/>
              <a:gd name="connsiteX4" fmla="*/ 126910 w 1940869"/>
              <a:gd name="connsiteY4" fmla="*/ 14655 h 1940073"/>
              <a:gd name="connsiteX5" fmla="*/ 126424 w 1940869"/>
              <a:gd name="connsiteY5" fmla="*/ 14749 h 1940073"/>
              <a:gd name="connsiteX6" fmla="*/ 126264 w 1940869"/>
              <a:gd name="connsiteY6" fmla="*/ 14855 h 1940073"/>
              <a:gd name="connsiteX7" fmla="*/ 123021 w 1940869"/>
              <a:gd name="connsiteY7" fmla="*/ 15862 h 1940073"/>
              <a:gd name="connsiteX8" fmla="*/ 73300 w 1940869"/>
              <a:gd name="connsiteY8" fmla="*/ 46029 h 1940073"/>
              <a:gd name="connsiteX9" fmla="*/ 65426 w 1940869"/>
              <a:gd name="connsiteY9" fmla="*/ 54695 h 1940073"/>
              <a:gd name="connsiteX10" fmla="*/ 58997 w 1940869"/>
              <a:gd name="connsiteY10" fmla="*/ 59030 h 1940073"/>
              <a:gd name="connsiteX11" fmla="*/ 51834 w 1940869"/>
              <a:gd name="connsiteY11" fmla="*/ 69653 h 1940073"/>
              <a:gd name="connsiteX12" fmla="*/ 34400 w 1940869"/>
              <a:gd name="connsiteY12" fmla="*/ 88839 h 1940073"/>
              <a:gd name="connsiteX13" fmla="*/ 23225 w 1940869"/>
              <a:gd name="connsiteY13" fmla="*/ 112085 h 1940073"/>
              <a:gd name="connsiteX14" fmla="*/ 15830 w 1940869"/>
              <a:gd name="connsiteY14" fmla="*/ 123055 h 1940073"/>
              <a:gd name="connsiteX15" fmla="*/ 11961 w 1940869"/>
              <a:gd name="connsiteY15" fmla="*/ 135516 h 1940073"/>
              <a:gd name="connsiteX16" fmla="*/ 9056 w 1940869"/>
              <a:gd name="connsiteY16" fmla="*/ 141560 h 1940073"/>
              <a:gd name="connsiteX17" fmla="*/ 8079 w 1940869"/>
              <a:gd name="connsiteY17" fmla="*/ 148024 h 1940073"/>
              <a:gd name="connsiteX18" fmla="*/ 4093 w 1940869"/>
              <a:gd name="connsiteY18" fmla="*/ 160864 h 1940073"/>
              <a:gd name="connsiteX19" fmla="*/ 2 w 1940869"/>
              <a:gd name="connsiteY19" fmla="*/ 201446 h 1940073"/>
              <a:gd name="connsiteX20" fmla="*/ 0 w 1940869"/>
              <a:gd name="connsiteY20" fmla="*/ 201457 h 1940073"/>
              <a:gd name="connsiteX21" fmla="*/ 1 w 1940869"/>
              <a:gd name="connsiteY21" fmla="*/ 201462 h 1940073"/>
              <a:gd name="connsiteX22" fmla="*/ 1 w 1940869"/>
              <a:gd name="connsiteY22" fmla="*/ 1352451 h 1940073"/>
              <a:gd name="connsiteX23" fmla="*/ 201425 w 1940869"/>
              <a:gd name="connsiteY23" fmla="*/ 1553875 h 1940073"/>
              <a:gd name="connsiteX24" fmla="*/ 402849 w 1940869"/>
              <a:gd name="connsiteY24" fmla="*/ 1352451 h 1940073"/>
              <a:gd name="connsiteX25" fmla="*/ 402849 w 1940869"/>
              <a:gd name="connsiteY25" fmla="*/ 686910 h 1940073"/>
              <a:gd name="connsiteX26" fmla="*/ 1597017 w 1940869"/>
              <a:gd name="connsiteY26" fmla="*/ 1881078 h 1940073"/>
              <a:gd name="connsiteX27" fmla="*/ 1881874 w 1940869"/>
              <a:gd name="connsiteY27" fmla="*/ 1881078 h 1940073"/>
              <a:gd name="connsiteX28" fmla="*/ 1881874 w 1940869"/>
              <a:gd name="connsiteY28" fmla="*/ 1596222 h 1940073"/>
              <a:gd name="connsiteX29" fmla="*/ 688533 w 1940869"/>
              <a:gd name="connsiteY29" fmla="*/ 402881 h 1940073"/>
              <a:gd name="connsiteX30" fmla="*/ 1352417 w 1940869"/>
              <a:gd name="connsiteY30" fmla="*/ 402881 h 1940073"/>
              <a:gd name="connsiteX31" fmla="*/ 1553841 w 1940869"/>
              <a:gd name="connsiteY31" fmla="*/ 201457 h 1940073"/>
              <a:gd name="connsiteX32" fmla="*/ 1352417 w 1940869"/>
              <a:gd name="connsiteY32" fmla="*/ 33 h 1940073"/>
              <a:gd name="connsiteX33" fmla="*/ 202387 w 1940869"/>
              <a:gd name="connsiteY33" fmla="*/ 33 h 194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0869" h="1940073">
                <a:moveTo>
                  <a:pt x="202220" y="0"/>
                </a:moveTo>
                <a:lnTo>
                  <a:pt x="202053" y="33"/>
                </a:lnTo>
                <a:lnTo>
                  <a:pt x="201424" y="33"/>
                </a:lnTo>
                <a:cubicBezTo>
                  <a:pt x="187519" y="33"/>
                  <a:pt x="173943" y="1442"/>
                  <a:pt x="160830" y="4125"/>
                </a:cubicBezTo>
                <a:lnTo>
                  <a:pt x="126910" y="14655"/>
                </a:lnTo>
                <a:lnTo>
                  <a:pt x="126424" y="14749"/>
                </a:lnTo>
                <a:lnTo>
                  <a:pt x="126264" y="14855"/>
                </a:lnTo>
                <a:lnTo>
                  <a:pt x="123021" y="15862"/>
                </a:lnTo>
                <a:cubicBezTo>
                  <a:pt x="104948" y="23507"/>
                  <a:pt x="88222" y="33714"/>
                  <a:pt x="73300" y="46029"/>
                </a:cubicBezTo>
                <a:lnTo>
                  <a:pt x="65426" y="54695"/>
                </a:lnTo>
                <a:lnTo>
                  <a:pt x="58997" y="59030"/>
                </a:lnTo>
                <a:lnTo>
                  <a:pt x="51834" y="69653"/>
                </a:lnTo>
                <a:lnTo>
                  <a:pt x="34400" y="88839"/>
                </a:lnTo>
                <a:lnTo>
                  <a:pt x="23225" y="112085"/>
                </a:lnTo>
                <a:lnTo>
                  <a:pt x="15830" y="123055"/>
                </a:lnTo>
                <a:lnTo>
                  <a:pt x="11961" y="135516"/>
                </a:lnTo>
                <a:lnTo>
                  <a:pt x="9056" y="141560"/>
                </a:lnTo>
                <a:lnTo>
                  <a:pt x="8079" y="148024"/>
                </a:lnTo>
                <a:lnTo>
                  <a:pt x="4093" y="160864"/>
                </a:lnTo>
                <a:lnTo>
                  <a:pt x="2" y="201446"/>
                </a:lnTo>
                <a:lnTo>
                  <a:pt x="0" y="201457"/>
                </a:lnTo>
                <a:lnTo>
                  <a:pt x="1" y="201462"/>
                </a:lnTo>
                <a:lnTo>
                  <a:pt x="1" y="1352451"/>
                </a:lnTo>
                <a:cubicBezTo>
                  <a:pt x="1" y="1463694"/>
                  <a:pt x="90182" y="1553875"/>
                  <a:pt x="201425" y="1553875"/>
                </a:cubicBezTo>
                <a:cubicBezTo>
                  <a:pt x="312668" y="1553875"/>
                  <a:pt x="402849" y="1463694"/>
                  <a:pt x="402849" y="1352451"/>
                </a:cubicBezTo>
                <a:lnTo>
                  <a:pt x="402849" y="686910"/>
                </a:lnTo>
                <a:lnTo>
                  <a:pt x="1597017" y="1881078"/>
                </a:lnTo>
                <a:cubicBezTo>
                  <a:pt x="1675678" y="1959739"/>
                  <a:pt x="1803213" y="1959739"/>
                  <a:pt x="1881874" y="1881078"/>
                </a:cubicBezTo>
                <a:cubicBezTo>
                  <a:pt x="1960534" y="1802418"/>
                  <a:pt x="1960534" y="1674882"/>
                  <a:pt x="1881874" y="1596222"/>
                </a:cubicBezTo>
                <a:lnTo>
                  <a:pt x="688533" y="402881"/>
                </a:lnTo>
                <a:lnTo>
                  <a:pt x="1352417" y="402881"/>
                </a:lnTo>
                <a:cubicBezTo>
                  <a:pt x="1463660" y="402881"/>
                  <a:pt x="1553841" y="312700"/>
                  <a:pt x="1553841" y="201457"/>
                </a:cubicBezTo>
                <a:cubicBezTo>
                  <a:pt x="1553841" y="90214"/>
                  <a:pt x="1463660" y="33"/>
                  <a:pt x="1352417" y="33"/>
                </a:cubicBezTo>
                <a:lnTo>
                  <a:pt x="202387" y="33"/>
                </a:lnTo>
                <a:close/>
              </a:path>
            </a:pathLst>
          </a:cu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nvGrpSpPr>
          <p:cNvPr id="49" name="组合 48"/>
          <p:cNvGrpSpPr/>
          <p:nvPr/>
        </p:nvGrpSpPr>
        <p:grpSpPr>
          <a:xfrm>
            <a:off x="1038275" y="2604967"/>
            <a:ext cx="3563987" cy="834815"/>
            <a:chOff x="874713" y="3325188"/>
            <a:chExt cx="3563987" cy="834815"/>
          </a:xfrm>
        </p:grpSpPr>
        <p:sp>
          <p:nvSpPr>
            <p:cNvPr id="50" name="矩形 49"/>
            <p:cNvSpPr/>
            <p:nvPr/>
          </p:nvSpPr>
          <p:spPr>
            <a:xfrm>
              <a:off x="874713" y="3624472"/>
              <a:ext cx="35639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1" name="矩形 5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2" name="组合 51"/>
          <p:cNvGrpSpPr/>
          <p:nvPr/>
        </p:nvGrpSpPr>
        <p:grpSpPr>
          <a:xfrm>
            <a:off x="3921399" y="1623735"/>
            <a:ext cx="3563987" cy="834815"/>
            <a:chOff x="874713" y="3325188"/>
            <a:chExt cx="3563987" cy="834815"/>
          </a:xfrm>
        </p:grpSpPr>
        <p:sp>
          <p:nvSpPr>
            <p:cNvPr id="53" name="矩形 52"/>
            <p:cNvSpPr/>
            <p:nvPr/>
          </p:nvSpPr>
          <p:spPr>
            <a:xfrm>
              <a:off x="874713" y="3624472"/>
              <a:ext cx="35639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4" name="矩形 5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3302337" y="5361092"/>
            <a:ext cx="3563987" cy="834815"/>
            <a:chOff x="874713" y="3325188"/>
            <a:chExt cx="3563987" cy="834815"/>
          </a:xfrm>
        </p:grpSpPr>
        <p:sp>
          <p:nvSpPr>
            <p:cNvPr id="56" name="矩形 55"/>
            <p:cNvSpPr/>
            <p:nvPr/>
          </p:nvSpPr>
          <p:spPr>
            <a:xfrm>
              <a:off x="874713" y="3624472"/>
              <a:ext cx="35639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7" name="矩形 5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8" name="组合 57"/>
          <p:cNvGrpSpPr/>
          <p:nvPr/>
        </p:nvGrpSpPr>
        <p:grpSpPr>
          <a:xfrm>
            <a:off x="7749263" y="4386157"/>
            <a:ext cx="3563987" cy="834815"/>
            <a:chOff x="874713" y="3325188"/>
            <a:chExt cx="3563987" cy="834815"/>
          </a:xfrm>
        </p:grpSpPr>
        <p:sp>
          <p:nvSpPr>
            <p:cNvPr id="59" name="矩形 58"/>
            <p:cNvSpPr/>
            <p:nvPr/>
          </p:nvSpPr>
          <p:spPr>
            <a:xfrm>
              <a:off x="874713" y="3624472"/>
              <a:ext cx="35639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60" name="矩形 5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1" name="组合 60"/>
          <p:cNvGrpSpPr/>
          <p:nvPr/>
        </p:nvGrpSpPr>
        <p:grpSpPr>
          <a:xfrm>
            <a:off x="3653770" y="371026"/>
            <a:ext cx="4885992" cy="748649"/>
            <a:chOff x="5402407" y="1209156"/>
            <a:chExt cx="4885992" cy="748649"/>
          </a:xfrm>
        </p:grpSpPr>
        <p:sp>
          <p:nvSpPr>
            <p:cNvPr id="62" name="文本框 61"/>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63" name="文本框 62"/>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51357917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0-#ppt_w/2"/>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par>
                          <p:cTn id="25" fill="hold">
                            <p:stCondLst>
                              <p:cond delay="1000"/>
                            </p:stCondLst>
                            <p:childTnLst>
                              <p:par>
                                <p:cTn id="26" presetID="1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p:tgtEl>
                                          <p:spTgt spid="55"/>
                                        </p:tgtEl>
                                        <p:attrNameLst>
                                          <p:attrName>ppt_x</p:attrName>
                                        </p:attrNameLst>
                                      </p:cBhvr>
                                      <p:tavLst>
                                        <p:tav tm="0">
                                          <p:val>
                                            <p:strVal val="#ppt_x-#ppt_w*1.125000"/>
                                          </p:val>
                                        </p:tav>
                                        <p:tav tm="100000">
                                          <p:val>
                                            <p:strVal val="#ppt_x"/>
                                          </p:val>
                                        </p:tav>
                                      </p:tavLst>
                                    </p:anim>
                                    <p:animEffect transition="in" filter="wipe(right)">
                                      <p:cBhvr>
                                        <p:cTn id="29" dur="500"/>
                                        <p:tgtEl>
                                          <p:spTgt spid="55"/>
                                        </p:tgtEl>
                                      </p:cBhvr>
                                    </p:animEffect>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right)">
                                      <p:cBhvr>
                                        <p:cTn id="34" dur="500"/>
                                        <p:tgtEl>
                                          <p:spTgt spid="49"/>
                                        </p:tgtEl>
                                      </p:cBhvr>
                                    </p:animEffect>
                                  </p:childTnLst>
                                </p:cTn>
                              </p:par>
                            </p:childTnLst>
                          </p:cTn>
                        </p:par>
                        <p:par>
                          <p:cTn id="35" fill="hold">
                            <p:stCondLst>
                              <p:cond delay="2000"/>
                            </p:stCondLst>
                            <p:childTnLst>
                              <p:par>
                                <p:cTn id="36" presetID="1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p:tgtEl>
                                          <p:spTgt spid="58"/>
                                        </p:tgtEl>
                                        <p:attrNameLst>
                                          <p:attrName>ppt_x</p:attrName>
                                        </p:attrNameLst>
                                      </p:cBhvr>
                                      <p:tavLst>
                                        <p:tav tm="0">
                                          <p:val>
                                            <p:strVal val="#ppt_x-#ppt_w*1.125000"/>
                                          </p:val>
                                        </p:tav>
                                        <p:tav tm="100000">
                                          <p:val>
                                            <p:strVal val="#ppt_x"/>
                                          </p:val>
                                        </p:tav>
                                      </p:tavLst>
                                    </p:anim>
                                    <p:animEffect transition="in" filter="wipe(right)">
                                      <p:cBhvr>
                                        <p:cTn id="39" dur="500"/>
                                        <p:tgtEl>
                                          <p:spTgt spid="58"/>
                                        </p:tgtEl>
                                      </p:cBhvr>
                                    </p:animEffect>
                                  </p:childTnLst>
                                </p:cTn>
                              </p:par>
                            </p:childTnLst>
                          </p:cTn>
                        </p:par>
                        <p:par>
                          <p:cTn id="40" fill="hold">
                            <p:stCondLst>
                              <p:cond delay="2500"/>
                            </p:stCondLst>
                            <p:childTnLst>
                              <p:par>
                                <p:cTn id="41" presetID="12" presetClass="entr" presetSubtype="8"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p:tgtEl>
                                          <p:spTgt spid="52"/>
                                        </p:tgtEl>
                                        <p:attrNameLst>
                                          <p:attrName>ppt_x</p:attrName>
                                        </p:attrNameLst>
                                      </p:cBhvr>
                                      <p:tavLst>
                                        <p:tav tm="0">
                                          <p:val>
                                            <p:strVal val="#ppt_x-#ppt_w*1.125000"/>
                                          </p:val>
                                        </p:tav>
                                        <p:tav tm="100000">
                                          <p:val>
                                            <p:strVal val="#ppt_x"/>
                                          </p:val>
                                        </p:tav>
                                      </p:tavLst>
                                    </p:anim>
                                    <p:animEffect transition="in" filter="wipe(right)">
                                      <p:cBhvr>
                                        <p:cTn id="4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35" grpId="0" animBg="1"/>
      <p:bldP spid="34" grpId="0" animBg="1"/>
      <p:bldP spid="33"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1800000">
            <a:off x="6846757" y="2758026"/>
            <a:ext cx="2388825" cy="1518646"/>
          </a:xfrm>
          <a:custGeom>
            <a:avLst/>
            <a:gdLst>
              <a:gd name="connsiteX0" fmla="*/ 0 w 2894381"/>
              <a:gd name="connsiteY0" fmla="*/ 0 h 1510201"/>
              <a:gd name="connsiteX1" fmla="*/ 2894381 w 2894381"/>
              <a:gd name="connsiteY1" fmla="*/ 0 h 1510201"/>
              <a:gd name="connsiteX2" fmla="*/ 2894381 w 2894381"/>
              <a:gd name="connsiteY2" fmla="*/ 1510201 h 1510201"/>
              <a:gd name="connsiteX3" fmla="*/ 0 w 2894381"/>
              <a:gd name="connsiteY3" fmla="*/ 1510201 h 1510201"/>
              <a:gd name="connsiteX4" fmla="*/ 0 w 2894381"/>
              <a:gd name="connsiteY4" fmla="*/ 0 h 1510201"/>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0 w 2894381"/>
              <a:gd name="connsiteY4" fmla="*/ 1518646 h 1518646"/>
              <a:gd name="connsiteX5" fmla="*/ 0 w 2894381"/>
              <a:gd name="connsiteY5" fmla="*/ 8445 h 1518646"/>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505556 w 2894381"/>
              <a:gd name="connsiteY4" fmla="*/ 1514079 h 1518646"/>
              <a:gd name="connsiteX5" fmla="*/ 0 w 2894381"/>
              <a:gd name="connsiteY5" fmla="*/ 1518646 h 1518646"/>
              <a:gd name="connsiteX6" fmla="*/ 0 w 2894381"/>
              <a:gd name="connsiteY6" fmla="*/ 8445 h 1518646"/>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505556 w 2894381"/>
              <a:gd name="connsiteY4" fmla="*/ 1514079 h 1518646"/>
              <a:gd name="connsiteX5" fmla="*/ 0 w 2894381"/>
              <a:gd name="connsiteY5" fmla="*/ 8445 h 1518646"/>
              <a:gd name="connsiteX0" fmla="*/ 0 w 2388825"/>
              <a:gd name="connsiteY0" fmla="*/ 1514079 h 1518646"/>
              <a:gd name="connsiteX1" fmla="*/ 199301 w 2388825"/>
              <a:gd name="connsiteY1" fmla="*/ 0 h 1518646"/>
              <a:gd name="connsiteX2" fmla="*/ 2388825 w 2388825"/>
              <a:gd name="connsiteY2" fmla="*/ 8445 h 1518646"/>
              <a:gd name="connsiteX3" fmla="*/ 2388825 w 2388825"/>
              <a:gd name="connsiteY3" fmla="*/ 1518646 h 1518646"/>
              <a:gd name="connsiteX4" fmla="*/ 0 w 2388825"/>
              <a:gd name="connsiteY4" fmla="*/ 1514079 h 151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825" h="1518646">
                <a:moveTo>
                  <a:pt x="0" y="1514079"/>
                </a:moveTo>
                <a:lnTo>
                  <a:pt x="199301" y="0"/>
                </a:lnTo>
                <a:lnTo>
                  <a:pt x="2388825" y="8445"/>
                </a:lnTo>
                <a:lnTo>
                  <a:pt x="2388825" y="1518646"/>
                </a:lnTo>
                <a:lnTo>
                  <a:pt x="0" y="1514079"/>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8" name="矩形 17"/>
          <p:cNvSpPr/>
          <p:nvPr/>
        </p:nvSpPr>
        <p:spPr>
          <a:xfrm rot="1800000">
            <a:off x="5038591" y="3069850"/>
            <a:ext cx="2894381" cy="129519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9" name="矩形 18"/>
          <p:cNvSpPr/>
          <p:nvPr/>
        </p:nvSpPr>
        <p:spPr>
          <a:xfrm rot="1800000">
            <a:off x="6675141" y="4600652"/>
            <a:ext cx="2894381" cy="129519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0" name="矩形 16"/>
          <p:cNvSpPr/>
          <p:nvPr/>
        </p:nvSpPr>
        <p:spPr>
          <a:xfrm rot="1800000">
            <a:off x="4845850" y="4384370"/>
            <a:ext cx="2388825" cy="1518646"/>
          </a:xfrm>
          <a:custGeom>
            <a:avLst/>
            <a:gdLst>
              <a:gd name="connsiteX0" fmla="*/ 0 w 2894381"/>
              <a:gd name="connsiteY0" fmla="*/ 0 h 1510201"/>
              <a:gd name="connsiteX1" fmla="*/ 2894381 w 2894381"/>
              <a:gd name="connsiteY1" fmla="*/ 0 h 1510201"/>
              <a:gd name="connsiteX2" fmla="*/ 2894381 w 2894381"/>
              <a:gd name="connsiteY2" fmla="*/ 1510201 h 1510201"/>
              <a:gd name="connsiteX3" fmla="*/ 0 w 2894381"/>
              <a:gd name="connsiteY3" fmla="*/ 1510201 h 1510201"/>
              <a:gd name="connsiteX4" fmla="*/ 0 w 2894381"/>
              <a:gd name="connsiteY4" fmla="*/ 0 h 1510201"/>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0 w 2894381"/>
              <a:gd name="connsiteY4" fmla="*/ 1518646 h 1518646"/>
              <a:gd name="connsiteX5" fmla="*/ 0 w 2894381"/>
              <a:gd name="connsiteY5" fmla="*/ 8445 h 1518646"/>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505556 w 2894381"/>
              <a:gd name="connsiteY4" fmla="*/ 1514079 h 1518646"/>
              <a:gd name="connsiteX5" fmla="*/ 0 w 2894381"/>
              <a:gd name="connsiteY5" fmla="*/ 1518646 h 1518646"/>
              <a:gd name="connsiteX6" fmla="*/ 0 w 2894381"/>
              <a:gd name="connsiteY6" fmla="*/ 8445 h 1518646"/>
              <a:gd name="connsiteX0" fmla="*/ 0 w 2894381"/>
              <a:gd name="connsiteY0" fmla="*/ 8445 h 1518646"/>
              <a:gd name="connsiteX1" fmla="*/ 704857 w 2894381"/>
              <a:gd name="connsiteY1" fmla="*/ 0 h 1518646"/>
              <a:gd name="connsiteX2" fmla="*/ 2894381 w 2894381"/>
              <a:gd name="connsiteY2" fmla="*/ 8445 h 1518646"/>
              <a:gd name="connsiteX3" fmla="*/ 2894381 w 2894381"/>
              <a:gd name="connsiteY3" fmla="*/ 1518646 h 1518646"/>
              <a:gd name="connsiteX4" fmla="*/ 505556 w 2894381"/>
              <a:gd name="connsiteY4" fmla="*/ 1514079 h 1518646"/>
              <a:gd name="connsiteX5" fmla="*/ 0 w 2894381"/>
              <a:gd name="connsiteY5" fmla="*/ 8445 h 1518646"/>
              <a:gd name="connsiteX0" fmla="*/ 0 w 2388825"/>
              <a:gd name="connsiteY0" fmla="*/ 1514079 h 1518646"/>
              <a:gd name="connsiteX1" fmla="*/ 199301 w 2388825"/>
              <a:gd name="connsiteY1" fmla="*/ 0 h 1518646"/>
              <a:gd name="connsiteX2" fmla="*/ 2388825 w 2388825"/>
              <a:gd name="connsiteY2" fmla="*/ 8445 h 1518646"/>
              <a:gd name="connsiteX3" fmla="*/ 2388825 w 2388825"/>
              <a:gd name="connsiteY3" fmla="*/ 1518646 h 1518646"/>
              <a:gd name="connsiteX4" fmla="*/ 0 w 2388825"/>
              <a:gd name="connsiteY4" fmla="*/ 1514079 h 151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825" h="1518646">
                <a:moveTo>
                  <a:pt x="0" y="1514079"/>
                </a:moveTo>
                <a:lnTo>
                  <a:pt x="199301" y="0"/>
                </a:lnTo>
                <a:lnTo>
                  <a:pt x="2388825" y="8445"/>
                </a:lnTo>
                <a:lnTo>
                  <a:pt x="2388825" y="1518646"/>
                </a:lnTo>
                <a:lnTo>
                  <a:pt x="0" y="1514079"/>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3" name="624f0c3d-cf90-42c4-b532-436e966a8aaa"/>
          <p:cNvGrpSpPr>
            <a:grpSpLocks noChangeAspect="1"/>
          </p:cNvGrpSpPr>
          <p:nvPr/>
        </p:nvGrpSpPr>
        <p:grpSpPr>
          <a:xfrm>
            <a:off x="4618421" y="2362357"/>
            <a:ext cx="2957672" cy="2854011"/>
            <a:chOff x="4593021" y="2013390"/>
            <a:chExt cx="2957672" cy="2854011"/>
          </a:xfrm>
        </p:grpSpPr>
        <p:sp>
          <p:nvSpPr>
            <p:cNvPr id="4" name="泪滴形 3"/>
            <p:cNvSpPr/>
            <p:nvPr/>
          </p:nvSpPr>
          <p:spPr>
            <a:xfrm>
              <a:off x="6247433" y="2013390"/>
              <a:ext cx="1303260" cy="1303260"/>
            </a:xfrm>
            <a:prstGeom prst="teardrop">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5" name="泪滴形 4"/>
            <p:cNvSpPr/>
            <p:nvPr/>
          </p:nvSpPr>
          <p:spPr>
            <a:xfrm rot="16200000">
              <a:off x="4593021" y="2013390"/>
              <a:ext cx="1303260" cy="1303260"/>
            </a:xfrm>
            <a:prstGeom prst="teardrop">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6" name="泪滴形 5"/>
            <p:cNvSpPr/>
            <p:nvPr/>
          </p:nvSpPr>
          <p:spPr>
            <a:xfrm rot="10800000">
              <a:off x="4593021" y="3564141"/>
              <a:ext cx="1303260" cy="1303260"/>
            </a:xfrm>
            <a:prstGeom prst="teardrop">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7" name="任意多边形: 形状 46"/>
            <p:cNvSpPr/>
            <p:nvPr/>
          </p:nvSpPr>
          <p:spPr>
            <a:xfrm>
              <a:off x="5078063" y="2517535"/>
              <a:ext cx="353327" cy="30956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任意多边形: 形状 47"/>
            <p:cNvSpPr/>
            <p:nvPr/>
          </p:nvSpPr>
          <p:spPr>
            <a:xfrm>
              <a:off x="6751895" y="2490890"/>
              <a:ext cx="353330" cy="34826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任意多边形: 形状 48"/>
            <p:cNvSpPr/>
            <p:nvPr/>
          </p:nvSpPr>
          <p:spPr>
            <a:xfrm>
              <a:off x="5101515" y="4040350"/>
              <a:ext cx="286273" cy="350841"/>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泪滴形 10"/>
            <p:cNvSpPr/>
            <p:nvPr/>
          </p:nvSpPr>
          <p:spPr>
            <a:xfrm rot="5400000">
              <a:off x="6237360" y="3548905"/>
              <a:ext cx="1303260" cy="1303260"/>
            </a:xfrm>
            <a:prstGeom prst="teardrop">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12" name="任意多边形: 形状 51"/>
            <p:cNvSpPr/>
            <p:nvPr/>
          </p:nvSpPr>
          <p:spPr>
            <a:xfrm>
              <a:off x="6751898" y="4082547"/>
              <a:ext cx="353327" cy="30956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21" name="组合 20"/>
          <p:cNvGrpSpPr/>
          <p:nvPr/>
        </p:nvGrpSpPr>
        <p:grpSpPr>
          <a:xfrm>
            <a:off x="1113174" y="2179172"/>
            <a:ext cx="3103149" cy="834815"/>
            <a:chOff x="874713" y="3325188"/>
            <a:chExt cx="3103149" cy="834815"/>
          </a:xfrm>
        </p:grpSpPr>
        <p:sp>
          <p:nvSpPr>
            <p:cNvPr id="22" name="矩形 21"/>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3" name="矩形 2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4" name="组合 23"/>
          <p:cNvGrpSpPr/>
          <p:nvPr/>
        </p:nvGrpSpPr>
        <p:grpSpPr>
          <a:xfrm>
            <a:off x="1113174" y="4239994"/>
            <a:ext cx="3103149" cy="834815"/>
            <a:chOff x="874713" y="3325188"/>
            <a:chExt cx="3103149" cy="834815"/>
          </a:xfrm>
        </p:grpSpPr>
        <p:sp>
          <p:nvSpPr>
            <p:cNvPr id="25" name="矩形 24"/>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6" name="矩形 2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7" name="组合 26"/>
          <p:cNvGrpSpPr/>
          <p:nvPr/>
        </p:nvGrpSpPr>
        <p:grpSpPr>
          <a:xfrm>
            <a:off x="8126383" y="2179172"/>
            <a:ext cx="3103149" cy="834815"/>
            <a:chOff x="874713" y="3325188"/>
            <a:chExt cx="3103149" cy="834815"/>
          </a:xfrm>
        </p:grpSpPr>
        <p:sp>
          <p:nvSpPr>
            <p:cNvPr id="28" name="矩形 27"/>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9" name="矩形 2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8126383" y="4239994"/>
            <a:ext cx="3103149" cy="834815"/>
            <a:chOff x="874713" y="3325188"/>
            <a:chExt cx="3103149" cy="834815"/>
          </a:xfrm>
        </p:grpSpPr>
        <p:sp>
          <p:nvSpPr>
            <p:cNvPr id="31" name="矩形 30"/>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2" name="矩形 3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3" name="组合 32"/>
          <p:cNvGrpSpPr/>
          <p:nvPr/>
        </p:nvGrpSpPr>
        <p:grpSpPr>
          <a:xfrm>
            <a:off x="3653770" y="371026"/>
            <a:ext cx="4885992" cy="748649"/>
            <a:chOff x="5402407" y="1209156"/>
            <a:chExt cx="4885992" cy="748649"/>
          </a:xfrm>
        </p:grpSpPr>
        <p:sp>
          <p:nvSpPr>
            <p:cNvPr id="34" name="文本框 33"/>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35" name="文本框 34"/>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26682827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1000"/>
                            </p:stCondLst>
                            <p:childTnLst>
                              <p:par>
                                <p:cTn id="24" presetID="12" presetClass="entr" presetSubtype="8"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ppt_x</p:attrName>
                                        </p:attrNameLst>
                                      </p:cBhvr>
                                      <p:tavLst>
                                        <p:tav tm="0">
                                          <p:val>
                                            <p:strVal val="#ppt_x-#ppt_w*1.125000"/>
                                          </p:val>
                                        </p:tav>
                                        <p:tav tm="100000">
                                          <p:val>
                                            <p:strVal val="#ppt_x"/>
                                          </p:val>
                                        </p:tav>
                                      </p:tavLst>
                                    </p:anim>
                                    <p:animEffect transition="in" filter="wipe(right)">
                                      <p:cBhvr>
                                        <p:cTn id="27" dur="500"/>
                                        <p:tgtEl>
                                          <p:spTgt spid="21"/>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right)">
                                      <p:cBhvr>
                                        <p:cTn id="32" dur="500"/>
                                        <p:tgtEl>
                                          <p:spTgt spid="24"/>
                                        </p:tgtEl>
                                      </p:cBhvr>
                                    </p:animEffect>
                                  </p:childTnLst>
                                </p:cTn>
                              </p:par>
                            </p:childTnLst>
                          </p:cTn>
                        </p:par>
                        <p:par>
                          <p:cTn id="33" fill="hold">
                            <p:stCondLst>
                              <p:cond delay="2000"/>
                            </p:stCondLst>
                            <p:childTnLst>
                              <p:par>
                                <p:cTn id="34" presetID="12" presetClass="entr" presetSubtype="8"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ppt_x</p:attrName>
                                        </p:attrNameLst>
                                      </p:cBhvr>
                                      <p:tavLst>
                                        <p:tav tm="0">
                                          <p:val>
                                            <p:strVal val="#ppt_x-#ppt_w*1.125000"/>
                                          </p:val>
                                        </p:tav>
                                        <p:tav tm="100000">
                                          <p:val>
                                            <p:strVal val="#ppt_x"/>
                                          </p:val>
                                        </p:tav>
                                      </p:tavLst>
                                    </p:anim>
                                    <p:animEffect transition="in" filter="wipe(right)">
                                      <p:cBhvr>
                                        <p:cTn id="37" dur="500"/>
                                        <p:tgtEl>
                                          <p:spTgt spid="27"/>
                                        </p:tgtEl>
                                      </p:cBhvr>
                                    </p:animEffect>
                                  </p:childTnLst>
                                </p:cTn>
                              </p:par>
                            </p:childTnLst>
                          </p:cTn>
                        </p:par>
                        <p:par>
                          <p:cTn id="38" fill="hold">
                            <p:stCondLst>
                              <p:cond delay="2500"/>
                            </p:stCondLst>
                            <p:childTnLst>
                              <p:par>
                                <p:cTn id="39" presetID="12" presetClass="entr" presetSubtype="8"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p:tgtEl>
                                          <p:spTgt spid="30"/>
                                        </p:tgtEl>
                                        <p:attrNameLst>
                                          <p:attrName>ppt_x</p:attrName>
                                        </p:attrNameLst>
                                      </p:cBhvr>
                                      <p:tavLst>
                                        <p:tav tm="0">
                                          <p:val>
                                            <p:strVal val="#ppt_x-#ppt_w*1.125000"/>
                                          </p:val>
                                        </p:tav>
                                        <p:tav tm="100000">
                                          <p:val>
                                            <p:strVal val="#ppt_x"/>
                                          </p:val>
                                        </p:tav>
                                      </p:tavLst>
                                    </p:anim>
                                    <p:animEffect transition="in" filter="wipe(right)">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761998" y="2952937"/>
            <a:ext cx="8671777" cy="1729097"/>
            <a:chOff x="1761998" y="2952937"/>
            <a:chExt cx="8671777" cy="1729097"/>
          </a:xfrm>
        </p:grpSpPr>
        <p:sp>
          <p:nvSpPr>
            <p:cNvPr id="20" name="Arc 48"/>
            <p:cNvSpPr/>
            <p:nvPr/>
          </p:nvSpPr>
          <p:spPr>
            <a:xfrm>
              <a:off x="8704678" y="2952937"/>
              <a:ext cx="1729097" cy="1729097"/>
            </a:xfrm>
            <a:prstGeom prst="arc">
              <a:avLst>
                <a:gd name="adj1" fmla="val 11792622"/>
                <a:gd name="adj2" fmla="val 2067302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2" name="Arc 50"/>
            <p:cNvSpPr/>
            <p:nvPr/>
          </p:nvSpPr>
          <p:spPr>
            <a:xfrm flipV="1">
              <a:off x="6969010" y="2952937"/>
              <a:ext cx="1729097" cy="1729097"/>
            </a:xfrm>
            <a:prstGeom prst="arc">
              <a:avLst>
                <a:gd name="adj1" fmla="val 11792622"/>
                <a:gd name="adj2" fmla="val 2067302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4" name="Arc 52"/>
            <p:cNvSpPr/>
            <p:nvPr/>
          </p:nvSpPr>
          <p:spPr>
            <a:xfrm>
              <a:off x="5233340" y="2952937"/>
              <a:ext cx="1729097" cy="1729097"/>
            </a:xfrm>
            <a:prstGeom prst="arc">
              <a:avLst>
                <a:gd name="adj1" fmla="val 11792622"/>
                <a:gd name="adj2" fmla="val 2067302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6" name="Arc 54"/>
            <p:cNvSpPr/>
            <p:nvPr/>
          </p:nvSpPr>
          <p:spPr>
            <a:xfrm flipV="1">
              <a:off x="3497669" y="2952937"/>
              <a:ext cx="1729097" cy="1729097"/>
            </a:xfrm>
            <a:prstGeom prst="arc">
              <a:avLst>
                <a:gd name="adj1" fmla="val 11792622"/>
                <a:gd name="adj2" fmla="val 2067302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Arc 56"/>
            <p:cNvSpPr/>
            <p:nvPr/>
          </p:nvSpPr>
          <p:spPr>
            <a:xfrm>
              <a:off x="1761998" y="2952937"/>
              <a:ext cx="1729097" cy="1729097"/>
            </a:xfrm>
            <a:prstGeom prst="arc">
              <a:avLst>
                <a:gd name="adj1" fmla="val 11792622"/>
                <a:gd name="adj2" fmla="val 2067302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sp>
        <p:nvSpPr>
          <p:cNvPr id="31" name="矩形 30"/>
          <p:cNvSpPr/>
          <p:nvPr/>
        </p:nvSpPr>
        <p:spPr>
          <a:xfrm rot="1800000">
            <a:off x="1682598" y="3847812"/>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2" name="矩形 31"/>
          <p:cNvSpPr/>
          <p:nvPr/>
        </p:nvSpPr>
        <p:spPr>
          <a:xfrm rot="1800000">
            <a:off x="3411694" y="3847812"/>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3" name="矩形 32"/>
          <p:cNvSpPr/>
          <p:nvPr/>
        </p:nvSpPr>
        <p:spPr>
          <a:xfrm rot="1800000">
            <a:off x="5124182" y="3818869"/>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4" name="矩形 33"/>
          <p:cNvSpPr/>
          <p:nvPr/>
        </p:nvSpPr>
        <p:spPr>
          <a:xfrm rot="1800000">
            <a:off x="6859852" y="3818869"/>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5" name="矩形 34"/>
          <p:cNvSpPr/>
          <p:nvPr/>
        </p:nvSpPr>
        <p:spPr>
          <a:xfrm rot="1800000">
            <a:off x="8576804" y="3818869"/>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6" name="矩形 35"/>
          <p:cNvSpPr/>
          <p:nvPr/>
        </p:nvSpPr>
        <p:spPr>
          <a:xfrm rot="1800000">
            <a:off x="10331514" y="3818869"/>
            <a:ext cx="1200687" cy="54438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1" name="Oval 49"/>
          <p:cNvSpPr/>
          <p:nvPr/>
        </p:nvSpPr>
        <p:spPr bwMode="auto">
          <a:xfrm>
            <a:off x="10155072"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6</a:t>
            </a:r>
            <a:endParaRPr lang="en-US" dirty="0">
              <a:solidFill>
                <a:schemeClr val="bg1"/>
              </a:solidFill>
            </a:endParaRPr>
          </a:p>
        </p:txBody>
      </p:sp>
      <p:sp>
        <p:nvSpPr>
          <p:cNvPr id="23" name="Oval 51"/>
          <p:cNvSpPr/>
          <p:nvPr/>
        </p:nvSpPr>
        <p:spPr bwMode="auto">
          <a:xfrm>
            <a:off x="8420716"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5</a:t>
            </a:r>
            <a:endParaRPr lang="en-US" dirty="0">
              <a:solidFill>
                <a:schemeClr val="bg1"/>
              </a:solidFill>
            </a:endParaRPr>
          </a:p>
        </p:txBody>
      </p:sp>
      <p:sp>
        <p:nvSpPr>
          <p:cNvPr id="25" name="Oval 53"/>
          <p:cNvSpPr/>
          <p:nvPr/>
        </p:nvSpPr>
        <p:spPr bwMode="auto">
          <a:xfrm>
            <a:off x="6686361"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4</a:t>
            </a:r>
            <a:endParaRPr lang="en-US" dirty="0">
              <a:solidFill>
                <a:schemeClr val="bg1"/>
              </a:solidFill>
            </a:endParaRPr>
          </a:p>
        </p:txBody>
      </p:sp>
      <p:sp>
        <p:nvSpPr>
          <p:cNvPr id="27" name="Oval 55"/>
          <p:cNvSpPr/>
          <p:nvPr/>
        </p:nvSpPr>
        <p:spPr bwMode="auto">
          <a:xfrm>
            <a:off x="4952006"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3</a:t>
            </a:r>
            <a:endParaRPr lang="en-US" dirty="0">
              <a:solidFill>
                <a:schemeClr val="bg1"/>
              </a:solidFill>
            </a:endParaRPr>
          </a:p>
        </p:txBody>
      </p:sp>
      <p:sp>
        <p:nvSpPr>
          <p:cNvPr id="29" name="Oval 57"/>
          <p:cNvSpPr/>
          <p:nvPr/>
        </p:nvSpPr>
        <p:spPr bwMode="auto">
          <a:xfrm>
            <a:off x="1483296"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1</a:t>
            </a:r>
            <a:endParaRPr lang="en-US" dirty="0">
              <a:solidFill>
                <a:schemeClr val="bg1"/>
              </a:solidFill>
            </a:endParaRPr>
          </a:p>
        </p:txBody>
      </p:sp>
      <p:sp>
        <p:nvSpPr>
          <p:cNvPr id="30" name="Oval 58"/>
          <p:cNvSpPr/>
          <p:nvPr/>
        </p:nvSpPr>
        <p:spPr bwMode="auto">
          <a:xfrm>
            <a:off x="3217651" y="3538783"/>
            <a:ext cx="557405" cy="557405"/>
          </a:xfrm>
          <a:prstGeom prst="ellipse">
            <a:avLst/>
          </a:prstGeom>
          <a:gradFill flip="none" rotWithShape="1">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bg1"/>
                </a:solidFill>
              </a:rPr>
              <a:t>2</a:t>
            </a:r>
            <a:endParaRPr lang="en-US" dirty="0">
              <a:solidFill>
                <a:schemeClr val="bg1"/>
              </a:solidFill>
            </a:endParaRPr>
          </a:p>
        </p:txBody>
      </p:sp>
      <p:grpSp>
        <p:nvGrpSpPr>
          <p:cNvPr id="40" name="组合 39"/>
          <p:cNvGrpSpPr/>
          <p:nvPr/>
        </p:nvGrpSpPr>
        <p:grpSpPr>
          <a:xfrm>
            <a:off x="3425045" y="2472087"/>
            <a:ext cx="1805008" cy="961699"/>
            <a:chOff x="1595623" y="4069250"/>
            <a:chExt cx="1805008" cy="961699"/>
          </a:xfrm>
        </p:grpSpPr>
        <p:sp>
          <p:nvSpPr>
            <p:cNvPr id="41" name="矩形 40"/>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2" name="矩形 41"/>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3" name="矩形 42"/>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4" name="组合 43"/>
          <p:cNvGrpSpPr/>
          <p:nvPr/>
        </p:nvGrpSpPr>
        <p:grpSpPr>
          <a:xfrm>
            <a:off x="6962437" y="2472087"/>
            <a:ext cx="1805008" cy="961699"/>
            <a:chOff x="1595623" y="4069250"/>
            <a:chExt cx="1805008" cy="961699"/>
          </a:xfrm>
        </p:grpSpPr>
        <p:sp>
          <p:nvSpPr>
            <p:cNvPr id="45" name="矩形 44"/>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6" name="矩形 45"/>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7" name="矩形 46"/>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8" name="组合 47"/>
          <p:cNvGrpSpPr/>
          <p:nvPr/>
        </p:nvGrpSpPr>
        <p:grpSpPr>
          <a:xfrm>
            <a:off x="8666722" y="4466569"/>
            <a:ext cx="1805008" cy="961699"/>
            <a:chOff x="1595623" y="4069250"/>
            <a:chExt cx="1805008" cy="961699"/>
          </a:xfrm>
        </p:grpSpPr>
        <p:sp>
          <p:nvSpPr>
            <p:cNvPr id="49" name="矩形 48"/>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0" name="矩形 49"/>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1" name="矩形 50"/>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52" name="组合 51"/>
          <p:cNvGrpSpPr/>
          <p:nvPr/>
        </p:nvGrpSpPr>
        <p:grpSpPr>
          <a:xfrm>
            <a:off x="5233337" y="4466569"/>
            <a:ext cx="1805008" cy="961699"/>
            <a:chOff x="1595623" y="4069250"/>
            <a:chExt cx="1805008" cy="961699"/>
          </a:xfrm>
        </p:grpSpPr>
        <p:sp>
          <p:nvSpPr>
            <p:cNvPr id="53" name="矩形 52"/>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4" name="矩形 53"/>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5" name="矩形 54"/>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56" name="组合 55"/>
          <p:cNvGrpSpPr/>
          <p:nvPr/>
        </p:nvGrpSpPr>
        <p:grpSpPr>
          <a:xfrm>
            <a:off x="1761998" y="4466569"/>
            <a:ext cx="1805008" cy="961699"/>
            <a:chOff x="1595623" y="4069250"/>
            <a:chExt cx="1805008" cy="961699"/>
          </a:xfrm>
        </p:grpSpPr>
        <p:sp>
          <p:nvSpPr>
            <p:cNvPr id="57" name="矩形 56"/>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8" name="矩形 57"/>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9" name="矩形 58"/>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60" name="组合 59"/>
          <p:cNvGrpSpPr/>
          <p:nvPr/>
        </p:nvGrpSpPr>
        <p:grpSpPr>
          <a:xfrm>
            <a:off x="3653770" y="371026"/>
            <a:ext cx="4885992" cy="748649"/>
            <a:chOff x="5402407" y="1209156"/>
            <a:chExt cx="4885992" cy="748649"/>
          </a:xfrm>
        </p:grpSpPr>
        <p:sp>
          <p:nvSpPr>
            <p:cNvPr id="61" name="文本框 60"/>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62" name="文本框 61"/>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38385449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1000"/>
                                        <p:tgtEl>
                                          <p:spTgt spid="63"/>
                                        </p:tgtEl>
                                      </p:cBhvr>
                                    </p:animEffect>
                                  </p:childTnLst>
                                </p:cTn>
                              </p:par>
                            </p:childTnLst>
                          </p:cTn>
                        </p:par>
                        <p:par>
                          <p:cTn id="55" fill="hold">
                            <p:stCondLst>
                              <p:cond delay="2000"/>
                            </p:stCondLst>
                            <p:childTnLst>
                              <p:par>
                                <p:cTn id="56" presetID="50" presetClass="entr" presetSubtype="0" decel="100000"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p:cTn id="58" dur="1000" fill="hold"/>
                                        <p:tgtEl>
                                          <p:spTgt spid="56"/>
                                        </p:tgtEl>
                                        <p:attrNameLst>
                                          <p:attrName>ppt_w</p:attrName>
                                        </p:attrNameLst>
                                      </p:cBhvr>
                                      <p:tavLst>
                                        <p:tav tm="0">
                                          <p:val>
                                            <p:strVal val="#ppt_w+.3"/>
                                          </p:val>
                                        </p:tav>
                                        <p:tav tm="100000">
                                          <p:val>
                                            <p:strVal val="#ppt_w"/>
                                          </p:val>
                                        </p:tav>
                                      </p:tavLst>
                                    </p:anim>
                                    <p:anim calcmode="lin" valueType="num">
                                      <p:cBhvr>
                                        <p:cTn id="59" dur="1000" fill="hold"/>
                                        <p:tgtEl>
                                          <p:spTgt spid="56"/>
                                        </p:tgtEl>
                                        <p:attrNameLst>
                                          <p:attrName>ppt_h</p:attrName>
                                        </p:attrNameLst>
                                      </p:cBhvr>
                                      <p:tavLst>
                                        <p:tav tm="0">
                                          <p:val>
                                            <p:strVal val="#ppt_h"/>
                                          </p:val>
                                        </p:tav>
                                        <p:tav tm="100000">
                                          <p:val>
                                            <p:strVal val="#ppt_h"/>
                                          </p:val>
                                        </p:tav>
                                      </p:tavLst>
                                    </p:anim>
                                    <p:animEffect transition="in" filter="fade">
                                      <p:cBhvr>
                                        <p:cTn id="60" dur="1000"/>
                                        <p:tgtEl>
                                          <p:spTgt spid="56"/>
                                        </p:tgtEl>
                                      </p:cBhvr>
                                    </p:animEffect>
                                  </p:childTnLst>
                                </p:cTn>
                              </p:par>
                              <p:par>
                                <p:cTn id="61" presetID="50" presetClass="entr" presetSubtype="0" decel="10000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strVal val="#ppt_w+.3"/>
                                          </p:val>
                                        </p:tav>
                                        <p:tav tm="100000">
                                          <p:val>
                                            <p:strVal val="#ppt_w"/>
                                          </p:val>
                                        </p:tav>
                                      </p:tavLst>
                                    </p:anim>
                                    <p:anim calcmode="lin" valueType="num">
                                      <p:cBhvr>
                                        <p:cTn id="64" dur="1000" fill="hold"/>
                                        <p:tgtEl>
                                          <p:spTgt spid="40"/>
                                        </p:tgtEl>
                                        <p:attrNameLst>
                                          <p:attrName>ppt_h</p:attrName>
                                        </p:attrNameLst>
                                      </p:cBhvr>
                                      <p:tavLst>
                                        <p:tav tm="0">
                                          <p:val>
                                            <p:strVal val="#ppt_h"/>
                                          </p:val>
                                        </p:tav>
                                        <p:tav tm="100000">
                                          <p:val>
                                            <p:strVal val="#ppt_h"/>
                                          </p:val>
                                        </p:tav>
                                      </p:tavLst>
                                    </p:anim>
                                    <p:animEffect transition="in" filter="fade">
                                      <p:cBhvr>
                                        <p:cTn id="65" dur="1000"/>
                                        <p:tgtEl>
                                          <p:spTgt spid="40"/>
                                        </p:tgtEl>
                                      </p:cBhvr>
                                    </p:animEffect>
                                  </p:childTnLst>
                                </p:cTn>
                              </p:par>
                              <p:par>
                                <p:cTn id="66" presetID="50" presetClass="entr" presetSubtype="0" decel="100000" fill="hold" nodeType="with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1000" fill="hold"/>
                                        <p:tgtEl>
                                          <p:spTgt spid="52"/>
                                        </p:tgtEl>
                                        <p:attrNameLst>
                                          <p:attrName>ppt_w</p:attrName>
                                        </p:attrNameLst>
                                      </p:cBhvr>
                                      <p:tavLst>
                                        <p:tav tm="0">
                                          <p:val>
                                            <p:strVal val="#ppt_w+.3"/>
                                          </p:val>
                                        </p:tav>
                                        <p:tav tm="100000">
                                          <p:val>
                                            <p:strVal val="#ppt_w"/>
                                          </p:val>
                                        </p:tav>
                                      </p:tavLst>
                                    </p:anim>
                                    <p:anim calcmode="lin" valueType="num">
                                      <p:cBhvr>
                                        <p:cTn id="69" dur="1000" fill="hold"/>
                                        <p:tgtEl>
                                          <p:spTgt spid="52"/>
                                        </p:tgtEl>
                                        <p:attrNameLst>
                                          <p:attrName>ppt_h</p:attrName>
                                        </p:attrNameLst>
                                      </p:cBhvr>
                                      <p:tavLst>
                                        <p:tav tm="0">
                                          <p:val>
                                            <p:strVal val="#ppt_h"/>
                                          </p:val>
                                        </p:tav>
                                        <p:tav tm="100000">
                                          <p:val>
                                            <p:strVal val="#ppt_h"/>
                                          </p:val>
                                        </p:tav>
                                      </p:tavLst>
                                    </p:anim>
                                    <p:animEffect transition="in" filter="fade">
                                      <p:cBhvr>
                                        <p:cTn id="70" dur="1000"/>
                                        <p:tgtEl>
                                          <p:spTgt spid="52"/>
                                        </p:tgtEl>
                                      </p:cBhvr>
                                    </p:animEffect>
                                  </p:childTnLst>
                                </p:cTn>
                              </p:par>
                              <p:par>
                                <p:cTn id="71" presetID="50" presetClass="entr" presetSubtype="0" decel="10000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1000" fill="hold"/>
                                        <p:tgtEl>
                                          <p:spTgt spid="44"/>
                                        </p:tgtEl>
                                        <p:attrNameLst>
                                          <p:attrName>ppt_w</p:attrName>
                                        </p:attrNameLst>
                                      </p:cBhvr>
                                      <p:tavLst>
                                        <p:tav tm="0">
                                          <p:val>
                                            <p:strVal val="#ppt_w+.3"/>
                                          </p:val>
                                        </p:tav>
                                        <p:tav tm="100000">
                                          <p:val>
                                            <p:strVal val="#ppt_w"/>
                                          </p:val>
                                        </p:tav>
                                      </p:tavLst>
                                    </p:anim>
                                    <p:anim calcmode="lin" valueType="num">
                                      <p:cBhvr>
                                        <p:cTn id="74" dur="1000" fill="hold"/>
                                        <p:tgtEl>
                                          <p:spTgt spid="44"/>
                                        </p:tgtEl>
                                        <p:attrNameLst>
                                          <p:attrName>ppt_h</p:attrName>
                                        </p:attrNameLst>
                                      </p:cBhvr>
                                      <p:tavLst>
                                        <p:tav tm="0">
                                          <p:val>
                                            <p:strVal val="#ppt_h"/>
                                          </p:val>
                                        </p:tav>
                                        <p:tav tm="100000">
                                          <p:val>
                                            <p:strVal val="#ppt_h"/>
                                          </p:val>
                                        </p:tav>
                                      </p:tavLst>
                                    </p:anim>
                                    <p:animEffect transition="in" filter="fade">
                                      <p:cBhvr>
                                        <p:cTn id="75" dur="1000"/>
                                        <p:tgtEl>
                                          <p:spTgt spid="44"/>
                                        </p:tgtEl>
                                      </p:cBhvr>
                                    </p:animEffect>
                                  </p:childTnLst>
                                </p:cTn>
                              </p:par>
                              <p:par>
                                <p:cTn id="76" presetID="50" presetClass="entr" presetSubtype="0" decel="100000" fill="hold" nodeType="with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p:cTn id="78" dur="1000" fill="hold"/>
                                        <p:tgtEl>
                                          <p:spTgt spid="48"/>
                                        </p:tgtEl>
                                        <p:attrNameLst>
                                          <p:attrName>ppt_w</p:attrName>
                                        </p:attrNameLst>
                                      </p:cBhvr>
                                      <p:tavLst>
                                        <p:tav tm="0">
                                          <p:val>
                                            <p:strVal val="#ppt_w+.3"/>
                                          </p:val>
                                        </p:tav>
                                        <p:tav tm="100000">
                                          <p:val>
                                            <p:strVal val="#ppt_w"/>
                                          </p:val>
                                        </p:tav>
                                      </p:tavLst>
                                    </p:anim>
                                    <p:anim calcmode="lin" valueType="num">
                                      <p:cBhvr>
                                        <p:cTn id="79" dur="1000" fill="hold"/>
                                        <p:tgtEl>
                                          <p:spTgt spid="48"/>
                                        </p:tgtEl>
                                        <p:attrNameLst>
                                          <p:attrName>ppt_h</p:attrName>
                                        </p:attrNameLst>
                                      </p:cBhvr>
                                      <p:tavLst>
                                        <p:tav tm="0">
                                          <p:val>
                                            <p:strVal val="#ppt_h"/>
                                          </p:val>
                                        </p:tav>
                                        <p:tav tm="100000">
                                          <p:val>
                                            <p:strVal val="#ppt_h"/>
                                          </p:val>
                                        </p:tav>
                                      </p:tavLst>
                                    </p:anim>
                                    <p:animEffect transition="in" filter="fade">
                                      <p:cBhvr>
                                        <p:cTn id="8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21" grpId="0" animBg="1"/>
      <p:bldP spid="23" grpId="0" animBg="1"/>
      <p:bldP spid="25" grpId="0" animBg="1"/>
      <p:bldP spid="27" grpId="0" animBg="1"/>
      <p:bldP spid="29"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927446" y="2340556"/>
            <a:ext cx="2325937" cy="2097104"/>
            <a:chOff x="4927446" y="2340556"/>
            <a:chExt cx="2325937" cy="2097104"/>
          </a:xfrm>
        </p:grpSpPr>
        <p:cxnSp>
          <p:nvCxnSpPr>
            <p:cNvPr id="13" name="Straight Connector 26"/>
            <p:cNvCxnSpPr/>
            <p:nvPr/>
          </p:nvCxnSpPr>
          <p:spPr>
            <a:xfrm>
              <a:off x="4927446" y="2622054"/>
              <a:ext cx="0" cy="1815606"/>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tailEnd type="oval"/>
            </a:ln>
            <a:effectLst/>
          </p:spPr>
          <p:style>
            <a:lnRef idx="1">
              <a:schemeClr val="accent1"/>
            </a:lnRef>
            <a:fillRef idx="0">
              <a:schemeClr val="accent1"/>
            </a:fillRef>
            <a:effectRef idx="0">
              <a:schemeClr val="accent1"/>
            </a:effectRef>
            <a:fontRef idx="minor">
              <a:schemeClr val="tx1"/>
            </a:fontRef>
          </p:style>
        </p:cxnSp>
        <p:cxnSp>
          <p:nvCxnSpPr>
            <p:cNvPr id="14" name="Straight Connector 27"/>
            <p:cNvCxnSpPr/>
            <p:nvPr/>
          </p:nvCxnSpPr>
          <p:spPr>
            <a:xfrm>
              <a:off x="7253383" y="2609787"/>
              <a:ext cx="0" cy="1827873"/>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tailEnd type="oval"/>
            </a:ln>
            <a:effectLst/>
          </p:spPr>
          <p:style>
            <a:lnRef idx="1">
              <a:schemeClr val="accent1"/>
            </a:lnRef>
            <a:fillRef idx="0">
              <a:schemeClr val="accent1"/>
            </a:fillRef>
            <a:effectRef idx="0">
              <a:schemeClr val="accent1"/>
            </a:effectRef>
            <a:fontRef idx="minor">
              <a:schemeClr val="tx1"/>
            </a:fontRef>
          </p:style>
        </p:cxnSp>
        <p:cxnSp>
          <p:nvCxnSpPr>
            <p:cNvPr id="15" name="Straight Connector 28"/>
            <p:cNvCxnSpPr/>
            <p:nvPr/>
          </p:nvCxnSpPr>
          <p:spPr>
            <a:xfrm>
              <a:off x="4927446" y="2605474"/>
              <a:ext cx="2325937" cy="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cxnSp>
          <p:nvCxnSpPr>
            <p:cNvPr id="16" name="Straight Connector 29"/>
            <p:cNvCxnSpPr/>
            <p:nvPr/>
          </p:nvCxnSpPr>
          <p:spPr>
            <a:xfrm>
              <a:off x="6090413" y="2340556"/>
              <a:ext cx="0" cy="26676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rot="1800000">
            <a:off x="7580245" y="3536690"/>
            <a:ext cx="2631624" cy="2368827"/>
          </a:xfrm>
          <a:custGeom>
            <a:avLst/>
            <a:gdLst>
              <a:gd name="connsiteX0" fmla="*/ 0 w 2631624"/>
              <a:gd name="connsiteY0" fmla="*/ 0 h 2357672"/>
              <a:gd name="connsiteX1" fmla="*/ 2631624 w 2631624"/>
              <a:gd name="connsiteY1" fmla="*/ 0 h 2357672"/>
              <a:gd name="connsiteX2" fmla="*/ 2631624 w 2631624"/>
              <a:gd name="connsiteY2" fmla="*/ 2357672 h 2357672"/>
              <a:gd name="connsiteX3" fmla="*/ 0 w 2631624"/>
              <a:gd name="connsiteY3" fmla="*/ 2357672 h 2357672"/>
              <a:gd name="connsiteX4" fmla="*/ 0 w 2631624"/>
              <a:gd name="connsiteY4" fmla="*/ 0 h 2357672"/>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2357672 h 2368827"/>
              <a:gd name="connsiteX5" fmla="*/ 0 w 2631624"/>
              <a:gd name="connsiteY5" fmla="*/ 0 h 2368827"/>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0 h 236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624" h="2368827">
                <a:moveTo>
                  <a:pt x="0" y="0"/>
                </a:moveTo>
                <a:lnTo>
                  <a:pt x="2631624" y="0"/>
                </a:lnTo>
                <a:lnTo>
                  <a:pt x="2631624" y="2357672"/>
                </a:lnTo>
                <a:lnTo>
                  <a:pt x="1370856" y="2368827"/>
                </a:lnTo>
                <a:lnTo>
                  <a:pt x="0" y="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5" name="矩形 23"/>
          <p:cNvSpPr/>
          <p:nvPr/>
        </p:nvSpPr>
        <p:spPr>
          <a:xfrm rot="1800000">
            <a:off x="5317360" y="3536690"/>
            <a:ext cx="2631624" cy="2368827"/>
          </a:xfrm>
          <a:custGeom>
            <a:avLst/>
            <a:gdLst>
              <a:gd name="connsiteX0" fmla="*/ 0 w 2631624"/>
              <a:gd name="connsiteY0" fmla="*/ 0 h 2357672"/>
              <a:gd name="connsiteX1" fmla="*/ 2631624 w 2631624"/>
              <a:gd name="connsiteY1" fmla="*/ 0 h 2357672"/>
              <a:gd name="connsiteX2" fmla="*/ 2631624 w 2631624"/>
              <a:gd name="connsiteY2" fmla="*/ 2357672 h 2357672"/>
              <a:gd name="connsiteX3" fmla="*/ 0 w 2631624"/>
              <a:gd name="connsiteY3" fmla="*/ 2357672 h 2357672"/>
              <a:gd name="connsiteX4" fmla="*/ 0 w 2631624"/>
              <a:gd name="connsiteY4" fmla="*/ 0 h 2357672"/>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2357672 h 2368827"/>
              <a:gd name="connsiteX5" fmla="*/ 0 w 2631624"/>
              <a:gd name="connsiteY5" fmla="*/ 0 h 2368827"/>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0 h 236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624" h="2368827">
                <a:moveTo>
                  <a:pt x="0" y="0"/>
                </a:moveTo>
                <a:lnTo>
                  <a:pt x="2631624" y="0"/>
                </a:lnTo>
                <a:lnTo>
                  <a:pt x="2631624" y="2357672"/>
                </a:lnTo>
                <a:lnTo>
                  <a:pt x="1370856" y="2368827"/>
                </a:lnTo>
                <a:lnTo>
                  <a:pt x="0" y="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6" name="矩形 23"/>
          <p:cNvSpPr/>
          <p:nvPr/>
        </p:nvSpPr>
        <p:spPr>
          <a:xfrm rot="1800000">
            <a:off x="2994772" y="3536690"/>
            <a:ext cx="2631624" cy="2368827"/>
          </a:xfrm>
          <a:custGeom>
            <a:avLst/>
            <a:gdLst>
              <a:gd name="connsiteX0" fmla="*/ 0 w 2631624"/>
              <a:gd name="connsiteY0" fmla="*/ 0 h 2357672"/>
              <a:gd name="connsiteX1" fmla="*/ 2631624 w 2631624"/>
              <a:gd name="connsiteY1" fmla="*/ 0 h 2357672"/>
              <a:gd name="connsiteX2" fmla="*/ 2631624 w 2631624"/>
              <a:gd name="connsiteY2" fmla="*/ 2357672 h 2357672"/>
              <a:gd name="connsiteX3" fmla="*/ 0 w 2631624"/>
              <a:gd name="connsiteY3" fmla="*/ 2357672 h 2357672"/>
              <a:gd name="connsiteX4" fmla="*/ 0 w 2631624"/>
              <a:gd name="connsiteY4" fmla="*/ 0 h 2357672"/>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2357672 h 2368827"/>
              <a:gd name="connsiteX5" fmla="*/ 0 w 2631624"/>
              <a:gd name="connsiteY5" fmla="*/ 0 h 2368827"/>
              <a:gd name="connsiteX0" fmla="*/ 0 w 2631624"/>
              <a:gd name="connsiteY0" fmla="*/ 0 h 2368827"/>
              <a:gd name="connsiteX1" fmla="*/ 2631624 w 2631624"/>
              <a:gd name="connsiteY1" fmla="*/ 0 h 2368827"/>
              <a:gd name="connsiteX2" fmla="*/ 2631624 w 2631624"/>
              <a:gd name="connsiteY2" fmla="*/ 2357672 h 2368827"/>
              <a:gd name="connsiteX3" fmla="*/ 1370856 w 2631624"/>
              <a:gd name="connsiteY3" fmla="*/ 2368827 h 2368827"/>
              <a:gd name="connsiteX4" fmla="*/ 0 w 2631624"/>
              <a:gd name="connsiteY4" fmla="*/ 0 h 236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624" h="2368827">
                <a:moveTo>
                  <a:pt x="0" y="0"/>
                </a:moveTo>
                <a:lnTo>
                  <a:pt x="2631624" y="0"/>
                </a:lnTo>
                <a:lnTo>
                  <a:pt x="2631624" y="2357672"/>
                </a:lnTo>
                <a:lnTo>
                  <a:pt x="1370856" y="2368827"/>
                </a:lnTo>
                <a:lnTo>
                  <a:pt x="0" y="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 name="Rectangle 5"/>
          <p:cNvSpPr/>
          <p:nvPr/>
        </p:nvSpPr>
        <p:spPr>
          <a:xfrm rot="18900000">
            <a:off x="7371188" y="3437142"/>
            <a:ext cx="1956959" cy="1956956"/>
          </a:xfrm>
          <a:prstGeom prst="rect">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8" name="Rectangle 12"/>
          <p:cNvSpPr/>
          <p:nvPr/>
        </p:nvSpPr>
        <p:spPr>
          <a:xfrm rot="13500000">
            <a:off x="2786967" y="3427524"/>
            <a:ext cx="1956958" cy="1956960"/>
          </a:xfrm>
          <a:prstGeom prst="rect">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11" name="Rectangle 22"/>
          <p:cNvSpPr/>
          <p:nvPr/>
        </p:nvSpPr>
        <p:spPr>
          <a:xfrm rot="8100000">
            <a:off x="5119470" y="3436084"/>
            <a:ext cx="1956959" cy="1956957"/>
          </a:xfrm>
          <a:prstGeom prst="rect">
            <a:avLst/>
          </a:prstGeom>
          <a:gradFill flip="none" rotWithShape="0">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grpSp>
        <p:nvGrpSpPr>
          <p:cNvPr id="27" name="组合 26"/>
          <p:cNvGrpSpPr/>
          <p:nvPr/>
        </p:nvGrpSpPr>
        <p:grpSpPr>
          <a:xfrm>
            <a:off x="2733147" y="3789363"/>
            <a:ext cx="2050552" cy="1056414"/>
            <a:chOff x="1401011" y="3325188"/>
            <a:chExt cx="2050552" cy="1056414"/>
          </a:xfrm>
        </p:grpSpPr>
        <p:sp>
          <p:nvSpPr>
            <p:cNvPr id="28" name="矩形 27"/>
            <p:cNvSpPr/>
            <p:nvPr/>
          </p:nvSpPr>
          <p:spPr>
            <a:xfrm>
              <a:off x="1435985" y="3624472"/>
              <a:ext cx="198060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a:t>
              </a:r>
              <a:r>
                <a:rPr lang="zh-CN" altLang="en-US" sz="1200" dirty="0" smtClean="0">
                  <a:solidFill>
                    <a:schemeClr val="tx1">
                      <a:lumMod val="50000"/>
                      <a:lumOff val="50000"/>
                    </a:schemeClr>
                  </a:solidFill>
                  <a:latin typeface="+mn-ea"/>
                </a:rPr>
                <a:t>成</a:t>
              </a:r>
              <a:endParaRPr lang="zh-CN" altLang="en-US" sz="1200" dirty="0">
                <a:solidFill>
                  <a:schemeClr val="tx1">
                    <a:lumMod val="50000"/>
                    <a:lumOff val="50000"/>
                  </a:schemeClr>
                </a:solidFill>
                <a:latin typeface="+mn-ea"/>
              </a:endParaRPr>
            </a:p>
          </p:txBody>
        </p:sp>
        <p:sp>
          <p:nvSpPr>
            <p:cNvPr id="29" name="矩形 28"/>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mn-ea"/>
                </a:rPr>
                <a:t>文字</a:t>
              </a:r>
              <a:r>
                <a:rPr lang="zh-CN" altLang="en-US" sz="1600" b="1" dirty="0">
                  <a:latin typeface="+mn-ea"/>
                </a:rPr>
                <a:t>添加</a:t>
              </a:r>
            </a:p>
          </p:txBody>
        </p:sp>
      </p:grpSp>
      <p:sp>
        <p:nvSpPr>
          <p:cNvPr id="31" name="矩形 30"/>
          <p:cNvSpPr/>
          <p:nvPr/>
        </p:nvSpPr>
        <p:spPr>
          <a:xfrm>
            <a:off x="4152899" y="1675656"/>
            <a:ext cx="3886202"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grpSp>
        <p:nvGrpSpPr>
          <p:cNvPr id="33" name="组合 32"/>
          <p:cNvGrpSpPr/>
          <p:nvPr/>
        </p:nvGrpSpPr>
        <p:grpSpPr>
          <a:xfrm>
            <a:off x="5077470" y="3789363"/>
            <a:ext cx="2050552" cy="1056414"/>
            <a:chOff x="1401011" y="3325188"/>
            <a:chExt cx="2050552" cy="1056414"/>
          </a:xfrm>
        </p:grpSpPr>
        <p:sp>
          <p:nvSpPr>
            <p:cNvPr id="34" name="矩形 33"/>
            <p:cNvSpPr/>
            <p:nvPr/>
          </p:nvSpPr>
          <p:spPr>
            <a:xfrm>
              <a:off x="1435985" y="3624472"/>
              <a:ext cx="198060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latin typeface="+mn-ea"/>
                </a:rPr>
                <a:t>用户可以在投影仪或者计算机上进行演示也可以将演示文稿打印出来制作</a:t>
              </a:r>
              <a:r>
                <a:rPr lang="zh-CN" altLang="en-US" sz="1200" dirty="0" smtClean="0">
                  <a:solidFill>
                    <a:schemeClr val="bg1"/>
                  </a:solidFill>
                  <a:latin typeface="+mn-ea"/>
                </a:rPr>
                <a:t>成</a:t>
              </a:r>
              <a:endParaRPr lang="zh-CN" altLang="en-US" sz="1200" dirty="0">
                <a:solidFill>
                  <a:schemeClr val="bg1"/>
                </a:solidFill>
                <a:latin typeface="+mn-ea"/>
              </a:endParaRPr>
            </a:p>
          </p:txBody>
        </p:sp>
        <p:sp>
          <p:nvSpPr>
            <p:cNvPr id="35" name="矩形 34"/>
            <p:cNvSpPr/>
            <p:nvPr/>
          </p:nvSpPr>
          <p:spPr>
            <a:xfrm>
              <a:off x="1401011" y="3325188"/>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grpSp>
      <p:grpSp>
        <p:nvGrpSpPr>
          <p:cNvPr id="36" name="组合 35"/>
          <p:cNvGrpSpPr/>
          <p:nvPr/>
        </p:nvGrpSpPr>
        <p:grpSpPr>
          <a:xfrm>
            <a:off x="7386800" y="3789363"/>
            <a:ext cx="2050552" cy="1056414"/>
            <a:chOff x="1401011" y="3325188"/>
            <a:chExt cx="2050552" cy="1056414"/>
          </a:xfrm>
        </p:grpSpPr>
        <p:sp>
          <p:nvSpPr>
            <p:cNvPr id="37" name="矩形 36"/>
            <p:cNvSpPr/>
            <p:nvPr/>
          </p:nvSpPr>
          <p:spPr>
            <a:xfrm>
              <a:off x="1435985" y="3624472"/>
              <a:ext cx="198060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a:t>
              </a:r>
              <a:r>
                <a:rPr lang="zh-CN" altLang="en-US" sz="1200" dirty="0" smtClean="0">
                  <a:solidFill>
                    <a:schemeClr val="tx1">
                      <a:lumMod val="50000"/>
                      <a:lumOff val="50000"/>
                    </a:schemeClr>
                  </a:solidFill>
                  <a:latin typeface="+mn-ea"/>
                </a:rPr>
                <a:t>成</a:t>
              </a:r>
              <a:endParaRPr lang="zh-CN" altLang="en-US" sz="1200" dirty="0">
                <a:solidFill>
                  <a:schemeClr val="tx1">
                    <a:lumMod val="50000"/>
                    <a:lumOff val="50000"/>
                  </a:schemeClr>
                </a:solidFill>
                <a:latin typeface="+mn-ea"/>
              </a:endParaRPr>
            </a:p>
          </p:txBody>
        </p:sp>
        <p:sp>
          <p:nvSpPr>
            <p:cNvPr id="38" name="矩形 37"/>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mn-ea"/>
                </a:rPr>
                <a:t>文字</a:t>
              </a:r>
              <a:r>
                <a:rPr lang="zh-CN" altLang="en-US" sz="1600" b="1" dirty="0">
                  <a:latin typeface="+mn-ea"/>
                </a:rPr>
                <a:t>添加</a:t>
              </a:r>
            </a:p>
          </p:txBody>
        </p:sp>
      </p:grpSp>
      <p:grpSp>
        <p:nvGrpSpPr>
          <p:cNvPr id="39" name="组合 38"/>
          <p:cNvGrpSpPr/>
          <p:nvPr/>
        </p:nvGrpSpPr>
        <p:grpSpPr>
          <a:xfrm>
            <a:off x="3653770" y="371026"/>
            <a:ext cx="4885992" cy="748649"/>
            <a:chOff x="5402407" y="1209156"/>
            <a:chExt cx="4885992" cy="748649"/>
          </a:xfrm>
        </p:grpSpPr>
        <p:sp>
          <p:nvSpPr>
            <p:cNvPr id="40" name="文本框 39"/>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41" name="文本框 40"/>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18421082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par>
                                <p:cTn id="49" presetID="10"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6" grpId="0" animBg="1"/>
      <p:bldP spid="8" grpId="0" animBg="1"/>
      <p:bldP spid="11" grpId="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25995" y="1451429"/>
            <a:ext cx="3918600" cy="2553482"/>
            <a:chOff x="2270304" y="2274035"/>
            <a:chExt cx="5241562" cy="3415565"/>
          </a:xfrm>
        </p:grpSpPr>
        <p:sp>
          <p:nvSpPr>
            <p:cNvPr id="3"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sp>
        <p:nvSpPr>
          <p:cNvPr id="7" name="文本框 6"/>
          <p:cNvSpPr txBox="1"/>
          <p:nvPr/>
        </p:nvSpPr>
        <p:spPr>
          <a:xfrm>
            <a:off x="5660626" y="1905953"/>
            <a:ext cx="870752"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bg1"/>
                </a:solidFill>
              </a:rPr>
              <a:t>04</a:t>
            </a:r>
            <a:endParaRPr lang="zh-CN" altLang="en-US" sz="4800" dirty="0">
              <a:solidFill>
                <a:schemeClr val="bg1"/>
              </a:solidFill>
            </a:endParaRPr>
          </a:p>
        </p:txBody>
      </p:sp>
      <p:sp>
        <p:nvSpPr>
          <p:cNvPr id="8" name="文本框 7"/>
          <p:cNvSpPr txBox="1"/>
          <p:nvPr/>
        </p:nvSpPr>
        <p:spPr>
          <a:xfrm>
            <a:off x="2552702" y="3650763"/>
            <a:ext cx="7086598" cy="646331"/>
          </a:xfrm>
          <a:prstGeom prst="rect">
            <a:avLst/>
          </a:prstGeom>
          <a:noFill/>
        </p:spPr>
        <p:txBody>
          <a:bodyPr wrap="square" rtlCol="0">
            <a:spAutoFit/>
            <a:scene3d>
              <a:camera prst="orthographicFront"/>
              <a:lightRig rig="threePt" dir="t"/>
            </a:scene3d>
            <a:sp3d contourW="12700"/>
          </a:bodyPr>
          <a:lstStyle/>
          <a:p>
            <a:pPr algn="ctr"/>
            <a:r>
              <a:rPr lang="zh-CN" altLang="en-US" sz="3600" dirty="0" smtClean="0">
                <a:solidFill>
                  <a:schemeClr val="tx1">
                    <a:lumMod val="85000"/>
                    <a:lumOff val="15000"/>
                  </a:schemeClr>
                </a:solidFill>
                <a:latin typeface="+mn-ea"/>
              </a:rPr>
              <a:t>标题文字添加此处</a:t>
            </a:r>
            <a:endParaRPr lang="zh-CN" altLang="en-US" sz="3600" dirty="0">
              <a:solidFill>
                <a:schemeClr val="tx1">
                  <a:lumMod val="85000"/>
                  <a:lumOff val="15000"/>
                </a:schemeClr>
              </a:solidFill>
              <a:latin typeface="+mn-ea"/>
            </a:endParaRPr>
          </a:p>
        </p:txBody>
      </p:sp>
      <p:sp>
        <p:nvSpPr>
          <p:cNvPr id="9" name="文本框 8"/>
          <p:cNvSpPr txBox="1"/>
          <p:nvPr/>
        </p:nvSpPr>
        <p:spPr>
          <a:xfrm>
            <a:off x="2844800" y="4320181"/>
            <a:ext cx="6502400" cy="613694"/>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7423743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125161" y="2274035"/>
            <a:ext cx="5241562" cy="3415565"/>
            <a:chOff x="2125161" y="2274035"/>
            <a:chExt cx="5241562" cy="3415565"/>
          </a:xfrm>
        </p:grpSpPr>
        <p:grpSp>
          <p:nvGrpSpPr>
            <p:cNvPr id="20" name="组合 19"/>
            <p:cNvGrpSpPr/>
            <p:nvPr/>
          </p:nvGrpSpPr>
          <p:grpSpPr>
            <a:xfrm>
              <a:off x="2125161" y="2274035"/>
              <a:ext cx="5241562" cy="3415565"/>
              <a:chOff x="2270304" y="2274035"/>
              <a:chExt cx="5241562" cy="3415565"/>
            </a:xfrm>
          </p:grpSpPr>
          <p:sp>
            <p:nvSpPr>
              <p:cNvPr id="13"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4"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sp>
          <p:nvSpPr>
            <p:cNvPr id="35" name="文本框 34"/>
            <p:cNvSpPr txBox="1"/>
            <p:nvPr/>
          </p:nvSpPr>
          <p:spPr>
            <a:xfrm>
              <a:off x="2504327" y="3022288"/>
              <a:ext cx="1557125" cy="830997"/>
            </a:xfrm>
            <a:prstGeom prst="rect">
              <a:avLst/>
            </a:prstGeom>
            <a:noFill/>
          </p:spPr>
          <p:txBody>
            <a:bodyPr wrap="square" rtlCol="0">
              <a:spAutoFit/>
              <a:scene3d>
                <a:camera prst="orthographicFront"/>
                <a:lightRig rig="threePt" dir="t"/>
              </a:scene3d>
              <a:sp3d contourW="12700"/>
            </a:bodyPr>
            <a:lstStyle/>
            <a:p>
              <a:pPr algn="ctr"/>
              <a:r>
                <a:rPr lang="zh-CN" altLang="en-US" sz="4800" b="1" dirty="0">
                  <a:solidFill>
                    <a:schemeClr val="bg1"/>
                  </a:solidFill>
                  <a:latin typeface="+mn-ea"/>
                </a:rPr>
                <a:t>目录</a:t>
              </a:r>
            </a:p>
          </p:txBody>
        </p:sp>
      </p:grpSp>
      <p:sp>
        <p:nvSpPr>
          <p:cNvPr id="19" name="任意多边形 18"/>
          <p:cNvSpPr/>
          <p:nvPr/>
        </p:nvSpPr>
        <p:spPr>
          <a:xfrm>
            <a:off x="3454399" y="1528839"/>
            <a:ext cx="1915886" cy="3817898"/>
          </a:xfrm>
          <a:custGeom>
            <a:avLst/>
            <a:gdLst>
              <a:gd name="connsiteX0" fmla="*/ 8023 w 1915886"/>
              <a:gd name="connsiteY0" fmla="*/ 0 h 3817898"/>
              <a:gd name="connsiteX1" fmla="*/ 1915886 w 1915886"/>
              <a:gd name="connsiteY1" fmla="*/ 1908949 h 3817898"/>
              <a:gd name="connsiteX2" fmla="*/ 8023 w 1915886"/>
              <a:gd name="connsiteY2" fmla="*/ 3817898 h 3817898"/>
              <a:gd name="connsiteX3" fmla="*/ 0 w 1915886"/>
              <a:gd name="connsiteY3" fmla="*/ 3817493 h 3817898"/>
              <a:gd name="connsiteX4" fmla="*/ 0 w 1915886"/>
              <a:gd name="connsiteY4" fmla="*/ 405 h 3817898"/>
              <a:gd name="connsiteX0" fmla="*/ 22537 w 1930400"/>
              <a:gd name="connsiteY0" fmla="*/ 0 h 3817898"/>
              <a:gd name="connsiteX1" fmla="*/ 1930400 w 1930400"/>
              <a:gd name="connsiteY1" fmla="*/ 1908949 h 3817898"/>
              <a:gd name="connsiteX2" fmla="*/ 22537 w 1930400"/>
              <a:gd name="connsiteY2" fmla="*/ 3817898 h 3817898"/>
              <a:gd name="connsiteX3" fmla="*/ 14514 w 1930400"/>
              <a:gd name="connsiteY3" fmla="*/ 3817493 h 3817898"/>
              <a:gd name="connsiteX4" fmla="*/ 0 w 1930400"/>
              <a:gd name="connsiteY4" fmla="*/ 1882018 h 3817898"/>
              <a:gd name="connsiteX5" fmla="*/ 14514 w 1930400"/>
              <a:gd name="connsiteY5" fmla="*/ 405 h 3817898"/>
              <a:gd name="connsiteX6" fmla="*/ 22537 w 1930400"/>
              <a:gd name="connsiteY6" fmla="*/ 0 h 3817898"/>
              <a:gd name="connsiteX0" fmla="*/ 0 w 1930400"/>
              <a:gd name="connsiteY0" fmla="*/ 1882018 h 3817898"/>
              <a:gd name="connsiteX1" fmla="*/ 14514 w 1930400"/>
              <a:gd name="connsiteY1" fmla="*/ 405 h 3817898"/>
              <a:gd name="connsiteX2" fmla="*/ 22537 w 1930400"/>
              <a:gd name="connsiteY2" fmla="*/ 0 h 3817898"/>
              <a:gd name="connsiteX3" fmla="*/ 1930400 w 1930400"/>
              <a:gd name="connsiteY3" fmla="*/ 1908949 h 3817898"/>
              <a:gd name="connsiteX4" fmla="*/ 22537 w 1930400"/>
              <a:gd name="connsiteY4" fmla="*/ 3817898 h 3817898"/>
              <a:gd name="connsiteX5" fmla="*/ 14514 w 1930400"/>
              <a:gd name="connsiteY5" fmla="*/ 3817493 h 3817898"/>
              <a:gd name="connsiteX6" fmla="*/ 91440 w 1930400"/>
              <a:gd name="connsiteY6" fmla="*/ 1973458 h 3817898"/>
              <a:gd name="connsiteX0" fmla="*/ 0 w 1930400"/>
              <a:gd name="connsiteY0" fmla="*/ 1882018 h 3817898"/>
              <a:gd name="connsiteX1" fmla="*/ 14514 w 1930400"/>
              <a:gd name="connsiteY1" fmla="*/ 405 h 3817898"/>
              <a:gd name="connsiteX2" fmla="*/ 22537 w 1930400"/>
              <a:gd name="connsiteY2" fmla="*/ 0 h 3817898"/>
              <a:gd name="connsiteX3" fmla="*/ 1930400 w 1930400"/>
              <a:gd name="connsiteY3" fmla="*/ 1908949 h 3817898"/>
              <a:gd name="connsiteX4" fmla="*/ 22537 w 1930400"/>
              <a:gd name="connsiteY4" fmla="*/ 3817898 h 3817898"/>
              <a:gd name="connsiteX5" fmla="*/ 14514 w 1930400"/>
              <a:gd name="connsiteY5" fmla="*/ 3817493 h 3817898"/>
              <a:gd name="connsiteX0" fmla="*/ 0 w 1915886"/>
              <a:gd name="connsiteY0" fmla="*/ 405 h 3817898"/>
              <a:gd name="connsiteX1" fmla="*/ 8023 w 1915886"/>
              <a:gd name="connsiteY1" fmla="*/ 0 h 3817898"/>
              <a:gd name="connsiteX2" fmla="*/ 1915886 w 1915886"/>
              <a:gd name="connsiteY2" fmla="*/ 1908949 h 3817898"/>
              <a:gd name="connsiteX3" fmla="*/ 8023 w 1915886"/>
              <a:gd name="connsiteY3" fmla="*/ 3817898 h 3817898"/>
              <a:gd name="connsiteX4" fmla="*/ 0 w 1915886"/>
              <a:gd name="connsiteY4" fmla="*/ 3817493 h 3817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886" h="3817898">
                <a:moveTo>
                  <a:pt x="0" y="405"/>
                </a:moveTo>
                <a:lnTo>
                  <a:pt x="8023" y="0"/>
                </a:lnTo>
                <a:cubicBezTo>
                  <a:pt x="1061707" y="0"/>
                  <a:pt x="1915886" y="854666"/>
                  <a:pt x="1915886" y="1908949"/>
                </a:cubicBezTo>
                <a:cubicBezTo>
                  <a:pt x="1915886" y="2963232"/>
                  <a:pt x="1061707" y="3817898"/>
                  <a:pt x="8023" y="3817898"/>
                </a:cubicBezTo>
                <a:lnTo>
                  <a:pt x="0" y="3817493"/>
                </a:lnTo>
              </a:path>
            </a:pathLst>
          </a:custGeom>
          <a:noFill/>
          <a:ln w="12700" cap="rnd">
            <a:gradFill flip="none" rotWithShape="1">
              <a:gsLst>
                <a:gs pos="0">
                  <a:srgbClr val="159857">
                    <a:alpha val="70000"/>
                  </a:srgbClr>
                </a:gs>
                <a:gs pos="100000">
                  <a:srgbClr val="155798">
                    <a:alpha val="70000"/>
                  </a:srgbClr>
                </a:gs>
              </a:gsLst>
              <a:lin ang="0" scaled="1"/>
              <a:tileRect/>
            </a:gradFill>
            <a:prstDash val="dash"/>
            <a:round/>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21" name="组合 20"/>
          <p:cNvGrpSpPr/>
          <p:nvPr/>
        </p:nvGrpSpPr>
        <p:grpSpPr>
          <a:xfrm>
            <a:off x="4245502" y="1533087"/>
            <a:ext cx="1656689" cy="1079550"/>
            <a:chOff x="2270304" y="2274035"/>
            <a:chExt cx="5241562" cy="3415565"/>
          </a:xfrm>
        </p:grpSpPr>
        <p:sp>
          <p:nvSpPr>
            <p:cNvPr id="22"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lang="zh-CN" altLang="en-US" sz="900">
                <a:solidFill>
                  <a:schemeClr val="bg1"/>
                </a:solidFill>
              </a:endParaRPr>
            </a:p>
          </p:txBody>
        </p:sp>
        <p:sp>
          <p:nvSpPr>
            <p:cNvPr id="23"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000" dirty="0" smtClean="0">
                  <a:solidFill>
                    <a:schemeClr val="bg1"/>
                  </a:solidFill>
                </a:rPr>
                <a:t>1</a:t>
              </a:r>
              <a:endParaRPr sz="2000" dirty="0">
                <a:solidFill>
                  <a:schemeClr val="bg1"/>
                </a:solidFill>
              </a:endParaRPr>
            </a:p>
          </p:txBody>
        </p:sp>
      </p:grpSp>
      <p:grpSp>
        <p:nvGrpSpPr>
          <p:cNvPr id="24" name="组合 23"/>
          <p:cNvGrpSpPr/>
          <p:nvPr/>
        </p:nvGrpSpPr>
        <p:grpSpPr>
          <a:xfrm>
            <a:off x="4245502" y="4601540"/>
            <a:ext cx="1656689" cy="1079550"/>
            <a:chOff x="2270304" y="2274035"/>
            <a:chExt cx="5241562" cy="3415565"/>
          </a:xfrm>
        </p:grpSpPr>
        <p:sp>
          <p:nvSpPr>
            <p:cNvPr id="25"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lang="zh-CN" altLang="en-US" sz="900">
                <a:solidFill>
                  <a:schemeClr val="bg1"/>
                </a:solidFill>
              </a:endParaRPr>
            </a:p>
          </p:txBody>
        </p:sp>
        <p:sp>
          <p:nvSpPr>
            <p:cNvPr id="26"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000" dirty="0" smtClean="0">
                  <a:solidFill>
                    <a:schemeClr val="bg1"/>
                  </a:solidFill>
                </a:rPr>
                <a:t>4</a:t>
              </a:r>
              <a:endParaRPr sz="2000" dirty="0">
                <a:solidFill>
                  <a:schemeClr val="bg1"/>
                </a:solidFill>
              </a:endParaRPr>
            </a:p>
          </p:txBody>
        </p:sp>
      </p:grpSp>
      <p:grpSp>
        <p:nvGrpSpPr>
          <p:cNvPr id="27" name="组合 26"/>
          <p:cNvGrpSpPr/>
          <p:nvPr/>
        </p:nvGrpSpPr>
        <p:grpSpPr>
          <a:xfrm>
            <a:off x="4897691" y="3578723"/>
            <a:ext cx="1656689" cy="1079550"/>
            <a:chOff x="2270304" y="2274035"/>
            <a:chExt cx="5241562" cy="3415565"/>
          </a:xfrm>
        </p:grpSpPr>
        <p:sp>
          <p:nvSpPr>
            <p:cNvPr id="28"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lang="zh-CN" altLang="en-US" sz="900">
                <a:solidFill>
                  <a:schemeClr val="bg1"/>
                </a:solidFill>
              </a:endParaRPr>
            </a:p>
          </p:txBody>
        </p:sp>
        <p:sp>
          <p:nvSpPr>
            <p:cNvPr id="29"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000" dirty="0" smtClean="0">
                  <a:solidFill>
                    <a:schemeClr val="bg1"/>
                  </a:solidFill>
                </a:rPr>
                <a:t>3</a:t>
              </a:r>
              <a:endParaRPr sz="2000" dirty="0">
                <a:solidFill>
                  <a:schemeClr val="bg1"/>
                </a:solidFill>
              </a:endParaRPr>
            </a:p>
          </p:txBody>
        </p:sp>
      </p:grpSp>
      <p:grpSp>
        <p:nvGrpSpPr>
          <p:cNvPr id="30" name="组合 29"/>
          <p:cNvGrpSpPr/>
          <p:nvPr/>
        </p:nvGrpSpPr>
        <p:grpSpPr>
          <a:xfrm>
            <a:off x="4897691" y="2555905"/>
            <a:ext cx="1656689" cy="1079550"/>
            <a:chOff x="2270304" y="2274035"/>
            <a:chExt cx="5241562" cy="3415565"/>
          </a:xfrm>
        </p:grpSpPr>
        <p:sp>
          <p:nvSpPr>
            <p:cNvPr id="31"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lang="zh-CN" altLang="en-US" sz="900">
                <a:solidFill>
                  <a:schemeClr val="bg1"/>
                </a:solidFill>
              </a:endParaRPr>
            </a:p>
          </p:txBody>
        </p:sp>
        <p:sp>
          <p:nvSpPr>
            <p:cNvPr id="32"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sz="2000" dirty="0" smtClean="0">
                  <a:solidFill>
                    <a:schemeClr val="bg1"/>
                  </a:solidFill>
                </a:rPr>
                <a:t>2</a:t>
              </a:r>
              <a:endParaRPr sz="2000" dirty="0">
                <a:solidFill>
                  <a:schemeClr val="bg1"/>
                </a:solidFill>
              </a:endParaRPr>
            </a:p>
          </p:txBody>
        </p:sp>
      </p:grpSp>
      <p:grpSp>
        <p:nvGrpSpPr>
          <p:cNvPr id="36" name="组合 35"/>
          <p:cNvGrpSpPr/>
          <p:nvPr/>
        </p:nvGrpSpPr>
        <p:grpSpPr>
          <a:xfrm>
            <a:off x="5222300" y="1586911"/>
            <a:ext cx="4885993" cy="614476"/>
            <a:chOff x="5402407" y="1310756"/>
            <a:chExt cx="4885993" cy="614476"/>
          </a:xfrm>
        </p:grpSpPr>
        <p:sp>
          <p:nvSpPr>
            <p:cNvPr id="33" name="文本框 32"/>
            <p:cNvSpPr txBox="1"/>
            <p:nvPr/>
          </p:nvSpPr>
          <p:spPr>
            <a:xfrm>
              <a:off x="5402407" y="1310756"/>
              <a:ext cx="3295317" cy="400110"/>
            </a:xfrm>
            <a:prstGeom prst="rect">
              <a:avLst/>
            </a:prstGeom>
            <a:noFill/>
          </p:spPr>
          <p:txBody>
            <a:bodyPr wrap="square" rtlCol="0">
              <a:spAutoFit/>
              <a:scene3d>
                <a:camera prst="orthographicFront"/>
                <a:lightRig rig="threePt" dir="t"/>
              </a:scene3d>
              <a:sp3d contourW="12700"/>
            </a:bodyPr>
            <a:lstStyle/>
            <a:p>
              <a:r>
                <a:rPr lang="zh-CN" altLang="en-US" sz="2000" dirty="0" smtClean="0">
                  <a:solidFill>
                    <a:schemeClr val="tx1">
                      <a:lumMod val="85000"/>
                      <a:lumOff val="15000"/>
                    </a:schemeClr>
                  </a:solidFill>
                  <a:latin typeface="+mn-ea"/>
                </a:rPr>
                <a:t>标题文字添加此处</a:t>
              </a:r>
              <a:endParaRPr lang="zh-CN" altLang="en-US" sz="2000" dirty="0">
                <a:solidFill>
                  <a:schemeClr val="tx1">
                    <a:lumMod val="85000"/>
                    <a:lumOff val="15000"/>
                  </a:schemeClr>
                </a:solidFill>
                <a:latin typeface="+mn-ea"/>
              </a:endParaRPr>
            </a:p>
          </p:txBody>
        </p:sp>
        <p:sp>
          <p:nvSpPr>
            <p:cNvPr id="34" name="文本框 33"/>
            <p:cNvSpPr txBox="1"/>
            <p:nvPr/>
          </p:nvSpPr>
          <p:spPr>
            <a:xfrm>
              <a:off x="5402408" y="1680806"/>
              <a:ext cx="4885992"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37" name="组合 36"/>
          <p:cNvGrpSpPr/>
          <p:nvPr/>
        </p:nvGrpSpPr>
        <p:grpSpPr>
          <a:xfrm>
            <a:off x="5222300" y="4655364"/>
            <a:ext cx="4885993" cy="628582"/>
            <a:chOff x="5402407" y="1310756"/>
            <a:chExt cx="4885993" cy="628582"/>
          </a:xfrm>
        </p:grpSpPr>
        <p:sp>
          <p:nvSpPr>
            <p:cNvPr id="38" name="文本框 37"/>
            <p:cNvSpPr txBox="1"/>
            <p:nvPr/>
          </p:nvSpPr>
          <p:spPr>
            <a:xfrm>
              <a:off x="5402407" y="1310756"/>
              <a:ext cx="2940340" cy="400110"/>
            </a:xfrm>
            <a:prstGeom prst="rect">
              <a:avLst/>
            </a:prstGeom>
            <a:noFill/>
          </p:spPr>
          <p:txBody>
            <a:bodyPr wrap="square" rtlCol="0">
              <a:spAutoFit/>
              <a:scene3d>
                <a:camera prst="orthographicFront"/>
                <a:lightRig rig="threePt" dir="t"/>
              </a:scene3d>
              <a:sp3d contourW="12700"/>
            </a:bodyPr>
            <a:lstStyle/>
            <a:p>
              <a:r>
                <a:rPr lang="zh-CN" altLang="en-US" sz="2000" dirty="0" smtClean="0">
                  <a:solidFill>
                    <a:schemeClr val="tx1">
                      <a:lumMod val="85000"/>
                      <a:lumOff val="15000"/>
                    </a:schemeClr>
                  </a:solidFill>
                  <a:latin typeface="+mn-ea"/>
                </a:rPr>
                <a:t>标题文字添加此处</a:t>
              </a:r>
              <a:endParaRPr lang="zh-CN" altLang="en-US" sz="2000" dirty="0">
                <a:solidFill>
                  <a:schemeClr val="tx1">
                    <a:lumMod val="85000"/>
                    <a:lumOff val="15000"/>
                  </a:schemeClr>
                </a:solidFill>
                <a:latin typeface="+mn-ea"/>
              </a:endParaRPr>
            </a:p>
          </p:txBody>
        </p:sp>
        <p:sp>
          <p:nvSpPr>
            <p:cNvPr id="39" name="文本框 38"/>
            <p:cNvSpPr txBox="1"/>
            <p:nvPr/>
          </p:nvSpPr>
          <p:spPr>
            <a:xfrm>
              <a:off x="5402407" y="1680806"/>
              <a:ext cx="4885993" cy="25853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40" name="组合 39"/>
          <p:cNvGrpSpPr/>
          <p:nvPr/>
        </p:nvGrpSpPr>
        <p:grpSpPr>
          <a:xfrm>
            <a:off x="5849108" y="3632547"/>
            <a:ext cx="4830685" cy="614476"/>
            <a:chOff x="5402407" y="1310756"/>
            <a:chExt cx="4830685" cy="614476"/>
          </a:xfrm>
        </p:grpSpPr>
        <p:sp>
          <p:nvSpPr>
            <p:cNvPr id="41" name="文本框 40"/>
            <p:cNvSpPr txBox="1"/>
            <p:nvPr/>
          </p:nvSpPr>
          <p:spPr>
            <a:xfrm>
              <a:off x="5402407" y="1310756"/>
              <a:ext cx="3401934" cy="400110"/>
            </a:xfrm>
            <a:prstGeom prst="rect">
              <a:avLst/>
            </a:prstGeom>
            <a:noFill/>
          </p:spPr>
          <p:txBody>
            <a:bodyPr wrap="square" rtlCol="0">
              <a:spAutoFit/>
              <a:scene3d>
                <a:camera prst="orthographicFront"/>
                <a:lightRig rig="threePt" dir="t"/>
              </a:scene3d>
              <a:sp3d contourW="12700"/>
            </a:bodyPr>
            <a:lstStyle/>
            <a:p>
              <a:r>
                <a:rPr lang="zh-CN" altLang="en-US" sz="2000" dirty="0" smtClean="0">
                  <a:solidFill>
                    <a:schemeClr val="tx1">
                      <a:lumMod val="85000"/>
                      <a:lumOff val="15000"/>
                    </a:schemeClr>
                  </a:solidFill>
                  <a:latin typeface="+mn-ea"/>
                </a:rPr>
                <a:t>标题文字添加此处</a:t>
              </a:r>
              <a:endParaRPr lang="zh-CN" altLang="en-US" sz="2000" dirty="0">
                <a:solidFill>
                  <a:schemeClr val="tx1">
                    <a:lumMod val="85000"/>
                    <a:lumOff val="15000"/>
                  </a:schemeClr>
                </a:solidFill>
                <a:latin typeface="+mn-ea"/>
              </a:endParaRPr>
            </a:p>
          </p:txBody>
        </p:sp>
        <p:sp>
          <p:nvSpPr>
            <p:cNvPr id="42" name="文本框 41"/>
            <p:cNvSpPr txBox="1"/>
            <p:nvPr/>
          </p:nvSpPr>
          <p:spPr>
            <a:xfrm>
              <a:off x="5402407" y="1680806"/>
              <a:ext cx="4830685"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43" name="组合 42"/>
          <p:cNvGrpSpPr/>
          <p:nvPr/>
        </p:nvGrpSpPr>
        <p:grpSpPr>
          <a:xfrm>
            <a:off x="5849108" y="2609729"/>
            <a:ext cx="4830685" cy="614476"/>
            <a:chOff x="5402407" y="1310756"/>
            <a:chExt cx="4830685" cy="614476"/>
          </a:xfrm>
        </p:grpSpPr>
        <p:sp>
          <p:nvSpPr>
            <p:cNvPr id="44" name="文本框 43"/>
            <p:cNvSpPr txBox="1"/>
            <p:nvPr/>
          </p:nvSpPr>
          <p:spPr>
            <a:xfrm>
              <a:off x="5402407" y="1310756"/>
              <a:ext cx="2950200" cy="400110"/>
            </a:xfrm>
            <a:prstGeom prst="rect">
              <a:avLst/>
            </a:prstGeom>
            <a:noFill/>
          </p:spPr>
          <p:txBody>
            <a:bodyPr wrap="square" rtlCol="0">
              <a:spAutoFit/>
              <a:scene3d>
                <a:camera prst="orthographicFront"/>
                <a:lightRig rig="threePt" dir="t"/>
              </a:scene3d>
              <a:sp3d contourW="12700"/>
            </a:bodyPr>
            <a:lstStyle/>
            <a:p>
              <a:r>
                <a:rPr lang="zh-CN" altLang="en-US" sz="2000" dirty="0" smtClean="0">
                  <a:solidFill>
                    <a:schemeClr val="tx1">
                      <a:lumMod val="85000"/>
                      <a:lumOff val="15000"/>
                    </a:schemeClr>
                  </a:solidFill>
                  <a:latin typeface="+mn-ea"/>
                </a:rPr>
                <a:t>标题文字添加此处</a:t>
              </a:r>
              <a:endParaRPr lang="zh-CN" altLang="en-US" sz="2000" dirty="0">
                <a:solidFill>
                  <a:schemeClr val="tx1">
                    <a:lumMod val="85000"/>
                    <a:lumOff val="15000"/>
                  </a:schemeClr>
                </a:solidFill>
                <a:latin typeface="+mn-ea"/>
              </a:endParaRPr>
            </a:p>
          </p:txBody>
        </p:sp>
        <p:sp>
          <p:nvSpPr>
            <p:cNvPr id="45" name="文本框 44"/>
            <p:cNvSpPr txBox="1"/>
            <p:nvPr/>
          </p:nvSpPr>
          <p:spPr>
            <a:xfrm>
              <a:off x="5402408" y="1680806"/>
              <a:ext cx="4830684" cy="24442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133611533"/>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par>
                          <p:cTn id="13" fill="hold">
                            <p:stCondLst>
                              <p:cond delay="1000"/>
                            </p:stCondLst>
                            <p:childTnLst>
                              <p:par>
                                <p:cTn id="14" presetID="2" presetClass="entr" presetSubtype="6"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1+#ppt_w/2"/>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p:tgtEl>
                                          <p:spTgt spid="36"/>
                                        </p:tgtEl>
                                        <p:attrNameLst>
                                          <p:attrName>ppt_x</p:attrName>
                                        </p:attrNameLst>
                                      </p:cBhvr>
                                      <p:tavLst>
                                        <p:tav tm="0">
                                          <p:val>
                                            <p:strVal val="#ppt_x-#ppt_w*1.125000"/>
                                          </p:val>
                                        </p:tav>
                                        <p:tav tm="100000">
                                          <p:val>
                                            <p:strVal val="#ppt_x"/>
                                          </p:val>
                                        </p:tav>
                                      </p:tavLst>
                                    </p:anim>
                                    <p:animEffect transition="in" filter="wipe(right)">
                                      <p:cBhvr>
                                        <p:cTn id="34" dur="500"/>
                                        <p:tgtEl>
                                          <p:spTgt spid="36"/>
                                        </p:tgtEl>
                                      </p:cBhvr>
                                    </p:animEffect>
                                  </p:childTnLst>
                                </p:cTn>
                              </p:par>
                            </p:childTnLst>
                          </p:cTn>
                        </p:par>
                        <p:par>
                          <p:cTn id="35" fill="hold">
                            <p:stCondLst>
                              <p:cond delay="2000"/>
                            </p:stCondLst>
                            <p:childTnLst>
                              <p:par>
                                <p:cTn id="36" presetID="1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p:tgtEl>
                                          <p:spTgt spid="43"/>
                                        </p:tgtEl>
                                        <p:attrNameLst>
                                          <p:attrName>ppt_x</p:attrName>
                                        </p:attrNameLst>
                                      </p:cBhvr>
                                      <p:tavLst>
                                        <p:tav tm="0">
                                          <p:val>
                                            <p:strVal val="#ppt_x-#ppt_w*1.125000"/>
                                          </p:val>
                                        </p:tav>
                                        <p:tav tm="100000">
                                          <p:val>
                                            <p:strVal val="#ppt_x"/>
                                          </p:val>
                                        </p:tav>
                                      </p:tavLst>
                                    </p:anim>
                                    <p:animEffect transition="in" filter="wipe(right)">
                                      <p:cBhvr>
                                        <p:cTn id="39" dur="500"/>
                                        <p:tgtEl>
                                          <p:spTgt spid="43"/>
                                        </p:tgtEl>
                                      </p:cBhvr>
                                    </p:animEffect>
                                  </p:childTnLst>
                                </p:cTn>
                              </p:par>
                            </p:childTnLst>
                          </p:cTn>
                        </p:par>
                        <p:par>
                          <p:cTn id="40" fill="hold">
                            <p:stCondLst>
                              <p:cond delay="2500"/>
                            </p:stCondLst>
                            <p:childTnLst>
                              <p:par>
                                <p:cTn id="41" presetID="1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p:tgtEl>
                                          <p:spTgt spid="40"/>
                                        </p:tgtEl>
                                        <p:attrNameLst>
                                          <p:attrName>ppt_x</p:attrName>
                                        </p:attrNameLst>
                                      </p:cBhvr>
                                      <p:tavLst>
                                        <p:tav tm="0">
                                          <p:val>
                                            <p:strVal val="#ppt_x-#ppt_w*1.125000"/>
                                          </p:val>
                                        </p:tav>
                                        <p:tav tm="100000">
                                          <p:val>
                                            <p:strVal val="#ppt_x"/>
                                          </p:val>
                                        </p:tav>
                                      </p:tavLst>
                                    </p:anim>
                                    <p:animEffect transition="in" filter="wipe(right)">
                                      <p:cBhvr>
                                        <p:cTn id="44" dur="500"/>
                                        <p:tgtEl>
                                          <p:spTgt spid="40"/>
                                        </p:tgtEl>
                                      </p:cBhvr>
                                    </p:animEffect>
                                  </p:childTnLst>
                                </p:cTn>
                              </p:par>
                            </p:childTnLst>
                          </p:cTn>
                        </p:par>
                        <p:par>
                          <p:cTn id="45" fill="hold">
                            <p:stCondLst>
                              <p:cond delay="3000"/>
                            </p:stCondLst>
                            <p:childTnLst>
                              <p:par>
                                <p:cTn id="46" presetID="1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p:tgtEl>
                                          <p:spTgt spid="37"/>
                                        </p:tgtEl>
                                        <p:attrNameLst>
                                          <p:attrName>ppt_x</p:attrName>
                                        </p:attrNameLst>
                                      </p:cBhvr>
                                      <p:tavLst>
                                        <p:tav tm="0">
                                          <p:val>
                                            <p:strVal val="#ppt_x-#ppt_w*1.125000"/>
                                          </p:val>
                                        </p:tav>
                                        <p:tav tm="100000">
                                          <p:val>
                                            <p:strVal val="#ppt_x"/>
                                          </p:val>
                                        </p:tav>
                                      </p:tavLst>
                                    </p:anim>
                                    <p:animEffect transition="in" filter="wipe(right)">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1800000">
            <a:off x="2461253" y="2729164"/>
            <a:ext cx="2525494" cy="2051286"/>
          </a:xfrm>
          <a:custGeom>
            <a:avLst/>
            <a:gdLst>
              <a:gd name="connsiteX0" fmla="*/ 0 w 2826401"/>
              <a:gd name="connsiteY0" fmla="*/ 0 h 2043145"/>
              <a:gd name="connsiteX1" fmla="*/ 2826401 w 2826401"/>
              <a:gd name="connsiteY1" fmla="*/ 0 h 2043145"/>
              <a:gd name="connsiteX2" fmla="*/ 2826401 w 2826401"/>
              <a:gd name="connsiteY2" fmla="*/ 2043145 h 2043145"/>
              <a:gd name="connsiteX3" fmla="*/ 0 w 2826401"/>
              <a:gd name="connsiteY3" fmla="*/ 2043145 h 2043145"/>
              <a:gd name="connsiteX4" fmla="*/ 0 w 2826401"/>
              <a:gd name="connsiteY4" fmla="*/ 0 h 2043145"/>
              <a:gd name="connsiteX0" fmla="*/ 0 w 2826401"/>
              <a:gd name="connsiteY0" fmla="*/ 0 h 2043145"/>
              <a:gd name="connsiteX1" fmla="*/ 2826401 w 2826401"/>
              <a:gd name="connsiteY1" fmla="*/ 0 h 2043145"/>
              <a:gd name="connsiteX2" fmla="*/ 2826401 w 2826401"/>
              <a:gd name="connsiteY2" fmla="*/ 2043145 h 2043145"/>
              <a:gd name="connsiteX3" fmla="*/ 739257 w 2826401"/>
              <a:gd name="connsiteY3" fmla="*/ 2033803 h 2043145"/>
              <a:gd name="connsiteX4" fmla="*/ 0 w 2826401"/>
              <a:gd name="connsiteY4" fmla="*/ 2043145 h 2043145"/>
              <a:gd name="connsiteX5" fmla="*/ 0 w 2826401"/>
              <a:gd name="connsiteY5" fmla="*/ 0 h 2043145"/>
              <a:gd name="connsiteX0" fmla="*/ 0 w 2826401"/>
              <a:gd name="connsiteY0" fmla="*/ 8141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6" fmla="*/ 0 w 2826401"/>
              <a:gd name="connsiteY6" fmla="*/ 8141 h 2051286"/>
              <a:gd name="connsiteX0" fmla="*/ 0 w 2826401"/>
              <a:gd name="connsiteY0" fmla="*/ 2051286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0" fmla="*/ 438350 w 2525494"/>
              <a:gd name="connsiteY0" fmla="*/ 2041944 h 2051286"/>
              <a:gd name="connsiteX1" fmla="*/ 0 w 2525494"/>
              <a:gd name="connsiteY1" fmla="*/ 0 h 2051286"/>
              <a:gd name="connsiteX2" fmla="*/ 2525494 w 2525494"/>
              <a:gd name="connsiteY2" fmla="*/ 8141 h 2051286"/>
              <a:gd name="connsiteX3" fmla="*/ 2525494 w 2525494"/>
              <a:gd name="connsiteY3" fmla="*/ 2051286 h 2051286"/>
              <a:gd name="connsiteX4" fmla="*/ 438350 w 2525494"/>
              <a:gd name="connsiteY4" fmla="*/ 2041944 h 205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494" h="2051286">
                <a:moveTo>
                  <a:pt x="438350" y="2041944"/>
                </a:moveTo>
                <a:lnTo>
                  <a:pt x="0" y="0"/>
                </a:lnTo>
                <a:lnTo>
                  <a:pt x="2525494" y="8141"/>
                </a:lnTo>
                <a:lnTo>
                  <a:pt x="2525494" y="2051286"/>
                </a:lnTo>
                <a:lnTo>
                  <a:pt x="438350" y="204194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5" name="矩形 23"/>
          <p:cNvSpPr/>
          <p:nvPr/>
        </p:nvSpPr>
        <p:spPr>
          <a:xfrm rot="1800000">
            <a:off x="4788820" y="2729165"/>
            <a:ext cx="2525494" cy="2051286"/>
          </a:xfrm>
          <a:custGeom>
            <a:avLst/>
            <a:gdLst>
              <a:gd name="connsiteX0" fmla="*/ 0 w 2826401"/>
              <a:gd name="connsiteY0" fmla="*/ 0 h 2043145"/>
              <a:gd name="connsiteX1" fmla="*/ 2826401 w 2826401"/>
              <a:gd name="connsiteY1" fmla="*/ 0 h 2043145"/>
              <a:gd name="connsiteX2" fmla="*/ 2826401 w 2826401"/>
              <a:gd name="connsiteY2" fmla="*/ 2043145 h 2043145"/>
              <a:gd name="connsiteX3" fmla="*/ 0 w 2826401"/>
              <a:gd name="connsiteY3" fmla="*/ 2043145 h 2043145"/>
              <a:gd name="connsiteX4" fmla="*/ 0 w 2826401"/>
              <a:gd name="connsiteY4" fmla="*/ 0 h 2043145"/>
              <a:gd name="connsiteX0" fmla="*/ 0 w 2826401"/>
              <a:gd name="connsiteY0" fmla="*/ 0 h 2043145"/>
              <a:gd name="connsiteX1" fmla="*/ 2826401 w 2826401"/>
              <a:gd name="connsiteY1" fmla="*/ 0 h 2043145"/>
              <a:gd name="connsiteX2" fmla="*/ 2826401 w 2826401"/>
              <a:gd name="connsiteY2" fmla="*/ 2043145 h 2043145"/>
              <a:gd name="connsiteX3" fmla="*/ 739257 w 2826401"/>
              <a:gd name="connsiteY3" fmla="*/ 2033803 h 2043145"/>
              <a:gd name="connsiteX4" fmla="*/ 0 w 2826401"/>
              <a:gd name="connsiteY4" fmla="*/ 2043145 h 2043145"/>
              <a:gd name="connsiteX5" fmla="*/ 0 w 2826401"/>
              <a:gd name="connsiteY5" fmla="*/ 0 h 2043145"/>
              <a:gd name="connsiteX0" fmla="*/ 0 w 2826401"/>
              <a:gd name="connsiteY0" fmla="*/ 8141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6" fmla="*/ 0 w 2826401"/>
              <a:gd name="connsiteY6" fmla="*/ 8141 h 2051286"/>
              <a:gd name="connsiteX0" fmla="*/ 0 w 2826401"/>
              <a:gd name="connsiteY0" fmla="*/ 2051286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0" fmla="*/ 438350 w 2525494"/>
              <a:gd name="connsiteY0" fmla="*/ 2041944 h 2051286"/>
              <a:gd name="connsiteX1" fmla="*/ 0 w 2525494"/>
              <a:gd name="connsiteY1" fmla="*/ 0 h 2051286"/>
              <a:gd name="connsiteX2" fmla="*/ 2525494 w 2525494"/>
              <a:gd name="connsiteY2" fmla="*/ 8141 h 2051286"/>
              <a:gd name="connsiteX3" fmla="*/ 2525494 w 2525494"/>
              <a:gd name="connsiteY3" fmla="*/ 2051286 h 2051286"/>
              <a:gd name="connsiteX4" fmla="*/ 438350 w 2525494"/>
              <a:gd name="connsiteY4" fmla="*/ 2041944 h 205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494" h="2051286">
                <a:moveTo>
                  <a:pt x="438350" y="2041944"/>
                </a:moveTo>
                <a:lnTo>
                  <a:pt x="0" y="0"/>
                </a:lnTo>
                <a:lnTo>
                  <a:pt x="2525494" y="8141"/>
                </a:lnTo>
                <a:lnTo>
                  <a:pt x="2525494" y="2051286"/>
                </a:lnTo>
                <a:lnTo>
                  <a:pt x="438350" y="204194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6" name="矩形 23"/>
          <p:cNvSpPr/>
          <p:nvPr/>
        </p:nvSpPr>
        <p:spPr>
          <a:xfrm rot="1800000">
            <a:off x="7041600" y="2729165"/>
            <a:ext cx="2525494" cy="2051286"/>
          </a:xfrm>
          <a:custGeom>
            <a:avLst/>
            <a:gdLst>
              <a:gd name="connsiteX0" fmla="*/ 0 w 2826401"/>
              <a:gd name="connsiteY0" fmla="*/ 0 h 2043145"/>
              <a:gd name="connsiteX1" fmla="*/ 2826401 w 2826401"/>
              <a:gd name="connsiteY1" fmla="*/ 0 h 2043145"/>
              <a:gd name="connsiteX2" fmla="*/ 2826401 w 2826401"/>
              <a:gd name="connsiteY2" fmla="*/ 2043145 h 2043145"/>
              <a:gd name="connsiteX3" fmla="*/ 0 w 2826401"/>
              <a:gd name="connsiteY3" fmla="*/ 2043145 h 2043145"/>
              <a:gd name="connsiteX4" fmla="*/ 0 w 2826401"/>
              <a:gd name="connsiteY4" fmla="*/ 0 h 2043145"/>
              <a:gd name="connsiteX0" fmla="*/ 0 w 2826401"/>
              <a:gd name="connsiteY0" fmla="*/ 0 h 2043145"/>
              <a:gd name="connsiteX1" fmla="*/ 2826401 w 2826401"/>
              <a:gd name="connsiteY1" fmla="*/ 0 h 2043145"/>
              <a:gd name="connsiteX2" fmla="*/ 2826401 w 2826401"/>
              <a:gd name="connsiteY2" fmla="*/ 2043145 h 2043145"/>
              <a:gd name="connsiteX3" fmla="*/ 739257 w 2826401"/>
              <a:gd name="connsiteY3" fmla="*/ 2033803 h 2043145"/>
              <a:gd name="connsiteX4" fmla="*/ 0 w 2826401"/>
              <a:gd name="connsiteY4" fmla="*/ 2043145 h 2043145"/>
              <a:gd name="connsiteX5" fmla="*/ 0 w 2826401"/>
              <a:gd name="connsiteY5" fmla="*/ 0 h 2043145"/>
              <a:gd name="connsiteX0" fmla="*/ 0 w 2826401"/>
              <a:gd name="connsiteY0" fmla="*/ 8141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6" fmla="*/ 0 w 2826401"/>
              <a:gd name="connsiteY6" fmla="*/ 8141 h 2051286"/>
              <a:gd name="connsiteX0" fmla="*/ 0 w 2826401"/>
              <a:gd name="connsiteY0" fmla="*/ 2051286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0" fmla="*/ 438350 w 2525494"/>
              <a:gd name="connsiteY0" fmla="*/ 2041944 h 2051286"/>
              <a:gd name="connsiteX1" fmla="*/ 0 w 2525494"/>
              <a:gd name="connsiteY1" fmla="*/ 0 h 2051286"/>
              <a:gd name="connsiteX2" fmla="*/ 2525494 w 2525494"/>
              <a:gd name="connsiteY2" fmla="*/ 8141 h 2051286"/>
              <a:gd name="connsiteX3" fmla="*/ 2525494 w 2525494"/>
              <a:gd name="connsiteY3" fmla="*/ 2051286 h 2051286"/>
              <a:gd name="connsiteX4" fmla="*/ 438350 w 2525494"/>
              <a:gd name="connsiteY4" fmla="*/ 2041944 h 205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494" h="2051286">
                <a:moveTo>
                  <a:pt x="438350" y="2041944"/>
                </a:moveTo>
                <a:lnTo>
                  <a:pt x="0" y="0"/>
                </a:lnTo>
                <a:lnTo>
                  <a:pt x="2525494" y="8141"/>
                </a:lnTo>
                <a:lnTo>
                  <a:pt x="2525494" y="2051286"/>
                </a:lnTo>
                <a:lnTo>
                  <a:pt x="438350" y="204194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7" name="矩形 23"/>
          <p:cNvSpPr/>
          <p:nvPr/>
        </p:nvSpPr>
        <p:spPr>
          <a:xfrm rot="1800000">
            <a:off x="9473009" y="2729165"/>
            <a:ext cx="2525494" cy="2051286"/>
          </a:xfrm>
          <a:custGeom>
            <a:avLst/>
            <a:gdLst>
              <a:gd name="connsiteX0" fmla="*/ 0 w 2826401"/>
              <a:gd name="connsiteY0" fmla="*/ 0 h 2043145"/>
              <a:gd name="connsiteX1" fmla="*/ 2826401 w 2826401"/>
              <a:gd name="connsiteY1" fmla="*/ 0 h 2043145"/>
              <a:gd name="connsiteX2" fmla="*/ 2826401 w 2826401"/>
              <a:gd name="connsiteY2" fmla="*/ 2043145 h 2043145"/>
              <a:gd name="connsiteX3" fmla="*/ 0 w 2826401"/>
              <a:gd name="connsiteY3" fmla="*/ 2043145 h 2043145"/>
              <a:gd name="connsiteX4" fmla="*/ 0 w 2826401"/>
              <a:gd name="connsiteY4" fmla="*/ 0 h 2043145"/>
              <a:gd name="connsiteX0" fmla="*/ 0 w 2826401"/>
              <a:gd name="connsiteY0" fmla="*/ 0 h 2043145"/>
              <a:gd name="connsiteX1" fmla="*/ 2826401 w 2826401"/>
              <a:gd name="connsiteY1" fmla="*/ 0 h 2043145"/>
              <a:gd name="connsiteX2" fmla="*/ 2826401 w 2826401"/>
              <a:gd name="connsiteY2" fmla="*/ 2043145 h 2043145"/>
              <a:gd name="connsiteX3" fmla="*/ 739257 w 2826401"/>
              <a:gd name="connsiteY3" fmla="*/ 2033803 h 2043145"/>
              <a:gd name="connsiteX4" fmla="*/ 0 w 2826401"/>
              <a:gd name="connsiteY4" fmla="*/ 2043145 h 2043145"/>
              <a:gd name="connsiteX5" fmla="*/ 0 w 2826401"/>
              <a:gd name="connsiteY5" fmla="*/ 0 h 2043145"/>
              <a:gd name="connsiteX0" fmla="*/ 0 w 2826401"/>
              <a:gd name="connsiteY0" fmla="*/ 8141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6" fmla="*/ 0 w 2826401"/>
              <a:gd name="connsiteY6" fmla="*/ 8141 h 2051286"/>
              <a:gd name="connsiteX0" fmla="*/ 0 w 2826401"/>
              <a:gd name="connsiteY0" fmla="*/ 2051286 h 2051286"/>
              <a:gd name="connsiteX1" fmla="*/ 300907 w 2826401"/>
              <a:gd name="connsiteY1" fmla="*/ 0 h 2051286"/>
              <a:gd name="connsiteX2" fmla="*/ 2826401 w 2826401"/>
              <a:gd name="connsiteY2" fmla="*/ 8141 h 2051286"/>
              <a:gd name="connsiteX3" fmla="*/ 2826401 w 2826401"/>
              <a:gd name="connsiteY3" fmla="*/ 2051286 h 2051286"/>
              <a:gd name="connsiteX4" fmla="*/ 739257 w 2826401"/>
              <a:gd name="connsiteY4" fmla="*/ 2041944 h 2051286"/>
              <a:gd name="connsiteX5" fmla="*/ 0 w 2826401"/>
              <a:gd name="connsiteY5" fmla="*/ 2051286 h 2051286"/>
              <a:gd name="connsiteX0" fmla="*/ 438350 w 2525494"/>
              <a:gd name="connsiteY0" fmla="*/ 2041944 h 2051286"/>
              <a:gd name="connsiteX1" fmla="*/ 0 w 2525494"/>
              <a:gd name="connsiteY1" fmla="*/ 0 h 2051286"/>
              <a:gd name="connsiteX2" fmla="*/ 2525494 w 2525494"/>
              <a:gd name="connsiteY2" fmla="*/ 8141 h 2051286"/>
              <a:gd name="connsiteX3" fmla="*/ 2525494 w 2525494"/>
              <a:gd name="connsiteY3" fmla="*/ 2051286 h 2051286"/>
              <a:gd name="connsiteX4" fmla="*/ 438350 w 2525494"/>
              <a:gd name="connsiteY4" fmla="*/ 2041944 h 2051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5494" h="2051286">
                <a:moveTo>
                  <a:pt x="438350" y="2041944"/>
                </a:moveTo>
                <a:lnTo>
                  <a:pt x="0" y="0"/>
                </a:lnTo>
                <a:lnTo>
                  <a:pt x="2525494" y="8141"/>
                </a:lnTo>
                <a:lnTo>
                  <a:pt x="2525494" y="2051286"/>
                </a:lnTo>
                <a:lnTo>
                  <a:pt x="438350" y="204194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31" name="组合 30"/>
          <p:cNvGrpSpPr/>
          <p:nvPr/>
        </p:nvGrpSpPr>
        <p:grpSpPr>
          <a:xfrm>
            <a:off x="1701956" y="4510819"/>
            <a:ext cx="1805008" cy="961699"/>
            <a:chOff x="1595623" y="4069250"/>
            <a:chExt cx="1805008" cy="961699"/>
          </a:xfrm>
        </p:grpSpPr>
        <p:sp>
          <p:nvSpPr>
            <p:cNvPr id="32" name="矩形 31"/>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3" name="矩形 32"/>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4" name="矩形 33"/>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35" name="组合 34"/>
          <p:cNvGrpSpPr/>
          <p:nvPr/>
        </p:nvGrpSpPr>
        <p:grpSpPr>
          <a:xfrm>
            <a:off x="4029649" y="4510819"/>
            <a:ext cx="1805008" cy="961699"/>
            <a:chOff x="1595623" y="4069250"/>
            <a:chExt cx="1805008" cy="961699"/>
          </a:xfrm>
        </p:grpSpPr>
        <p:sp>
          <p:nvSpPr>
            <p:cNvPr id="36" name="矩形 35"/>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7" name="矩形 36"/>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8" name="矩形 37"/>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39" name="组合 38"/>
          <p:cNvGrpSpPr/>
          <p:nvPr/>
        </p:nvGrpSpPr>
        <p:grpSpPr>
          <a:xfrm>
            <a:off x="6357343" y="4510819"/>
            <a:ext cx="1805008" cy="961699"/>
            <a:chOff x="1595623" y="4069250"/>
            <a:chExt cx="1805008" cy="961699"/>
          </a:xfrm>
        </p:grpSpPr>
        <p:sp>
          <p:nvSpPr>
            <p:cNvPr id="40" name="矩形 39"/>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1" name="矩形 40"/>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2" name="矩形 41"/>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3" name="组合 42"/>
          <p:cNvGrpSpPr/>
          <p:nvPr/>
        </p:nvGrpSpPr>
        <p:grpSpPr>
          <a:xfrm>
            <a:off x="8685036" y="4510819"/>
            <a:ext cx="1805008" cy="961699"/>
            <a:chOff x="1595623" y="4069250"/>
            <a:chExt cx="1805008" cy="961699"/>
          </a:xfrm>
        </p:grpSpPr>
        <p:sp>
          <p:nvSpPr>
            <p:cNvPr id="44" name="矩形 43"/>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5" name="矩形 44"/>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6" name="矩形 45"/>
            <p:cNvSpPr/>
            <p:nvPr/>
          </p:nvSpPr>
          <p:spPr>
            <a:xfrm>
              <a:off x="1595623" y="4668157"/>
              <a:ext cx="1805008"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7" name="组合 46"/>
          <p:cNvGrpSpPr/>
          <p:nvPr/>
        </p:nvGrpSpPr>
        <p:grpSpPr>
          <a:xfrm>
            <a:off x="3653770" y="371026"/>
            <a:ext cx="4885992" cy="748649"/>
            <a:chOff x="5402407" y="1209156"/>
            <a:chExt cx="4885992" cy="748649"/>
          </a:xfrm>
        </p:grpSpPr>
        <p:sp>
          <p:nvSpPr>
            <p:cNvPr id="48" name="文本框 47"/>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49" name="文本框 48"/>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54" name="图片占位符 5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106" r="16106"/>
          <a:stretch>
            <a:fillRect/>
          </a:stretch>
        </p:blipFill>
        <p:spPr/>
      </p:pic>
      <p:pic>
        <p:nvPicPr>
          <p:cNvPr id="55" name="图片占位符 5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62" r="16662"/>
          <a:stretch>
            <a:fillRect/>
          </a:stretch>
        </p:blipFill>
        <p:spPr/>
      </p:pic>
      <p:pic>
        <p:nvPicPr>
          <p:cNvPr id="56" name="图片占位符 5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57" name="图片占位符 5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257" r="16257"/>
          <a:stretch>
            <a:fillRect/>
          </a:stretch>
        </p:blipFill>
        <p:spPr/>
      </p:pic>
      <p:sp>
        <p:nvSpPr>
          <p:cNvPr id="9" name="Oval 7"/>
          <p:cNvSpPr/>
          <p:nvPr/>
        </p:nvSpPr>
        <p:spPr>
          <a:xfrm>
            <a:off x="2754443" y="2194988"/>
            <a:ext cx="508572" cy="50857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6350"/>
          </a:bodyPr>
          <a:lstStyle/>
          <a:p>
            <a:pPr algn="ctr"/>
            <a:r>
              <a:rPr lang="en-US" altLang="zh-CN" dirty="0">
                <a:solidFill>
                  <a:schemeClr val="tx1">
                    <a:lumMod val="75000"/>
                    <a:lumOff val="25000"/>
                  </a:schemeClr>
                </a:solidFill>
              </a:rPr>
              <a:t>1</a:t>
            </a:r>
          </a:p>
        </p:txBody>
      </p:sp>
      <p:sp>
        <p:nvSpPr>
          <p:cNvPr id="10" name="Oval 8"/>
          <p:cNvSpPr/>
          <p:nvPr/>
        </p:nvSpPr>
        <p:spPr>
          <a:xfrm>
            <a:off x="5101696" y="2194988"/>
            <a:ext cx="508572" cy="50857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6350"/>
          </a:bodyPr>
          <a:lstStyle/>
          <a:p>
            <a:pPr algn="ctr"/>
            <a:r>
              <a:rPr lang="en-US" altLang="zh-CN">
                <a:solidFill>
                  <a:schemeClr val="tx1">
                    <a:lumMod val="75000"/>
                    <a:lumOff val="25000"/>
                  </a:schemeClr>
                </a:solidFill>
              </a:rPr>
              <a:t>2</a:t>
            </a:r>
          </a:p>
        </p:txBody>
      </p:sp>
      <p:sp>
        <p:nvSpPr>
          <p:cNvPr id="11" name="Oval 9"/>
          <p:cNvSpPr/>
          <p:nvPr/>
        </p:nvSpPr>
        <p:spPr>
          <a:xfrm>
            <a:off x="7322365" y="2194988"/>
            <a:ext cx="508572" cy="50857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6350"/>
          </a:bodyPr>
          <a:lstStyle/>
          <a:p>
            <a:pPr algn="ctr"/>
            <a:r>
              <a:rPr lang="en-US" altLang="zh-CN" dirty="0">
                <a:solidFill>
                  <a:schemeClr val="tx1">
                    <a:lumMod val="75000"/>
                    <a:lumOff val="25000"/>
                  </a:schemeClr>
                </a:solidFill>
              </a:rPr>
              <a:t>3</a:t>
            </a:r>
          </a:p>
        </p:txBody>
      </p:sp>
      <p:sp>
        <p:nvSpPr>
          <p:cNvPr id="12" name="Oval 10"/>
          <p:cNvSpPr/>
          <p:nvPr/>
        </p:nvSpPr>
        <p:spPr>
          <a:xfrm>
            <a:off x="9757083" y="2194988"/>
            <a:ext cx="508572" cy="50857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6350"/>
          </a:bodyPr>
          <a:lstStyle/>
          <a:p>
            <a:pPr algn="ctr"/>
            <a:r>
              <a:rPr lang="en-US" altLang="zh-CN" dirty="0">
                <a:solidFill>
                  <a:schemeClr val="tx1">
                    <a:lumMod val="75000"/>
                    <a:lumOff val="25000"/>
                  </a:schemeClr>
                </a:solidFill>
              </a:rPr>
              <a:t>4</a:t>
            </a:r>
          </a:p>
        </p:txBody>
      </p:sp>
    </p:spTree>
    <p:extLst>
      <p:ext uri="{BB962C8B-B14F-4D97-AF65-F5344CB8AC3E}">
        <p14:creationId xmlns:p14="http://schemas.microsoft.com/office/powerpoint/2010/main" val="351135076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53" presetClass="entr" presetSubtype="16"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par>
                                <p:cTn id="20" presetID="53" presetClass="entr" presetSubtype="16"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1500"/>
                            </p:stCondLst>
                            <p:childTnLst>
                              <p:par>
                                <p:cTn id="52" presetID="42"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1000"/>
                                        <p:tgtEl>
                                          <p:spTgt spid="43"/>
                                        </p:tgtEl>
                                      </p:cBhvr>
                                    </p:animEffect>
                                    <p:anim calcmode="lin" valueType="num">
                                      <p:cBhvr>
                                        <p:cTn id="70" dur="1000" fill="hold"/>
                                        <p:tgtEl>
                                          <p:spTgt spid="43"/>
                                        </p:tgtEl>
                                        <p:attrNameLst>
                                          <p:attrName>ppt_x</p:attrName>
                                        </p:attrNameLst>
                                      </p:cBhvr>
                                      <p:tavLst>
                                        <p:tav tm="0">
                                          <p:val>
                                            <p:strVal val="#ppt_x"/>
                                          </p:val>
                                        </p:tav>
                                        <p:tav tm="100000">
                                          <p:val>
                                            <p:strVal val="#ppt_x"/>
                                          </p:val>
                                        </p:tav>
                                      </p:tavLst>
                                    </p:anim>
                                    <p:anim calcmode="lin" valueType="num">
                                      <p:cBhvr>
                                        <p:cTn id="7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rot="1800000">
            <a:off x="8352284" y="2220571"/>
            <a:ext cx="1516373" cy="72932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5" name="矩形 44"/>
          <p:cNvSpPr/>
          <p:nvPr/>
        </p:nvSpPr>
        <p:spPr>
          <a:xfrm rot="1800000">
            <a:off x="6735919" y="3052044"/>
            <a:ext cx="1516373" cy="72932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6" name="矩形 45"/>
          <p:cNvSpPr/>
          <p:nvPr/>
        </p:nvSpPr>
        <p:spPr>
          <a:xfrm rot="1800000">
            <a:off x="6206571" y="4677093"/>
            <a:ext cx="1516373" cy="72932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7" name="矩形 46"/>
          <p:cNvSpPr/>
          <p:nvPr/>
        </p:nvSpPr>
        <p:spPr>
          <a:xfrm rot="1800000">
            <a:off x="4646465" y="5391070"/>
            <a:ext cx="1516373" cy="72932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8" name="矩形 47"/>
          <p:cNvSpPr/>
          <p:nvPr/>
        </p:nvSpPr>
        <p:spPr>
          <a:xfrm rot="1800000">
            <a:off x="3689133" y="4152574"/>
            <a:ext cx="1516373" cy="729327"/>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67" name="组合 66"/>
          <p:cNvGrpSpPr/>
          <p:nvPr/>
        </p:nvGrpSpPr>
        <p:grpSpPr>
          <a:xfrm>
            <a:off x="4058414" y="2369741"/>
            <a:ext cx="4066730" cy="2911734"/>
            <a:chOff x="4058414" y="2369741"/>
            <a:chExt cx="4066730" cy="2911734"/>
          </a:xfrm>
        </p:grpSpPr>
        <p:cxnSp>
          <p:nvCxnSpPr>
            <p:cNvPr id="4" name="Straight Connector 54"/>
            <p:cNvCxnSpPr/>
            <p:nvPr/>
          </p:nvCxnSpPr>
          <p:spPr>
            <a:xfrm>
              <a:off x="4058414" y="4430232"/>
              <a:ext cx="533102" cy="664119"/>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cxnSp>
          <p:nvCxnSpPr>
            <p:cNvPr id="5" name="Straight Connector 55"/>
            <p:cNvCxnSpPr/>
            <p:nvPr/>
          </p:nvCxnSpPr>
          <p:spPr>
            <a:xfrm flipH="1">
              <a:off x="5144388" y="4847685"/>
              <a:ext cx="867577" cy="43379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cxnSp>
          <p:nvCxnSpPr>
            <p:cNvPr id="6" name="Straight Connector 56"/>
            <p:cNvCxnSpPr/>
            <p:nvPr/>
          </p:nvCxnSpPr>
          <p:spPr>
            <a:xfrm flipH="1">
              <a:off x="6530813" y="3410227"/>
              <a:ext cx="229654" cy="952634"/>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cxnSp>
          <p:nvCxnSpPr>
            <p:cNvPr id="7" name="Straight Connector 57"/>
            <p:cNvCxnSpPr/>
            <p:nvPr/>
          </p:nvCxnSpPr>
          <p:spPr>
            <a:xfrm flipV="1">
              <a:off x="7186846" y="2369741"/>
              <a:ext cx="938298" cy="483994"/>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grpSp>
      <p:sp>
        <p:nvSpPr>
          <p:cNvPr id="41" name="Oval 78"/>
          <p:cNvSpPr/>
          <p:nvPr/>
        </p:nvSpPr>
        <p:spPr>
          <a:xfrm>
            <a:off x="6496950" y="2687510"/>
            <a:ext cx="731798" cy="73179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42" name="Freeform: Shape 108"/>
          <p:cNvSpPr>
            <a:spLocks/>
          </p:cNvSpPr>
          <p:nvPr/>
        </p:nvSpPr>
        <p:spPr bwMode="auto">
          <a:xfrm>
            <a:off x="6624088" y="2814648"/>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gradFill>
            <a:gsLst>
              <a:gs pos="0">
                <a:srgbClr val="159857"/>
              </a:gs>
              <a:gs pos="100000">
                <a:srgbClr val="155798"/>
              </a:gs>
            </a:gsLst>
            <a:lin ang="0" scaled="1"/>
          </a:gradFill>
          <a:ln>
            <a:noFill/>
          </a:ln>
          <a:extLst/>
        </p:spPr>
        <p:txBody>
          <a:bodyPr anchor="ctr"/>
          <a:lstStyle/>
          <a:p>
            <a:pPr algn="ctr"/>
            <a:endParaRPr/>
          </a:p>
        </p:txBody>
      </p:sp>
      <p:sp>
        <p:nvSpPr>
          <p:cNvPr id="39" name="Oval 86"/>
          <p:cNvSpPr/>
          <p:nvPr/>
        </p:nvSpPr>
        <p:spPr>
          <a:xfrm>
            <a:off x="5970169" y="4313133"/>
            <a:ext cx="731798" cy="73179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40" name="Freeform: Shape 109"/>
          <p:cNvSpPr>
            <a:spLocks/>
          </p:cNvSpPr>
          <p:nvPr/>
        </p:nvSpPr>
        <p:spPr bwMode="auto">
          <a:xfrm>
            <a:off x="6097307" y="4440271"/>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gradFill>
            <a:gsLst>
              <a:gs pos="0">
                <a:srgbClr val="159857"/>
              </a:gs>
              <a:gs pos="100000">
                <a:srgbClr val="155798"/>
              </a:gs>
            </a:gsLst>
            <a:lin ang="0" scaled="1"/>
          </a:gradFill>
          <a:ln>
            <a:noFill/>
          </a:ln>
          <a:extLst/>
        </p:spPr>
        <p:txBody>
          <a:bodyPr anchor="ctr"/>
          <a:lstStyle/>
          <a:p>
            <a:pPr algn="ctr"/>
            <a:endParaRPr/>
          </a:p>
        </p:txBody>
      </p:sp>
      <p:sp>
        <p:nvSpPr>
          <p:cNvPr id="37" name="Oval 62"/>
          <p:cNvSpPr/>
          <p:nvPr/>
        </p:nvSpPr>
        <p:spPr>
          <a:xfrm>
            <a:off x="3440043" y="3783058"/>
            <a:ext cx="731798" cy="73179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38" name="Freeform: Shape 110"/>
          <p:cNvSpPr>
            <a:spLocks/>
          </p:cNvSpPr>
          <p:nvPr/>
        </p:nvSpPr>
        <p:spPr bwMode="auto">
          <a:xfrm>
            <a:off x="3567181" y="3906544"/>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gradFill>
            <a:gsLst>
              <a:gs pos="0">
                <a:srgbClr val="159857"/>
              </a:gs>
              <a:gs pos="100000">
                <a:srgbClr val="155798"/>
              </a:gs>
            </a:gsLst>
            <a:lin ang="0" scaled="1"/>
          </a:gradFill>
          <a:ln>
            <a:noFill/>
          </a:ln>
          <a:extLst/>
        </p:spPr>
        <p:txBody>
          <a:bodyPr anchor="ctr"/>
          <a:lstStyle/>
          <a:p>
            <a:pPr algn="ctr"/>
            <a:endParaRPr/>
          </a:p>
        </p:txBody>
      </p:sp>
      <p:sp>
        <p:nvSpPr>
          <p:cNvPr id="35" name="Oval 83"/>
          <p:cNvSpPr/>
          <p:nvPr/>
        </p:nvSpPr>
        <p:spPr>
          <a:xfrm>
            <a:off x="4429050" y="5038441"/>
            <a:ext cx="731798" cy="73179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36" name="Freeform: Shape 111"/>
          <p:cNvSpPr>
            <a:spLocks/>
          </p:cNvSpPr>
          <p:nvPr/>
        </p:nvSpPr>
        <p:spPr bwMode="auto">
          <a:xfrm>
            <a:off x="4556188" y="5165579"/>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gradFill>
            <a:gsLst>
              <a:gs pos="0">
                <a:srgbClr val="159857"/>
              </a:gs>
              <a:gs pos="100000">
                <a:srgbClr val="155798"/>
              </a:gs>
            </a:gsLst>
            <a:lin ang="0" scaled="1"/>
          </a:gradFill>
          <a:ln>
            <a:noFill/>
          </a:ln>
          <a:extLst/>
        </p:spPr>
        <p:txBody>
          <a:bodyPr anchor="ctr"/>
          <a:lstStyle/>
          <a:p>
            <a:pPr algn="ctr"/>
            <a:endParaRPr/>
          </a:p>
        </p:txBody>
      </p:sp>
      <p:sp>
        <p:nvSpPr>
          <p:cNvPr id="33" name="Oval 75"/>
          <p:cNvSpPr/>
          <p:nvPr/>
        </p:nvSpPr>
        <p:spPr>
          <a:xfrm>
            <a:off x="8084612" y="1838159"/>
            <a:ext cx="731798" cy="73179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34" name="Freeform: Shape 112"/>
          <p:cNvSpPr>
            <a:spLocks/>
          </p:cNvSpPr>
          <p:nvPr/>
        </p:nvSpPr>
        <p:spPr bwMode="auto">
          <a:xfrm>
            <a:off x="8211750" y="1965297"/>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gradFill>
            <a:gsLst>
              <a:gs pos="0">
                <a:srgbClr val="159857"/>
              </a:gs>
              <a:gs pos="100000">
                <a:srgbClr val="155798"/>
              </a:gs>
            </a:gsLst>
            <a:lin ang="0" scaled="1"/>
          </a:gradFill>
          <a:ln>
            <a:noFill/>
          </a:ln>
          <a:extLst/>
        </p:spPr>
        <p:txBody>
          <a:bodyPr anchor="ctr"/>
          <a:lstStyle/>
          <a:p>
            <a:pPr algn="ctr"/>
            <a:endParaRPr/>
          </a:p>
        </p:txBody>
      </p:sp>
      <p:grpSp>
        <p:nvGrpSpPr>
          <p:cNvPr id="49" name="组合 48"/>
          <p:cNvGrpSpPr/>
          <p:nvPr/>
        </p:nvGrpSpPr>
        <p:grpSpPr>
          <a:xfrm>
            <a:off x="8125144" y="2709715"/>
            <a:ext cx="3103149" cy="613216"/>
            <a:chOff x="874713" y="3325188"/>
            <a:chExt cx="3103149" cy="613216"/>
          </a:xfrm>
        </p:grpSpPr>
        <p:sp>
          <p:nvSpPr>
            <p:cNvPr id="50" name="矩形 49"/>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51" name="矩形 5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2" name="组合 51"/>
          <p:cNvGrpSpPr/>
          <p:nvPr/>
        </p:nvGrpSpPr>
        <p:grpSpPr>
          <a:xfrm>
            <a:off x="7165464" y="3650242"/>
            <a:ext cx="3103149" cy="613216"/>
            <a:chOff x="874713" y="3325188"/>
            <a:chExt cx="3103149" cy="613216"/>
          </a:xfrm>
        </p:grpSpPr>
        <p:sp>
          <p:nvSpPr>
            <p:cNvPr id="53" name="矩形 52"/>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54" name="矩形 5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6781472" y="5097732"/>
            <a:ext cx="3103149" cy="613216"/>
            <a:chOff x="874713" y="3325188"/>
            <a:chExt cx="3103149" cy="613216"/>
          </a:xfrm>
        </p:grpSpPr>
        <p:sp>
          <p:nvSpPr>
            <p:cNvPr id="56" name="矩形 55"/>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57" name="矩形 5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8" name="组合 57"/>
          <p:cNvGrpSpPr/>
          <p:nvPr/>
        </p:nvGrpSpPr>
        <p:grpSpPr>
          <a:xfrm>
            <a:off x="2173132" y="2569957"/>
            <a:ext cx="3103149" cy="613216"/>
            <a:chOff x="874713" y="3325188"/>
            <a:chExt cx="3103149" cy="613216"/>
          </a:xfrm>
        </p:grpSpPr>
        <p:sp>
          <p:nvSpPr>
            <p:cNvPr id="59" name="矩形 58"/>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60" name="矩形 5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1" name="组合 60"/>
          <p:cNvGrpSpPr/>
          <p:nvPr/>
        </p:nvGrpSpPr>
        <p:grpSpPr>
          <a:xfrm>
            <a:off x="1157836" y="4685355"/>
            <a:ext cx="3103149" cy="613216"/>
            <a:chOff x="874713" y="3325188"/>
            <a:chExt cx="3103149" cy="613216"/>
          </a:xfrm>
        </p:grpSpPr>
        <p:sp>
          <p:nvSpPr>
            <p:cNvPr id="62" name="矩形 61"/>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63" name="矩形 6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4" name="组合 63"/>
          <p:cNvGrpSpPr/>
          <p:nvPr/>
        </p:nvGrpSpPr>
        <p:grpSpPr>
          <a:xfrm>
            <a:off x="3653770" y="371026"/>
            <a:ext cx="4885992" cy="748649"/>
            <a:chOff x="5402407" y="1209156"/>
            <a:chExt cx="4885992" cy="748649"/>
          </a:xfrm>
        </p:grpSpPr>
        <p:sp>
          <p:nvSpPr>
            <p:cNvPr id="65" name="文本框 64"/>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66" name="文本框 65"/>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106012176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childTnLst>
                          </p:cTn>
                        </p:par>
                        <p:par>
                          <p:cTn id="71" fill="hold">
                            <p:stCondLst>
                              <p:cond delay="1000"/>
                            </p:stCondLst>
                            <p:childTnLst>
                              <p:par>
                                <p:cTn id="72" presetID="22" presetClass="entr" presetSubtype="8" fill="hold"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1000"/>
                                        <p:tgtEl>
                                          <p:spTgt spid="67"/>
                                        </p:tgtEl>
                                      </p:cBhvr>
                                    </p:animEffect>
                                  </p:childTnLst>
                                </p:cTn>
                              </p:par>
                            </p:childTnLst>
                          </p:cTn>
                        </p:par>
                        <p:par>
                          <p:cTn id="75" fill="hold">
                            <p:stCondLst>
                              <p:cond delay="2000"/>
                            </p:stCondLst>
                            <p:childTnLst>
                              <p:par>
                                <p:cTn id="76" presetID="12" presetClass="entr" presetSubtype="8" fill="hold"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p:tgtEl>
                                          <p:spTgt spid="58"/>
                                        </p:tgtEl>
                                        <p:attrNameLst>
                                          <p:attrName>ppt_x</p:attrName>
                                        </p:attrNameLst>
                                      </p:cBhvr>
                                      <p:tavLst>
                                        <p:tav tm="0">
                                          <p:val>
                                            <p:strVal val="#ppt_x-#ppt_w*1.125000"/>
                                          </p:val>
                                        </p:tav>
                                        <p:tav tm="100000">
                                          <p:val>
                                            <p:strVal val="#ppt_x"/>
                                          </p:val>
                                        </p:tav>
                                      </p:tavLst>
                                    </p:anim>
                                    <p:animEffect transition="in" filter="wipe(right)">
                                      <p:cBhvr>
                                        <p:cTn id="79" dur="500"/>
                                        <p:tgtEl>
                                          <p:spTgt spid="58"/>
                                        </p:tgtEl>
                                      </p:cBhvr>
                                    </p:animEffect>
                                  </p:childTnLst>
                                </p:cTn>
                              </p:par>
                            </p:childTnLst>
                          </p:cTn>
                        </p:par>
                        <p:par>
                          <p:cTn id="80" fill="hold">
                            <p:stCondLst>
                              <p:cond delay="2500"/>
                            </p:stCondLst>
                            <p:childTnLst>
                              <p:par>
                                <p:cTn id="81" presetID="12" presetClass="entr" presetSubtype="8" fill="hold" nodeType="after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p:tgtEl>
                                          <p:spTgt spid="61"/>
                                        </p:tgtEl>
                                        <p:attrNameLst>
                                          <p:attrName>ppt_x</p:attrName>
                                        </p:attrNameLst>
                                      </p:cBhvr>
                                      <p:tavLst>
                                        <p:tav tm="0">
                                          <p:val>
                                            <p:strVal val="#ppt_x-#ppt_w*1.125000"/>
                                          </p:val>
                                        </p:tav>
                                        <p:tav tm="100000">
                                          <p:val>
                                            <p:strVal val="#ppt_x"/>
                                          </p:val>
                                        </p:tav>
                                      </p:tavLst>
                                    </p:anim>
                                    <p:animEffect transition="in" filter="wipe(right)">
                                      <p:cBhvr>
                                        <p:cTn id="84" dur="500"/>
                                        <p:tgtEl>
                                          <p:spTgt spid="61"/>
                                        </p:tgtEl>
                                      </p:cBhvr>
                                    </p:animEffect>
                                  </p:childTnLst>
                                </p:cTn>
                              </p:par>
                            </p:childTnLst>
                          </p:cTn>
                        </p:par>
                        <p:par>
                          <p:cTn id="85" fill="hold">
                            <p:stCondLst>
                              <p:cond delay="3000"/>
                            </p:stCondLst>
                            <p:childTnLst>
                              <p:par>
                                <p:cTn id="86" presetID="12" presetClass="entr" presetSubtype="8" fill="hold" nodeType="afterEffect">
                                  <p:stCondLst>
                                    <p:cond delay="0"/>
                                  </p:stCondLst>
                                  <p:childTnLst>
                                    <p:set>
                                      <p:cBhvr>
                                        <p:cTn id="87" dur="1" fill="hold">
                                          <p:stCondLst>
                                            <p:cond delay="0"/>
                                          </p:stCondLst>
                                        </p:cTn>
                                        <p:tgtEl>
                                          <p:spTgt spid="55"/>
                                        </p:tgtEl>
                                        <p:attrNameLst>
                                          <p:attrName>style.visibility</p:attrName>
                                        </p:attrNameLst>
                                      </p:cBhvr>
                                      <p:to>
                                        <p:strVal val="visible"/>
                                      </p:to>
                                    </p:set>
                                    <p:anim calcmode="lin" valueType="num">
                                      <p:cBhvr additive="base">
                                        <p:cTn id="88" dur="500"/>
                                        <p:tgtEl>
                                          <p:spTgt spid="55"/>
                                        </p:tgtEl>
                                        <p:attrNameLst>
                                          <p:attrName>ppt_x</p:attrName>
                                        </p:attrNameLst>
                                      </p:cBhvr>
                                      <p:tavLst>
                                        <p:tav tm="0">
                                          <p:val>
                                            <p:strVal val="#ppt_x-#ppt_w*1.125000"/>
                                          </p:val>
                                        </p:tav>
                                        <p:tav tm="100000">
                                          <p:val>
                                            <p:strVal val="#ppt_x"/>
                                          </p:val>
                                        </p:tav>
                                      </p:tavLst>
                                    </p:anim>
                                    <p:animEffect transition="in" filter="wipe(right)">
                                      <p:cBhvr>
                                        <p:cTn id="89" dur="500"/>
                                        <p:tgtEl>
                                          <p:spTgt spid="55"/>
                                        </p:tgtEl>
                                      </p:cBhvr>
                                    </p:animEffect>
                                  </p:childTnLst>
                                </p:cTn>
                              </p:par>
                            </p:childTnLst>
                          </p:cTn>
                        </p:par>
                        <p:par>
                          <p:cTn id="90" fill="hold">
                            <p:stCondLst>
                              <p:cond delay="3500"/>
                            </p:stCondLst>
                            <p:childTnLst>
                              <p:par>
                                <p:cTn id="91" presetID="12" presetClass="entr" presetSubtype="8" fill="hold"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additive="base">
                                        <p:cTn id="93" dur="500"/>
                                        <p:tgtEl>
                                          <p:spTgt spid="52"/>
                                        </p:tgtEl>
                                        <p:attrNameLst>
                                          <p:attrName>ppt_x</p:attrName>
                                        </p:attrNameLst>
                                      </p:cBhvr>
                                      <p:tavLst>
                                        <p:tav tm="0">
                                          <p:val>
                                            <p:strVal val="#ppt_x-#ppt_w*1.125000"/>
                                          </p:val>
                                        </p:tav>
                                        <p:tav tm="100000">
                                          <p:val>
                                            <p:strVal val="#ppt_x"/>
                                          </p:val>
                                        </p:tav>
                                      </p:tavLst>
                                    </p:anim>
                                    <p:animEffect transition="in" filter="wipe(right)">
                                      <p:cBhvr>
                                        <p:cTn id="94" dur="500"/>
                                        <p:tgtEl>
                                          <p:spTgt spid="52"/>
                                        </p:tgtEl>
                                      </p:cBhvr>
                                    </p:animEffect>
                                  </p:childTnLst>
                                </p:cTn>
                              </p:par>
                            </p:childTnLst>
                          </p:cTn>
                        </p:par>
                        <p:par>
                          <p:cTn id="95" fill="hold">
                            <p:stCondLst>
                              <p:cond delay="4000"/>
                            </p:stCondLst>
                            <p:childTnLst>
                              <p:par>
                                <p:cTn id="96" presetID="12" presetClass="entr" presetSubtype="8" fill="hold"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additive="base">
                                        <p:cTn id="98" dur="500"/>
                                        <p:tgtEl>
                                          <p:spTgt spid="49"/>
                                        </p:tgtEl>
                                        <p:attrNameLst>
                                          <p:attrName>ppt_x</p:attrName>
                                        </p:attrNameLst>
                                      </p:cBhvr>
                                      <p:tavLst>
                                        <p:tav tm="0">
                                          <p:val>
                                            <p:strVal val="#ppt_x-#ppt_w*1.125000"/>
                                          </p:val>
                                        </p:tav>
                                        <p:tav tm="100000">
                                          <p:val>
                                            <p:strVal val="#ppt_x"/>
                                          </p:val>
                                        </p:tav>
                                      </p:tavLst>
                                    </p:anim>
                                    <p:animEffect transition="in" filter="wipe(right)">
                                      <p:cBhvr>
                                        <p:cTn id="9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1" grpId="0" animBg="1"/>
      <p:bldP spid="42" grpId="0" animBg="1"/>
      <p:bldP spid="39" grpId="0" animBg="1"/>
      <p:bldP spid="40" grpId="0" animBg="1"/>
      <p:bldP spid="37" grpId="0" animBg="1"/>
      <p:bldP spid="38" grpId="0" animBg="1"/>
      <p:bldP spid="35" grpId="0" animBg="1"/>
      <p:bldP spid="36" grpId="0" animBg="1"/>
      <p:bldP spid="33"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rot="1800000">
            <a:off x="1489052" y="1462164"/>
            <a:ext cx="6781595" cy="4115736"/>
          </a:xfrm>
          <a:custGeom>
            <a:avLst/>
            <a:gdLst>
              <a:gd name="connsiteX0" fmla="*/ 0 w 8349801"/>
              <a:gd name="connsiteY0" fmla="*/ 0 h 4072030"/>
              <a:gd name="connsiteX1" fmla="*/ 8349801 w 8349801"/>
              <a:gd name="connsiteY1" fmla="*/ 0 h 4072030"/>
              <a:gd name="connsiteX2" fmla="*/ 8349801 w 8349801"/>
              <a:gd name="connsiteY2" fmla="*/ 4072030 h 4072030"/>
              <a:gd name="connsiteX3" fmla="*/ 0 w 8349801"/>
              <a:gd name="connsiteY3" fmla="*/ 4072030 h 4072030"/>
              <a:gd name="connsiteX4" fmla="*/ 0 w 8349801"/>
              <a:gd name="connsiteY4" fmla="*/ 0 h 4072030"/>
              <a:gd name="connsiteX0" fmla="*/ 0 w 8349801"/>
              <a:gd name="connsiteY0" fmla="*/ 31964 h 4103994"/>
              <a:gd name="connsiteX1" fmla="*/ 5013870 w 8349801"/>
              <a:gd name="connsiteY1" fmla="*/ 0 h 4103994"/>
              <a:gd name="connsiteX2" fmla="*/ 8349801 w 8349801"/>
              <a:gd name="connsiteY2" fmla="*/ 31964 h 4103994"/>
              <a:gd name="connsiteX3" fmla="*/ 8349801 w 8349801"/>
              <a:gd name="connsiteY3" fmla="*/ 4103994 h 4103994"/>
              <a:gd name="connsiteX4" fmla="*/ 0 w 8349801"/>
              <a:gd name="connsiteY4" fmla="*/ 4103994 h 4103994"/>
              <a:gd name="connsiteX5" fmla="*/ 0 w 8349801"/>
              <a:gd name="connsiteY5" fmla="*/ 31964 h 4103994"/>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4103994 h 4115736"/>
              <a:gd name="connsiteX6" fmla="*/ 0 w 8349801"/>
              <a:gd name="connsiteY6" fmla="*/ 31964 h 4115736"/>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31964 h 4115736"/>
              <a:gd name="connsiteX0" fmla="*/ 0 w 6781595"/>
              <a:gd name="connsiteY0" fmla="*/ 4115736 h 4115736"/>
              <a:gd name="connsiteX1" fmla="*/ 3445664 w 6781595"/>
              <a:gd name="connsiteY1" fmla="*/ 0 h 4115736"/>
              <a:gd name="connsiteX2" fmla="*/ 6781595 w 6781595"/>
              <a:gd name="connsiteY2" fmla="*/ 31964 h 4115736"/>
              <a:gd name="connsiteX3" fmla="*/ 6781595 w 6781595"/>
              <a:gd name="connsiteY3" fmla="*/ 4103994 h 4115736"/>
              <a:gd name="connsiteX4" fmla="*/ 0 w 6781595"/>
              <a:gd name="connsiteY4" fmla="*/ 4115736 h 4115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595" h="4115736">
                <a:moveTo>
                  <a:pt x="0" y="4115736"/>
                </a:moveTo>
                <a:lnTo>
                  <a:pt x="3445664" y="0"/>
                </a:lnTo>
                <a:lnTo>
                  <a:pt x="6781595" y="31964"/>
                </a:lnTo>
                <a:lnTo>
                  <a:pt x="6781595" y="4103994"/>
                </a:lnTo>
                <a:lnTo>
                  <a:pt x="0" y="411573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2" name="矩形 20"/>
          <p:cNvSpPr/>
          <p:nvPr/>
        </p:nvSpPr>
        <p:spPr>
          <a:xfrm rot="1800000">
            <a:off x="6786682" y="1462164"/>
            <a:ext cx="6781595" cy="4115736"/>
          </a:xfrm>
          <a:custGeom>
            <a:avLst/>
            <a:gdLst>
              <a:gd name="connsiteX0" fmla="*/ 0 w 8349801"/>
              <a:gd name="connsiteY0" fmla="*/ 0 h 4072030"/>
              <a:gd name="connsiteX1" fmla="*/ 8349801 w 8349801"/>
              <a:gd name="connsiteY1" fmla="*/ 0 h 4072030"/>
              <a:gd name="connsiteX2" fmla="*/ 8349801 w 8349801"/>
              <a:gd name="connsiteY2" fmla="*/ 4072030 h 4072030"/>
              <a:gd name="connsiteX3" fmla="*/ 0 w 8349801"/>
              <a:gd name="connsiteY3" fmla="*/ 4072030 h 4072030"/>
              <a:gd name="connsiteX4" fmla="*/ 0 w 8349801"/>
              <a:gd name="connsiteY4" fmla="*/ 0 h 4072030"/>
              <a:gd name="connsiteX0" fmla="*/ 0 w 8349801"/>
              <a:gd name="connsiteY0" fmla="*/ 31964 h 4103994"/>
              <a:gd name="connsiteX1" fmla="*/ 5013870 w 8349801"/>
              <a:gd name="connsiteY1" fmla="*/ 0 h 4103994"/>
              <a:gd name="connsiteX2" fmla="*/ 8349801 w 8349801"/>
              <a:gd name="connsiteY2" fmla="*/ 31964 h 4103994"/>
              <a:gd name="connsiteX3" fmla="*/ 8349801 w 8349801"/>
              <a:gd name="connsiteY3" fmla="*/ 4103994 h 4103994"/>
              <a:gd name="connsiteX4" fmla="*/ 0 w 8349801"/>
              <a:gd name="connsiteY4" fmla="*/ 4103994 h 4103994"/>
              <a:gd name="connsiteX5" fmla="*/ 0 w 8349801"/>
              <a:gd name="connsiteY5" fmla="*/ 31964 h 4103994"/>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4103994 h 4115736"/>
              <a:gd name="connsiteX6" fmla="*/ 0 w 8349801"/>
              <a:gd name="connsiteY6" fmla="*/ 31964 h 4115736"/>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31964 h 4115736"/>
              <a:gd name="connsiteX0" fmla="*/ 0 w 6781595"/>
              <a:gd name="connsiteY0" fmla="*/ 4115736 h 4115736"/>
              <a:gd name="connsiteX1" fmla="*/ 3445664 w 6781595"/>
              <a:gd name="connsiteY1" fmla="*/ 0 h 4115736"/>
              <a:gd name="connsiteX2" fmla="*/ 6781595 w 6781595"/>
              <a:gd name="connsiteY2" fmla="*/ 31964 h 4115736"/>
              <a:gd name="connsiteX3" fmla="*/ 6781595 w 6781595"/>
              <a:gd name="connsiteY3" fmla="*/ 4103994 h 4115736"/>
              <a:gd name="connsiteX4" fmla="*/ 0 w 6781595"/>
              <a:gd name="connsiteY4" fmla="*/ 4115736 h 4115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595" h="4115736">
                <a:moveTo>
                  <a:pt x="0" y="4115736"/>
                </a:moveTo>
                <a:lnTo>
                  <a:pt x="3445664" y="0"/>
                </a:lnTo>
                <a:lnTo>
                  <a:pt x="6781595" y="31964"/>
                </a:lnTo>
                <a:lnTo>
                  <a:pt x="6781595" y="4103994"/>
                </a:lnTo>
                <a:lnTo>
                  <a:pt x="0" y="411573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3" name="矩形 20"/>
          <p:cNvSpPr/>
          <p:nvPr/>
        </p:nvSpPr>
        <p:spPr>
          <a:xfrm rot="1800000">
            <a:off x="1489052" y="3608464"/>
            <a:ext cx="6781595" cy="4115736"/>
          </a:xfrm>
          <a:custGeom>
            <a:avLst/>
            <a:gdLst>
              <a:gd name="connsiteX0" fmla="*/ 0 w 8349801"/>
              <a:gd name="connsiteY0" fmla="*/ 0 h 4072030"/>
              <a:gd name="connsiteX1" fmla="*/ 8349801 w 8349801"/>
              <a:gd name="connsiteY1" fmla="*/ 0 h 4072030"/>
              <a:gd name="connsiteX2" fmla="*/ 8349801 w 8349801"/>
              <a:gd name="connsiteY2" fmla="*/ 4072030 h 4072030"/>
              <a:gd name="connsiteX3" fmla="*/ 0 w 8349801"/>
              <a:gd name="connsiteY3" fmla="*/ 4072030 h 4072030"/>
              <a:gd name="connsiteX4" fmla="*/ 0 w 8349801"/>
              <a:gd name="connsiteY4" fmla="*/ 0 h 4072030"/>
              <a:gd name="connsiteX0" fmla="*/ 0 w 8349801"/>
              <a:gd name="connsiteY0" fmla="*/ 31964 h 4103994"/>
              <a:gd name="connsiteX1" fmla="*/ 5013870 w 8349801"/>
              <a:gd name="connsiteY1" fmla="*/ 0 h 4103994"/>
              <a:gd name="connsiteX2" fmla="*/ 8349801 w 8349801"/>
              <a:gd name="connsiteY2" fmla="*/ 31964 h 4103994"/>
              <a:gd name="connsiteX3" fmla="*/ 8349801 w 8349801"/>
              <a:gd name="connsiteY3" fmla="*/ 4103994 h 4103994"/>
              <a:gd name="connsiteX4" fmla="*/ 0 w 8349801"/>
              <a:gd name="connsiteY4" fmla="*/ 4103994 h 4103994"/>
              <a:gd name="connsiteX5" fmla="*/ 0 w 8349801"/>
              <a:gd name="connsiteY5" fmla="*/ 31964 h 4103994"/>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4103994 h 4115736"/>
              <a:gd name="connsiteX6" fmla="*/ 0 w 8349801"/>
              <a:gd name="connsiteY6" fmla="*/ 31964 h 4115736"/>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31964 h 4115736"/>
              <a:gd name="connsiteX0" fmla="*/ 0 w 6781595"/>
              <a:gd name="connsiteY0" fmla="*/ 4115736 h 4115736"/>
              <a:gd name="connsiteX1" fmla="*/ 3445664 w 6781595"/>
              <a:gd name="connsiteY1" fmla="*/ 0 h 4115736"/>
              <a:gd name="connsiteX2" fmla="*/ 6781595 w 6781595"/>
              <a:gd name="connsiteY2" fmla="*/ 31964 h 4115736"/>
              <a:gd name="connsiteX3" fmla="*/ 6781595 w 6781595"/>
              <a:gd name="connsiteY3" fmla="*/ 4103994 h 4115736"/>
              <a:gd name="connsiteX4" fmla="*/ 0 w 6781595"/>
              <a:gd name="connsiteY4" fmla="*/ 4115736 h 4115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595" h="4115736">
                <a:moveTo>
                  <a:pt x="0" y="4115736"/>
                </a:moveTo>
                <a:lnTo>
                  <a:pt x="3445664" y="0"/>
                </a:lnTo>
                <a:lnTo>
                  <a:pt x="6781595" y="31964"/>
                </a:lnTo>
                <a:lnTo>
                  <a:pt x="6781595" y="4103994"/>
                </a:lnTo>
                <a:lnTo>
                  <a:pt x="0" y="411573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4" name="矩形 20"/>
          <p:cNvSpPr/>
          <p:nvPr/>
        </p:nvSpPr>
        <p:spPr>
          <a:xfrm rot="1800000">
            <a:off x="6786682" y="3608464"/>
            <a:ext cx="6781595" cy="4115736"/>
          </a:xfrm>
          <a:custGeom>
            <a:avLst/>
            <a:gdLst>
              <a:gd name="connsiteX0" fmla="*/ 0 w 8349801"/>
              <a:gd name="connsiteY0" fmla="*/ 0 h 4072030"/>
              <a:gd name="connsiteX1" fmla="*/ 8349801 w 8349801"/>
              <a:gd name="connsiteY1" fmla="*/ 0 h 4072030"/>
              <a:gd name="connsiteX2" fmla="*/ 8349801 w 8349801"/>
              <a:gd name="connsiteY2" fmla="*/ 4072030 h 4072030"/>
              <a:gd name="connsiteX3" fmla="*/ 0 w 8349801"/>
              <a:gd name="connsiteY3" fmla="*/ 4072030 h 4072030"/>
              <a:gd name="connsiteX4" fmla="*/ 0 w 8349801"/>
              <a:gd name="connsiteY4" fmla="*/ 0 h 4072030"/>
              <a:gd name="connsiteX0" fmla="*/ 0 w 8349801"/>
              <a:gd name="connsiteY0" fmla="*/ 31964 h 4103994"/>
              <a:gd name="connsiteX1" fmla="*/ 5013870 w 8349801"/>
              <a:gd name="connsiteY1" fmla="*/ 0 h 4103994"/>
              <a:gd name="connsiteX2" fmla="*/ 8349801 w 8349801"/>
              <a:gd name="connsiteY2" fmla="*/ 31964 h 4103994"/>
              <a:gd name="connsiteX3" fmla="*/ 8349801 w 8349801"/>
              <a:gd name="connsiteY3" fmla="*/ 4103994 h 4103994"/>
              <a:gd name="connsiteX4" fmla="*/ 0 w 8349801"/>
              <a:gd name="connsiteY4" fmla="*/ 4103994 h 4103994"/>
              <a:gd name="connsiteX5" fmla="*/ 0 w 8349801"/>
              <a:gd name="connsiteY5" fmla="*/ 31964 h 4103994"/>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4103994 h 4115736"/>
              <a:gd name="connsiteX6" fmla="*/ 0 w 8349801"/>
              <a:gd name="connsiteY6" fmla="*/ 31964 h 4115736"/>
              <a:gd name="connsiteX0" fmla="*/ 0 w 8349801"/>
              <a:gd name="connsiteY0" fmla="*/ 31964 h 4115736"/>
              <a:gd name="connsiteX1" fmla="*/ 5013870 w 8349801"/>
              <a:gd name="connsiteY1" fmla="*/ 0 h 4115736"/>
              <a:gd name="connsiteX2" fmla="*/ 8349801 w 8349801"/>
              <a:gd name="connsiteY2" fmla="*/ 31964 h 4115736"/>
              <a:gd name="connsiteX3" fmla="*/ 8349801 w 8349801"/>
              <a:gd name="connsiteY3" fmla="*/ 4103994 h 4115736"/>
              <a:gd name="connsiteX4" fmla="*/ 1568206 w 8349801"/>
              <a:gd name="connsiteY4" fmla="*/ 4115736 h 4115736"/>
              <a:gd name="connsiteX5" fmla="*/ 0 w 8349801"/>
              <a:gd name="connsiteY5" fmla="*/ 31964 h 4115736"/>
              <a:gd name="connsiteX0" fmla="*/ 0 w 6781595"/>
              <a:gd name="connsiteY0" fmla="*/ 4115736 h 4115736"/>
              <a:gd name="connsiteX1" fmla="*/ 3445664 w 6781595"/>
              <a:gd name="connsiteY1" fmla="*/ 0 h 4115736"/>
              <a:gd name="connsiteX2" fmla="*/ 6781595 w 6781595"/>
              <a:gd name="connsiteY2" fmla="*/ 31964 h 4115736"/>
              <a:gd name="connsiteX3" fmla="*/ 6781595 w 6781595"/>
              <a:gd name="connsiteY3" fmla="*/ 4103994 h 4115736"/>
              <a:gd name="connsiteX4" fmla="*/ 0 w 6781595"/>
              <a:gd name="connsiteY4" fmla="*/ 4115736 h 4115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595" h="4115736">
                <a:moveTo>
                  <a:pt x="0" y="4115736"/>
                </a:moveTo>
                <a:lnTo>
                  <a:pt x="3445664" y="0"/>
                </a:lnTo>
                <a:lnTo>
                  <a:pt x="6781595" y="31964"/>
                </a:lnTo>
                <a:lnTo>
                  <a:pt x="6781595" y="4103994"/>
                </a:lnTo>
                <a:lnTo>
                  <a:pt x="0" y="411573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25" name="组合 24"/>
          <p:cNvGrpSpPr/>
          <p:nvPr/>
        </p:nvGrpSpPr>
        <p:grpSpPr>
          <a:xfrm>
            <a:off x="3653770" y="371026"/>
            <a:ext cx="4885992" cy="748649"/>
            <a:chOff x="5402407" y="1209156"/>
            <a:chExt cx="4885992" cy="748649"/>
          </a:xfrm>
        </p:grpSpPr>
        <p:sp>
          <p:nvSpPr>
            <p:cNvPr id="26" name="文本框 25"/>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27" name="文本框 26"/>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2198" b="22198"/>
          <a:stretch>
            <a:fillRect/>
          </a:stretch>
        </p:blipFill>
        <p:spPr/>
      </p:pic>
      <p:pic>
        <p:nvPicPr>
          <p:cNvPr id="34" name="图片占位符 33"/>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2198" b="22198"/>
          <a:stretch>
            <a:fillRect/>
          </a:stretch>
        </p:blipFill>
        <p:spPr/>
      </p:pic>
      <p:pic>
        <p:nvPicPr>
          <p:cNvPr id="33" name="图片占位符 3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2204" b="22204"/>
          <a:stretch>
            <a:fillRect/>
          </a:stretch>
        </p:blipFill>
        <p:spPr/>
      </p:pic>
      <p:pic>
        <p:nvPicPr>
          <p:cNvPr id="35" name="图片占位符 34"/>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0261" b="20261"/>
          <a:stretch>
            <a:fillRect/>
          </a:stretch>
        </p:blipFill>
        <p:spPr/>
      </p:pic>
    </p:spTree>
    <p:extLst>
      <p:ext uri="{BB962C8B-B14F-4D97-AF65-F5344CB8AC3E}">
        <p14:creationId xmlns:p14="http://schemas.microsoft.com/office/powerpoint/2010/main" val="311666521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1+#ppt_w/2"/>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1+#ppt_w/2"/>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761584" y="2167457"/>
            <a:ext cx="5918106" cy="3850096"/>
            <a:chOff x="3761584" y="2167457"/>
            <a:chExt cx="5918106" cy="3850096"/>
          </a:xfrm>
        </p:grpSpPr>
        <p:sp>
          <p:nvSpPr>
            <p:cNvPr id="27" name="Arc 24"/>
            <p:cNvSpPr/>
            <p:nvPr/>
          </p:nvSpPr>
          <p:spPr>
            <a:xfrm rot="5400000">
              <a:off x="3761584" y="2596596"/>
              <a:ext cx="2344576" cy="2344576"/>
            </a:xfrm>
            <a:prstGeom prst="arc">
              <a:avLst>
                <a:gd name="adj1" fmla="val 16200000"/>
                <a:gd name="adj2" fmla="val 10800000"/>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Arc 25"/>
            <p:cNvSpPr/>
            <p:nvPr/>
          </p:nvSpPr>
          <p:spPr>
            <a:xfrm rot="16200000">
              <a:off x="6106159" y="2596596"/>
              <a:ext cx="2344576" cy="2344576"/>
            </a:xfrm>
            <a:prstGeom prst="arc">
              <a:avLst>
                <a:gd name="adj1" fmla="val 16297427"/>
                <a:gd name="adj2" fmla="val 10800000"/>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9" name="矩形 28"/>
            <p:cNvSpPr/>
            <p:nvPr/>
          </p:nvSpPr>
          <p:spPr>
            <a:xfrm rot="1800000">
              <a:off x="4703491" y="2802220"/>
              <a:ext cx="2631624" cy="110182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0" name="矩形 29"/>
            <p:cNvSpPr/>
            <p:nvPr/>
          </p:nvSpPr>
          <p:spPr>
            <a:xfrm rot="1800000">
              <a:off x="7048066" y="4915733"/>
              <a:ext cx="2631624" cy="1101820"/>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1" name="矩形 30"/>
            <p:cNvSpPr/>
            <p:nvPr/>
          </p:nvSpPr>
          <p:spPr>
            <a:xfrm rot="1800000">
              <a:off x="7837336" y="2828360"/>
              <a:ext cx="1038697" cy="386819"/>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32" name="矩形 31"/>
            <p:cNvSpPr/>
            <p:nvPr/>
          </p:nvSpPr>
          <p:spPr>
            <a:xfrm rot="1800000">
              <a:off x="4206219" y="4725622"/>
              <a:ext cx="1038697" cy="386819"/>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5" name="Oval 16"/>
            <p:cNvSpPr/>
            <p:nvPr/>
          </p:nvSpPr>
          <p:spPr>
            <a:xfrm>
              <a:off x="4088484" y="4467902"/>
              <a:ext cx="404887" cy="404887"/>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6" name="Oval 17"/>
            <p:cNvSpPr/>
            <p:nvPr/>
          </p:nvSpPr>
          <p:spPr>
            <a:xfrm>
              <a:off x="7739963" y="2579277"/>
              <a:ext cx="404887" cy="404887"/>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25" name="Oval 19"/>
            <p:cNvSpPr/>
            <p:nvPr/>
          </p:nvSpPr>
          <p:spPr>
            <a:xfrm flipH="1">
              <a:off x="6717514" y="4276464"/>
              <a:ext cx="1131907" cy="1131905"/>
            </a:xfrm>
            <a:prstGeom prst="ellipse">
              <a:avLst/>
            </a:prstGeom>
            <a:gradFill flip="none" rotWithShape="0">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26" name="Freeform: Shape 29"/>
            <p:cNvSpPr>
              <a:spLocks noChangeAspect="1"/>
            </p:cNvSpPr>
            <p:nvPr/>
          </p:nvSpPr>
          <p:spPr bwMode="auto">
            <a:xfrm>
              <a:off x="7065564" y="4635143"/>
              <a:ext cx="495048" cy="404039"/>
            </a:xfrm>
            <a:custGeom>
              <a:avLst/>
              <a:gdLst>
                <a:gd name="connsiteX0" fmla="*/ 130130 w 508000"/>
                <a:gd name="connsiteY0" fmla="*/ 314926 h 414610"/>
                <a:gd name="connsiteX1" fmla="*/ 207920 w 508000"/>
                <a:gd name="connsiteY1" fmla="*/ 327583 h 414610"/>
                <a:gd name="connsiteX2" fmla="*/ 52339 w 508000"/>
                <a:gd name="connsiteY2" fmla="*/ 327583 h 414610"/>
                <a:gd name="connsiteX3" fmla="*/ 130130 w 508000"/>
                <a:gd name="connsiteY3" fmla="*/ 314926 h 414610"/>
                <a:gd name="connsiteX4" fmla="*/ 130130 w 508000"/>
                <a:gd name="connsiteY4" fmla="*/ 243364 h 414610"/>
                <a:gd name="connsiteX5" fmla="*/ 207920 w 508000"/>
                <a:gd name="connsiteY5" fmla="*/ 255534 h 414610"/>
                <a:gd name="connsiteX6" fmla="*/ 52339 w 508000"/>
                <a:gd name="connsiteY6" fmla="*/ 255534 h 414610"/>
                <a:gd name="connsiteX7" fmla="*/ 130130 w 508000"/>
                <a:gd name="connsiteY7" fmla="*/ 243364 h 414610"/>
                <a:gd name="connsiteX8" fmla="*/ 372875 w 508000"/>
                <a:gd name="connsiteY8" fmla="*/ 242403 h 414610"/>
                <a:gd name="connsiteX9" fmla="*/ 400550 w 508000"/>
                <a:gd name="connsiteY9" fmla="*/ 259928 h 414610"/>
                <a:gd name="connsiteX10" fmla="*/ 428226 w 508000"/>
                <a:gd name="connsiteY10" fmla="*/ 242403 h 414610"/>
                <a:gd name="connsiteX11" fmla="*/ 457843 w 508000"/>
                <a:gd name="connsiteY11" fmla="*/ 271124 h 414610"/>
                <a:gd name="connsiteX12" fmla="*/ 451532 w 508000"/>
                <a:gd name="connsiteY12" fmla="*/ 293030 h 414610"/>
                <a:gd name="connsiteX13" fmla="*/ 400550 w 508000"/>
                <a:gd name="connsiteY13" fmla="*/ 335382 h 414610"/>
                <a:gd name="connsiteX14" fmla="*/ 349569 w 508000"/>
                <a:gd name="connsiteY14" fmla="*/ 293030 h 414610"/>
                <a:gd name="connsiteX15" fmla="*/ 343258 w 508000"/>
                <a:gd name="connsiteY15" fmla="*/ 271124 h 414610"/>
                <a:gd name="connsiteX16" fmla="*/ 372875 w 508000"/>
                <a:gd name="connsiteY16" fmla="*/ 242403 h 414610"/>
                <a:gd name="connsiteX17" fmla="*/ 130130 w 508000"/>
                <a:gd name="connsiteY17" fmla="*/ 171315 h 414610"/>
                <a:gd name="connsiteX18" fmla="*/ 207920 w 508000"/>
                <a:gd name="connsiteY18" fmla="*/ 183972 h 414610"/>
                <a:gd name="connsiteX19" fmla="*/ 52339 w 508000"/>
                <a:gd name="connsiteY19" fmla="*/ 183972 h 414610"/>
                <a:gd name="connsiteX20" fmla="*/ 130130 w 508000"/>
                <a:gd name="connsiteY20" fmla="*/ 171315 h 414610"/>
                <a:gd name="connsiteX21" fmla="*/ 130130 w 508000"/>
                <a:gd name="connsiteY21" fmla="*/ 99753 h 414610"/>
                <a:gd name="connsiteX22" fmla="*/ 207920 w 508000"/>
                <a:gd name="connsiteY22" fmla="*/ 112410 h 414610"/>
                <a:gd name="connsiteX23" fmla="*/ 52339 w 508000"/>
                <a:gd name="connsiteY23" fmla="*/ 112410 h 414610"/>
                <a:gd name="connsiteX24" fmla="*/ 130130 w 508000"/>
                <a:gd name="connsiteY24" fmla="*/ 99753 h 414610"/>
                <a:gd name="connsiteX25" fmla="*/ 322230 w 508000"/>
                <a:gd name="connsiteY25" fmla="*/ 85796 h 414610"/>
                <a:gd name="connsiteX26" fmla="*/ 349955 w 508000"/>
                <a:gd name="connsiteY26" fmla="*/ 102810 h 414610"/>
                <a:gd name="connsiteX27" fmla="*/ 378166 w 508000"/>
                <a:gd name="connsiteY27" fmla="*/ 85796 h 414610"/>
                <a:gd name="connsiteX28" fmla="*/ 407350 w 508000"/>
                <a:gd name="connsiteY28" fmla="*/ 114478 h 414610"/>
                <a:gd name="connsiteX29" fmla="*/ 401026 w 508000"/>
                <a:gd name="connsiteY29" fmla="*/ 136353 h 414610"/>
                <a:gd name="connsiteX30" fmla="*/ 349955 w 508000"/>
                <a:gd name="connsiteY30" fmla="*/ 178160 h 414610"/>
                <a:gd name="connsiteX31" fmla="*/ 298884 w 508000"/>
                <a:gd name="connsiteY31" fmla="*/ 136353 h 414610"/>
                <a:gd name="connsiteX32" fmla="*/ 292560 w 508000"/>
                <a:gd name="connsiteY32" fmla="*/ 114478 h 414610"/>
                <a:gd name="connsiteX33" fmla="*/ 322230 w 508000"/>
                <a:gd name="connsiteY33" fmla="*/ 85796 h 414610"/>
                <a:gd name="connsiteX34" fmla="*/ 378205 w 508000"/>
                <a:gd name="connsiteY34" fmla="*/ 28711 h 414610"/>
                <a:gd name="connsiteX35" fmla="*/ 284869 w 508000"/>
                <a:gd name="connsiteY35" fmla="*/ 39904 h 414610"/>
                <a:gd name="connsiteX36" fmla="*/ 268827 w 508000"/>
                <a:gd name="connsiteY36" fmla="*/ 58882 h 414610"/>
                <a:gd name="connsiteX37" fmla="*/ 268827 w 508000"/>
                <a:gd name="connsiteY37" fmla="*/ 369840 h 414610"/>
                <a:gd name="connsiteX38" fmla="*/ 284869 w 508000"/>
                <a:gd name="connsiteY38" fmla="*/ 386385 h 414610"/>
                <a:gd name="connsiteX39" fmla="*/ 377233 w 508000"/>
                <a:gd name="connsiteY39" fmla="*/ 382979 h 414610"/>
                <a:gd name="connsiteX40" fmla="*/ 471541 w 508000"/>
                <a:gd name="connsiteY40" fmla="*/ 386385 h 414610"/>
                <a:gd name="connsiteX41" fmla="*/ 487583 w 508000"/>
                <a:gd name="connsiteY41" fmla="*/ 369840 h 414610"/>
                <a:gd name="connsiteX42" fmla="*/ 487583 w 508000"/>
                <a:gd name="connsiteY42" fmla="*/ 58882 h 414610"/>
                <a:gd name="connsiteX43" fmla="*/ 471541 w 508000"/>
                <a:gd name="connsiteY43" fmla="*/ 39904 h 414610"/>
                <a:gd name="connsiteX44" fmla="*/ 378205 w 508000"/>
                <a:gd name="connsiteY44" fmla="*/ 28711 h 414610"/>
                <a:gd name="connsiteX45" fmla="*/ 129795 w 508000"/>
                <a:gd name="connsiteY45" fmla="*/ 28711 h 414610"/>
                <a:gd name="connsiteX46" fmla="*/ 36459 w 508000"/>
                <a:gd name="connsiteY46" fmla="*/ 39904 h 414610"/>
                <a:gd name="connsiteX47" fmla="*/ 20417 w 508000"/>
                <a:gd name="connsiteY47" fmla="*/ 58882 h 414610"/>
                <a:gd name="connsiteX48" fmla="*/ 20417 w 508000"/>
                <a:gd name="connsiteY48" fmla="*/ 369840 h 414610"/>
                <a:gd name="connsiteX49" fmla="*/ 36459 w 508000"/>
                <a:gd name="connsiteY49" fmla="*/ 386385 h 414610"/>
                <a:gd name="connsiteX50" fmla="*/ 128823 w 508000"/>
                <a:gd name="connsiteY50" fmla="*/ 382979 h 414610"/>
                <a:gd name="connsiteX51" fmla="*/ 222645 w 508000"/>
                <a:gd name="connsiteY51" fmla="*/ 386385 h 414610"/>
                <a:gd name="connsiteX52" fmla="*/ 239173 w 508000"/>
                <a:gd name="connsiteY52" fmla="*/ 369840 h 414610"/>
                <a:gd name="connsiteX53" fmla="*/ 239173 w 508000"/>
                <a:gd name="connsiteY53" fmla="*/ 58882 h 414610"/>
                <a:gd name="connsiteX54" fmla="*/ 223131 w 508000"/>
                <a:gd name="connsiteY54" fmla="*/ 39904 h 414610"/>
                <a:gd name="connsiteX55" fmla="*/ 129795 w 508000"/>
                <a:gd name="connsiteY55" fmla="*/ 28711 h 414610"/>
                <a:gd name="connsiteX56" fmla="*/ 126878 w 508000"/>
                <a:gd name="connsiteY56" fmla="*/ 0 h 414610"/>
                <a:gd name="connsiteX57" fmla="*/ 254243 w 508000"/>
                <a:gd name="connsiteY57" fmla="*/ 11679 h 414610"/>
                <a:gd name="connsiteX58" fmla="*/ 381122 w 508000"/>
                <a:gd name="connsiteY58" fmla="*/ 0 h 414610"/>
                <a:gd name="connsiteX59" fmla="*/ 489041 w 508000"/>
                <a:gd name="connsiteY59" fmla="*/ 13139 h 414610"/>
                <a:gd name="connsiteX60" fmla="*/ 508000 w 508000"/>
                <a:gd name="connsiteY60" fmla="*/ 35038 h 414610"/>
                <a:gd name="connsiteX61" fmla="*/ 508000 w 508000"/>
                <a:gd name="connsiteY61" fmla="*/ 395631 h 414610"/>
                <a:gd name="connsiteX62" fmla="*/ 489041 w 508000"/>
                <a:gd name="connsiteY62" fmla="*/ 414610 h 414610"/>
                <a:gd name="connsiteX63" fmla="*/ 379663 w 508000"/>
                <a:gd name="connsiteY63" fmla="*/ 410717 h 414610"/>
                <a:gd name="connsiteX64" fmla="*/ 125906 w 508000"/>
                <a:gd name="connsiteY64" fmla="*/ 410717 h 414610"/>
                <a:gd name="connsiteX65" fmla="*/ 18959 w 508000"/>
                <a:gd name="connsiteY65" fmla="*/ 414610 h 414610"/>
                <a:gd name="connsiteX66" fmla="*/ 0 w 508000"/>
                <a:gd name="connsiteY66" fmla="*/ 395631 h 414610"/>
                <a:gd name="connsiteX67" fmla="*/ 0 w 508000"/>
                <a:gd name="connsiteY67" fmla="*/ 35038 h 414610"/>
                <a:gd name="connsiteX68" fmla="*/ 18959 w 508000"/>
                <a:gd name="connsiteY68" fmla="*/ 13139 h 414610"/>
                <a:gd name="connsiteX69" fmla="*/ 126878 w 508000"/>
                <a:gd name="connsiteY69" fmla="*/ 0 h 4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8000" h="414610">
                  <a:moveTo>
                    <a:pt x="130130" y="314926"/>
                  </a:moveTo>
                  <a:cubicBezTo>
                    <a:pt x="183610" y="314926"/>
                    <a:pt x="207920" y="327583"/>
                    <a:pt x="207920" y="327583"/>
                  </a:cubicBezTo>
                  <a:lnTo>
                    <a:pt x="52339" y="327583"/>
                  </a:lnTo>
                  <a:cubicBezTo>
                    <a:pt x="52339" y="327583"/>
                    <a:pt x="76649" y="314926"/>
                    <a:pt x="130130" y="314926"/>
                  </a:cubicBezTo>
                  <a:close/>
                  <a:moveTo>
                    <a:pt x="130130" y="243364"/>
                  </a:moveTo>
                  <a:cubicBezTo>
                    <a:pt x="183610" y="243364"/>
                    <a:pt x="207920" y="255534"/>
                    <a:pt x="207920" y="255534"/>
                  </a:cubicBezTo>
                  <a:lnTo>
                    <a:pt x="52339" y="255534"/>
                  </a:lnTo>
                  <a:cubicBezTo>
                    <a:pt x="52339" y="255534"/>
                    <a:pt x="76649" y="243364"/>
                    <a:pt x="130130" y="243364"/>
                  </a:cubicBezTo>
                  <a:close/>
                  <a:moveTo>
                    <a:pt x="372875" y="242403"/>
                  </a:moveTo>
                  <a:cubicBezTo>
                    <a:pt x="388898" y="242403"/>
                    <a:pt x="398608" y="259928"/>
                    <a:pt x="400550" y="259928"/>
                  </a:cubicBezTo>
                  <a:cubicBezTo>
                    <a:pt x="402978" y="259928"/>
                    <a:pt x="412689" y="242403"/>
                    <a:pt x="428226" y="242403"/>
                  </a:cubicBezTo>
                  <a:cubicBezTo>
                    <a:pt x="444249" y="242403"/>
                    <a:pt x="456872" y="255547"/>
                    <a:pt x="457843" y="271124"/>
                  </a:cubicBezTo>
                  <a:cubicBezTo>
                    <a:pt x="458329" y="280374"/>
                    <a:pt x="455416" y="287189"/>
                    <a:pt x="451532" y="293030"/>
                  </a:cubicBezTo>
                  <a:cubicBezTo>
                    <a:pt x="443277" y="305687"/>
                    <a:pt x="408319" y="335382"/>
                    <a:pt x="400550" y="335382"/>
                  </a:cubicBezTo>
                  <a:cubicBezTo>
                    <a:pt x="393267" y="335382"/>
                    <a:pt x="357824" y="305687"/>
                    <a:pt x="349569" y="293030"/>
                  </a:cubicBezTo>
                  <a:cubicBezTo>
                    <a:pt x="345685" y="287189"/>
                    <a:pt x="342772" y="280374"/>
                    <a:pt x="343258" y="271124"/>
                  </a:cubicBezTo>
                  <a:cubicBezTo>
                    <a:pt x="344229" y="255547"/>
                    <a:pt x="356852" y="242403"/>
                    <a:pt x="372875" y="242403"/>
                  </a:cubicBezTo>
                  <a:close/>
                  <a:moveTo>
                    <a:pt x="130130" y="171315"/>
                  </a:moveTo>
                  <a:cubicBezTo>
                    <a:pt x="183610" y="171315"/>
                    <a:pt x="207920" y="183972"/>
                    <a:pt x="207920" y="183972"/>
                  </a:cubicBezTo>
                  <a:lnTo>
                    <a:pt x="52339" y="183972"/>
                  </a:lnTo>
                  <a:cubicBezTo>
                    <a:pt x="52339" y="183972"/>
                    <a:pt x="76649" y="171315"/>
                    <a:pt x="130130" y="171315"/>
                  </a:cubicBezTo>
                  <a:close/>
                  <a:moveTo>
                    <a:pt x="130130" y="99753"/>
                  </a:moveTo>
                  <a:cubicBezTo>
                    <a:pt x="183610" y="99753"/>
                    <a:pt x="207920" y="112410"/>
                    <a:pt x="207920" y="112410"/>
                  </a:cubicBezTo>
                  <a:lnTo>
                    <a:pt x="52339" y="112410"/>
                  </a:lnTo>
                  <a:cubicBezTo>
                    <a:pt x="52339" y="112410"/>
                    <a:pt x="76649" y="99753"/>
                    <a:pt x="130130" y="99753"/>
                  </a:cubicBezTo>
                  <a:close/>
                  <a:moveTo>
                    <a:pt x="322230" y="85796"/>
                  </a:moveTo>
                  <a:cubicBezTo>
                    <a:pt x="338768" y="85796"/>
                    <a:pt x="348009" y="102810"/>
                    <a:pt x="349955" y="102810"/>
                  </a:cubicBezTo>
                  <a:cubicBezTo>
                    <a:pt x="352387" y="102810"/>
                    <a:pt x="362115" y="85796"/>
                    <a:pt x="378166" y="85796"/>
                  </a:cubicBezTo>
                  <a:cubicBezTo>
                    <a:pt x="393731" y="85796"/>
                    <a:pt x="406863" y="98435"/>
                    <a:pt x="407350" y="114478"/>
                  </a:cubicBezTo>
                  <a:cubicBezTo>
                    <a:pt x="407836" y="123228"/>
                    <a:pt x="405404" y="130034"/>
                    <a:pt x="401026" y="136353"/>
                  </a:cubicBezTo>
                  <a:cubicBezTo>
                    <a:pt x="392758" y="148992"/>
                    <a:pt x="357737" y="178160"/>
                    <a:pt x="349955" y="178160"/>
                  </a:cubicBezTo>
                  <a:cubicBezTo>
                    <a:pt x="342659" y="178160"/>
                    <a:pt x="307152" y="148506"/>
                    <a:pt x="298884" y="136353"/>
                  </a:cubicBezTo>
                  <a:cubicBezTo>
                    <a:pt x="294992" y="130034"/>
                    <a:pt x="292074" y="123228"/>
                    <a:pt x="292560" y="114478"/>
                  </a:cubicBezTo>
                  <a:cubicBezTo>
                    <a:pt x="293533" y="98435"/>
                    <a:pt x="306666" y="85796"/>
                    <a:pt x="322230" y="85796"/>
                  </a:cubicBezTo>
                  <a:close/>
                  <a:moveTo>
                    <a:pt x="378205" y="28711"/>
                  </a:moveTo>
                  <a:cubicBezTo>
                    <a:pt x="319870" y="28711"/>
                    <a:pt x="284869" y="39904"/>
                    <a:pt x="284869" y="39904"/>
                  </a:cubicBezTo>
                  <a:cubicBezTo>
                    <a:pt x="276119" y="41364"/>
                    <a:pt x="268827" y="50123"/>
                    <a:pt x="268827" y="58882"/>
                  </a:cubicBezTo>
                  <a:cubicBezTo>
                    <a:pt x="268827" y="58882"/>
                    <a:pt x="268827" y="58882"/>
                    <a:pt x="268827" y="369840"/>
                  </a:cubicBezTo>
                  <a:cubicBezTo>
                    <a:pt x="268827" y="378599"/>
                    <a:pt x="276119" y="386385"/>
                    <a:pt x="284869" y="386385"/>
                  </a:cubicBezTo>
                  <a:cubicBezTo>
                    <a:pt x="284869" y="386385"/>
                    <a:pt x="320842" y="382979"/>
                    <a:pt x="377233" y="382979"/>
                  </a:cubicBezTo>
                  <a:cubicBezTo>
                    <a:pt x="437026" y="382979"/>
                    <a:pt x="435567" y="386385"/>
                    <a:pt x="471541" y="386385"/>
                  </a:cubicBezTo>
                  <a:cubicBezTo>
                    <a:pt x="480291" y="386385"/>
                    <a:pt x="487583" y="378599"/>
                    <a:pt x="487583" y="369840"/>
                  </a:cubicBezTo>
                  <a:lnTo>
                    <a:pt x="487583" y="58882"/>
                  </a:lnTo>
                  <a:cubicBezTo>
                    <a:pt x="487583" y="50123"/>
                    <a:pt x="480291" y="41364"/>
                    <a:pt x="471541" y="39904"/>
                  </a:cubicBezTo>
                  <a:cubicBezTo>
                    <a:pt x="471541" y="39904"/>
                    <a:pt x="436540" y="28711"/>
                    <a:pt x="378205" y="28711"/>
                  </a:cubicBezTo>
                  <a:close/>
                  <a:moveTo>
                    <a:pt x="129795" y="28711"/>
                  </a:moveTo>
                  <a:cubicBezTo>
                    <a:pt x="71460" y="28711"/>
                    <a:pt x="36459" y="39904"/>
                    <a:pt x="36459" y="39904"/>
                  </a:cubicBezTo>
                  <a:cubicBezTo>
                    <a:pt x="27709" y="41364"/>
                    <a:pt x="20417" y="50123"/>
                    <a:pt x="20417" y="58882"/>
                  </a:cubicBezTo>
                  <a:cubicBezTo>
                    <a:pt x="20417" y="58882"/>
                    <a:pt x="20417" y="58882"/>
                    <a:pt x="20417" y="369840"/>
                  </a:cubicBezTo>
                  <a:cubicBezTo>
                    <a:pt x="20417" y="378599"/>
                    <a:pt x="27709" y="386385"/>
                    <a:pt x="36459" y="386385"/>
                  </a:cubicBezTo>
                  <a:cubicBezTo>
                    <a:pt x="36459" y="386385"/>
                    <a:pt x="72433" y="382979"/>
                    <a:pt x="128823" y="382979"/>
                  </a:cubicBezTo>
                  <a:cubicBezTo>
                    <a:pt x="188616" y="382979"/>
                    <a:pt x="187158" y="386385"/>
                    <a:pt x="222645" y="386385"/>
                  </a:cubicBezTo>
                  <a:cubicBezTo>
                    <a:pt x="231881" y="386385"/>
                    <a:pt x="239173" y="378599"/>
                    <a:pt x="239173" y="369840"/>
                  </a:cubicBezTo>
                  <a:lnTo>
                    <a:pt x="239173" y="58882"/>
                  </a:lnTo>
                  <a:cubicBezTo>
                    <a:pt x="239173" y="50123"/>
                    <a:pt x="231881" y="41364"/>
                    <a:pt x="223131" y="39904"/>
                  </a:cubicBezTo>
                  <a:cubicBezTo>
                    <a:pt x="223131" y="39904"/>
                    <a:pt x="188130" y="28711"/>
                    <a:pt x="129795" y="28711"/>
                  </a:cubicBezTo>
                  <a:close/>
                  <a:moveTo>
                    <a:pt x="126878" y="0"/>
                  </a:moveTo>
                  <a:cubicBezTo>
                    <a:pt x="160907" y="0"/>
                    <a:pt x="240632" y="11679"/>
                    <a:pt x="254243" y="11679"/>
                  </a:cubicBezTo>
                  <a:cubicBezTo>
                    <a:pt x="277091" y="11679"/>
                    <a:pt x="347093" y="0"/>
                    <a:pt x="381122" y="0"/>
                  </a:cubicBezTo>
                  <a:cubicBezTo>
                    <a:pt x="448693" y="0"/>
                    <a:pt x="489041" y="13139"/>
                    <a:pt x="489041" y="13139"/>
                  </a:cubicBezTo>
                  <a:cubicBezTo>
                    <a:pt x="499250" y="15086"/>
                    <a:pt x="508000" y="24818"/>
                    <a:pt x="508000" y="35038"/>
                  </a:cubicBezTo>
                  <a:cubicBezTo>
                    <a:pt x="508000" y="35038"/>
                    <a:pt x="508000" y="35038"/>
                    <a:pt x="508000" y="395631"/>
                  </a:cubicBezTo>
                  <a:cubicBezTo>
                    <a:pt x="508000" y="406337"/>
                    <a:pt x="499250" y="414610"/>
                    <a:pt x="489041" y="414610"/>
                  </a:cubicBezTo>
                  <a:cubicBezTo>
                    <a:pt x="447234" y="414610"/>
                    <a:pt x="449179" y="410717"/>
                    <a:pt x="379663" y="410717"/>
                  </a:cubicBezTo>
                  <a:cubicBezTo>
                    <a:pt x="379663" y="410717"/>
                    <a:pt x="379663" y="410717"/>
                    <a:pt x="125906" y="410717"/>
                  </a:cubicBezTo>
                  <a:cubicBezTo>
                    <a:pt x="60279" y="410717"/>
                    <a:pt x="18959" y="414610"/>
                    <a:pt x="18959" y="414610"/>
                  </a:cubicBezTo>
                  <a:cubicBezTo>
                    <a:pt x="8750" y="414610"/>
                    <a:pt x="0" y="406337"/>
                    <a:pt x="0" y="395631"/>
                  </a:cubicBezTo>
                  <a:cubicBezTo>
                    <a:pt x="0" y="395631"/>
                    <a:pt x="0" y="395631"/>
                    <a:pt x="0" y="35038"/>
                  </a:cubicBezTo>
                  <a:cubicBezTo>
                    <a:pt x="0" y="24818"/>
                    <a:pt x="8264" y="15086"/>
                    <a:pt x="18959" y="13139"/>
                  </a:cubicBezTo>
                  <a:cubicBezTo>
                    <a:pt x="18959" y="13139"/>
                    <a:pt x="59307" y="0"/>
                    <a:pt x="126878" y="0"/>
                  </a:cubicBezTo>
                  <a:close/>
                </a:path>
              </a:pathLst>
            </a:custGeom>
            <a:solidFill>
              <a:schemeClr val="bg1"/>
            </a:solidFill>
            <a:ln>
              <a:noFill/>
            </a:ln>
            <a:extLst/>
          </p:spPr>
          <p:txBody>
            <a:bodyPr anchor="ctr"/>
            <a:lstStyle/>
            <a:p>
              <a:pPr algn="ctr"/>
              <a:endParaRPr/>
            </a:p>
          </p:txBody>
        </p:sp>
        <p:sp>
          <p:nvSpPr>
            <p:cNvPr id="22" name="Oval 22"/>
            <p:cNvSpPr/>
            <p:nvPr/>
          </p:nvSpPr>
          <p:spPr>
            <a:xfrm flipH="1">
              <a:off x="4372938" y="2167457"/>
              <a:ext cx="1131907" cy="1131905"/>
            </a:xfrm>
            <a:prstGeom prst="ellipse">
              <a:avLst/>
            </a:prstGeom>
            <a:gradFill flip="none" rotWithShape="0">
              <a:gsLst>
                <a:gs pos="0">
                  <a:srgbClr val="159857"/>
                </a:gs>
                <a:gs pos="100000">
                  <a:srgbClr val="155798"/>
                </a:gs>
              </a:gsLst>
              <a:lin ang="2700000" scaled="1"/>
              <a:tileRect/>
            </a:gra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23" name="Freeform: Shape 30"/>
            <p:cNvSpPr>
              <a:spLocks noChangeAspect="1"/>
            </p:cNvSpPr>
            <p:nvPr/>
          </p:nvSpPr>
          <p:spPr bwMode="auto">
            <a:xfrm>
              <a:off x="4686348" y="2553708"/>
              <a:ext cx="495048" cy="359400"/>
            </a:xfrm>
            <a:custGeom>
              <a:avLst/>
              <a:gdLst>
                <a:gd name="connsiteX0" fmla="*/ 220682 w 508000"/>
                <a:gd name="connsiteY0" fmla="*/ 153574 h 368803"/>
                <a:gd name="connsiteX1" fmla="*/ 251847 w 508000"/>
                <a:gd name="connsiteY1" fmla="*/ 166568 h 368803"/>
                <a:gd name="connsiteX2" fmla="*/ 314177 w 508000"/>
                <a:gd name="connsiteY2" fmla="*/ 166568 h 368803"/>
                <a:gd name="connsiteX3" fmla="*/ 314177 w 508000"/>
                <a:gd name="connsiteY3" fmla="*/ 232405 h 368803"/>
                <a:gd name="connsiteX4" fmla="*/ 258773 w 508000"/>
                <a:gd name="connsiteY4" fmla="*/ 287846 h 368803"/>
                <a:gd name="connsiteX5" fmla="*/ 248384 w 508000"/>
                <a:gd name="connsiteY5" fmla="*/ 287846 h 368803"/>
                <a:gd name="connsiteX6" fmla="*/ 189517 w 508000"/>
                <a:gd name="connsiteY6" fmla="*/ 232405 h 368803"/>
                <a:gd name="connsiteX7" fmla="*/ 189517 w 508000"/>
                <a:gd name="connsiteY7" fmla="*/ 166568 h 368803"/>
                <a:gd name="connsiteX8" fmla="*/ 220682 w 508000"/>
                <a:gd name="connsiteY8" fmla="*/ 153574 h 368803"/>
                <a:gd name="connsiteX9" fmla="*/ 463075 w 508000"/>
                <a:gd name="connsiteY9" fmla="*/ 73065 h 368803"/>
                <a:gd name="connsiteX10" fmla="*/ 362857 w 508000"/>
                <a:gd name="connsiteY10" fmla="*/ 191360 h 368803"/>
                <a:gd name="connsiteX11" fmla="*/ 463075 w 508000"/>
                <a:gd name="connsiteY11" fmla="*/ 295738 h 368803"/>
                <a:gd name="connsiteX12" fmla="*/ 41469 w 508000"/>
                <a:gd name="connsiteY12" fmla="*/ 73065 h 368803"/>
                <a:gd name="connsiteX13" fmla="*/ 41469 w 508000"/>
                <a:gd name="connsiteY13" fmla="*/ 295738 h 368803"/>
                <a:gd name="connsiteX14" fmla="*/ 141687 w 508000"/>
                <a:gd name="connsiteY14" fmla="*/ 191360 h 368803"/>
                <a:gd name="connsiteX15" fmla="*/ 41469 w 508000"/>
                <a:gd name="connsiteY15" fmla="*/ 73065 h 368803"/>
                <a:gd name="connsiteX16" fmla="*/ 72571 w 508000"/>
                <a:gd name="connsiteY16" fmla="*/ 41751 h 368803"/>
                <a:gd name="connsiteX17" fmla="*/ 176245 w 508000"/>
                <a:gd name="connsiteY17" fmla="*/ 163526 h 368803"/>
                <a:gd name="connsiteX18" fmla="*/ 169333 w 508000"/>
                <a:gd name="connsiteY18" fmla="*/ 226153 h 368803"/>
                <a:gd name="connsiteX19" fmla="*/ 72571 w 508000"/>
                <a:gd name="connsiteY19" fmla="*/ 327052 h 368803"/>
                <a:gd name="connsiteX20" fmla="*/ 435429 w 508000"/>
                <a:gd name="connsiteY20" fmla="*/ 327052 h 368803"/>
                <a:gd name="connsiteX21" fmla="*/ 338667 w 508000"/>
                <a:gd name="connsiteY21" fmla="*/ 226153 h 368803"/>
                <a:gd name="connsiteX22" fmla="*/ 331755 w 508000"/>
                <a:gd name="connsiteY22" fmla="*/ 163526 h 368803"/>
                <a:gd name="connsiteX23" fmla="*/ 435429 w 508000"/>
                <a:gd name="connsiteY23" fmla="*/ 41751 h 368803"/>
                <a:gd name="connsiteX24" fmla="*/ 72571 w 508000"/>
                <a:gd name="connsiteY24" fmla="*/ 41751 h 368803"/>
                <a:gd name="connsiteX25" fmla="*/ 55293 w 508000"/>
                <a:gd name="connsiteY25" fmla="*/ 0 h 368803"/>
                <a:gd name="connsiteX26" fmla="*/ 449252 w 508000"/>
                <a:gd name="connsiteY26" fmla="*/ 0 h 368803"/>
                <a:gd name="connsiteX27" fmla="*/ 466531 w 508000"/>
                <a:gd name="connsiteY27" fmla="*/ 3479 h 368803"/>
                <a:gd name="connsiteX28" fmla="*/ 508000 w 508000"/>
                <a:gd name="connsiteY28" fmla="*/ 55668 h 368803"/>
                <a:gd name="connsiteX29" fmla="*/ 504544 w 508000"/>
                <a:gd name="connsiteY29" fmla="*/ 313135 h 368803"/>
                <a:gd name="connsiteX30" fmla="*/ 490721 w 508000"/>
                <a:gd name="connsiteY30" fmla="*/ 351407 h 368803"/>
                <a:gd name="connsiteX31" fmla="*/ 449252 w 508000"/>
                <a:gd name="connsiteY31" fmla="*/ 368803 h 368803"/>
                <a:gd name="connsiteX32" fmla="*/ 55293 w 508000"/>
                <a:gd name="connsiteY32" fmla="*/ 368803 h 368803"/>
                <a:gd name="connsiteX33" fmla="*/ 17279 w 508000"/>
                <a:gd name="connsiteY33" fmla="*/ 351407 h 368803"/>
                <a:gd name="connsiteX34" fmla="*/ 0 w 508000"/>
                <a:gd name="connsiteY34" fmla="*/ 313135 h 368803"/>
                <a:gd name="connsiteX35" fmla="*/ 0 w 508000"/>
                <a:gd name="connsiteY35" fmla="*/ 55668 h 368803"/>
                <a:gd name="connsiteX36" fmla="*/ 41469 w 508000"/>
                <a:gd name="connsiteY36" fmla="*/ 3479 h 368803"/>
                <a:gd name="connsiteX37" fmla="*/ 55293 w 508000"/>
                <a:gd name="connsiteY37" fmla="*/ 0 h 36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000" h="368803">
                  <a:moveTo>
                    <a:pt x="220682" y="153574"/>
                  </a:moveTo>
                  <a:cubicBezTo>
                    <a:pt x="231936" y="153574"/>
                    <a:pt x="243190" y="157906"/>
                    <a:pt x="251847" y="166568"/>
                  </a:cubicBezTo>
                  <a:cubicBezTo>
                    <a:pt x="269161" y="149243"/>
                    <a:pt x="296863" y="149243"/>
                    <a:pt x="314177" y="166568"/>
                  </a:cubicBezTo>
                  <a:cubicBezTo>
                    <a:pt x="331491" y="183894"/>
                    <a:pt x="331491" y="215079"/>
                    <a:pt x="314177" y="232405"/>
                  </a:cubicBezTo>
                  <a:cubicBezTo>
                    <a:pt x="314177" y="232405"/>
                    <a:pt x="272624" y="273986"/>
                    <a:pt x="258773" y="287846"/>
                  </a:cubicBezTo>
                  <a:cubicBezTo>
                    <a:pt x="255310" y="291311"/>
                    <a:pt x="251847" y="291311"/>
                    <a:pt x="248384" y="287846"/>
                  </a:cubicBezTo>
                  <a:cubicBezTo>
                    <a:pt x="231070" y="273986"/>
                    <a:pt x="189517" y="232405"/>
                    <a:pt x="189517" y="232405"/>
                  </a:cubicBezTo>
                  <a:cubicBezTo>
                    <a:pt x="172203" y="215079"/>
                    <a:pt x="172203" y="183894"/>
                    <a:pt x="189517" y="166568"/>
                  </a:cubicBezTo>
                  <a:cubicBezTo>
                    <a:pt x="198174" y="157906"/>
                    <a:pt x="209428" y="153574"/>
                    <a:pt x="220682" y="153574"/>
                  </a:cubicBezTo>
                  <a:close/>
                  <a:moveTo>
                    <a:pt x="463075" y="73065"/>
                  </a:moveTo>
                  <a:cubicBezTo>
                    <a:pt x="463075" y="73065"/>
                    <a:pt x="463075" y="73065"/>
                    <a:pt x="362857" y="191360"/>
                  </a:cubicBezTo>
                  <a:cubicBezTo>
                    <a:pt x="362857" y="191360"/>
                    <a:pt x="362857" y="191360"/>
                    <a:pt x="463075" y="295738"/>
                  </a:cubicBezTo>
                  <a:close/>
                  <a:moveTo>
                    <a:pt x="41469" y="73065"/>
                  </a:moveTo>
                  <a:cubicBezTo>
                    <a:pt x="41469" y="73065"/>
                    <a:pt x="41469" y="73065"/>
                    <a:pt x="41469" y="295738"/>
                  </a:cubicBezTo>
                  <a:lnTo>
                    <a:pt x="141687" y="191360"/>
                  </a:lnTo>
                  <a:cubicBezTo>
                    <a:pt x="141687" y="191360"/>
                    <a:pt x="141687" y="191360"/>
                    <a:pt x="41469" y="73065"/>
                  </a:cubicBezTo>
                  <a:close/>
                  <a:moveTo>
                    <a:pt x="72571" y="41751"/>
                  </a:moveTo>
                  <a:cubicBezTo>
                    <a:pt x="72571" y="41751"/>
                    <a:pt x="127864" y="107858"/>
                    <a:pt x="176245" y="163526"/>
                  </a:cubicBezTo>
                  <a:cubicBezTo>
                    <a:pt x="162422" y="180922"/>
                    <a:pt x="158966" y="205277"/>
                    <a:pt x="169333" y="226153"/>
                  </a:cubicBezTo>
                  <a:cubicBezTo>
                    <a:pt x="169333" y="226153"/>
                    <a:pt x="169333" y="226153"/>
                    <a:pt x="72571" y="327052"/>
                  </a:cubicBezTo>
                  <a:lnTo>
                    <a:pt x="435429" y="327052"/>
                  </a:lnTo>
                  <a:cubicBezTo>
                    <a:pt x="435429" y="327052"/>
                    <a:pt x="435429" y="327052"/>
                    <a:pt x="338667" y="226153"/>
                  </a:cubicBezTo>
                  <a:cubicBezTo>
                    <a:pt x="349034" y="205277"/>
                    <a:pt x="345578" y="180922"/>
                    <a:pt x="331755" y="163526"/>
                  </a:cubicBezTo>
                  <a:cubicBezTo>
                    <a:pt x="380136" y="107858"/>
                    <a:pt x="435429" y="41751"/>
                    <a:pt x="435429" y="41751"/>
                  </a:cubicBezTo>
                  <a:cubicBezTo>
                    <a:pt x="435429" y="41751"/>
                    <a:pt x="435429" y="41751"/>
                    <a:pt x="72571" y="41751"/>
                  </a:cubicBezTo>
                  <a:close/>
                  <a:moveTo>
                    <a:pt x="55293" y="0"/>
                  </a:moveTo>
                  <a:cubicBezTo>
                    <a:pt x="55293" y="0"/>
                    <a:pt x="55293" y="0"/>
                    <a:pt x="449252" y="0"/>
                  </a:cubicBezTo>
                  <a:cubicBezTo>
                    <a:pt x="456163" y="0"/>
                    <a:pt x="459619" y="0"/>
                    <a:pt x="466531" y="3479"/>
                  </a:cubicBezTo>
                  <a:cubicBezTo>
                    <a:pt x="490721" y="10438"/>
                    <a:pt x="508000" y="31313"/>
                    <a:pt x="508000" y="55668"/>
                  </a:cubicBezTo>
                  <a:cubicBezTo>
                    <a:pt x="508000" y="55668"/>
                    <a:pt x="508000" y="55668"/>
                    <a:pt x="504544" y="313135"/>
                  </a:cubicBezTo>
                  <a:cubicBezTo>
                    <a:pt x="504544" y="327052"/>
                    <a:pt x="501088" y="340969"/>
                    <a:pt x="490721" y="351407"/>
                  </a:cubicBezTo>
                  <a:cubicBezTo>
                    <a:pt x="480354" y="361844"/>
                    <a:pt x="463075" y="368803"/>
                    <a:pt x="449252" y="368803"/>
                  </a:cubicBezTo>
                  <a:cubicBezTo>
                    <a:pt x="449252" y="368803"/>
                    <a:pt x="449252" y="368803"/>
                    <a:pt x="55293" y="368803"/>
                  </a:cubicBezTo>
                  <a:cubicBezTo>
                    <a:pt x="41469" y="368803"/>
                    <a:pt x="27646" y="361844"/>
                    <a:pt x="17279" y="351407"/>
                  </a:cubicBezTo>
                  <a:cubicBezTo>
                    <a:pt x="6912" y="340969"/>
                    <a:pt x="0" y="327052"/>
                    <a:pt x="0" y="313135"/>
                  </a:cubicBezTo>
                  <a:cubicBezTo>
                    <a:pt x="0" y="313135"/>
                    <a:pt x="0" y="313135"/>
                    <a:pt x="0" y="55668"/>
                  </a:cubicBezTo>
                  <a:cubicBezTo>
                    <a:pt x="0" y="31313"/>
                    <a:pt x="17279" y="10438"/>
                    <a:pt x="41469" y="3479"/>
                  </a:cubicBezTo>
                  <a:cubicBezTo>
                    <a:pt x="44925" y="0"/>
                    <a:pt x="51837" y="0"/>
                    <a:pt x="55293" y="0"/>
                  </a:cubicBezTo>
                  <a:close/>
                </a:path>
              </a:pathLst>
            </a:custGeom>
            <a:solidFill>
              <a:schemeClr val="bg1"/>
            </a:solidFill>
            <a:ln>
              <a:noFill/>
            </a:ln>
            <a:extLst/>
          </p:spPr>
          <p:txBody>
            <a:bodyPr anchor="ctr"/>
            <a:lstStyle/>
            <a:p>
              <a:pPr algn="ctr"/>
              <a:endParaRPr/>
            </a:p>
          </p:txBody>
        </p:sp>
      </p:grpSp>
      <p:grpSp>
        <p:nvGrpSpPr>
          <p:cNvPr id="33" name="组合 32"/>
          <p:cNvGrpSpPr/>
          <p:nvPr/>
        </p:nvGrpSpPr>
        <p:grpSpPr>
          <a:xfrm>
            <a:off x="8756413" y="2136300"/>
            <a:ext cx="2432287" cy="834815"/>
            <a:chOff x="874713" y="3325188"/>
            <a:chExt cx="2432287" cy="834815"/>
          </a:xfrm>
        </p:grpSpPr>
        <p:sp>
          <p:nvSpPr>
            <p:cNvPr id="34" name="矩形 33"/>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6" name="组合 35"/>
          <p:cNvGrpSpPr/>
          <p:nvPr/>
        </p:nvGrpSpPr>
        <p:grpSpPr>
          <a:xfrm>
            <a:off x="8756413" y="3420864"/>
            <a:ext cx="2432287" cy="834815"/>
            <a:chOff x="874713" y="3325188"/>
            <a:chExt cx="2432287" cy="834815"/>
          </a:xfrm>
        </p:grpSpPr>
        <p:sp>
          <p:nvSpPr>
            <p:cNvPr id="37" name="矩形 36"/>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38" name="矩形 3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9" name="组合 38"/>
          <p:cNvGrpSpPr/>
          <p:nvPr/>
        </p:nvGrpSpPr>
        <p:grpSpPr>
          <a:xfrm>
            <a:off x="8756413" y="4705429"/>
            <a:ext cx="2432287" cy="834815"/>
            <a:chOff x="874713" y="3325188"/>
            <a:chExt cx="2432287" cy="834815"/>
          </a:xfrm>
        </p:grpSpPr>
        <p:sp>
          <p:nvSpPr>
            <p:cNvPr id="40" name="矩形 39"/>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41" name="矩形 4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2" name="组合 41"/>
          <p:cNvGrpSpPr/>
          <p:nvPr/>
        </p:nvGrpSpPr>
        <p:grpSpPr>
          <a:xfrm>
            <a:off x="1023412" y="2136300"/>
            <a:ext cx="2432287" cy="834815"/>
            <a:chOff x="874713" y="3325188"/>
            <a:chExt cx="2432287" cy="834815"/>
          </a:xfrm>
        </p:grpSpPr>
        <p:sp>
          <p:nvSpPr>
            <p:cNvPr id="43" name="矩形 42"/>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44" name="矩形 4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5" name="组合 44"/>
          <p:cNvGrpSpPr/>
          <p:nvPr/>
        </p:nvGrpSpPr>
        <p:grpSpPr>
          <a:xfrm>
            <a:off x="1023412" y="3420864"/>
            <a:ext cx="2432287" cy="834815"/>
            <a:chOff x="874713" y="3325188"/>
            <a:chExt cx="2432287" cy="834815"/>
          </a:xfrm>
        </p:grpSpPr>
        <p:sp>
          <p:nvSpPr>
            <p:cNvPr id="46" name="矩形 45"/>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47" name="矩形 4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8" name="组合 47"/>
          <p:cNvGrpSpPr/>
          <p:nvPr/>
        </p:nvGrpSpPr>
        <p:grpSpPr>
          <a:xfrm>
            <a:off x="1023412" y="4705429"/>
            <a:ext cx="2432287" cy="834815"/>
            <a:chOff x="874713" y="3325188"/>
            <a:chExt cx="2432287" cy="834815"/>
          </a:xfrm>
        </p:grpSpPr>
        <p:sp>
          <p:nvSpPr>
            <p:cNvPr id="49" name="矩形 48"/>
            <p:cNvSpPr/>
            <p:nvPr/>
          </p:nvSpPr>
          <p:spPr>
            <a:xfrm>
              <a:off x="874713" y="3624472"/>
              <a:ext cx="243228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0" name="矩形 4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1" name="组合 50"/>
          <p:cNvGrpSpPr/>
          <p:nvPr/>
        </p:nvGrpSpPr>
        <p:grpSpPr>
          <a:xfrm>
            <a:off x="3653770" y="371026"/>
            <a:ext cx="4885992" cy="748649"/>
            <a:chOff x="5402407" y="1209156"/>
            <a:chExt cx="4885992" cy="748649"/>
          </a:xfrm>
        </p:grpSpPr>
        <p:sp>
          <p:nvSpPr>
            <p:cNvPr id="52" name="文本框 51"/>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53" name="文本框 52"/>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3139678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 calcmode="lin" valueType="num">
                                      <p:cBhvr>
                                        <p:cTn id="9" dur="1000" fill="hold"/>
                                        <p:tgtEl>
                                          <p:spTgt spid="54"/>
                                        </p:tgtEl>
                                        <p:attrNameLst>
                                          <p:attrName>style.rotation</p:attrName>
                                        </p:attrNameLst>
                                      </p:cBhvr>
                                      <p:tavLst>
                                        <p:tav tm="0">
                                          <p:val>
                                            <p:fltVal val="90"/>
                                          </p:val>
                                        </p:tav>
                                        <p:tav tm="100000">
                                          <p:val>
                                            <p:fltVal val="0"/>
                                          </p:val>
                                        </p:tav>
                                      </p:tavLst>
                                    </p:anim>
                                    <p:animEffect transition="in" filter="fade">
                                      <p:cBhvr>
                                        <p:cTn id="10" dur="1000"/>
                                        <p:tgtEl>
                                          <p:spTgt spid="54"/>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ppt_x"/>
                                          </p:val>
                                        </p:tav>
                                        <p:tav tm="100000">
                                          <p:val>
                                            <p:strVal val="#ppt_x"/>
                                          </p:val>
                                        </p:tav>
                                      </p:tavLst>
                                    </p:anim>
                                    <p:anim calcmode="lin" valueType="num">
                                      <p:cBhvr additive="base">
                                        <p:cTn id="15" dur="500" fill="hold"/>
                                        <p:tgtEl>
                                          <p:spTgt spid="4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ppt_x"/>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3256156" y="2152185"/>
            <a:ext cx="8764859" cy="5430644"/>
          </a:xfrm>
          <a:custGeom>
            <a:avLst/>
            <a:gdLst>
              <a:gd name="connsiteX0" fmla="*/ 8764859 w 8764859"/>
              <a:gd name="connsiteY0" fmla="*/ 1929161 h 5430644"/>
              <a:gd name="connsiteX1" fmla="*/ 5754029 w 8764859"/>
              <a:gd name="connsiteY1" fmla="*/ 5430644 h 5430644"/>
              <a:gd name="connsiteX2" fmla="*/ 4003288 w 8764859"/>
              <a:gd name="connsiteY2" fmla="*/ 4873083 h 5430644"/>
              <a:gd name="connsiteX3" fmla="*/ 1193181 w 8764859"/>
              <a:gd name="connsiteY3" fmla="*/ 3256156 h 5430644"/>
              <a:gd name="connsiteX4" fmla="*/ 903249 w 8764859"/>
              <a:gd name="connsiteY4" fmla="*/ 2163337 h 5430644"/>
              <a:gd name="connsiteX5" fmla="*/ 0 w 8764859"/>
              <a:gd name="connsiteY5" fmla="*/ 1639230 h 5430644"/>
              <a:gd name="connsiteX6" fmla="*/ 669073 w 8764859"/>
              <a:gd name="connsiteY6" fmla="*/ 457200 h 5430644"/>
              <a:gd name="connsiteX7" fmla="*/ 2408664 w 8764859"/>
              <a:gd name="connsiteY7" fmla="*/ 1449659 h 5430644"/>
              <a:gd name="connsiteX8" fmla="*/ 3189249 w 8764859"/>
              <a:gd name="connsiteY8" fmla="*/ 0 h 5430644"/>
              <a:gd name="connsiteX9" fmla="*/ 4995746 w 8764859"/>
              <a:gd name="connsiteY9" fmla="*/ 1037064 h 5430644"/>
              <a:gd name="connsiteX10" fmla="*/ 5586761 w 8764859"/>
              <a:gd name="connsiteY10" fmla="*/ 100361 h 5430644"/>
              <a:gd name="connsiteX11" fmla="*/ 8764859 w 8764859"/>
              <a:gd name="connsiteY11" fmla="*/ 1929161 h 543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64859" h="5430644">
                <a:moveTo>
                  <a:pt x="8764859" y="1929161"/>
                </a:moveTo>
                <a:lnTo>
                  <a:pt x="5754029" y="5430644"/>
                </a:lnTo>
                <a:lnTo>
                  <a:pt x="4003288" y="4873083"/>
                </a:lnTo>
                <a:lnTo>
                  <a:pt x="1193181" y="3256156"/>
                </a:lnTo>
                <a:lnTo>
                  <a:pt x="903249" y="2163337"/>
                </a:lnTo>
                <a:lnTo>
                  <a:pt x="0" y="1639230"/>
                </a:lnTo>
                <a:lnTo>
                  <a:pt x="669073" y="457200"/>
                </a:lnTo>
                <a:lnTo>
                  <a:pt x="2408664" y="1449659"/>
                </a:lnTo>
                <a:lnTo>
                  <a:pt x="3189249" y="0"/>
                </a:lnTo>
                <a:lnTo>
                  <a:pt x="4995746" y="1037064"/>
                </a:lnTo>
                <a:lnTo>
                  <a:pt x="5586761" y="100361"/>
                </a:lnTo>
                <a:lnTo>
                  <a:pt x="8764859" y="1929161"/>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5" name="Freeform: Shape 2"/>
          <p:cNvSpPr>
            <a:spLocks/>
          </p:cNvSpPr>
          <p:nvPr/>
        </p:nvSpPr>
        <p:spPr bwMode="auto">
          <a:xfrm>
            <a:off x="2927537" y="2041526"/>
            <a:ext cx="6336926" cy="3495674"/>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bg1"/>
          </a:solidFill>
          <a:ln>
            <a:noFill/>
          </a:ln>
          <a:extLst/>
        </p:spPr>
        <p:txBody>
          <a:bodyPr anchor="ctr"/>
          <a:lstStyle/>
          <a:p>
            <a:pPr algn="ctr"/>
            <a:endParaRPr/>
          </a:p>
        </p:txBody>
      </p:sp>
      <p:sp>
        <p:nvSpPr>
          <p:cNvPr id="6" name="Oval 3"/>
          <p:cNvSpPr>
            <a:spLocks/>
          </p:cNvSpPr>
          <p:nvPr/>
        </p:nvSpPr>
        <p:spPr bwMode="auto">
          <a:xfrm>
            <a:off x="3008832" y="2600428"/>
            <a:ext cx="1241778" cy="1247874"/>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Oval 4"/>
          <p:cNvSpPr>
            <a:spLocks/>
          </p:cNvSpPr>
          <p:nvPr/>
        </p:nvSpPr>
        <p:spPr bwMode="auto">
          <a:xfrm>
            <a:off x="4081922" y="3748716"/>
            <a:ext cx="1707190" cy="1711254"/>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Oval 5"/>
          <p:cNvSpPr>
            <a:spLocks/>
          </p:cNvSpPr>
          <p:nvPr/>
        </p:nvSpPr>
        <p:spPr bwMode="auto">
          <a:xfrm>
            <a:off x="5327765" y="2118756"/>
            <a:ext cx="1463306" cy="1465338"/>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Oval 6"/>
          <p:cNvSpPr>
            <a:spLocks/>
          </p:cNvSpPr>
          <p:nvPr/>
        </p:nvSpPr>
        <p:spPr bwMode="auto">
          <a:xfrm>
            <a:off x="6650837" y="3848302"/>
            <a:ext cx="1058865" cy="1060896"/>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Oval 7"/>
          <p:cNvSpPr>
            <a:spLocks/>
          </p:cNvSpPr>
          <p:nvPr/>
        </p:nvSpPr>
        <p:spPr bwMode="auto">
          <a:xfrm>
            <a:off x="7695474" y="2214278"/>
            <a:ext cx="1491759" cy="1495823"/>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Freeform: Shape 8"/>
          <p:cNvSpPr>
            <a:spLocks noChangeAspect="1"/>
          </p:cNvSpPr>
          <p:nvPr/>
        </p:nvSpPr>
        <p:spPr bwMode="auto">
          <a:xfrm>
            <a:off x="8113838" y="2711515"/>
            <a:ext cx="675069" cy="610572"/>
          </a:xfrm>
          <a:custGeom>
            <a:avLst/>
            <a:gdLst/>
            <a:ahLst/>
            <a:cxnLst>
              <a:cxn ang="0">
                <a:pos x="75" y="16"/>
              </a:cxn>
              <a:cxn ang="0">
                <a:pos x="71" y="10"/>
              </a:cxn>
              <a:cxn ang="0">
                <a:pos x="83" y="5"/>
              </a:cxn>
              <a:cxn ang="0">
                <a:pos x="99" y="4"/>
              </a:cxn>
              <a:cxn ang="0">
                <a:pos x="75" y="16"/>
              </a:cxn>
              <a:cxn ang="0">
                <a:pos x="112" y="70"/>
              </a:cxn>
              <a:cxn ang="0">
                <a:pos x="61" y="99"/>
              </a:cxn>
              <a:cxn ang="0">
                <a:pos x="31" y="54"/>
              </a:cxn>
              <a:cxn ang="0">
                <a:pos x="27" y="56"/>
              </a:cxn>
              <a:cxn ang="0">
                <a:pos x="20" y="60"/>
              </a:cxn>
              <a:cxn ang="0">
                <a:pos x="0" y="39"/>
              </a:cxn>
              <a:cxn ang="0">
                <a:pos x="6" y="36"/>
              </a:cxn>
              <a:cxn ang="0">
                <a:pos x="19" y="42"/>
              </a:cxn>
              <a:cxn ang="0">
                <a:pos x="43" y="27"/>
              </a:cxn>
              <a:cxn ang="0">
                <a:pos x="16" y="6"/>
              </a:cxn>
              <a:cxn ang="0">
                <a:pos x="27" y="0"/>
              </a:cxn>
              <a:cxn ang="0">
                <a:pos x="58" y="17"/>
              </a:cxn>
              <a:cxn ang="0">
                <a:pos x="69" y="11"/>
              </a:cxn>
              <a:cxn ang="0">
                <a:pos x="75" y="20"/>
              </a:cxn>
              <a:cxn ang="0">
                <a:pos x="100" y="5"/>
              </a:cxn>
              <a:cxn ang="0">
                <a:pos x="91" y="18"/>
              </a:cxn>
              <a:cxn ang="0">
                <a:pos x="88" y="21"/>
              </a:cxn>
              <a:cxn ang="0">
                <a:pos x="112" y="70"/>
              </a:cxn>
              <a:cxn ang="0">
                <a:pos x="57" y="24"/>
              </a:cxn>
              <a:cxn ang="0">
                <a:pos x="61" y="28"/>
              </a:cxn>
              <a:cxn ang="0">
                <a:pos x="64" y="24"/>
              </a:cxn>
              <a:cxn ang="0">
                <a:pos x="61" y="20"/>
              </a:cxn>
              <a:cxn ang="0">
                <a:pos x="57" y="24"/>
              </a:cxn>
              <a:cxn ang="0">
                <a:pos x="47" y="30"/>
              </a:cxn>
              <a:cxn ang="0">
                <a:pos x="50" y="34"/>
              </a:cxn>
              <a:cxn ang="0">
                <a:pos x="54" y="30"/>
              </a:cxn>
              <a:cxn ang="0">
                <a:pos x="50" y="27"/>
              </a:cxn>
              <a:cxn ang="0">
                <a:pos x="47" y="30"/>
              </a:cxn>
              <a:cxn ang="0">
                <a:pos x="37" y="37"/>
              </a:cxn>
              <a:cxn ang="0">
                <a:pos x="40" y="40"/>
              </a:cxn>
              <a:cxn ang="0">
                <a:pos x="44" y="37"/>
              </a:cxn>
              <a:cxn ang="0">
                <a:pos x="40" y="33"/>
              </a:cxn>
              <a:cxn ang="0">
                <a:pos x="37" y="37"/>
              </a:cxn>
              <a:cxn ang="0">
                <a:pos x="88" y="21"/>
              </a:cxn>
              <a:cxn ang="0">
                <a:pos x="68" y="34"/>
              </a:cxn>
              <a:cxn ang="0">
                <a:pos x="68" y="70"/>
              </a:cxn>
              <a:cxn ang="0">
                <a:pos x="57" y="76"/>
              </a:cxn>
              <a:cxn ang="0">
                <a:pos x="52" y="43"/>
              </a:cxn>
              <a:cxn ang="0">
                <a:pos x="32" y="53"/>
              </a:cxn>
              <a:cxn ang="0">
                <a:pos x="60" y="91"/>
              </a:cxn>
              <a:cxn ang="0">
                <a:pos x="107" y="64"/>
              </a:cxn>
              <a:cxn ang="0">
                <a:pos x="88" y="21"/>
              </a:cxn>
            </a:cxnLst>
            <a:rect l="0" t="0" r="r" b="b"/>
            <a:pathLst>
              <a:path w="117" h="105">
                <a:moveTo>
                  <a:pt x="75" y="16"/>
                </a:moveTo>
                <a:cubicBezTo>
                  <a:pt x="71" y="10"/>
                  <a:pt x="71" y="10"/>
                  <a:pt x="71" y="10"/>
                </a:cubicBezTo>
                <a:cubicBezTo>
                  <a:pt x="77" y="7"/>
                  <a:pt x="80" y="5"/>
                  <a:pt x="83" y="5"/>
                </a:cubicBezTo>
                <a:cubicBezTo>
                  <a:pt x="87" y="4"/>
                  <a:pt x="96" y="1"/>
                  <a:pt x="99" y="4"/>
                </a:cubicBezTo>
                <a:lnTo>
                  <a:pt x="75" y="16"/>
                </a:lnTo>
                <a:close/>
                <a:moveTo>
                  <a:pt x="112" y="70"/>
                </a:moveTo>
                <a:cubicBezTo>
                  <a:pt x="106" y="92"/>
                  <a:pt x="83" y="105"/>
                  <a:pt x="61" y="99"/>
                </a:cubicBezTo>
                <a:cubicBezTo>
                  <a:pt x="41" y="93"/>
                  <a:pt x="28" y="74"/>
                  <a:pt x="31" y="54"/>
                </a:cubicBezTo>
                <a:cubicBezTo>
                  <a:pt x="28" y="55"/>
                  <a:pt x="27" y="56"/>
                  <a:pt x="27" y="56"/>
                </a:cubicBezTo>
                <a:cubicBezTo>
                  <a:pt x="20" y="60"/>
                  <a:pt x="20" y="60"/>
                  <a:pt x="20" y="60"/>
                </a:cubicBezTo>
                <a:cubicBezTo>
                  <a:pt x="0" y="39"/>
                  <a:pt x="0" y="39"/>
                  <a:pt x="0" y="39"/>
                </a:cubicBezTo>
                <a:cubicBezTo>
                  <a:pt x="6" y="36"/>
                  <a:pt x="6" y="36"/>
                  <a:pt x="6" y="36"/>
                </a:cubicBezTo>
                <a:cubicBezTo>
                  <a:pt x="19" y="42"/>
                  <a:pt x="19" y="42"/>
                  <a:pt x="19" y="42"/>
                </a:cubicBezTo>
                <a:cubicBezTo>
                  <a:pt x="22" y="40"/>
                  <a:pt x="31" y="34"/>
                  <a:pt x="43" y="27"/>
                </a:cubicBezTo>
                <a:cubicBezTo>
                  <a:pt x="16" y="6"/>
                  <a:pt x="16" y="6"/>
                  <a:pt x="16" y="6"/>
                </a:cubicBezTo>
                <a:cubicBezTo>
                  <a:pt x="27" y="0"/>
                  <a:pt x="27" y="0"/>
                  <a:pt x="27" y="0"/>
                </a:cubicBezTo>
                <a:cubicBezTo>
                  <a:pt x="58" y="17"/>
                  <a:pt x="58" y="17"/>
                  <a:pt x="58" y="17"/>
                </a:cubicBezTo>
                <a:cubicBezTo>
                  <a:pt x="62" y="15"/>
                  <a:pt x="66" y="13"/>
                  <a:pt x="69" y="11"/>
                </a:cubicBezTo>
                <a:cubicBezTo>
                  <a:pt x="75" y="20"/>
                  <a:pt x="75" y="20"/>
                  <a:pt x="75" y="20"/>
                </a:cubicBezTo>
                <a:cubicBezTo>
                  <a:pt x="100" y="5"/>
                  <a:pt x="100" y="5"/>
                  <a:pt x="100" y="5"/>
                </a:cubicBezTo>
                <a:cubicBezTo>
                  <a:pt x="101" y="9"/>
                  <a:pt x="94" y="16"/>
                  <a:pt x="91" y="18"/>
                </a:cubicBezTo>
                <a:cubicBezTo>
                  <a:pt x="90" y="19"/>
                  <a:pt x="89" y="20"/>
                  <a:pt x="88" y="21"/>
                </a:cubicBezTo>
                <a:cubicBezTo>
                  <a:pt x="107" y="29"/>
                  <a:pt x="117" y="49"/>
                  <a:pt x="112" y="70"/>
                </a:cubicBezTo>
                <a:close/>
                <a:moveTo>
                  <a:pt x="57" y="24"/>
                </a:moveTo>
                <a:cubicBezTo>
                  <a:pt x="57" y="26"/>
                  <a:pt x="59" y="28"/>
                  <a:pt x="61" y="28"/>
                </a:cubicBezTo>
                <a:cubicBezTo>
                  <a:pt x="63" y="28"/>
                  <a:pt x="64" y="26"/>
                  <a:pt x="64" y="24"/>
                </a:cubicBezTo>
                <a:cubicBezTo>
                  <a:pt x="64" y="22"/>
                  <a:pt x="63" y="20"/>
                  <a:pt x="61" y="20"/>
                </a:cubicBezTo>
                <a:cubicBezTo>
                  <a:pt x="59" y="20"/>
                  <a:pt x="57" y="22"/>
                  <a:pt x="57" y="24"/>
                </a:cubicBezTo>
                <a:close/>
                <a:moveTo>
                  <a:pt x="47" y="30"/>
                </a:moveTo>
                <a:cubicBezTo>
                  <a:pt x="47" y="32"/>
                  <a:pt x="48" y="34"/>
                  <a:pt x="50" y="34"/>
                </a:cubicBezTo>
                <a:cubicBezTo>
                  <a:pt x="52" y="34"/>
                  <a:pt x="54" y="32"/>
                  <a:pt x="54" y="30"/>
                </a:cubicBezTo>
                <a:cubicBezTo>
                  <a:pt x="54" y="28"/>
                  <a:pt x="52" y="27"/>
                  <a:pt x="50" y="27"/>
                </a:cubicBezTo>
                <a:cubicBezTo>
                  <a:pt x="48" y="27"/>
                  <a:pt x="47" y="28"/>
                  <a:pt x="47" y="30"/>
                </a:cubicBezTo>
                <a:close/>
                <a:moveTo>
                  <a:pt x="37" y="37"/>
                </a:moveTo>
                <a:cubicBezTo>
                  <a:pt x="37" y="39"/>
                  <a:pt x="38" y="40"/>
                  <a:pt x="40" y="40"/>
                </a:cubicBezTo>
                <a:cubicBezTo>
                  <a:pt x="42" y="40"/>
                  <a:pt x="44" y="39"/>
                  <a:pt x="44" y="37"/>
                </a:cubicBezTo>
                <a:cubicBezTo>
                  <a:pt x="44" y="35"/>
                  <a:pt x="42" y="33"/>
                  <a:pt x="40" y="33"/>
                </a:cubicBezTo>
                <a:cubicBezTo>
                  <a:pt x="38" y="33"/>
                  <a:pt x="37" y="35"/>
                  <a:pt x="37" y="37"/>
                </a:cubicBezTo>
                <a:close/>
                <a:moveTo>
                  <a:pt x="88" y="21"/>
                </a:moveTo>
                <a:cubicBezTo>
                  <a:pt x="83" y="25"/>
                  <a:pt x="76" y="29"/>
                  <a:pt x="68" y="34"/>
                </a:cubicBezTo>
                <a:cubicBezTo>
                  <a:pt x="68" y="70"/>
                  <a:pt x="68" y="70"/>
                  <a:pt x="68" y="70"/>
                </a:cubicBezTo>
                <a:cubicBezTo>
                  <a:pt x="57" y="76"/>
                  <a:pt x="57" y="76"/>
                  <a:pt x="57" y="76"/>
                </a:cubicBezTo>
                <a:cubicBezTo>
                  <a:pt x="52" y="43"/>
                  <a:pt x="52" y="43"/>
                  <a:pt x="52" y="43"/>
                </a:cubicBezTo>
                <a:cubicBezTo>
                  <a:pt x="44" y="47"/>
                  <a:pt x="37" y="51"/>
                  <a:pt x="32" y="53"/>
                </a:cubicBezTo>
                <a:cubicBezTo>
                  <a:pt x="31" y="70"/>
                  <a:pt x="43" y="86"/>
                  <a:pt x="60" y="91"/>
                </a:cubicBezTo>
                <a:cubicBezTo>
                  <a:pt x="81" y="96"/>
                  <a:pt x="102" y="85"/>
                  <a:pt x="107" y="64"/>
                </a:cubicBezTo>
                <a:cubicBezTo>
                  <a:pt x="112" y="47"/>
                  <a:pt x="103" y="29"/>
                  <a:pt x="88" y="21"/>
                </a:cubicBezTo>
                <a:close/>
              </a:path>
            </a:pathLst>
          </a:custGeom>
          <a:solidFill>
            <a:schemeClr val="bg1"/>
          </a:solidFill>
          <a:ln w="9525">
            <a:noFill/>
            <a:round/>
            <a:headEnd/>
            <a:tailEnd/>
          </a:ln>
        </p:spPr>
        <p:txBody>
          <a:bodyPr anchor="ctr"/>
          <a:lstStyle/>
          <a:p>
            <a:pPr algn="ctr"/>
            <a:endParaRPr/>
          </a:p>
        </p:txBody>
      </p:sp>
      <p:sp>
        <p:nvSpPr>
          <p:cNvPr id="12" name="Freeform: Shape 9"/>
          <p:cNvSpPr>
            <a:spLocks noChangeAspect="1"/>
          </p:cNvSpPr>
          <p:nvPr/>
        </p:nvSpPr>
        <p:spPr bwMode="auto">
          <a:xfrm>
            <a:off x="6907108" y="4241371"/>
            <a:ext cx="546320" cy="274757"/>
          </a:xfrm>
          <a:custGeom>
            <a:avLst/>
            <a:gdLst/>
            <a:ahLst/>
            <a:cxnLst>
              <a:cxn ang="0">
                <a:pos x="49" y="52"/>
              </a:cxn>
              <a:cxn ang="0">
                <a:pos x="38" y="63"/>
              </a:cxn>
              <a:cxn ang="0">
                <a:pos x="27" y="52"/>
              </a:cxn>
              <a:cxn ang="0">
                <a:pos x="38" y="41"/>
              </a:cxn>
              <a:cxn ang="0">
                <a:pos x="49" y="52"/>
              </a:cxn>
              <a:cxn ang="0">
                <a:pos x="104" y="41"/>
              </a:cxn>
              <a:cxn ang="0">
                <a:pos x="93" y="52"/>
              </a:cxn>
              <a:cxn ang="0">
                <a:pos x="104" y="63"/>
              </a:cxn>
              <a:cxn ang="0">
                <a:pos x="115" y="52"/>
              </a:cxn>
              <a:cxn ang="0">
                <a:pos x="104" y="41"/>
              </a:cxn>
              <a:cxn ang="0">
                <a:pos x="128" y="37"/>
              </a:cxn>
              <a:cxn ang="0">
                <a:pos x="128" y="50"/>
              </a:cxn>
              <a:cxn ang="0">
                <a:pos x="128" y="53"/>
              </a:cxn>
              <a:cxn ang="0">
                <a:pos x="119" y="53"/>
              </a:cxn>
              <a:cxn ang="0">
                <a:pos x="104" y="37"/>
              </a:cxn>
              <a:cxn ang="0">
                <a:pos x="88" y="53"/>
              </a:cxn>
              <a:cxn ang="0">
                <a:pos x="53" y="53"/>
              </a:cxn>
              <a:cxn ang="0">
                <a:pos x="38" y="37"/>
              </a:cxn>
              <a:cxn ang="0">
                <a:pos x="22" y="53"/>
              </a:cxn>
              <a:cxn ang="0">
                <a:pos x="7" y="53"/>
              </a:cxn>
              <a:cxn ang="0">
                <a:pos x="27" y="23"/>
              </a:cxn>
              <a:cxn ang="0">
                <a:pos x="70" y="2"/>
              </a:cxn>
              <a:cxn ang="0">
                <a:pos x="128" y="37"/>
              </a:cxn>
              <a:cxn ang="0">
                <a:pos x="109" y="23"/>
              </a:cxn>
              <a:cxn ang="0">
                <a:pos x="79" y="8"/>
              </a:cxn>
              <a:cxn ang="0">
                <a:pos x="44" y="23"/>
              </a:cxn>
              <a:cxn ang="0">
                <a:pos x="109" y="23"/>
              </a:cxn>
            </a:cxnLst>
            <a:rect l="0" t="0" r="r" b="b"/>
            <a:pathLst>
              <a:path w="128" h="63">
                <a:moveTo>
                  <a:pt x="49" y="52"/>
                </a:moveTo>
                <a:cubicBezTo>
                  <a:pt x="49" y="58"/>
                  <a:pt x="44" y="63"/>
                  <a:pt x="38" y="63"/>
                </a:cubicBezTo>
                <a:cubicBezTo>
                  <a:pt x="32" y="63"/>
                  <a:pt x="27" y="58"/>
                  <a:pt x="27" y="52"/>
                </a:cubicBezTo>
                <a:cubicBezTo>
                  <a:pt x="27" y="46"/>
                  <a:pt x="32" y="41"/>
                  <a:pt x="38" y="41"/>
                </a:cubicBezTo>
                <a:cubicBezTo>
                  <a:pt x="44" y="41"/>
                  <a:pt x="49" y="46"/>
                  <a:pt x="49" y="52"/>
                </a:cubicBezTo>
                <a:close/>
                <a:moveTo>
                  <a:pt x="104" y="41"/>
                </a:moveTo>
                <a:cubicBezTo>
                  <a:pt x="98" y="41"/>
                  <a:pt x="93" y="46"/>
                  <a:pt x="93" y="52"/>
                </a:cubicBezTo>
                <a:cubicBezTo>
                  <a:pt x="93" y="58"/>
                  <a:pt x="98" y="63"/>
                  <a:pt x="104" y="63"/>
                </a:cubicBezTo>
                <a:cubicBezTo>
                  <a:pt x="110" y="63"/>
                  <a:pt x="115" y="58"/>
                  <a:pt x="115" y="52"/>
                </a:cubicBezTo>
                <a:cubicBezTo>
                  <a:pt x="115" y="46"/>
                  <a:pt x="110" y="41"/>
                  <a:pt x="104" y="41"/>
                </a:cubicBezTo>
                <a:close/>
                <a:moveTo>
                  <a:pt x="128" y="37"/>
                </a:moveTo>
                <a:cubicBezTo>
                  <a:pt x="128" y="50"/>
                  <a:pt x="128" y="50"/>
                  <a:pt x="128" y="50"/>
                </a:cubicBezTo>
                <a:cubicBezTo>
                  <a:pt x="128" y="51"/>
                  <a:pt x="128" y="53"/>
                  <a:pt x="128" y="53"/>
                </a:cubicBezTo>
                <a:cubicBezTo>
                  <a:pt x="119" y="53"/>
                  <a:pt x="119" y="53"/>
                  <a:pt x="119" y="53"/>
                </a:cubicBezTo>
                <a:cubicBezTo>
                  <a:pt x="119" y="43"/>
                  <a:pt x="112" y="37"/>
                  <a:pt x="104" y="37"/>
                </a:cubicBezTo>
                <a:cubicBezTo>
                  <a:pt x="95" y="37"/>
                  <a:pt x="88" y="43"/>
                  <a:pt x="88" y="53"/>
                </a:cubicBezTo>
                <a:cubicBezTo>
                  <a:pt x="53" y="53"/>
                  <a:pt x="53" y="53"/>
                  <a:pt x="53" y="53"/>
                </a:cubicBezTo>
                <a:cubicBezTo>
                  <a:pt x="53" y="43"/>
                  <a:pt x="46" y="37"/>
                  <a:pt x="38" y="37"/>
                </a:cubicBezTo>
                <a:cubicBezTo>
                  <a:pt x="29" y="37"/>
                  <a:pt x="22" y="43"/>
                  <a:pt x="22" y="53"/>
                </a:cubicBezTo>
                <a:cubicBezTo>
                  <a:pt x="7" y="53"/>
                  <a:pt x="7" y="53"/>
                  <a:pt x="7" y="53"/>
                </a:cubicBezTo>
                <a:cubicBezTo>
                  <a:pt x="7" y="53"/>
                  <a:pt x="0" y="28"/>
                  <a:pt x="27" y="23"/>
                </a:cubicBezTo>
                <a:cubicBezTo>
                  <a:pt x="34" y="22"/>
                  <a:pt x="40" y="4"/>
                  <a:pt x="70" y="2"/>
                </a:cubicBezTo>
                <a:cubicBezTo>
                  <a:pt x="115" y="0"/>
                  <a:pt x="126" y="22"/>
                  <a:pt x="128" y="37"/>
                </a:cubicBezTo>
                <a:close/>
                <a:moveTo>
                  <a:pt x="109" y="23"/>
                </a:moveTo>
                <a:cubicBezTo>
                  <a:pt x="109" y="23"/>
                  <a:pt x="106" y="8"/>
                  <a:pt x="79" y="8"/>
                </a:cubicBezTo>
                <a:cubicBezTo>
                  <a:pt x="53" y="8"/>
                  <a:pt x="51" y="16"/>
                  <a:pt x="44" y="23"/>
                </a:cubicBezTo>
                <a:lnTo>
                  <a:pt x="109" y="23"/>
                </a:lnTo>
                <a:close/>
              </a:path>
            </a:pathLst>
          </a:custGeom>
          <a:gradFill>
            <a:gsLst>
              <a:gs pos="0">
                <a:srgbClr val="159857">
                  <a:alpha val="70000"/>
                </a:srgbClr>
              </a:gs>
              <a:gs pos="100000">
                <a:srgbClr val="155798">
                  <a:alpha val="70000"/>
                </a:srgbClr>
              </a:gs>
            </a:gsLst>
            <a:lin ang="0" scaled="1"/>
          </a:gradFill>
          <a:ln w="9525">
            <a:noFill/>
            <a:round/>
            <a:headEnd/>
            <a:tailEnd/>
          </a:ln>
        </p:spPr>
        <p:txBody>
          <a:bodyPr anchor="ctr"/>
          <a:lstStyle/>
          <a:p>
            <a:pPr algn="ctr"/>
            <a:endParaRPr/>
          </a:p>
        </p:txBody>
      </p:sp>
      <p:sp>
        <p:nvSpPr>
          <p:cNvPr id="13" name="Freeform: Shape 10"/>
          <p:cNvSpPr>
            <a:spLocks noChangeAspect="1"/>
          </p:cNvSpPr>
          <p:nvPr/>
        </p:nvSpPr>
        <p:spPr bwMode="auto">
          <a:xfrm>
            <a:off x="4625293" y="4308929"/>
            <a:ext cx="608177" cy="488457"/>
          </a:xfrm>
          <a:custGeom>
            <a:avLst/>
            <a:gdLst/>
            <a:ahLst/>
            <a:cxnLst>
              <a:cxn ang="0">
                <a:pos x="12" y="62"/>
              </a:cxn>
              <a:cxn ang="0">
                <a:pos x="41" y="62"/>
              </a:cxn>
              <a:cxn ang="0">
                <a:pos x="26" y="70"/>
              </a:cxn>
              <a:cxn ang="0">
                <a:pos x="26" y="54"/>
              </a:cxn>
              <a:cxn ang="0">
                <a:pos x="26" y="70"/>
              </a:cxn>
              <a:cxn ang="0">
                <a:pos x="77" y="22"/>
              </a:cxn>
              <a:cxn ang="0">
                <a:pos x="71" y="15"/>
              </a:cxn>
              <a:cxn ang="0">
                <a:pos x="74" y="0"/>
              </a:cxn>
              <a:cxn ang="0">
                <a:pos x="65" y="3"/>
              </a:cxn>
              <a:cxn ang="0">
                <a:pos x="61" y="8"/>
              </a:cxn>
              <a:cxn ang="0">
                <a:pos x="53" y="13"/>
              </a:cxn>
              <a:cxn ang="0">
                <a:pos x="55" y="15"/>
              </a:cxn>
              <a:cxn ang="0">
                <a:pos x="66" y="14"/>
              </a:cxn>
              <a:cxn ang="0">
                <a:pos x="67" y="26"/>
              </a:cxn>
              <a:cxn ang="0">
                <a:pos x="68" y="55"/>
              </a:cxn>
              <a:cxn ang="0">
                <a:pos x="49" y="55"/>
              </a:cxn>
              <a:cxn ang="0">
                <a:pos x="47" y="39"/>
              </a:cxn>
              <a:cxn ang="0">
                <a:pos x="54" y="35"/>
              </a:cxn>
              <a:cxn ang="0">
                <a:pos x="50" y="31"/>
              </a:cxn>
              <a:cxn ang="0">
                <a:pos x="16" y="34"/>
              </a:cxn>
              <a:cxn ang="0">
                <a:pos x="16" y="36"/>
              </a:cxn>
              <a:cxn ang="0">
                <a:pos x="0" y="61"/>
              </a:cxn>
              <a:cxn ang="0">
                <a:pos x="26" y="46"/>
              </a:cxn>
              <a:cxn ang="0">
                <a:pos x="67" y="61"/>
              </a:cxn>
              <a:cxn ang="0">
                <a:pos x="81" y="76"/>
              </a:cxn>
              <a:cxn ang="0">
                <a:pos x="85" y="48"/>
              </a:cxn>
              <a:cxn ang="0">
                <a:pos x="73" y="62"/>
              </a:cxn>
              <a:cxn ang="0">
                <a:pos x="73" y="61"/>
              </a:cxn>
              <a:cxn ang="0">
                <a:pos x="81" y="54"/>
              </a:cxn>
              <a:cxn ang="0">
                <a:pos x="81" y="70"/>
              </a:cxn>
              <a:cxn ang="0">
                <a:pos x="75" y="0"/>
              </a:cxn>
              <a:cxn ang="0">
                <a:pos x="75" y="15"/>
              </a:cxn>
            </a:cxnLst>
            <a:rect l="0" t="0" r="r" b="b"/>
            <a:pathLst>
              <a:path w="95" h="76">
                <a:moveTo>
                  <a:pt x="26" y="47"/>
                </a:moveTo>
                <a:cubicBezTo>
                  <a:pt x="19" y="47"/>
                  <a:pt x="12" y="54"/>
                  <a:pt x="12" y="62"/>
                </a:cubicBezTo>
                <a:cubicBezTo>
                  <a:pt x="12" y="70"/>
                  <a:pt x="19" y="76"/>
                  <a:pt x="26" y="76"/>
                </a:cubicBezTo>
                <a:cubicBezTo>
                  <a:pt x="34" y="76"/>
                  <a:pt x="41" y="70"/>
                  <a:pt x="41" y="62"/>
                </a:cubicBezTo>
                <a:cubicBezTo>
                  <a:pt x="41" y="54"/>
                  <a:pt x="34" y="47"/>
                  <a:pt x="26" y="47"/>
                </a:cubicBezTo>
                <a:close/>
                <a:moveTo>
                  <a:pt x="26" y="70"/>
                </a:moveTo>
                <a:cubicBezTo>
                  <a:pt x="22" y="70"/>
                  <a:pt x="19" y="66"/>
                  <a:pt x="19" y="62"/>
                </a:cubicBezTo>
                <a:cubicBezTo>
                  <a:pt x="19" y="57"/>
                  <a:pt x="22" y="54"/>
                  <a:pt x="26" y="54"/>
                </a:cubicBezTo>
                <a:cubicBezTo>
                  <a:pt x="31" y="54"/>
                  <a:pt x="34" y="57"/>
                  <a:pt x="34" y="62"/>
                </a:cubicBezTo>
                <a:cubicBezTo>
                  <a:pt x="34" y="66"/>
                  <a:pt x="31" y="70"/>
                  <a:pt x="26" y="70"/>
                </a:cubicBezTo>
                <a:close/>
                <a:moveTo>
                  <a:pt x="85" y="48"/>
                </a:moveTo>
                <a:cubicBezTo>
                  <a:pt x="77" y="22"/>
                  <a:pt x="77" y="22"/>
                  <a:pt x="77" y="22"/>
                </a:cubicBezTo>
                <a:cubicBezTo>
                  <a:pt x="74" y="23"/>
                  <a:pt x="74" y="23"/>
                  <a:pt x="74" y="23"/>
                </a:cubicBezTo>
                <a:cubicBezTo>
                  <a:pt x="71" y="15"/>
                  <a:pt x="71" y="15"/>
                  <a:pt x="71" y="15"/>
                </a:cubicBezTo>
                <a:cubicBezTo>
                  <a:pt x="72" y="16"/>
                  <a:pt x="73" y="16"/>
                  <a:pt x="74" y="16"/>
                </a:cubicBezTo>
                <a:cubicBezTo>
                  <a:pt x="74" y="0"/>
                  <a:pt x="74" y="0"/>
                  <a:pt x="74" y="0"/>
                </a:cubicBezTo>
                <a:cubicBezTo>
                  <a:pt x="72" y="0"/>
                  <a:pt x="69" y="1"/>
                  <a:pt x="67" y="3"/>
                </a:cubicBezTo>
                <a:cubicBezTo>
                  <a:pt x="67" y="3"/>
                  <a:pt x="66" y="3"/>
                  <a:pt x="65" y="3"/>
                </a:cubicBezTo>
                <a:cubicBezTo>
                  <a:pt x="65" y="4"/>
                  <a:pt x="65" y="4"/>
                  <a:pt x="65" y="4"/>
                </a:cubicBezTo>
                <a:cubicBezTo>
                  <a:pt x="63" y="4"/>
                  <a:pt x="61" y="6"/>
                  <a:pt x="61" y="8"/>
                </a:cubicBezTo>
                <a:cubicBezTo>
                  <a:pt x="54" y="10"/>
                  <a:pt x="54" y="10"/>
                  <a:pt x="54" y="10"/>
                </a:cubicBezTo>
                <a:cubicBezTo>
                  <a:pt x="53" y="11"/>
                  <a:pt x="53" y="12"/>
                  <a:pt x="53" y="13"/>
                </a:cubicBezTo>
                <a:cubicBezTo>
                  <a:pt x="53" y="13"/>
                  <a:pt x="53" y="13"/>
                  <a:pt x="53" y="13"/>
                </a:cubicBezTo>
                <a:cubicBezTo>
                  <a:pt x="53" y="15"/>
                  <a:pt x="54" y="15"/>
                  <a:pt x="55" y="15"/>
                </a:cubicBezTo>
                <a:cubicBezTo>
                  <a:pt x="63" y="13"/>
                  <a:pt x="63" y="13"/>
                  <a:pt x="63" y="13"/>
                </a:cubicBezTo>
                <a:cubicBezTo>
                  <a:pt x="64" y="13"/>
                  <a:pt x="65" y="14"/>
                  <a:pt x="66" y="14"/>
                </a:cubicBezTo>
                <a:cubicBezTo>
                  <a:pt x="69" y="25"/>
                  <a:pt x="69" y="25"/>
                  <a:pt x="69" y="25"/>
                </a:cubicBezTo>
                <a:cubicBezTo>
                  <a:pt x="67" y="26"/>
                  <a:pt x="67" y="26"/>
                  <a:pt x="67" y="26"/>
                </a:cubicBezTo>
                <a:cubicBezTo>
                  <a:pt x="74" y="49"/>
                  <a:pt x="74" y="49"/>
                  <a:pt x="74" y="49"/>
                </a:cubicBezTo>
                <a:cubicBezTo>
                  <a:pt x="72" y="50"/>
                  <a:pt x="70" y="52"/>
                  <a:pt x="68" y="55"/>
                </a:cubicBezTo>
                <a:cubicBezTo>
                  <a:pt x="49" y="55"/>
                  <a:pt x="49" y="55"/>
                  <a:pt x="49" y="55"/>
                </a:cubicBezTo>
                <a:cubicBezTo>
                  <a:pt x="49" y="55"/>
                  <a:pt x="49" y="55"/>
                  <a:pt x="49" y="55"/>
                </a:cubicBezTo>
                <a:cubicBezTo>
                  <a:pt x="46" y="54"/>
                  <a:pt x="44" y="50"/>
                  <a:pt x="44" y="46"/>
                </a:cubicBezTo>
                <a:cubicBezTo>
                  <a:pt x="44" y="43"/>
                  <a:pt x="45" y="41"/>
                  <a:pt x="47" y="39"/>
                </a:cubicBezTo>
                <a:cubicBezTo>
                  <a:pt x="50" y="39"/>
                  <a:pt x="50" y="39"/>
                  <a:pt x="50" y="39"/>
                </a:cubicBezTo>
                <a:cubicBezTo>
                  <a:pt x="52" y="39"/>
                  <a:pt x="54" y="37"/>
                  <a:pt x="54" y="35"/>
                </a:cubicBezTo>
                <a:cubicBezTo>
                  <a:pt x="54" y="34"/>
                  <a:pt x="54" y="34"/>
                  <a:pt x="54" y="34"/>
                </a:cubicBezTo>
                <a:cubicBezTo>
                  <a:pt x="54" y="32"/>
                  <a:pt x="52" y="31"/>
                  <a:pt x="50" y="31"/>
                </a:cubicBezTo>
                <a:cubicBezTo>
                  <a:pt x="20" y="31"/>
                  <a:pt x="20" y="31"/>
                  <a:pt x="20" y="31"/>
                </a:cubicBezTo>
                <a:cubicBezTo>
                  <a:pt x="18" y="31"/>
                  <a:pt x="16" y="32"/>
                  <a:pt x="16" y="34"/>
                </a:cubicBezTo>
                <a:cubicBezTo>
                  <a:pt x="16" y="35"/>
                  <a:pt x="16" y="35"/>
                  <a:pt x="16" y="35"/>
                </a:cubicBezTo>
                <a:cubicBezTo>
                  <a:pt x="16" y="36"/>
                  <a:pt x="16" y="36"/>
                  <a:pt x="16" y="36"/>
                </a:cubicBezTo>
                <a:cubicBezTo>
                  <a:pt x="9" y="38"/>
                  <a:pt x="0" y="48"/>
                  <a:pt x="0" y="55"/>
                </a:cubicBezTo>
                <a:cubicBezTo>
                  <a:pt x="0" y="61"/>
                  <a:pt x="0" y="61"/>
                  <a:pt x="0" y="61"/>
                </a:cubicBezTo>
                <a:cubicBezTo>
                  <a:pt x="10" y="61"/>
                  <a:pt x="10" y="61"/>
                  <a:pt x="10" y="61"/>
                </a:cubicBezTo>
                <a:cubicBezTo>
                  <a:pt x="10" y="52"/>
                  <a:pt x="17" y="46"/>
                  <a:pt x="26" y="46"/>
                </a:cubicBezTo>
                <a:cubicBezTo>
                  <a:pt x="35" y="46"/>
                  <a:pt x="42" y="52"/>
                  <a:pt x="43" y="61"/>
                </a:cubicBezTo>
                <a:cubicBezTo>
                  <a:pt x="67" y="61"/>
                  <a:pt x="67" y="61"/>
                  <a:pt x="67" y="61"/>
                </a:cubicBezTo>
                <a:cubicBezTo>
                  <a:pt x="67" y="61"/>
                  <a:pt x="67" y="62"/>
                  <a:pt x="67" y="62"/>
                </a:cubicBezTo>
                <a:cubicBezTo>
                  <a:pt x="67" y="70"/>
                  <a:pt x="73" y="76"/>
                  <a:pt x="81" y="76"/>
                </a:cubicBezTo>
                <a:cubicBezTo>
                  <a:pt x="89" y="76"/>
                  <a:pt x="95" y="70"/>
                  <a:pt x="95" y="62"/>
                </a:cubicBezTo>
                <a:cubicBezTo>
                  <a:pt x="95" y="55"/>
                  <a:pt x="91" y="50"/>
                  <a:pt x="85" y="48"/>
                </a:cubicBezTo>
                <a:close/>
                <a:moveTo>
                  <a:pt x="81" y="70"/>
                </a:moveTo>
                <a:cubicBezTo>
                  <a:pt x="77" y="70"/>
                  <a:pt x="73" y="66"/>
                  <a:pt x="73" y="62"/>
                </a:cubicBezTo>
                <a:cubicBezTo>
                  <a:pt x="73" y="62"/>
                  <a:pt x="73" y="61"/>
                  <a:pt x="73" y="61"/>
                </a:cubicBezTo>
                <a:cubicBezTo>
                  <a:pt x="73" y="61"/>
                  <a:pt x="73" y="61"/>
                  <a:pt x="73" y="61"/>
                </a:cubicBezTo>
                <a:cubicBezTo>
                  <a:pt x="73" y="60"/>
                  <a:pt x="73" y="60"/>
                  <a:pt x="73" y="60"/>
                </a:cubicBezTo>
                <a:cubicBezTo>
                  <a:pt x="74" y="57"/>
                  <a:pt x="77" y="54"/>
                  <a:pt x="81" y="54"/>
                </a:cubicBezTo>
                <a:cubicBezTo>
                  <a:pt x="85" y="54"/>
                  <a:pt x="89" y="57"/>
                  <a:pt x="89" y="62"/>
                </a:cubicBezTo>
                <a:cubicBezTo>
                  <a:pt x="89" y="66"/>
                  <a:pt x="85" y="70"/>
                  <a:pt x="81" y="70"/>
                </a:cubicBezTo>
                <a:close/>
                <a:moveTo>
                  <a:pt x="75" y="15"/>
                </a:moveTo>
                <a:cubicBezTo>
                  <a:pt x="75" y="0"/>
                  <a:pt x="75" y="0"/>
                  <a:pt x="75" y="0"/>
                </a:cubicBezTo>
                <a:cubicBezTo>
                  <a:pt x="77" y="1"/>
                  <a:pt x="79" y="4"/>
                  <a:pt x="79" y="8"/>
                </a:cubicBezTo>
                <a:cubicBezTo>
                  <a:pt x="79" y="12"/>
                  <a:pt x="77" y="15"/>
                  <a:pt x="75" y="15"/>
                </a:cubicBezTo>
                <a:close/>
              </a:path>
            </a:pathLst>
          </a:custGeom>
          <a:solidFill>
            <a:schemeClr val="bg1"/>
          </a:solidFill>
          <a:ln w="9525">
            <a:noFill/>
            <a:round/>
            <a:headEnd/>
            <a:tailEnd/>
          </a:ln>
        </p:spPr>
        <p:txBody>
          <a:bodyPr anchor="ctr"/>
          <a:lstStyle/>
          <a:p>
            <a:pPr algn="ctr"/>
            <a:endParaRPr/>
          </a:p>
        </p:txBody>
      </p:sp>
      <p:sp>
        <p:nvSpPr>
          <p:cNvPr id="14" name="Freeform: Shape 11"/>
          <p:cNvSpPr>
            <a:spLocks noChangeAspect="1"/>
          </p:cNvSpPr>
          <p:nvPr/>
        </p:nvSpPr>
        <p:spPr bwMode="auto">
          <a:xfrm>
            <a:off x="3349376" y="3035410"/>
            <a:ext cx="593372" cy="369782"/>
          </a:xfrm>
          <a:custGeom>
            <a:avLst/>
            <a:gdLst/>
            <a:ahLst/>
            <a:cxnLst>
              <a:cxn ang="0">
                <a:pos x="77" y="25"/>
              </a:cxn>
              <a:cxn ang="0">
                <a:pos x="70" y="2"/>
              </a:cxn>
              <a:cxn ang="0">
                <a:pos x="68" y="0"/>
              </a:cxn>
              <a:cxn ang="0">
                <a:pos x="54" y="2"/>
              </a:cxn>
              <a:cxn ang="0">
                <a:pos x="57" y="4"/>
              </a:cxn>
              <a:cxn ang="0">
                <a:pos x="73" y="20"/>
              </a:cxn>
              <a:cxn ang="0">
                <a:pos x="32" y="19"/>
              </a:cxn>
              <a:cxn ang="0">
                <a:pos x="43" y="18"/>
              </a:cxn>
              <a:cxn ang="0">
                <a:pos x="45" y="15"/>
              </a:cxn>
              <a:cxn ang="0">
                <a:pos x="27" y="12"/>
              </a:cxn>
              <a:cxn ang="0">
                <a:pos x="24" y="16"/>
              </a:cxn>
              <a:cxn ang="0">
                <a:pos x="30" y="18"/>
              </a:cxn>
              <a:cxn ang="0">
                <a:pos x="30" y="21"/>
              </a:cxn>
              <a:cxn ang="0">
                <a:pos x="20" y="24"/>
              </a:cxn>
              <a:cxn ang="0">
                <a:pos x="20" y="64"/>
              </a:cxn>
              <a:cxn ang="0">
                <a:pos x="51" y="47"/>
              </a:cxn>
              <a:cxn ang="0">
                <a:pos x="75" y="26"/>
              </a:cxn>
              <a:cxn ang="0">
                <a:pos x="83" y="64"/>
              </a:cxn>
              <a:cxn ang="0">
                <a:pos x="83" y="24"/>
              </a:cxn>
              <a:cxn ang="0">
                <a:pos x="48" y="44"/>
              </a:cxn>
              <a:cxn ang="0">
                <a:pos x="30" y="27"/>
              </a:cxn>
              <a:cxn ang="0">
                <a:pos x="25" y="44"/>
              </a:cxn>
              <a:cxn ang="0">
                <a:pos x="29" y="29"/>
              </a:cxn>
              <a:cxn ang="0">
                <a:pos x="25" y="44"/>
              </a:cxn>
              <a:cxn ang="0">
                <a:pos x="3" y="44"/>
              </a:cxn>
              <a:cxn ang="0">
                <a:pos x="26" y="28"/>
              </a:cxn>
              <a:cxn ang="0">
                <a:pos x="20" y="40"/>
              </a:cxn>
              <a:cxn ang="0">
                <a:pos x="20" y="49"/>
              </a:cxn>
              <a:cxn ang="0">
                <a:pos x="38" y="47"/>
              </a:cxn>
              <a:cxn ang="0">
                <a:pos x="51" y="43"/>
              </a:cxn>
              <a:cxn ang="0">
                <a:pos x="71" y="22"/>
              </a:cxn>
              <a:cxn ang="0">
                <a:pos x="83" y="62"/>
              </a:cxn>
              <a:cxn ang="0">
                <a:pos x="76" y="29"/>
              </a:cxn>
              <a:cxn ang="0">
                <a:pos x="78" y="44"/>
              </a:cxn>
              <a:cxn ang="0">
                <a:pos x="87" y="44"/>
              </a:cxn>
              <a:cxn ang="0">
                <a:pos x="83" y="40"/>
              </a:cxn>
              <a:cxn ang="0">
                <a:pos x="83" y="27"/>
              </a:cxn>
              <a:cxn ang="0">
                <a:pos x="83" y="62"/>
              </a:cxn>
            </a:cxnLst>
            <a:rect l="0" t="0" r="r" b="b"/>
            <a:pathLst>
              <a:path w="103" h="64">
                <a:moveTo>
                  <a:pt x="83" y="24"/>
                </a:moveTo>
                <a:cubicBezTo>
                  <a:pt x="81" y="24"/>
                  <a:pt x="79" y="25"/>
                  <a:pt x="77" y="25"/>
                </a:cubicBezTo>
                <a:cubicBezTo>
                  <a:pt x="70" y="3"/>
                  <a:pt x="70" y="3"/>
                  <a:pt x="70" y="3"/>
                </a:cubicBezTo>
                <a:cubicBezTo>
                  <a:pt x="70" y="3"/>
                  <a:pt x="70" y="3"/>
                  <a:pt x="70" y="2"/>
                </a:cubicBezTo>
                <a:cubicBezTo>
                  <a:pt x="70" y="2"/>
                  <a:pt x="70" y="2"/>
                  <a:pt x="70" y="2"/>
                </a:cubicBezTo>
                <a:cubicBezTo>
                  <a:pt x="70" y="1"/>
                  <a:pt x="69" y="0"/>
                  <a:pt x="68" y="0"/>
                </a:cubicBezTo>
                <a:cubicBezTo>
                  <a:pt x="57" y="0"/>
                  <a:pt x="57" y="0"/>
                  <a:pt x="57" y="0"/>
                </a:cubicBezTo>
                <a:cubicBezTo>
                  <a:pt x="55" y="0"/>
                  <a:pt x="54" y="1"/>
                  <a:pt x="54" y="2"/>
                </a:cubicBezTo>
                <a:cubicBezTo>
                  <a:pt x="54" y="2"/>
                  <a:pt x="54" y="2"/>
                  <a:pt x="54" y="2"/>
                </a:cubicBezTo>
                <a:cubicBezTo>
                  <a:pt x="54" y="3"/>
                  <a:pt x="55" y="4"/>
                  <a:pt x="57" y="4"/>
                </a:cubicBezTo>
                <a:cubicBezTo>
                  <a:pt x="67" y="4"/>
                  <a:pt x="67" y="4"/>
                  <a:pt x="67" y="4"/>
                </a:cubicBezTo>
                <a:cubicBezTo>
                  <a:pt x="73" y="20"/>
                  <a:pt x="73" y="20"/>
                  <a:pt x="73" y="20"/>
                </a:cubicBezTo>
                <a:cubicBezTo>
                  <a:pt x="33" y="20"/>
                  <a:pt x="33" y="20"/>
                  <a:pt x="33" y="20"/>
                </a:cubicBezTo>
                <a:cubicBezTo>
                  <a:pt x="32" y="19"/>
                  <a:pt x="32" y="19"/>
                  <a:pt x="32" y="19"/>
                </a:cubicBezTo>
                <a:cubicBezTo>
                  <a:pt x="32" y="18"/>
                  <a:pt x="32" y="18"/>
                  <a:pt x="32" y="18"/>
                </a:cubicBezTo>
                <a:cubicBezTo>
                  <a:pt x="43" y="18"/>
                  <a:pt x="43" y="18"/>
                  <a:pt x="43" y="18"/>
                </a:cubicBezTo>
                <a:cubicBezTo>
                  <a:pt x="44" y="18"/>
                  <a:pt x="45" y="17"/>
                  <a:pt x="45" y="16"/>
                </a:cubicBezTo>
                <a:cubicBezTo>
                  <a:pt x="45" y="15"/>
                  <a:pt x="45" y="15"/>
                  <a:pt x="45" y="15"/>
                </a:cubicBezTo>
                <a:cubicBezTo>
                  <a:pt x="45" y="13"/>
                  <a:pt x="44" y="12"/>
                  <a:pt x="43" y="12"/>
                </a:cubicBezTo>
                <a:cubicBezTo>
                  <a:pt x="27" y="12"/>
                  <a:pt x="27" y="12"/>
                  <a:pt x="27" y="12"/>
                </a:cubicBezTo>
                <a:cubicBezTo>
                  <a:pt x="26" y="12"/>
                  <a:pt x="24" y="13"/>
                  <a:pt x="24" y="15"/>
                </a:cubicBezTo>
                <a:cubicBezTo>
                  <a:pt x="24" y="16"/>
                  <a:pt x="24" y="16"/>
                  <a:pt x="24" y="16"/>
                </a:cubicBezTo>
                <a:cubicBezTo>
                  <a:pt x="24" y="17"/>
                  <a:pt x="26" y="18"/>
                  <a:pt x="27" y="18"/>
                </a:cubicBezTo>
                <a:cubicBezTo>
                  <a:pt x="30" y="18"/>
                  <a:pt x="30" y="18"/>
                  <a:pt x="30" y="18"/>
                </a:cubicBezTo>
                <a:cubicBezTo>
                  <a:pt x="30" y="20"/>
                  <a:pt x="30" y="20"/>
                  <a:pt x="30" y="20"/>
                </a:cubicBezTo>
                <a:cubicBezTo>
                  <a:pt x="30" y="21"/>
                  <a:pt x="30" y="21"/>
                  <a:pt x="30" y="21"/>
                </a:cubicBezTo>
                <a:cubicBezTo>
                  <a:pt x="27" y="26"/>
                  <a:pt x="27" y="26"/>
                  <a:pt x="27" y="26"/>
                </a:cubicBezTo>
                <a:cubicBezTo>
                  <a:pt x="25" y="25"/>
                  <a:pt x="23" y="24"/>
                  <a:pt x="20" y="24"/>
                </a:cubicBezTo>
                <a:cubicBezTo>
                  <a:pt x="9" y="24"/>
                  <a:pt x="0" y="33"/>
                  <a:pt x="0" y="44"/>
                </a:cubicBezTo>
                <a:cubicBezTo>
                  <a:pt x="0" y="55"/>
                  <a:pt x="9" y="64"/>
                  <a:pt x="20" y="64"/>
                </a:cubicBezTo>
                <a:cubicBezTo>
                  <a:pt x="31" y="64"/>
                  <a:pt x="39" y="57"/>
                  <a:pt x="40" y="47"/>
                </a:cubicBezTo>
                <a:cubicBezTo>
                  <a:pt x="51" y="47"/>
                  <a:pt x="51" y="47"/>
                  <a:pt x="51" y="47"/>
                </a:cubicBezTo>
                <a:cubicBezTo>
                  <a:pt x="74" y="23"/>
                  <a:pt x="74" y="23"/>
                  <a:pt x="74" y="23"/>
                </a:cubicBezTo>
                <a:cubicBezTo>
                  <a:pt x="75" y="26"/>
                  <a:pt x="75" y="26"/>
                  <a:pt x="75" y="26"/>
                </a:cubicBezTo>
                <a:cubicBezTo>
                  <a:pt x="68" y="29"/>
                  <a:pt x="63" y="36"/>
                  <a:pt x="63" y="44"/>
                </a:cubicBezTo>
                <a:cubicBezTo>
                  <a:pt x="63" y="55"/>
                  <a:pt x="72" y="64"/>
                  <a:pt x="83" y="64"/>
                </a:cubicBezTo>
                <a:cubicBezTo>
                  <a:pt x="94" y="64"/>
                  <a:pt x="103" y="55"/>
                  <a:pt x="103" y="44"/>
                </a:cubicBezTo>
                <a:cubicBezTo>
                  <a:pt x="103" y="33"/>
                  <a:pt x="94" y="24"/>
                  <a:pt x="83" y="24"/>
                </a:cubicBezTo>
                <a:close/>
                <a:moveTo>
                  <a:pt x="32" y="23"/>
                </a:moveTo>
                <a:cubicBezTo>
                  <a:pt x="48" y="44"/>
                  <a:pt x="48" y="44"/>
                  <a:pt x="48" y="44"/>
                </a:cubicBezTo>
                <a:cubicBezTo>
                  <a:pt x="40" y="44"/>
                  <a:pt x="40" y="44"/>
                  <a:pt x="40" y="44"/>
                </a:cubicBezTo>
                <a:cubicBezTo>
                  <a:pt x="40" y="37"/>
                  <a:pt x="36" y="30"/>
                  <a:pt x="30" y="27"/>
                </a:cubicBezTo>
                <a:lnTo>
                  <a:pt x="32" y="23"/>
                </a:lnTo>
                <a:close/>
                <a:moveTo>
                  <a:pt x="25" y="44"/>
                </a:moveTo>
                <a:cubicBezTo>
                  <a:pt x="25" y="43"/>
                  <a:pt x="24" y="42"/>
                  <a:pt x="23" y="41"/>
                </a:cubicBezTo>
                <a:cubicBezTo>
                  <a:pt x="29" y="29"/>
                  <a:pt x="29" y="29"/>
                  <a:pt x="29" y="29"/>
                </a:cubicBezTo>
                <a:cubicBezTo>
                  <a:pt x="34" y="32"/>
                  <a:pt x="38" y="38"/>
                  <a:pt x="38" y="44"/>
                </a:cubicBezTo>
                <a:lnTo>
                  <a:pt x="25" y="44"/>
                </a:lnTo>
                <a:close/>
                <a:moveTo>
                  <a:pt x="20" y="62"/>
                </a:moveTo>
                <a:cubicBezTo>
                  <a:pt x="11" y="62"/>
                  <a:pt x="3" y="54"/>
                  <a:pt x="3" y="44"/>
                </a:cubicBezTo>
                <a:cubicBezTo>
                  <a:pt x="3" y="35"/>
                  <a:pt x="11" y="27"/>
                  <a:pt x="20" y="27"/>
                </a:cubicBezTo>
                <a:cubicBezTo>
                  <a:pt x="23" y="27"/>
                  <a:pt x="24" y="27"/>
                  <a:pt x="26" y="28"/>
                </a:cubicBezTo>
                <a:cubicBezTo>
                  <a:pt x="21" y="40"/>
                  <a:pt x="21" y="40"/>
                  <a:pt x="21" y="40"/>
                </a:cubicBezTo>
                <a:cubicBezTo>
                  <a:pt x="21" y="40"/>
                  <a:pt x="21" y="40"/>
                  <a:pt x="20" y="40"/>
                </a:cubicBezTo>
                <a:cubicBezTo>
                  <a:pt x="18" y="40"/>
                  <a:pt x="16" y="42"/>
                  <a:pt x="16" y="44"/>
                </a:cubicBezTo>
                <a:cubicBezTo>
                  <a:pt x="16" y="47"/>
                  <a:pt x="18" y="49"/>
                  <a:pt x="20" y="49"/>
                </a:cubicBezTo>
                <a:cubicBezTo>
                  <a:pt x="22" y="49"/>
                  <a:pt x="24" y="48"/>
                  <a:pt x="24" y="47"/>
                </a:cubicBezTo>
                <a:cubicBezTo>
                  <a:pt x="38" y="47"/>
                  <a:pt x="38" y="47"/>
                  <a:pt x="38" y="47"/>
                </a:cubicBezTo>
                <a:cubicBezTo>
                  <a:pt x="36" y="55"/>
                  <a:pt x="29" y="62"/>
                  <a:pt x="20" y="62"/>
                </a:cubicBezTo>
                <a:close/>
                <a:moveTo>
                  <a:pt x="51" y="43"/>
                </a:moveTo>
                <a:cubicBezTo>
                  <a:pt x="35" y="22"/>
                  <a:pt x="35" y="22"/>
                  <a:pt x="35" y="22"/>
                </a:cubicBezTo>
                <a:cubicBezTo>
                  <a:pt x="71" y="22"/>
                  <a:pt x="71" y="22"/>
                  <a:pt x="71" y="22"/>
                </a:cubicBezTo>
                <a:lnTo>
                  <a:pt x="51" y="43"/>
                </a:lnTo>
                <a:close/>
                <a:moveTo>
                  <a:pt x="83" y="62"/>
                </a:moveTo>
                <a:cubicBezTo>
                  <a:pt x="73" y="62"/>
                  <a:pt x="65" y="54"/>
                  <a:pt x="65" y="44"/>
                </a:cubicBezTo>
                <a:cubicBezTo>
                  <a:pt x="65" y="37"/>
                  <a:pt x="70" y="31"/>
                  <a:pt x="76" y="29"/>
                </a:cubicBezTo>
                <a:cubicBezTo>
                  <a:pt x="80" y="41"/>
                  <a:pt x="80" y="41"/>
                  <a:pt x="80" y="41"/>
                </a:cubicBezTo>
                <a:cubicBezTo>
                  <a:pt x="79" y="42"/>
                  <a:pt x="78" y="43"/>
                  <a:pt x="78" y="44"/>
                </a:cubicBezTo>
                <a:cubicBezTo>
                  <a:pt x="78" y="47"/>
                  <a:pt x="80" y="49"/>
                  <a:pt x="83" y="49"/>
                </a:cubicBezTo>
                <a:cubicBezTo>
                  <a:pt x="85" y="49"/>
                  <a:pt x="87" y="47"/>
                  <a:pt x="87" y="44"/>
                </a:cubicBezTo>
                <a:cubicBezTo>
                  <a:pt x="87" y="42"/>
                  <a:pt x="85" y="40"/>
                  <a:pt x="83" y="40"/>
                </a:cubicBezTo>
                <a:cubicBezTo>
                  <a:pt x="83" y="40"/>
                  <a:pt x="83" y="40"/>
                  <a:pt x="83" y="40"/>
                </a:cubicBezTo>
                <a:cubicBezTo>
                  <a:pt x="78" y="28"/>
                  <a:pt x="78" y="28"/>
                  <a:pt x="78" y="28"/>
                </a:cubicBezTo>
                <a:cubicBezTo>
                  <a:pt x="80" y="27"/>
                  <a:pt x="81" y="27"/>
                  <a:pt x="83" y="27"/>
                </a:cubicBezTo>
                <a:cubicBezTo>
                  <a:pt x="92" y="27"/>
                  <a:pt x="100" y="35"/>
                  <a:pt x="100" y="44"/>
                </a:cubicBezTo>
                <a:cubicBezTo>
                  <a:pt x="100" y="54"/>
                  <a:pt x="92" y="62"/>
                  <a:pt x="83" y="62"/>
                </a:cubicBezTo>
                <a:close/>
              </a:path>
            </a:pathLst>
          </a:custGeom>
          <a:gradFill>
            <a:gsLst>
              <a:gs pos="0">
                <a:srgbClr val="159857">
                  <a:alpha val="70000"/>
                </a:srgbClr>
              </a:gs>
              <a:gs pos="100000">
                <a:srgbClr val="155798">
                  <a:alpha val="70000"/>
                </a:srgbClr>
              </a:gs>
            </a:gsLst>
            <a:lin ang="0" scaled="1"/>
          </a:gradFill>
          <a:ln w="9525">
            <a:noFill/>
            <a:round/>
            <a:headEnd/>
            <a:tailEnd/>
          </a:ln>
        </p:spPr>
        <p:txBody>
          <a:bodyPr anchor="ctr"/>
          <a:lstStyle/>
          <a:p>
            <a:pPr algn="ctr"/>
            <a:endParaRPr/>
          </a:p>
        </p:txBody>
      </p:sp>
      <p:sp>
        <p:nvSpPr>
          <p:cNvPr id="15" name="Freeform: Shape 12"/>
          <p:cNvSpPr>
            <a:spLocks noChangeAspect="1"/>
          </p:cNvSpPr>
          <p:nvPr/>
        </p:nvSpPr>
        <p:spPr bwMode="auto">
          <a:xfrm>
            <a:off x="5796762" y="2480149"/>
            <a:ext cx="494477" cy="593372"/>
          </a:xfrm>
          <a:custGeom>
            <a:avLst/>
            <a:gdLst/>
            <a:ahLst/>
            <a:cxnLst>
              <a:cxn ang="0">
                <a:pos x="83" y="63"/>
              </a:cxn>
              <a:cxn ang="0">
                <a:pos x="52" y="76"/>
              </a:cxn>
              <a:cxn ang="0">
                <a:pos x="51" y="25"/>
              </a:cxn>
              <a:cxn ang="0">
                <a:pos x="83" y="63"/>
              </a:cxn>
              <a:cxn ang="0">
                <a:pos x="18" y="63"/>
              </a:cxn>
              <a:cxn ang="0">
                <a:pos x="48" y="76"/>
              </a:cxn>
              <a:cxn ang="0">
                <a:pos x="49" y="15"/>
              </a:cxn>
              <a:cxn ang="0">
                <a:pos x="18" y="63"/>
              </a:cxn>
              <a:cxn ang="0">
                <a:pos x="60" y="7"/>
              </a:cxn>
              <a:cxn ang="0">
                <a:pos x="47" y="0"/>
              </a:cxn>
              <a:cxn ang="0">
                <a:pos x="47" y="12"/>
              </a:cxn>
              <a:cxn ang="0">
                <a:pos x="60" y="7"/>
              </a:cxn>
              <a:cxn ang="0">
                <a:pos x="58" y="101"/>
              </a:cxn>
              <a:cxn ang="0">
                <a:pos x="82" y="82"/>
              </a:cxn>
              <a:cxn ang="0">
                <a:pos x="0" y="82"/>
              </a:cxn>
              <a:cxn ang="0">
                <a:pos x="58" y="101"/>
              </a:cxn>
            </a:cxnLst>
            <a:rect l="0" t="0" r="r" b="b"/>
            <a:pathLst>
              <a:path w="86" h="102">
                <a:moveTo>
                  <a:pt x="83" y="63"/>
                </a:moveTo>
                <a:cubicBezTo>
                  <a:pt x="81" y="71"/>
                  <a:pt x="52" y="76"/>
                  <a:pt x="52" y="76"/>
                </a:cubicBezTo>
                <a:cubicBezTo>
                  <a:pt x="51" y="25"/>
                  <a:pt x="51" y="25"/>
                  <a:pt x="51" y="25"/>
                </a:cubicBezTo>
                <a:cubicBezTo>
                  <a:pt x="51" y="25"/>
                  <a:pt x="86" y="51"/>
                  <a:pt x="83" y="63"/>
                </a:cubicBezTo>
                <a:close/>
                <a:moveTo>
                  <a:pt x="18" y="63"/>
                </a:moveTo>
                <a:cubicBezTo>
                  <a:pt x="20" y="71"/>
                  <a:pt x="48" y="76"/>
                  <a:pt x="48" y="76"/>
                </a:cubicBezTo>
                <a:cubicBezTo>
                  <a:pt x="49" y="15"/>
                  <a:pt x="49" y="15"/>
                  <a:pt x="49" y="15"/>
                </a:cubicBezTo>
                <a:cubicBezTo>
                  <a:pt x="49" y="15"/>
                  <a:pt x="14" y="49"/>
                  <a:pt x="18" y="63"/>
                </a:cubicBezTo>
                <a:close/>
                <a:moveTo>
                  <a:pt x="60" y="7"/>
                </a:moveTo>
                <a:cubicBezTo>
                  <a:pt x="47" y="0"/>
                  <a:pt x="47" y="0"/>
                  <a:pt x="47" y="0"/>
                </a:cubicBezTo>
                <a:cubicBezTo>
                  <a:pt x="47" y="12"/>
                  <a:pt x="47" y="12"/>
                  <a:pt x="47" y="12"/>
                </a:cubicBezTo>
                <a:lnTo>
                  <a:pt x="60" y="7"/>
                </a:lnTo>
                <a:close/>
                <a:moveTo>
                  <a:pt x="58" y="101"/>
                </a:moveTo>
                <a:cubicBezTo>
                  <a:pt x="75" y="100"/>
                  <a:pt x="82" y="82"/>
                  <a:pt x="82" y="82"/>
                </a:cubicBezTo>
                <a:cubicBezTo>
                  <a:pt x="0" y="82"/>
                  <a:pt x="0" y="82"/>
                  <a:pt x="0" y="82"/>
                </a:cubicBezTo>
                <a:cubicBezTo>
                  <a:pt x="2" y="90"/>
                  <a:pt x="40" y="102"/>
                  <a:pt x="58" y="101"/>
                </a:cubicBezTo>
                <a:close/>
              </a:path>
            </a:pathLst>
          </a:custGeom>
          <a:gradFill>
            <a:gsLst>
              <a:gs pos="0">
                <a:srgbClr val="159857">
                  <a:alpha val="70000"/>
                </a:srgbClr>
              </a:gs>
              <a:gs pos="100000">
                <a:srgbClr val="155798">
                  <a:alpha val="70000"/>
                </a:srgbClr>
              </a:gs>
            </a:gsLst>
            <a:lin ang="0" scaled="1"/>
          </a:gradFill>
          <a:ln w="9525">
            <a:noFill/>
            <a:round/>
            <a:headEnd/>
            <a:tailEnd/>
          </a:ln>
        </p:spPr>
        <p:txBody>
          <a:bodyPr anchor="ctr"/>
          <a:lstStyle/>
          <a:p>
            <a:pPr algn="ctr"/>
            <a:endParaRPr/>
          </a:p>
        </p:txBody>
      </p:sp>
      <p:grpSp>
        <p:nvGrpSpPr>
          <p:cNvPr id="35" name="组合 34"/>
          <p:cNvGrpSpPr/>
          <p:nvPr/>
        </p:nvGrpSpPr>
        <p:grpSpPr>
          <a:xfrm>
            <a:off x="1008541" y="4407204"/>
            <a:ext cx="2876319" cy="1056414"/>
            <a:chOff x="874713" y="3325188"/>
            <a:chExt cx="2876319" cy="1056414"/>
          </a:xfrm>
        </p:grpSpPr>
        <p:sp>
          <p:nvSpPr>
            <p:cNvPr id="36" name="矩形 35"/>
            <p:cNvSpPr/>
            <p:nvPr/>
          </p:nvSpPr>
          <p:spPr>
            <a:xfrm>
              <a:off x="874714" y="3624472"/>
              <a:ext cx="287631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胶片用户可以在投影仪或者计算机</a:t>
              </a:r>
            </a:p>
          </p:txBody>
        </p:sp>
        <p:sp>
          <p:nvSpPr>
            <p:cNvPr id="37" name="矩形 3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8" name="组合 37"/>
          <p:cNvGrpSpPr/>
          <p:nvPr/>
        </p:nvGrpSpPr>
        <p:grpSpPr>
          <a:xfrm>
            <a:off x="8225603" y="4095443"/>
            <a:ext cx="2876319" cy="1056414"/>
            <a:chOff x="874713" y="3325188"/>
            <a:chExt cx="2876319" cy="1056414"/>
          </a:xfrm>
        </p:grpSpPr>
        <p:sp>
          <p:nvSpPr>
            <p:cNvPr id="39" name="矩形 38"/>
            <p:cNvSpPr/>
            <p:nvPr/>
          </p:nvSpPr>
          <p:spPr>
            <a:xfrm>
              <a:off x="874714" y="3624472"/>
              <a:ext cx="2876318"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胶片用户可以在投影仪或者计算机</a:t>
              </a:r>
            </a:p>
          </p:txBody>
        </p:sp>
        <p:sp>
          <p:nvSpPr>
            <p:cNvPr id="40" name="矩形 3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sp>
        <p:nvSpPr>
          <p:cNvPr id="41" name="矩形 40"/>
          <p:cNvSpPr/>
          <p:nvPr/>
        </p:nvSpPr>
        <p:spPr>
          <a:xfrm>
            <a:off x="2446701" y="2139581"/>
            <a:ext cx="1577437"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sp>
        <p:nvSpPr>
          <p:cNvPr id="42" name="矩形 41"/>
          <p:cNvSpPr/>
          <p:nvPr/>
        </p:nvSpPr>
        <p:spPr>
          <a:xfrm>
            <a:off x="4929381" y="1623405"/>
            <a:ext cx="1577437"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sp>
        <p:nvSpPr>
          <p:cNvPr id="43" name="矩形 42"/>
          <p:cNvSpPr/>
          <p:nvPr/>
        </p:nvSpPr>
        <p:spPr>
          <a:xfrm>
            <a:off x="6269948" y="5100490"/>
            <a:ext cx="1577437"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nvGrpSpPr>
          <p:cNvPr id="44" name="组合 43"/>
          <p:cNvGrpSpPr/>
          <p:nvPr/>
        </p:nvGrpSpPr>
        <p:grpSpPr>
          <a:xfrm>
            <a:off x="3653770" y="371026"/>
            <a:ext cx="4885992" cy="748649"/>
            <a:chOff x="5402407" y="1209156"/>
            <a:chExt cx="4885992" cy="748649"/>
          </a:xfrm>
        </p:grpSpPr>
        <p:sp>
          <p:nvSpPr>
            <p:cNvPr id="45" name="文本框 44"/>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46" name="文本框 45"/>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017133896"/>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15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childTnLst>
                          </p:cTn>
                        </p:par>
                        <p:par>
                          <p:cTn id="80" fill="hold">
                            <p:stCondLst>
                              <p:cond delay="2000"/>
                            </p:stCondLst>
                            <p:childTnLst>
                              <p:par>
                                <p:cTn id="81" presetID="2" presetClass="entr" presetSubtype="8"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0-#ppt_w/2"/>
                                          </p:val>
                                        </p:tav>
                                        <p:tav tm="100000">
                                          <p:val>
                                            <p:strVal val="#ppt_x"/>
                                          </p:val>
                                        </p:tav>
                                      </p:tavLst>
                                    </p:anim>
                                    <p:anim calcmode="lin" valueType="num">
                                      <p:cBhvr additive="base">
                                        <p:cTn id="84" dur="500" fill="hold"/>
                                        <p:tgtEl>
                                          <p:spTgt spid="35"/>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additive="base">
                                        <p:cTn id="87" dur="500" fill="hold"/>
                                        <p:tgtEl>
                                          <p:spTgt spid="38"/>
                                        </p:tgtEl>
                                        <p:attrNameLst>
                                          <p:attrName>ppt_x</p:attrName>
                                        </p:attrNameLst>
                                      </p:cBhvr>
                                      <p:tavLst>
                                        <p:tav tm="0">
                                          <p:val>
                                            <p:strVal val="1+#ppt_w/2"/>
                                          </p:val>
                                        </p:tav>
                                        <p:tav tm="100000">
                                          <p:val>
                                            <p:strVal val="#ppt_x"/>
                                          </p:val>
                                        </p:tav>
                                      </p:tavLst>
                                    </p:anim>
                                    <p:anim calcmode="lin" valueType="num">
                                      <p:cBhvr additive="base">
                                        <p:cTn id="8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3177540" y="2781300"/>
            <a:ext cx="8663940" cy="3787140"/>
          </a:xfrm>
          <a:custGeom>
            <a:avLst/>
            <a:gdLst>
              <a:gd name="connsiteX0" fmla="*/ 8663940 w 8663940"/>
              <a:gd name="connsiteY0" fmla="*/ 1828800 h 3787140"/>
              <a:gd name="connsiteX1" fmla="*/ 4945380 w 8663940"/>
              <a:gd name="connsiteY1" fmla="*/ 3787140 h 3787140"/>
              <a:gd name="connsiteX2" fmla="*/ 3139440 w 8663940"/>
              <a:gd name="connsiteY2" fmla="*/ 2674620 h 3787140"/>
              <a:gd name="connsiteX3" fmla="*/ 350520 w 8663940"/>
              <a:gd name="connsiteY3" fmla="*/ 1028700 h 3787140"/>
              <a:gd name="connsiteX4" fmla="*/ 358140 w 8663940"/>
              <a:gd name="connsiteY4" fmla="*/ 327660 h 3787140"/>
              <a:gd name="connsiteX5" fmla="*/ 0 w 8663940"/>
              <a:gd name="connsiteY5" fmla="*/ 114300 h 3787140"/>
              <a:gd name="connsiteX6" fmla="*/ 182880 w 8663940"/>
              <a:gd name="connsiteY6" fmla="*/ 38100 h 3787140"/>
              <a:gd name="connsiteX7" fmla="*/ 807720 w 8663940"/>
              <a:gd name="connsiteY7" fmla="*/ 15240 h 3787140"/>
              <a:gd name="connsiteX8" fmla="*/ 1051560 w 8663940"/>
              <a:gd name="connsiteY8" fmla="*/ 152400 h 3787140"/>
              <a:gd name="connsiteX9" fmla="*/ 1097280 w 8663940"/>
              <a:gd name="connsiteY9" fmla="*/ 0 h 3787140"/>
              <a:gd name="connsiteX10" fmla="*/ 1676400 w 8663940"/>
              <a:gd name="connsiteY10" fmla="*/ 342900 h 3787140"/>
              <a:gd name="connsiteX11" fmla="*/ 1775460 w 8663940"/>
              <a:gd name="connsiteY11" fmla="*/ 7620 h 3787140"/>
              <a:gd name="connsiteX12" fmla="*/ 2240280 w 8663940"/>
              <a:gd name="connsiteY12" fmla="*/ 289560 h 3787140"/>
              <a:gd name="connsiteX13" fmla="*/ 2339340 w 8663940"/>
              <a:gd name="connsiteY13" fmla="*/ 68580 h 3787140"/>
              <a:gd name="connsiteX14" fmla="*/ 2446020 w 8663940"/>
              <a:gd name="connsiteY14" fmla="*/ 7620 h 3787140"/>
              <a:gd name="connsiteX15" fmla="*/ 3017520 w 8663940"/>
              <a:gd name="connsiteY15" fmla="*/ 350520 h 3787140"/>
              <a:gd name="connsiteX16" fmla="*/ 3131820 w 8663940"/>
              <a:gd name="connsiteY16" fmla="*/ 7620 h 3787140"/>
              <a:gd name="connsiteX17" fmla="*/ 3718560 w 8663940"/>
              <a:gd name="connsiteY17" fmla="*/ 358140 h 3787140"/>
              <a:gd name="connsiteX18" fmla="*/ 3802380 w 8663940"/>
              <a:gd name="connsiteY18" fmla="*/ 7620 h 3787140"/>
              <a:gd name="connsiteX19" fmla="*/ 4084320 w 8663940"/>
              <a:gd name="connsiteY19" fmla="*/ 182880 h 3787140"/>
              <a:gd name="connsiteX20" fmla="*/ 4175760 w 8663940"/>
              <a:gd name="connsiteY20" fmla="*/ 0 h 3787140"/>
              <a:gd name="connsiteX21" fmla="*/ 4541520 w 8663940"/>
              <a:gd name="connsiteY21" fmla="*/ 236220 h 3787140"/>
              <a:gd name="connsiteX22" fmla="*/ 4861560 w 8663940"/>
              <a:gd name="connsiteY22" fmla="*/ 0 h 3787140"/>
              <a:gd name="connsiteX23" fmla="*/ 5120640 w 8663940"/>
              <a:gd name="connsiteY23" fmla="*/ 144780 h 3787140"/>
              <a:gd name="connsiteX24" fmla="*/ 5242560 w 8663940"/>
              <a:gd name="connsiteY24" fmla="*/ 76200 h 3787140"/>
              <a:gd name="connsiteX25" fmla="*/ 5425440 w 8663940"/>
              <a:gd name="connsiteY25" fmla="*/ 38100 h 3787140"/>
              <a:gd name="connsiteX26" fmla="*/ 5547360 w 8663940"/>
              <a:gd name="connsiteY26" fmla="*/ 45720 h 3787140"/>
              <a:gd name="connsiteX27" fmla="*/ 5631180 w 8663940"/>
              <a:gd name="connsiteY27" fmla="*/ 38100 h 3787140"/>
              <a:gd name="connsiteX28" fmla="*/ 8663940 w 8663940"/>
              <a:gd name="connsiteY28" fmla="*/ 1828800 h 378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663940" h="3787140">
                <a:moveTo>
                  <a:pt x="8663940" y="1828800"/>
                </a:moveTo>
                <a:lnTo>
                  <a:pt x="4945380" y="3787140"/>
                </a:lnTo>
                <a:lnTo>
                  <a:pt x="3139440" y="2674620"/>
                </a:lnTo>
                <a:lnTo>
                  <a:pt x="350520" y="1028700"/>
                </a:lnTo>
                <a:lnTo>
                  <a:pt x="358140" y="327660"/>
                </a:lnTo>
                <a:lnTo>
                  <a:pt x="0" y="114300"/>
                </a:lnTo>
                <a:lnTo>
                  <a:pt x="182880" y="38100"/>
                </a:lnTo>
                <a:lnTo>
                  <a:pt x="807720" y="15240"/>
                </a:lnTo>
                <a:lnTo>
                  <a:pt x="1051560" y="152400"/>
                </a:lnTo>
                <a:lnTo>
                  <a:pt x="1097280" y="0"/>
                </a:lnTo>
                <a:lnTo>
                  <a:pt x="1676400" y="342900"/>
                </a:lnTo>
                <a:lnTo>
                  <a:pt x="1775460" y="7620"/>
                </a:lnTo>
                <a:lnTo>
                  <a:pt x="2240280" y="289560"/>
                </a:lnTo>
                <a:lnTo>
                  <a:pt x="2339340" y="68580"/>
                </a:lnTo>
                <a:lnTo>
                  <a:pt x="2446020" y="7620"/>
                </a:lnTo>
                <a:lnTo>
                  <a:pt x="3017520" y="350520"/>
                </a:lnTo>
                <a:lnTo>
                  <a:pt x="3131820" y="7620"/>
                </a:lnTo>
                <a:lnTo>
                  <a:pt x="3718560" y="358140"/>
                </a:lnTo>
                <a:lnTo>
                  <a:pt x="3802380" y="7620"/>
                </a:lnTo>
                <a:lnTo>
                  <a:pt x="4084320" y="182880"/>
                </a:lnTo>
                <a:lnTo>
                  <a:pt x="4175760" y="0"/>
                </a:lnTo>
                <a:lnTo>
                  <a:pt x="4541520" y="236220"/>
                </a:lnTo>
                <a:lnTo>
                  <a:pt x="4861560" y="0"/>
                </a:lnTo>
                <a:lnTo>
                  <a:pt x="5120640" y="144780"/>
                </a:lnTo>
                <a:lnTo>
                  <a:pt x="5242560" y="76200"/>
                </a:lnTo>
                <a:lnTo>
                  <a:pt x="5425440" y="38100"/>
                </a:lnTo>
                <a:lnTo>
                  <a:pt x="5547360" y="45720"/>
                </a:lnTo>
                <a:lnTo>
                  <a:pt x="5631180" y="38100"/>
                </a:lnTo>
                <a:lnTo>
                  <a:pt x="8663940" y="1828800"/>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solidFill>
                <a:prstClr val="white"/>
              </a:solidFill>
              <a:latin typeface="Arial"/>
              <a:ea typeface="微软雅黑"/>
            </a:endParaRPr>
          </a:p>
        </p:txBody>
      </p:sp>
      <p:sp>
        <p:nvSpPr>
          <p:cNvPr id="10" name="矩形 24"/>
          <p:cNvSpPr/>
          <p:nvPr/>
        </p:nvSpPr>
        <p:spPr>
          <a:xfrm rot="1800000">
            <a:off x="5701288" y="4264218"/>
            <a:ext cx="2360000" cy="1217916"/>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 name="connsiteX0" fmla="*/ 0 w 2215187"/>
              <a:gd name="connsiteY0" fmla="*/ 888512 h 896745"/>
              <a:gd name="connsiteX1" fmla="*/ 14947 w 2215187"/>
              <a:gd name="connsiteY1" fmla="*/ 0 h 896745"/>
              <a:gd name="connsiteX2" fmla="*/ 1260802 w 2215187"/>
              <a:gd name="connsiteY2" fmla="*/ 6092 h 896745"/>
              <a:gd name="connsiteX3" fmla="*/ 2215187 w 2215187"/>
              <a:gd name="connsiteY3" fmla="*/ 10588 h 896745"/>
              <a:gd name="connsiteX4" fmla="*/ 2215187 w 2215187"/>
              <a:gd name="connsiteY4" fmla="*/ 896745 h 896745"/>
              <a:gd name="connsiteX5" fmla="*/ 0 w 2215187"/>
              <a:gd name="connsiteY5" fmla="*/ 888512 h 896745"/>
              <a:gd name="connsiteX0" fmla="*/ 0 w 2215187"/>
              <a:gd name="connsiteY0" fmla="*/ 882420 h 890653"/>
              <a:gd name="connsiteX1" fmla="*/ 1260802 w 2215187"/>
              <a:gd name="connsiteY1" fmla="*/ 0 h 890653"/>
              <a:gd name="connsiteX2" fmla="*/ 2215187 w 2215187"/>
              <a:gd name="connsiteY2" fmla="*/ 4496 h 890653"/>
              <a:gd name="connsiteX3" fmla="*/ 2215187 w 2215187"/>
              <a:gd name="connsiteY3" fmla="*/ 890653 h 890653"/>
              <a:gd name="connsiteX4" fmla="*/ 0 w 2215187"/>
              <a:gd name="connsiteY4" fmla="*/ 882420 h 890653"/>
              <a:gd name="connsiteX0" fmla="*/ 0 w 2215187"/>
              <a:gd name="connsiteY0" fmla="*/ 882420 h 890653"/>
              <a:gd name="connsiteX1" fmla="*/ 1260802 w 2215187"/>
              <a:gd name="connsiteY1" fmla="*/ 0 h 890653"/>
              <a:gd name="connsiteX2" fmla="*/ 2215187 w 2215187"/>
              <a:gd name="connsiteY2" fmla="*/ 4496 h 890653"/>
              <a:gd name="connsiteX3" fmla="*/ 2215187 w 2215187"/>
              <a:gd name="connsiteY3" fmla="*/ 890653 h 890653"/>
              <a:gd name="connsiteX4" fmla="*/ 156627 w 2215187"/>
              <a:gd name="connsiteY4" fmla="*/ 881926 h 890653"/>
              <a:gd name="connsiteX5" fmla="*/ 0 w 2215187"/>
              <a:gd name="connsiteY5" fmla="*/ 882420 h 890653"/>
              <a:gd name="connsiteX0" fmla="*/ 0 w 2058560"/>
              <a:gd name="connsiteY0" fmla="*/ 881926 h 890653"/>
              <a:gd name="connsiteX1" fmla="*/ 1104175 w 2058560"/>
              <a:gd name="connsiteY1" fmla="*/ 0 h 890653"/>
              <a:gd name="connsiteX2" fmla="*/ 2058560 w 2058560"/>
              <a:gd name="connsiteY2" fmla="*/ 4496 h 890653"/>
              <a:gd name="connsiteX3" fmla="*/ 2058560 w 2058560"/>
              <a:gd name="connsiteY3" fmla="*/ 890653 h 890653"/>
              <a:gd name="connsiteX4" fmla="*/ 0 w 2058560"/>
              <a:gd name="connsiteY4" fmla="*/ 881926 h 890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8560" h="890653">
                <a:moveTo>
                  <a:pt x="0" y="881926"/>
                </a:moveTo>
                <a:lnTo>
                  <a:pt x="1104175" y="0"/>
                </a:lnTo>
                <a:lnTo>
                  <a:pt x="2058560" y="4496"/>
                </a:lnTo>
                <a:lnTo>
                  <a:pt x="2058560" y="890653"/>
                </a:lnTo>
                <a:lnTo>
                  <a:pt x="0" y="881926"/>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 name="文本框 1"/>
          <p:cNvSpPr txBox="1"/>
          <p:nvPr/>
        </p:nvSpPr>
        <p:spPr>
          <a:xfrm>
            <a:off x="3012465" y="2363106"/>
            <a:ext cx="6167073"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smtClean="0">
                <a:ln>
                  <a:noFill/>
                </a:ln>
                <a:gradFill flip="none" rotWithShape="1">
                  <a:gsLst>
                    <a:gs pos="0">
                      <a:srgbClr val="159857"/>
                    </a:gs>
                    <a:gs pos="100000">
                      <a:srgbClr val="155798"/>
                    </a:gs>
                  </a:gsLst>
                  <a:lin ang="2700000" scaled="1"/>
                  <a:tileRect/>
                </a:gradFill>
                <a:effectLst/>
                <a:uLnTx/>
                <a:uFillTx/>
                <a:latin typeface="Arial"/>
                <a:ea typeface="微软雅黑"/>
                <a:cs typeface="+mn-cs"/>
              </a:rPr>
              <a:t>THANKS</a:t>
            </a:r>
            <a:endParaRPr kumimoji="0" lang="zh-CN" altLang="en-US" sz="11500" b="0" i="0" u="none" strike="noStrike" kern="1200" cap="none" spc="0" normalizeH="0" baseline="0" noProof="0" dirty="0" smtClean="0">
              <a:ln>
                <a:noFill/>
              </a:ln>
              <a:gradFill flip="none" rotWithShape="1">
                <a:gsLst>
                  <a:gs pos="0">
                    <a:srgbClr val="159857"/>
                  </a:gs>
                  <a:gs pos="100000">
                    <a:srgbClr val="155798"/>
                  </a:gs>
                </a:gsLst>
                <a:lin ang="2700000" scaled="1"/>
                <a:tileRect/>
              </a:gradFill>
              <a:effectLst/>
              <a:uLnTx/>
              <a:uFillTx/>
              <a:latin typeface="Arial"/>
              <a:ea typeface="微软雅黑"/>
              <a:cs typeface="+mn-cs"/>
            </a:endParaRPr>
          </a:p>
        </p:txBody>
      </p:sp>
      <p:sp>
        <p:nvSpPr>
          <p:cNvPr id="4" name="矩形 24"/>
          <p:cNvSpPr/>
          <p:nvPr/>
        </p:nvSpPr>
        <p:spPr>
          <a:xfrm rot="1800000">
            <a:off x="9015772" y="1740749"/>
            <a:ext cx="1353657" cy="538862"/>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5" name="Oval 3"/>
          <p:cNvSpPr/>
          <p:nvPr/>
        </p:nvSpPr>
        <p:spPr>
          <a:xfrm>
            <a:off x="8783696" y="1370013"/>
            <a:ext cx="560642" cy="56096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Oval 3"/>
          <p:cNvSpPr/>
          <p:nvPr/>
        </p:nvSpPr>
        <p:spPr>
          <a:xfrm>
            <a:off x="8859264" y="1438431"/>
            <a:ext cx="409507" cy="409740"/>
          </a:xfrm>
          <a:prstGeom prst="ellipse">
            <a:avLst/>
          </a:prstGeom>
          <a:solidFill>
            <a:schemeClr val="bg1"/>
          </a:soli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9" name="组合 8"/>
          <p:cNvGrpSpPr/>
          <p:nvPr/>
        </p:nvGrpSpPr>
        <p:grpSpPr>
          <a:xfrm>
            <a:off x="5440261" y="4347882"/>
            <a:ext cx="1944914" cy="493486"/>
            <a:chOff x="9236756" y="5597948"/>
            <a:chExt cx="1944914" cy="493486"/>
          </a:xfrm>
        </p:grpSpPr>
        <p:sp>
          <p:nvSpPr>
            <p:cNvPr id="7" name="圆角矩形 6"/>
            <p:cNvSpPr/>
            <p:nvPr/>
          </p:nvSpPr>
          <p:spPr>
            <a:xfrm>
              <a:off x="9236756" y="5597948"/>
              <a:ext cx="1944914" cy="493486"/>
            </a:xfrm>
            <a:prstGeom prst="roundRect">
              <a:avLst>
                <a:gd name="adj" fmla="val 50000"/>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smtClean="0">
                <a:ln>
                  <a:noFill/>
                </a:ln>
                <a:solidFill>
                  <a:prstClr val="black">
                    <a:lumMod val="75000"/>
                    <a:lumOff val="25000"/>
                  </a:prstClr>
                </a:solidFill>
                <a:effectLst/>
                <a:uLnTx/>
                <a:uFillTx/>
                <a:latin typeface="Arial"/>
                <a:ea typeface="微软雅黑"/>
                <a:cs typeface="+mn-cs"/>
              </a:endParaRPr>
            </a:p>
          </p:txBody>
        </p:sp>
        <p:sp>
          <p:nvSpPr>
            <p:cNvPr id="8" name="文本框 7"/>
            <p:cNvSpPr txBox="1"/>
            <p:nvPr/>
          </p:nvSpPr>
          <p:spPr>
            <a:xfrm>
              <a:off x="9344338" y="5675414"/>
              <a:ext cx="1729750"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汇报人：</a:t>
              </a:r>
              <a:r>
                <a:rPr kumimoji="0" lang="en-US" altLang="zh-CN" sz="1600" b="0" i="0" u="none" strike="noStrike" kern="1200" cap="none" spc="0" normalizeH="0" baseline="0" noProof="0" smtClean="0">
                  <a:ln>
                    <a:noFill/>
                  </a:ln>
                  <a:solidFill>
                    <a:prstClr val="black">
                      <a:lumMod val="85000"/>
                      <a:lumOff val="15000"/>
                    </a:prstClr>
                  </a:solidFill>
                  <a:effectLst/>
                  <a:uLnTx/>
                  <a:uFillTx/>
                  <a:latin typeface="微软雅黑"/>
                  <a:ea typeface="微软雅黑"/>
                  <a:cs typeface="+mn-cs"/>
                </a:rPr>
                <a:t>XXX</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grpSp>
    </p:spTree>
    <p:extLst>
      <p:ext uri="{BB962C8B-B14F-4D97-AF65-F5344CB8AC3E}">
        <p14:creationId xmlns:p14="http://schemas.microsoft.com/office/powerpoint/2010/main" val="398624385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animBg="1"/>
      <p:bldP spid="2" grpId="0"/>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42258" y="2361235"/>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744907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25995" y="1451429"/>
            <a:ext cx="3918600" cy="2553482"/>
            <a:chOff x="2270304" y="2274035"/>
            <a:chExt cx="5241562" cy="3415565"/>
          </a:xfrm>
        </p:grpSpPr>
        <p:sp>
          <p:nvSpPr>
            <p:cNvPr id="3"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sp>
        <p:nvSpPr>
          <p:cNvPr id="7" name="文本框 6"/>
          <p:cNvSpPr txBox="1"/>
          <p:nvPr/>
        </p:nvSpPr>
        <p:spPr>
          <a:xfrm>
            <a:off x="5660626" y="1905953"/>
            <a:ext cx="870751"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bg1"/>
                </a:solidFill>
              </a:rPr>
              <a:t>01</a:t>
            </a:r>
            <a:endParaRPr lang="zh-CN" altLang="en-US" sz="4800" dirty="0">
              <a:solidFill>
                <a:schemeClr val="bg1"/>
              </a:solidFill>
            </a:endParaRPr>
          </a:p>
        </p:txBody>
      </p:sp>
      <p:sp>
        <p:nvSpPr>
          <p:cNvPr id="8" name="文本框 7"/>
          <p:cNvSpPr txBox="1"/>
          <p:nvPr/>
        </p:nvSpPr>
        <p:spPr>
          <a:xfrm>
            <a:off x="2552702" y="3650763"/>
            <a:ext cx="7086598" cy="646331"/>
          </a:xfrm>
          <a:prstGeom prst="rect">
            <a:avLst/>
          </a:prstGeom>
          <a:noFill/>
        </p:spPr>
        <p:txBody>
          <a:bodyPr wrap="square" rtlCol="0">
            <a:spAutoFit/>
            <a:scene3d>
              <a:camera prst="orthographicFront"/>
              <a:lightRig rig="threePt" dir="t"/>
            </a:scene3d>
            <a:sp3d contourW="12700"/>
          </a:bodyPr>
          <a:lstStyle/>
          <a:p>
            <a:pPr algn="ctr"/>
            <a:r>
              <a:rPr lang="zh-CN" altLang="en-US" sz="3600" dirty="0" smtClean="0">
                <a:solidFill>
                  <a:schemeClr val="tx1">
                    <a:lumMod val="85000"/>
                    <a:lumOff val="15000"/>
                  </a:schemeClr>
                </a:solidFill>
                <a:latin typeface="+mn-ea"/>
              </a:rPr>
              <a:t>标题文字添加此处</a:t>
            </a:r>
            <a:endParaRPr lang="zh-CN" altLang="en-US" sz="3600" dirty="0">
              <a:solidFill>
                <a:schemeClr val="tx1">
                  <a:lumMod val="85000"/>
                  <a:lumOff val="15000"/>
                </a:schemeClr>
              </a:solidFill>
              <a:latin typeface="+mn-ea"/>
            </a:endParaRPr>
          </a:p>
        </p:txBody>
      </p:sp>
      <p:sp>
        <p:nvSpPr>
          <p:cNvPr id="9" name="文本框 8"/>
          <p:cNvSpPr txBox="1"/>
          <p:nvPr/>
        </p:nvSpPr>
        <p:spPr>
          <a:xfrm>
            <a:off x="2844800" y="4320181"/>
            <a:ext cx="6502400" cy="613694"/>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57849457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655671" y="3411082"/>
            <a:ext cx="2581499" cy="1504331"/>
            <a:chOff x="5655671" y="3411082"/>
            <a:chExt cx="2581499" cy="1504331"/>
          </a:xfrm>
        </p:grpSpPr>
        <p:sp>
          <p:nvSpPr>
            <p:cNvPr id="26" name="矩形 24"/>
            <p:cNvSpPr/>
            <p:nvPr/>
          </p:nvSpPr>
          <p:spPr>
            <a:xfrm rot="1800000">
              <a:off x="6021983" y="4018668"/>
              <a:ext cx="2215187" cy="896745"/>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7" name="Oval 4"/>
            <p:cNvSpPr/>
            <p:nvPr/>
          </p:nvSpPr>
          <p:spPr>
            <a:xfrm>
              <a:off x="5655671" y="3411082"/>
              <a:ext cx="932990" cy="93352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8" name="Oval 4"/>
            <p:cNvSpPr/>
            <p:nvPr/>
          </p:nvSpPr>
          <p:spPr>
            <a:xfrm>
              <a:off x="5906005" y="3652062"/>
              <a:ext cx="432322" cy="44732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54" name="组合 53"/>
          <p:cNvGrpSpPr/>
          <p:nvPr/>
        </p:nvGrpSpPr>
        <p:grpSpPr>
          <a:xfrm>
            <a:off x="7190286" y="3411082"/>
            <a:ext cx="2609771" cy="1504331"/>
            <a:chOff x="7190286" y="3411082"/>
            <a:chExt cx="2609771" cy="1504331"/>
          </a:xfrm>
        </p:grpSpPr>
        <p:sp>
          <p:nvSpPr>
            <p:cNvPr id="27" name="矩形 24"/>
            <p:cNvSpPr/>
            <p:nvPr/>
          </p:nvSpPr>
          <p:spPr>
            <a:xfrm rot="1800000">
              <a:off x="7584870" y="4018668"/>
              <a:ext cx="2215187" cy="896745"/>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8" name="Oval 5"/>
            <p:cNvSpPr/>
            <p:nvPr/>
          </p:nvSpPr>
          <p:spPr>
            <a:xfrm>
              <a:off x="7190286" y="3411082"/>
              <a:ext cx="932990" cy="93352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9" name="Oval 5"/>
            <p:cNvSpPr/>
            <p:nvPr/>
          </p:nvSpPr>
          <p:spPr>
            <a:xfrm>
              <a:off x="7433118" y="3709815"/>
              <a:ext cx="447324" cy="33181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52" name="组合 51"/>
          <p:cNvGrpSpPr/>
          <p:nvPr/>
        </p:nvGrpSpPr>
        <p:grpSpPr>
          <a:xfrm>
            <a:off x="2534110" y="3411082"/>
            <a:ext cx="2603907" cy="1504330"/>
            <a:chOff x="2534110" y="3411082"/>
            <a:chExt cx="2603907" cy="1504330"/>
          </a:xfrm>
        </p:grpSpPr>
        <p:sp>
          <p:nvSpPr>
            <p:cNvPr id="25" name="矩形 24"/>
            <p:cNvSpPr/>
            <p:nvPr/>
          </p:nvSpPr>
          <p:spPr>
            <a:xfrm rot="1800000">
              <a:off x="2922830" y="4018667"/>
              <a:ext cx="2215187" cy="896745"/>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 name="Oval 3"/>
            <p:cNvSpPr/>
            <p:nvPr/>
          </p:nvSpPr>
          <p:spPr>
            <a:xfrm>
              <a:off x="2534110" y="3411082"/>
              <a:ext cx="932990" cy="93352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5" name="Oval 3"/>
            <p:cNvSpPr/>
            <p:nvPr/>
          </p:nvSpPr>
          <p:spPr>
            <a:xfrm>
              <a:off x="2776943" y="3652063"/>
              <a:ext cx="447324" cy="447322"/>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55" name="组合 54"/>
          <p:cNvGrpSpPr/>
          <p:nvPr/>
        </p:nvGrpSpPr>
        <p:grpSpPr>
          <a:xfrm>
            <a:off x="8724900" y="3411082"/>
            <a:ext cx="2577906" cy="1504331"/>
            <a:chOff x="8724900" y="3411082"/>
            <a:chExt cx="2577906" cy="1504331"/>
          </a:xfrm>
        </p:grpSpPr>
        <p:sp>
          <p:nvSpPr>
            <p:cNvPr id="28" name="矩形 24"/>
            <p:cNvSpPr/>
            <p:nvPr/>
          </p:nvSpPr>
          <p:spPr>
            <a:xfrm rot="1800000">
              <a:off x="9087619" y="4018668"/>
              <a:ext cx="2215187" cy="896745"/>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9" name="Oval 6"/>
            <p:cNvSpPr/>
            <p:nvPr/>
          </p:nvSpPr>
          <p:spPr>
            <a:xfrm>
              <a:off x="8724900" y="3411082"/>
              <a:ext cx="932990" cy="933522"/>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1" name="Oval 6"/>
            <p:cNvSpPr/>
            <p:nvPr/>
          </p:nvSpPr>
          <p:spPr>
            <a:xfrm>
              <a:off x="8967732" y="3694869"/>
              <a:ext cx="447324" cy="36171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4" name="Arc 1"/>
          <p:cNvSpPr/>
          <p:nvPr/>
        </p:nvSpPr>
        <p:spPr>
          <a:xfrm>
            <a:off x="2810242" y="2527818"/>
            <a:ext cx="3425993" cy="3373237"/>
          </a:xfrm>
          <a:prstGeom prst="arc">
            <a:avLst>
              <a:gd name="adj1" fmla="val 11533875"/>
              <a:gd name="adj2" fmla="val 19761934"/>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5" name="Arc 2"/>
          <p:cNvSpPr/>
          <p:nvPr/>
        </p:nvSpPr>
        <p:spPr>
          <a:xfrm>
            <a:off x="2862993" y="2175703"/>
            <a:ext cx="4730487" cy="3810679"/>
          </a:xfrm>
          <a:prstGeom prst="arc">
            <a:avLst>
              <a:gd name="adj1" fmla="val 11460509"/>
              <a:gd name="adj2" fmla="val 20552638"/>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cxnSp>
        <p:nvCxnSpPr>
          <p:cNvPr id="15" name="Straight Connector 20"/>
          <p:cNvCxnSpPr/>
          <p:nvPr/>
        </p:nvCxnSpPr>
        <p:spPr>
          <a:xfrm>
            <a:off x="3000605" y="4578494"/>
            <a:ext cx="0" cy="1244791"/>
          </a:xfrm>
          <a:prstGeom prst="line">
            <a:avLst/>
          </a:prstGeom>
          <a:no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3082174" y="4988470"/>
            <a:ext cx="6332755" cy="834815"/>
            <a:chOff x="874713" y="3325188"/>
            <a:chExt cx="6332755" cy="834815"/>
          </a:xfrm>
        </p:grpSpPr>
        <p:sp>
          <p:nvSpPr>
            <p:cNvPr id="34" name="矩形 33"/>
            <p:cNvSpPr/>
            <p:nvPr/>
          </p:nvSpPr>
          <p:spPr>
            <a:xfrm>
              <a:off x="874713" y="3624472"/>
              <a:ext cx="633275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胶片用户可以在投影仪或者计算机上进行演示也可以将演示文稿打印出来制作成胶片</a:t>
              </a: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sp>
        <p:nvSpPr>
          <p:cNvPr id="37" name="矩形 36"/>
          <p:cNvSpPr/>
          <p:nvPr/>
        </p:nvSpPr>
        <p:spPr>
          <a:xfrm>
            <a:off x="5345204" y="4414026"/>
            <a:ext cx="155866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n-ea"/>
              </a:rPr>
              <a:t>标题文字添加</a:t>
            </a:r>
          </a:p>
        </p:txBody>
      </p:sp>
      <p:sp>
        <p:nvSpPr>
          <p:cNvPr id="38" name="矩形 37"/>
          <p:cNvSpPr/>
          <p:nvPr/>
        </p:nvSpPr>
        <p:spPr>
          <a:xfrm>
            <a:off x="6877446" y="4414026"/>
            <a:ext cx="155866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n-ea"/>
              </a:rPr>
              <a:t>标题文字添加</a:t>
            </a:r>
          </a:p>
        </p:txBody>
      </p:sp>
      <p:sp>
        <p:nvSpPr>
          <p:cNvPr id="39" name="矩形 38"/>
          <p:cNvSpPr/>
          <p:nvPr/>
        </p:nvSpPr>
        <p:spPr>
          <a:xfrm>
            <a:off x="8412060" y="4414026"/>
            <a:ext cx="155866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n-ea"/>
              </a:rPr>
              <a:t>标题文字添加</a:t>
            </a:r>
          </a:p>
        </p:txBody>
      </p:sp>
      <p:grpSp>
        <p:nvGrpSpPr>
          <p:cNvPr id="42" name="组合 41"/>
          <p:cNvGrpSpPr/>
          <p:nvPr/>
        </p:nvGrpSpPr>
        <p:grpSpPr>
          <a:xfrm>
            <a:off x="3653770" y="371026"/>
            <a:ext cx="4885992" cy="748649"/>
            <a:chOff x="5402407" y="1209156"/>
            <a:chExt cx="4885992" cy="748649"/>
          </a:xfrm>
        </p:grpSpPr>
        <p:sp>
          <p:nvSpPr>
            <p:cNvPr id="43" name="文本框 42"/>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44" name="文本框 43"/>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
        <p:nvSpPr>
          <p:cNvPr id="46" name="Arc 2"/>
          <p:cNvSpPr/>
          <p:nvPr/>
        </p:nvSpPr>
        <p:spPr>
          <a:xfrm>
            <a:off x="2832101" y="1779815"/>
            <a:ext cx="6671728" cy="4837552"/>
          </a:xfrm>
          <a:prstGeom prst="arc">
            <a:avLst>
              <a:gd name="adj1" fmla="val 11466201"/>
              <a:gd name="adj2" fmla="val 20677978"/>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Tree>
    <p:extLst>
      <p:ext uri="{BB962C8B-B14F-4D97-AF65-F5344CB8AC3E}">
        <p14:creationId xmlns:p14="http://schemas.microsoft.com/office/powerpoint/2010/main" val="194160902"/>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1+#ppt_w/2"/>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1+#ppt_w/2"/>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1+#ppt_w/2"/>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left)">
                                      <p:cBhvr>
                                        <p:cTn id="30" dur="500"/>
                                        <p:tgtEl>
                                          <p:spTgt spid="46"/>
                                        </p:tgtEl>
                                      </p:cBhvr>
                                    </p:animEffect>
                                  </p:childTnLst>
                                </p:cTn>
                              </p:par>
                            </p:childTnLst>
                          </p:cTn>
                        </p:par>
                        <p:par>
                          <p:cTn id="31" fill="hold">
                            <p:stCondLst>
                              <p:cond delay="1000"/>
                            </p:stCondLst>
                            <p:childTnLst>
                              <p:par>
                                <p:cTn id="32" presetID="22" presetClass="entr" presetSubtype="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p:tgtEl>
                                          <p:spTgt spid="33"/>
                                        </p:tgtEl>
                                        <p:attrNameLst>
                                          <p:attrName>ppt_x</p:attrName>
                                        </p:attrNameLst>
                                      </p:cBhvr>
                                      <p:tavLst>
                                        <p:tav tm="0">
                                          <p:val>
                                            <p:strVal val="#ppt_x-#ppt_w*1.125000"/>
                                          </p:val>
                                        </p:tav>
                                        <p:tav tm="100000">
                                          <p:val>
                                            <p:strVal val="#ppt_x"/>
                                          </p:val>
                                        </p:tav>
                                      </p:tavLst>
                                    </p:anim>
                                    <p:animEffect transition="in" filter="wipe(right)">
                                      <p:cBhvr>
                                        <p:cTn id="39" dur="500"/>
                                        <p:tgtEl>
                                          <p:spTgt spid="3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7" grpId="0"/>
      <p:bldP spid="38" grpId="0"/>
      <p:bldP spid="39" grpId="0"/>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1800000">
            <a:off x="2781183" y="2670980"/>
            <a:ext cx="2632327" cy="2021445"/>
          </a:xfrm>
          <a:custGeom>
            <a:avLst/>
            <a:gdLst>
              <a:gd name="connsiteX0" fmla="*/ 0 w 2871098"/>
              <a:gd name="connsiteY0" fmla="*/ 0 h 2018146"/>
              <a:gd name="connsiteX1" fmla="*/ 2871098 w 2871098"/>
              <a:gd name="connsiteY1" fmla="*/ 0 h 2018146"/>
              <a:gd name="connsiteX2" fmla="*/ 2871098 w 2871098"/>
              <a:gd name="connsiteY2" fmla="*/ 2018146 h 2018146"/>
              <a:gd name="connsiteX3" fmla="*/ 0 w 2871098"/>
              <a:gd name="connsiteY3" fmla="*/ 2018146 h 2018146"/>
              <a:gd name="connsiteX4" fmla="*/ 0 w 2871098"/>
              <a:gd name="connsiteY4" fmla="*/ 0 h 2018146"/>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0 w 2871098"/>
              <a:gd name="connsiteY4" fmla="*/ 2021445 h 2021445"/>
              <a:gd name="connsiteX5" fmla="*/ 0 w 2871098"/>
              <a:gd name="connsiteY5"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2021445 h 2021445"/>
              <a:gd name="connsiteX6" fmla="*/ 0 w 2871098"/>
              <a:gd name="connsiteY6"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3299 h 2021445"/>
              <a:gd name="connsiteX0" fmla="*/ 0 w 2632327"/>
              <a:gd name="connsiteY0" fmla="*/ 2018475 h 2021445"/>
              <a:gd name="connsiteX1" fmla="*/ 128060 w 2632327"/>
              <a:gd name="connsiteY1" fmla="*/ 0 h 2021445"/>
              <a:gd name="connsiteX2" fmla="*/ 2632327 w 2632327"/>
              <a:gd name="connsiteY2" fmla="*/ 3299 h 2021445"/>
              <a:gd name="connsiteX3" fmla="*/ 2632327 w 2632327"/>
              <a:gd name="connsiteY3" fmla="*/ 2021445 h 2021445"/>
              <a:gd name="connsiteX4" fmla="*/ 0 w 2632327"/>
              <a:gd name="connsiteY4" fmla="*/ 2018475 h 202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327" h="2021445">
                <a:moveTo>
                  <a:pt x="0" y="2018475"/>
                </a:moveTo>
                <a:lnTo>
                  <a:pt x="128060" y="0"/>
                </a:lnTo>
                <a:lnTo>
                  <a:pt x="2632327" y="3299"/>
                </a:lnTo>
                <a:lnTo>
                  <a:pt x="2632327" y="2021445"/>
                </a:lnTo>
                <a:lnTo>
                  <a:pt x="0" y="2018475"/>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8" name="矩形 16"/>
          <p:cNvSpPr/>
          <p:nvPr/>
        </p:nvSpPr>
        <p:spPr>
          <a:xfrm rot="1800000">
            <a:off x="6057916" y="2670980"/>
            <a:ext cx="2632327" cy="2021445"/>
          </a:xfrm>
          <a:custGeom>
            <a:avLst/>
            <a:gdLst>
              <a:gd name="connsiteX0" fmla="*/ 0 w 2871098"/>
              <a:gd name="connsiteY0" fmla="*/ 0 h 2018146"/>
              <a:gd name="connsiteX1" fmla="*/ 2871098 w 2871098"/>
              <a:gd name="connsiteY1" fmla="*/ 0 h 2018146"/>
              <a:gd name="connsiteX2" fmla="*/ 2871098 w 2871098"/>
              <a:gd name="connsiteY2" fmla="*/ 2018146 h 2018146"/>
              <a:gd name="connsiteX3" fmla="*/ 0 w 2871098"/>
              <a:gd name="connsiteY3" fmla="*/ 2018146 h 2018146"/>
              <a:gd name="connsiteX4" fmla="*/ 0 w 2871098"/>
              <a:gd name="connsiteY4" fmla="*/ 0 h 2018146"/>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0 w 2871098"/>
              <a:gd name="connsiteY4" fmla="*/ 2021445 h 2021445"/>
              <a:gd name="connsiteX5" fmla="*/ 0 w 2871098"/>
              <a:gd name="connsiteY5"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2021445 h 2021445"/>
              <a:gd name="connsiteX6" fmla="*/ 0 w 2871098"/>
              <a:gd name="connsiteY6"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3299 h 2021445"/>
              <a:gd name="connsiteX0" fmla="*/ 0 w 2632327"/>
              <a:gd name="connsiteY0" fmla="*/ 2018475 h 2021445"/>
              <a:gd name="connsiteX1" fmla="*/ 128060 w 2632327"/>
              <a:gd name="connsiteY1" fmla="*/ 0 h 2021445"/>
              <a:gd name="connsiteX2" fmla="*/ 2632327 w 2632327"/>
              <a:gd name="connsiteY2" fmla="*/ 3299 h 2021445"/>
              <a:gd name="connsiteX3" fmla="*/ 2632327 w 2632327"/>
              <a:gd name="connsiteY3" fmla="*/ 2021445 h 2021445"/>
              <a:gd name="connsiteX4" fmla="*/ 0 w 2632327"/>
              <a:gd name="connsiteY4" fmla="*/ 2018475 h 202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327" h="2021445">
                <a:moveTo>
                  <a:pt x="0" y="2018475"/>
                </a:moveTo>
                <a:lnTo>
                  <a:pt x="128060" y="0"/>
                </a:lnTo>
                <a:lnTo>
                  <a:pt x="2632327" y="3299"/>
                </a:lnTo>
                <a:lnTo>
                  <a:pt x="2632327" y="2021445"/>
                </a:lnTo>
                <a:lnTo>
                  <a:pt x="0" y="2018475"/>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19" name="矩形 16"/>
          <p:cNvSpPr/>
          <p:nvPr/>
        </p:nvSpPr>
        <p:spPr>
          <a:xfrm rot="1800000">
            <a:off x="9323947" y="2670980"/>
            <a:ext cx="2632327" cy="2021445"/>
          </a:xfrm>
          <a:custGeom>
            <a:avLst/>
            <a:gdLst>
              <a:gd name="connsiteX0" fmla="*/ 0 w 2871098"/>
              <a:gd name="connsiteY0" fmla="*/ 0 h 2018146"/>
              <a:gd name="connsiteX1" fmla="*/ 2871098 w 2871098"/>
              <a:gd name="connsiteY1" fmla="*/ 0 h 2018146"/>
              <a:gd name="connsiteX2" fmla="*/ 2871098 w 2871098"/>
              <a:gd name="connsiteY2" fmla="*/ 2018146 h 2018146"/>
              <a:gd name="connsiteX3" fmla="*/ 0 w 2871098"/>
              <a:gd name="connsiteY3" fmla="*/ 2018146 h 2018146"/>
              <a:gd name="connsiteX4" fmla="*/ 0 w 2871098"/>
              <a:gd name="connsiteY4" fmla="*/ 0 h 2018146"/>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0 w 2871098"/>
              <a:gd name="connsiteY4" fmla="*/ 2021445 h 2021445"/>
              <a:gd name="connsiteX5" fmla="*/ 0 w 2871098"/>
              <a:gd name="connsiteY5"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2021445 h 2021445"/>
              <a:gd name="connsiteX6" fmla="*/ 0 w 2871098"/>
              <a:gd name="connsiteY6" fmla="*/ 3299 h 2021445"/>
              <a:gd name="connsiteX0" fmla="*/ 0 w 2871098"/>
              <a:gd name="connsiteY0" fmla="*/ 3299 h 2021445"/>
              <a:gd name="connsiteX1" fmla="*/ 366831 w 2871098"/>
              <a:gd name="connsiteY1" fmla="*/ 0 h 2021445"/>
              <a:gd name="connsiteX2" fmla="*/ 2871098 w 2871098"/>
              <a:gd name="connsiteY2" fmla="*/ 3299 h 2021445"/>
              <a:gd name="connsiteX3" fmla="*/ 2871098 w 2871098"/>
              <a:gd name="connsiteY3" fmla="*/ 2021445 h 2021445"/>
              <a:gd name="connsiteX4" fmla="*/ 238771 w 2871098"/>
              <a:gd name="connsiteY4" fmla="*/ 2018475 h 2021445"/>
              <a:gd name="connsiteX5" fmla="*/ 0 w 2871098"/>
              <a:gd name="connsiteY5" fmla="*/ 3299 h 2021445"/>
              <a:gd name="connsiteX0" fmla="*/ 0 w 2632327"/>
              <a:gd name="connsiteY0" fmla="*/ 2018475 h 2021445"/>
              <a:gd name="connsiteX1" fmla="*/ 128060 w 2632327"/>
              <a:gd name="connsiteY1" fmla="*/ 0 h 2021445"/>
              <a:gd name="connsiteX2" fmla="*/ 2632327 w 2632327"/>
              <a:gd name="connsiteY2" fmla="*/ 3299 h 2021445"/>
              <a:gd name="connsiteX3" fmla="*/ 2632327 w 2632327"/>
              <a:gd name="connsiteY3" fmla="*/ 2021445 h 2021445"/>
              <a:gd name="connsiteX4" fmla="*/ 0 w 2632327"/>
              <a:gd name="connsiteY4" fmla="*/ 2018475 h 202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327" h="2021445">
                <a:moveTo>
                  <a:pt x="0" y="2018475"/>
                </a:moveTo>
                <a:lnTo>
                  <a:pt x="128060" y="0"/>
                </a:lnTo>
                <a:lnTo>
                  <a:pt x="2632327" y="3299"/>
                </a:lnTo>
                <a:lnTo>
                  <a:pt x="2632327" y="2021445"/>
                </a:lnTo>
                <a:lnTo>
                  <a:pt x="0" y="2018475"/>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20" name="组合 19"/>
          <p:cNvGrpSpPr/>
          <p:nvPr/>
        </p:nvGrpSpPr>
        <p:grpSpPr>
          <a:xfrm>
            <a:off x="1267825" y="4232461"/>
            <a:ext cx="3103149" cy="834815"/>
            <a:chOff x="874713" y="3325188"/>
            <a:chExt cx="3103149" cy="834815"/>
          </a:xfrm>
        </p:grpSpPr>
        <p:sp>
          <p:nvSpPr>
            <p:cNvPr id="21" name="矩形 20"/>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2" name="矩形 21"/>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23" name="组合 22"/>
          <p:cNvGrpSpPr/>
          <p:nvPr/>
        </p:nvGrpSpPr>
        <p:grpSpPr>
          <a:xfrm>
            <a:off x="4544425" y="4232461"/>
            <a:ext cx="3103149" cy="834815"/>
            <a:chOff x="874713" y="3325188"/>
            <a:chExt cx="3103149" cy="834815"/>
          </a:xfrm>
        </p:grpSpPr>
        <p:sp>
          <p:nvSpPr>
            <p:cNvPr id="24" name="矩形 23"/>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5" name="矩形 24"/>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26" name="组合 25"/>
          <p:cNvGrpSpPr/>
          <p:nvPr/>
        </p:nvGrpSpPr>
        <p:grpSpPr>
          <a:xfrm>
            <a:off x="7821025" y="4232461"/>
            <a:ext cx="3103149" cy="834815"/>
            <a:chOff x="874713" y="3325188"/>
            <a:chExt cx="3103149" cy="834815"/>
          </a:xfrm>
        </p:grpSpPr>
        <p:sp>
          <p:nvSpPr>
            <p:cNvPr id="27" name="矩形 2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8" name="矩形 27"/>
            <p:cNvSpPr/>
            <p:nvPr/>
          </p:nvSpPr>
          <p:spPr>
            <a:xfrm>
              <a:off x="1401011" y="3325188"/>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mn-ea"/>
                </a:rPr>
                <a:t>标题文字添加</a:t>
              </a:r>
            </a:p>
          </p:txBody>
        </p:sp>
      </p:grpSp>
      <p:grpSp>
        <p:nvGrpSpPr>
          <p:cNvPr id="29" name="组合 28"/>
          <p:cNvGrpSpPr/>
          <p:nvPr/>
        </p:nvGrpSpPr>
        <p:grpSpPr>
          <a:xfrm>
            <a:off x="3653770" y="371026"/>
            <a:ext cx="4885992" cy="748649"/>
            <a:chOff x="5402407" y="1209156"/>
            <a:chExt cx="4885992" cy="748649"/>
          </a:xfrm>
        </p:grpSpPr>
        <p:sp>
          <p:nvSpPr>
            <p:cNvPr id="30" name="文本框 29"/>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31" name="文本框 30"/>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5" name="图片占位符 3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36" name="图片占位符 3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962" r="16962"/>
          <a:stretch>
            <a:fillRect/>
          </a:stretch>
        </p:blipFill>
        <p:spPr/>
      </p:pic>
      <p:pic>
        <p:nvPicPr>
          <p:cNvPr id="37" name="图片占位符 3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70" r="16670"/>
          <a:stretch>
            <a:fillRect/>
          </a:stretch>
        </p:blipFill>
        <p:spPr/>
      </p:pic>
      <p:sp>
        <p:nvSpPr>
          <p:cNvPr id="10" name="椭圆 9"/>
          <p:cNvSpPr/>
          <p:nvPr/>
        </p:nvSpPr>
        <p:spPr>
          <a:xfrm>
            <a:off x="3192463" y="2173289"/>
            <a:ext cx="493712" cy="49371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tx1">
                    <a:lumMod val="65000"/>
                    <a:lumOff val="35000"/>
                  </a:schemeClr>
                </a:solidFill>
              </a:rPr>
              <a:t>1</a:t>
            </a:r>
            <a:endParaRPr dirty="0">
              <a:solidFill>
                <a:schemeClr val="tx1">
                  <a:lumMod val="65000"/>
                  <a:lumOff val="35000"/>
                </a:schemeClr>
              </a:solidFill>
            </a:endParaRPr>
          </a:p>
        </p:txBody>
      </p:sp>
      <p:sp>
        <p:nvSpPr>
          <p:cNvPr id="11" name="椭圆 10"/>
          <p:cNvSpPr/>
          <p:nvPr/>
        </p:nvSpPr>
        <p:spPr>
          <a:xfrm>
            <a:off x="6469063" y="2173289"/>
            <a:ext cx="493712" cy="49371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tx1">
                    <a:lumMod val="65000"/>
                    <a:lumOff val="35000"/>
                  </a:schemeClr>
                </a:solidFill>
              </a:rPr>
              <a:t>2</a:t>
            </a:r>
            <a:endParaRPr dirty="0">
              <a:solidFill>
                <a:schemeClr val="tx1">
                  <a:lumMod val="65000"/>
                  <a:lumOff val="35000"/>
                </a:schemeClr>
              </a:solidFill>
            </a:endParaRPr>
          </a:p>
        </p:txBody>
      </p:sp>
      <p:sp>
        <p:nvSpPr>
          <p:cNvPr id="12" name="椭圆 11"/>
          <p:cNvSpPr/>
          <p:nvPr/>
        </p:nvSpPr>
        <p:spPr>
          <a:xfrm>
            <a:off x="9745663" y="2173289"/>
            <a:ext cx="493712" cy="493712"/>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dirty="0" smtClean="0">
                <a:solidFill>
                  <a:schemeClr val="tx1">
                    <a:lumMod val="65000"/>
                    <a:lumOff val="35000"/>
                  </a:schemeClr>
                </a:solidFill>
              </a:rPr>
              <a:t>3</a:t>
            </a:r>
            <a:endParaRPr dirty="0">
              <a:solidFill>
                <a:schemeClr val="tx1">
                  <a:lumMod val="65000"/>
                  <a:lumOff val="35000"/>
                </a:schemeClr>
              </a:solidFill>
            </a:endParaRPr>
          </a:p>
        </p:txBody>
      </p:sp>
    </p:spTree>
    <p:extLst>
      <p:ext uri="{BB962C8B-B14F-4D97-AF65-F5344CB8AC3E}">
        <p14:creationId xmlns:p14="http://schemas.microsoft.com/office/powerpoint/2010/main" val="594777610"/>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1500"/>
                            </p:stCondLst>
                            <p:childTnLst>
                              <p:par>
                                <p:cTn id="44" presetID="53" presetClass="entr" presetSubtype="16"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53" presetClass="entr" presetSubtype="16"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rot="1800000">
            <a:off x="1987831" y="3843106"/>
            <a:ext cx="1924852" cy="88523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3" name="矩形 22"/>
          <p:cNvSpPr/>
          <p:nvPr/>
        </p:nvSpPr>
        <p:spPr>
          <a:xfrm rot="1800000">
            <a:off x="4633899" y="3843106"/>
            <a:ext cx="1924852" cy="88523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4" name="矩形 23"/>
          <p:cNvSpPr/>
          <p:nvPr/>
        </p:nvSpPr>
        <p:spPr>
          <a:xfrm rot="1800000">
            <a:off x="7321913" y="3843106"/>
            <a:ext cx="1924852" cy="88523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25" name="矩形 24"/>
          <p:cNvSpPr/>
          <p:nvPr/>
        </p:nvSpPr>
        <p:spPr>
          <a:xfrm rot="1800000">
            <a:off x="9908129" y="3843106"/>
            <a:ext cx="1924852" cy="88523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41" name="组合 40"/>
          <p:cNvGrpSpPr/>
          <p:nvPr/>
        </p:nvGrpSpPr>
        <p:grpSpPr>
          <a:xfrm>
            <a:off x="1694507" y="3377456"/>
            <a:ext cx="8799512" cy="876300"/>
            <a:chOff x="1694507" y="3377456"/>
            <a:chExt cx="8799512" cy="876300"/>
          </a:xfrm>
        </p:grpSpPr>
        <p:cxnSp>
          <p:nvCxnSpPr>
            <p:cNvPr id="5" name="Straight Connector 2"/>
            <p:cNvCxnSpPr>
              <a:stCxn id="12" idx="2"/>
              <a:endCxn id="6" idx="6"/>
            </p:cNvCxnSpPr>
            <p:nvPr/>
          </p:nvCxnSpPr>
          <p:spPr>
            <a:xfrm flipH="1">
              <a:off x="2570807" y="3815606"/>
              <a:ext cx="7046912" cy="0"/>
            </a:xfrm>
            <a:prstGeom prst="line">
              <a:avLst/>
            </a:prstGeom>
            <a:noFill/>
            <a:ln w="12700" cap="rnd">
              <a:gradFill flip="none" rotWithShape="1">
                <a:gsLst>
                  <a:gs pos="0">
                    <a:srgbClr val="159857">
                      <a:alpha val="70000"/>
                    </a:srgbClr>
                  </a:gs>
                  <a:gs pos="100000">
                    <a:srgbClr val="155798">
                      <a:alpha val="70000"/>
                    </a:srgbClr>
                  </a:gs>
                </a:gsLst>
                <a:lin ang="0" scaled="1"/>
                <a:tileRect/>
              </a:gradFill>
              <a:prstDash val="dash"/>
              <a:round/>
            </a:ln>
            <a:effectLst/>
          </p:spPr>
          <p:style>
            <a:lnRef idx="1">
              <a:schemeClr val="accent1"/>
            </a:lnRef>
            <a:fillRef idx="0">
              <a:schemeClr val="accent1"/>
            </a:fillRef>
            <a:effectRef idx="0">
              <a:schemeClr val="accent1"/>
            </a:effectRef>
            <a:fontRef idx="minor">
              <a:schemeClr val="tx1"/>
            </a:fontRef>
          </p:style>
        </p:cxnSp>
        <p:sp>
          <p:nvSpPr>
            <p:cNvPr id="6" name="Oval 4"/>
            <p:cNvSpPr/>
            <p:nvPr/>
          </p:nvSpPr>
          <p:spPr>
            <a:xfrm>
              <a:off x="1694507" y="3377456"/>
              <a:ext cx="876300" cy="876300"/>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altLang="ko-KR" sz="1400" dirty="0" smtClean="0">
                  <a:solidFill>
                    <a:schemeClr val="tx1">
                      <a:lumMod val="75000"/>
                      <a:lumOff val="25000"/>
                    </a:schemeClr>
                  </a:solidFill>
                </a:rPr>
                <a:t>2015</a:t>
              </a:r>
              <a:endParaRPr lang="en-US" altLang="ko-KR" sz="1400" dirty="0">
                <a:solidFill>
                  <a:schemeClr val="tx1">
                    <a:lumMod val="75000"/>
                    <a:lumOff val="25000"/>
                  </a:schemeClr>
                </a:solidFill>
              </a:endParaRPr>
            </a:p>
          </p:txBody>
        </p:sp>
        <p:sp>
          <p:nvSpPr>
            <p:cNvPr id="8" name="Oval 3"/>
            <p:cNvSpPr/>
            <p:nvPr/>
          </p:nvSpPr>
          <p:spPr>
            <a:xfrm>
              <a:off x="4343488" y="3377456"/>
              <a:ext cx="876300" cy="876300"/>
            </a:xfrm>
            <a:prstGeom prst="ellipse">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altLang="ko-KR" sz="1400" dirty="0" smtClean="0">
                  <a:solidFill>
                    <a:schemeClr val="bg1"/>
                  </a:solidFill>
                </a:rPr>
                <a:t>2016</a:t>
              </a:r>
              <a:endParaRPr lang="en-US" altLang="ko-KR" sz="1400" dirty="0">
                <a:solidFill>
                  <a:schemeClr val="bg1"/>
                </a:solidFill>
              </a:endParaRPr>
            </a:p>
          </p:txBody>
        </p:sp>
        <p:sp>
          <p:nvSpPr>
            <p:cNvPr id="10" name="Oval 6"/>
            <p:cNvSpPr/>
            <p:nvPr/>
          </p:nvSpPr>
          <p:spPr>
            <a:xfrm>
              <a:off x="7016200" y="3377456"/>
              <a:ext cx="876300" cy="876300"/>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altLang="ko-KR" sz="1400" dirty="0" smtClean="0">
                  <a:solidFill>
                    <a:schemeClr val="tx1">
                      <a:lumMod val="75000"/>
                      <a:lumOff val="25000"/>
                    </a:schemeClr>
                  </a:solidFill>
                </a:rPr>
                <a:t>2017</a:t>
              </a:r>
              <a:endParaRPr lang="en-US" altLang="ko-KR" sz="1400" dirty="0">
                <a:solidFill>
                  <a:schemeClr val="tx1">
                    <a:lumMod val="75000"/>
                    <a:lumOff val="25000"/>
                  </a:schemeClr>
                </a:solidFill>
              </a:endParaRPr>
            </a:p>
          </p:txBody>
        </p:sp>
        <p:sp>
          <p:nvSpPr>
            <p:cNvPr id="12" name="Oval 5"/>
            <p:cNvSpPr/>
            <p:nvPr/>
          </p:nvSpPr>
          <p:spPr>
            <a:xfrm>
              <a:off x="9617719" y="3377456"/>
              <a:ext cx="876300" cy="876300"/>
            </a:xfrm>
            <a:prstGeom prst="ellipse">
              <a:avLst/>
            </a:prstGeom>
            <a:gradFill flip="none" rotWithShape="0">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p>
              <a:pPr algn="ctr"/>
              <a:r>
                <a:rPr lang="en-US" altLang="ko-KR" sz="1400" dirty="0" smtClean="0">
                  <a:solidFill>
                    <a:schemeClr val="bg1"/>
                  </a:solidFill>
                </a:rPr>
                <a:t>2018</a:t>
              </a:r>
              <a:endParaRPr lang="en-US" altLang="ko-KR" sz="1400" dirty="0">
                <a:solidFill>
                  <a:schemeClr val="bg1"/>
                </a:solidFill>
              </a:endParaRPr>
            </a:p>
          </p:txBody>
        </p:sp>
      </p:grpSp>
      <p:grpSp>
        <p:nvGrpSpPr>
          <p:cNvPr id="26" name="组合 25"/>
          <p:cNvGrpSpPr/>
          <p:nvPr/>
        </p:nvGrpSpPr>
        <p:grpSpPr>
          <a:xfrm>
            <a:off x="1606840" y="2147102"/>
            <a:ext cx="3103149" cy="834815"/>
            <a:chOff x="874713" y="3325188"/>
            <a:chExt cx="3103149" cy="834815"/>
          </a:xfrm>
        </p:grpSpPr>
        <p:sp>
          <p:nvSpPr>
            <p:cNvPr id="27" name="矩形 2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8" name="矩形 2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9" name="组合 28"/>
          <p:cNvGrpSpPr/>
          <p:nvPr/>
        </p:nvGrpSpPr>
        <p:grpSpPr>
          <a:xfrm>
            <a:off x="6914620" y="2147102"/>
            <a:ext cx="3103149" cy="834815"/>
            <a:chOff x="874713" y="3325188"/>
            <a:chExt cx="3103149" cy="834815"/>
          </a:xfrm>
        </p:grpSpPr>
        <p:sp>
          <p:nvSpPr>
            <p:cNvPr id="30" name="矩形 29"/>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1" name="矩形 3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2" name="组合 31"/>
          <p:cNvGrpSpPr/>
          <p:nvPr/>
        </p:nvGrpSpPr>
        <p:grpSpPr>
          <a:xfrm>
            <a:off x="7464397" y="4539952"/>
            <a:ext cx="3103149" cy="834815"/>
            <a:chOff x="874713" y="3325188"/>
            <a:chExt cx="3103149" cy="834815"/>
          </a:xfrm>
        </p:grpSpPr>
        <p:sp>
          <p:nvSpPr>
            <p:cNvPr id="33" name="矩形 32"/>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4" name="矩形 33"/>
            <p:cNvSpPr/>
            <p:nvPr/>
          </p:nvSpPr>
          <p:spPr>
            <a:xfrm>
              <a:off x="1927310" y="3325188"/>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latin typeface="+mn-ea"/>
                </a:rPr>
                <a:t>标题文字添加</a:t>
              </a:r>
            </a:p>
          </p:txBody>
        </p:sp>
      </p:grpSp>
      <p:grpSp>
        <p:nvGrpSpPr>
          <p:cNvPr id="35" name="组合 34"/>
          <p:cNvGrpSpPr/>
          <p:nvPr/>
        </p:nvGrpSpPr>
        <p:grpSpPr>
          <a:xfrm>
            <a:off x="2201805" y="4539952"/>
            <a:ext cx="3103149" cy="834815"/>
            <a:chOff x="874713" y="3325188"/>
            <a:chExt cx="3103149" cy="834815"/>
          </a:xfrm>
        </p:grpSpPr>
        <p:sp>
          <p:nvSpPr>
            <p:cNvPr id="36" name="矩形 35"/>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7" name="矩形 36"/>
            <p:cNvSpPr/>
            <p:nvPr/>
          </p:nvSpPr>
          <p:spPr>
            <a:xfrm>
              <a:off x="1927310" y="3325188"/>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latin typeface="+mn-ea"/>
                </a:rPr>
                <a:t>标题文字添加</a:t>
              </a:r>
            </a:p>
          </p:txBody>
        </p:sp>
      </p:grpSp>
      <p:grpSp>
        <p:nvGrpSpPr>
          <p:cNvPr id="38" name="组合 37"/>
          <p:cNvGrpSpPr/>
          <p:nvPr/>
        </p:nvGrpSpPr>
        <p:grpSpPr>
          <a:xfrm>
            <a:off x="3653770" y="371026"/>
            <a:ext cx="4885992" cy="748649"/>
            <a:chOff x="5402407" y="1209156"/>
            <a:chExt cx="4885992" cy="748649"/>
          </a:xfrm>
        </p:grpSpPr>
        <p:sp>
          <p:nvSpPr>
            <p:cNvPr id="39" name="文本框 38"/>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40" name="文本框 39"/>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152534866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ppt_x</p:attrName>
                                        </p:attrNameLst>
                                      </p:cBhvr>
                                      <p:tavLst>
                                        <p:tav tm="0">
                                          <p:val>
                                            <p:strVal val="#ppt_x+#ppt_w*1.125000"/>
                                          </p:val>
                                        </p:tav>
                                        <p:tav tm="100000">
                                          <p:val>
                                            <p:strVal val="#ppt_x"/>
                                          </p:val>
                                        </p:tav>
                                      </p:tavLst>
                                    </p:anim>
                                    <p:animEffect transition="in" filter="wipe(left)">
                                      <p:cBhvr>
                                        <p:cTn id="30" dur="500"/>
                                        <p:tgtEl>
                                          <p:spTgt spid="35"/>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5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p:tgtEl>
                                          <p:spTgt spid="32"/>
                                        </p:tgtEl>
                                        <p:attrNameLst>
                                          <p:attrName>ppt_x</p:attrName>
                                        </p:attrNameLst>
                                      </p:cBhvr>
                                      <p:tavLst>
                                        <p:tav tm="0">
                                          <p:val>
                                            <p:strVal val="#ppt_x+#ppt_w*1.125000"/>
                                          </p:val>
                                        </p:tav>
                                        <p:tav tm="100000">
                                          <p:val>
                                            <p:strVal val="#ppt_x"/>
                                          </p:val>
                                        </p:tav>
                                      </p:tavLst>
                                    </p:anim>
                                    <p:animEffect transition="in" filter="wipe(left)">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56"/>
          <p:cNvSpPr/>
          <p:nvPr/>
        </p:nvSpPr>
        <p:spPr>
          <a:xfrm>
            <a:off x="4906537" y="2453268"/>
            <a:ext cx="5408341" cy="4817327"/>
          </a:xfrm>
          <a:custGeom>
            <a:avLst/>
            <a:gdLst>
              <a:gd name="connsiteX0" fmla="*/ 5408341 w 5408341"/>
              <a:gd name="connsiteY0" fmla="*/ 2230244 h 4817327"/>
              <a:gd name="connsiteX1" fmla="*/ 3947531 w 5408341"/>
              <a:gd name="connsiteY1" fmla="*/ 4817327 h 4817327"/>
              <a:gd name="connsiteX2" fmla="*/ 356839 w 5408341"/>
              <a:gd name="connsiteY2" fmla="*/ 2776654 h 4817327"/>
              <a:gd name="connsiteX3" fmla="*/ 100361 w 5408341"/>
              <a:gd name="connsiteY3" fmla="*/ 1839952 h 4817327"/>
              <a:gd name="connsiteX4" fmla="*/ 0 w 5408341"/>
              <a:gd name="connsiteY4" fmla="*/ 1795347 h 4817327"/>
              <a:gd name="connsiteX5" fmla="*/ 100361 w 5408341"/>
              <a:gd name="connsiteY5" fmla="*/ 914400 h 4817327"/>
              <a:gd name="connsiteX6" fmla="*/ 825190 w 5408341"/>
              <a:gd name="connsiteY6" fmla="*/ 546410 h 4817327"/>
              <a:gd name="connsiteX7" fmla="*/ 602165 w 5408341"/>
              <a:gd name="connsiteY7" fmla="*/ 401444 h 4817327"/>
              <a:gd name="connsiteX8" fmla="*/ 1538868 w 5408341"/>
              <a:gd name="connsiteY8" fmla="*/ 0 h 4817327"/>
              <a:gd name="connsiteX9" fmla="*/ 5408341 w 5408341"/>
              <a:gd name="connsiteY9" fmla="*/ 2230244 h 481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8341" h="4817327">
                <a:moveTo>
                  <a:pt x="5408341" y="2230244"/>
                </a:moveTo>
                <a:lnTo>
                  <a:pt x="3947531" y="4817327"/>
                </a:lnTo>
                <a:lnTo>
                  <a:pt x="356839" y="2776654"/>
                </a:lnTo>
                <a:lnTo>
                  <a:pt x="100361" y="1839952"/>
                </a:lnTo>
                <a:lnTo>
                  <a:pt x="0" y="1795347"/>
                </a:lnTo>
                <a:lnTo>
                  <a:pt x="100361" y="914400"/>
                </a:lnTo>
                <a:lnTo>
                  <a:pt x="825190" y="546410"/>
                </a:lnTo>
                <a:lnTo>
                  <a:pt x="602165" y="401444"/>
                </a:lnTo>
                <a:lnTo>
                  <a:pt x="1538868" y="0"/>
                </a:lnTo>
                <a:lnTo>
                  <a:pt x="5408341" y="2230244"/>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grpSp>
        <p:nvGrpSpPr>
          <p:cNvPr id="88" name="组合 87"/>
          <p:cNvGrpSpPr/>
          <p:nvPr/>
        </p:nvGrpSpPr>
        <p:grpSpPr>
          <a:xfrm>
            <a:off x="4439873" y="2267189"/>
            <a:ext cx="3308411" cy="3298347"/>
            <a:chOff x="4439873" y="2267189"/>
            <a:chExt cx="3308411" cy="3298347"/>
          </a:xfrm>
        </p:grpSpPr>
        <p:sp>
          <p:nvSpPr>
            <p:cNvPr id="48" name="Freeform: Shape 3"/>
            <p:cNvSpPr>
              <a:spLocks/>
            </p:cNvSpPr>
            <p:nvPr/>
          </p:nvSpPr>
          <p:spPr bwMode="auto">
            <a:xfrm>
              <a:off x="4439873" y="2740178"/>
              <a:ext cx="1798871" cy="1504509"/>
            </a:xfrm>
            <a:custGeom>
              <a:avLst/>
              <a:gdLst>
                <a:gd name="T0" fmla="*/ 126 w 474"/>
                <a:gd name="T1" fmla="*/ 396 h 396"/>
                <a:gd name="T2" fmla="*/ 75 w 474"/>
                <a:gd name="T3" fmla="*/ 153 h 396"/>
                <a:gd name="T4" fmla="*/ 474 w 474"/>
                <a:gd name="T5" fmla="*/ 73 h 396"/>
                <a:gd name="T6" fmla="*/ 225 w 474"/>
                <a:gd name="T7" fmla="*/ 182 h 396"/>
                <a:gd name="T8" fmla="*/ 126 w 474"/>
                <a:gd name="T9" fmla="*/ 396 h 396"/>
              </a:gdLst>
              <a:ahLst/>
              <a:cxnLst>
                <a:cxn ang="0">
                  <a:pos x="T0" y="T1"/>
                </a:cxn>
                <a:cxn ang="0">
                  <a:pos x="T2" y="T3"/>
                </a:cxn>
                <a:cxn ang="0">
                  <a:pos x="T4" y="T5"/>
                </a:cxn>
                <a:cxn ang="0">
                  <a:pos x="T6" y="T7"/>
                </a:cxn>
                <a:cxn ang="0">
                  <a:pos x="T8" y="T9"/>
                </a:cxn>
              </a:cxnLst>
              <a:rect l="0" t="0" r="r" b="b"/>
              <a:pathLst>
                <a:path w="474" h="396">
                  <a:moveTo>
                    <a:pt x="126" y="396"/>
                  </a:moveTo>
                  <a:cubicBezTo>
                    <a:pt x="126" y="396"/>
                    <a:pt x="0" y="278"/>
                    <a:pt x="75" y="153"/>
                  </a:cubicBezTo>
                  <a:cubicBezTo>
                    <a:pt x="168" y="0"/>
                    <a:pt x="474" y="73"/>
                    <a:pt x="474" y="73"/>
                  </a:cubicBezTo>
                  <a:cubicBezTo>
                    <a:pt x="474" y="73"/>
                    <a:pt x="318" y="69"/>
                    <a:pt x="225" y="182"/>
                  </a:cubicBezTo>
                  <a:cubicBezTo>
                    <a:pt x="160" y="261"/>
                    <a:pt x="126" y="396"/>
                    <a:pt x="126" y="396"/>
                  </a:cubicBezTo>
                  <a:close/>
                </a:path>
              </a:pathLst>
            </a:custGeom>
            <a:gradFill flip="none" rotWithShape="1">
              <a:gsLst>
                <a:gs pos="0">
                  <a:srgbClr val="159857">
                    <a:alpha val="90000"/>
                  </a:srgbClr>
                </a:gs>
                <a:gs pos="100000">
                  <a:srgbClr val="155798">
                    <a:alpha val="90000"/>
                  </a:srgbClr>
                </a:gs>
              </a:gsLst>
              <a:lin ang="2700000" scaled="1"/>
              <a:tileRect/>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9" name="Freeform: Shape 4"/>
            <p:cNvSpPr>
              <a:spLocks/>
            </p:cNvSpPr>
            <p:nvPr/>
          </p:nvSpPr>
          <p:spPr bwMode="auto">
            <a:xfrm>
              <a:off x="5494037" y="2267189"/>
              <a:ext cx="1577471" cy="1476834"/>
            </a:xfrm>
            <a:custGeom>
              <a:avLst/>
              <a:gdLst>
                <a:gd name="T0" fmla="*/ 0 w 415"/>
                <a:gd name="T1" fmla="*/ 157 h 389"/>
                <a:gd name="T2" fmla="*/ 216 w 415"/>
                <a:gd name="T3" fmla="*/ 34 h 389"/>
                <a:gd name="T4" fmla="*/ 415 w 415"/>
                <a:gd name="T5" fmla="*/ 389 h 389"/>
                <a:gd name="T6" fmla="*/ 234 w 415"/>
                <a:gd name="T7" fmla="*/ 185 h 389"/>
                <a:gd name="T8" fmla="*/ 0 w 415"/>
                <a:gd name="T9" fmla="*/ 157 h 389"/>
              </a:gdLst>
              <a:ahLst/>
              <a:cxnLst>
                <a:cxn ang="0">
                  <a:pos x="T0" y="T1"/>
                </a:cxn>
                <a:cxn ang="0">
                  <a:pos x="T2" y="T3"/>
                </a:cxn>
                <a:cxn ang="0">
                  <a:pos x="T4" y="T5"/>
                </a:cxn>
                <a:cxn ang="0">
                  <a:pos x="T6" y="T7"/>
                </a:cxn>
                <a:cxn ang="0">
                  <a:pos x="T8" y="T9"/>
                </a:cxn>
              </a:cxnLst>
              <a:rect l="0" t="0" r="r" b="b"/>
              <a:pathLst>
                <a:path w="415" h="389">
                  <a:moveTo>
                    <a:pt x="0" y="157"/>
                  </a:moveTo>
                  <a:cubicBezTo>
                    <a:pt x="0" y="157"/>
                    <a:pt x="74" y="0"/>
                    <a:pt x="216" y="34"/>
                  </a:cubicBezTo>
                  <a:cubicBezTo>
                    <a:pt x="390" y="74"/>
                    <a:pt x="415" y="389"/>
                    <a:pt x="415" y="389"/>
                  </a:cubicBezTo>
                  <a:cubicBezTo>
                    <a:pt x="415" y="389"/>
                    <a:pt x="370" y="238"/>
                    <a:pt x="234" y="185"/>
                  </a:cubicBezTo>
                  <a:cubicBezTo>
                    <a:pt x="139" y="147"/>
                    <a:pt x="0" y="157"/>
                    <a:pt x="0" y="157"/>
                  </a:cubicBezTo>
                  <a:close/>
                </a:path>
              </a:pathLst>
            </a:custGeom>
            <a:gradFill flip="none" rotWithShape="1">
              <a:gsLst>
                <a:gs pos="0">
                  <a:srgbClr val="159857">
                    <a:alpha val="90000"/>
                  </a:srgbClr>
                </a:gs>
                <a:gs pos="100000">
                  <a:srgbClr val="155798">
                    <a:alpha val="90000"/>
                  </a:srgbClr>
                </a:gs>
              </a:gsLst>
              <a:lin ang="2700000" scaled="1"/>
              <a:tileRect/>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0" name="Freeform: Shape 5"/>
            <p:cNvSpPr>
              <a:spLocks/>
            </p:cNvSpPr>
            <p:nvPr/>
          </p:nvSpPr>
          <p:spPr bwMode="auto">
            <a:xfrm>
              <a:off x="6641288" y="2986736"/>
              <a:ext cx="1106996" cy="1766162"/>
            </a:xfrm>
            <a:custGeom>
              <a:avLst/>
              <a:gdLst>
                <a:gd name="T0" fmla="*/ 91 w 291"/>
                <a:gd name="T1" fmla="*/ 0 h 465"/>
                <a:gd name="T2" fmla="*/ 276 w 291"/>
                <a:gd name="T3" fmla="*/ 166 h 465"/>
                <a:gd name="T4" fmla="*/ 0 w 291"/>
                <a:gd name="T5" fmla="*/ 465 h 465"/>
                <a:gd name="T6" fmla="*/ 138 w 291"/>
                <a:gd name="T7" fmla="*/ 231 h 465"/>
                <a:gd name="T8" fmla="*/ 91 w 291"/>
                <a:gd name="T9" fmla="*/ 0 h 465"/>
              </a:gdLst>
              <a:ahLst/>
              <a:cxnLst>
                <a:cxn ang="0">
                  <a:pos x="T0" y="T1"/>
                </a:cxn>
                <a:cxn ang="0">
                  <a:pos x="T2" y="T3"/>
                </a:cxn>
                <a:cxn ang="0">
                  <a:pos x="T4" y="T5"/>
                </a:cxn>
                <a:cxn ang="0">
                  <a:pos x="T6" y="T7"/>
                </a:cxn>
                <a:cxn ang="0">
                  <a:pos x="T8" y="T9"/>
                </a:cxn>
              </a:cxnLst>
              <a:rect l="0" t="0" r="r" b="b"/>
              <a:pathLst>
                <a:path w="291" h="465">
                  <a:moveTo>
                    <a:pt x="91" y="0"/>
                  </a:moveTo>
                  <a:cubicBezTo>
                    <a:pt x="91" y="0"/>
                    <a:pt x="263" y="21"/>
                    <a:pt x="276" y="166"/>
                  </a:cubicBezTo>
                  <a:cubicBezTo>
                    <a:pt x="291" y="344"/>
                    <a:pt x="0" y="465"/>
                    <a:pt x="0" y="465"/>
                  </a:cubicBezTo>
                  <a:cubicBezTo>
                    <a:pt x="0" y="465"/>
                    <a:pt x="129" y="376"/>
                    <a:pt x="138" y="231"/>
                  </a:cubicBezTo>
                  <a:cubicBezTo>
                    <a:pt x="144" y="129"/>
                    <a:pt x="91" y="0"/>
                    <a:pt x="91" y="0"/>
                  </a:cubicBezTo>
                  <a:close/>
                </a:path>
              </a:pathLst>
            </a:custGeom>
            <a:gradFill flip="none" rotWithShape="1">
              <a:gsLst>
                <a:gs pos="0">
                  <a:srgbClr val="159857">
                    <a:alpha val="90000"/>
                  </a:srgbClr>
                </a:gs>
                <a:gs pos="100000">
                  <a:srgbClr val="155798">
                    <a:alpha val="90000"/>
                  </a:srgbClr>
                </a:gs>
              </a:gsLst>
              <a:lin ang="2700000" scaled="1"/>
              <a:tileRect/>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1" name="Freeform: Shape 6"/>
            <p:cNvSpPr>
              <a:spLocks/>
            </p:cNvSpPr>
            <p:nvPr/>
          </p:nvSpPr>
          <p:spPr bwMode="auto">
            <a:xfrm>
              <a:off x="5544355" y="4443444"/>
              <a:ext cx="1914601" cy="1122092"/>
            </a:xfrm>
            <a:custGeom>
              <a:avLst/>
              <a:gdLst>
                <a:gd name="T0" fmla="*/ 471 w 504"/>
                <a:gd name="T1" fmla="*/ 0 h 296"/>
                <a:gd name="T2" fmla="*/ 369 w 504"/>
                <a:gd name="T3" fmla="*/ 227 h 296"/>
                <a:gd name="T4" fmla="*/ 0 w 504"/>
                <a:gd name="T5" fmla="*/ 57 h 296"/>
                <a:gd name="T6" fmla="*/ 266 w 504"/>
                <a:gd name="T7" fmla="*/ 116 h 296"/>
                <a:gd name="T8" fmla="*/ 471 w 504"/>
                <a:gd name="T9" fmla="*/ 0 h 296"/>
              </a:gdLst>
              <a:ahLst/>
              <a:cxnLst>
                <a:cxn ang="0">
                  <a:pos x="T0" y="T1"/>
                </a:cxn>
                <a:cxn ang="0">
                  <a:pos x="T2" y="T3"/>
                </a:cxn>
                <a:cxn ang="0">
                  <a:pos x="T4" y="T5"/>
                </a:cxn>
                <a:cxn ang="0">
                  <a:pos x="T6" y="T7"/>
                </a:cxn>
                <a:cxn ang="0">
                  <a:pos x="T8" y="T9"/>
                </a:cxn>
              </a:cxnLst>
              <a:rect l="0" t="0" r="r" b="b"/>
              <a:pathLst>
                <a:path w="504" h="296">
                  <a:moveTo>
                    <a:pt x="471" y="0"/>
                  </a:moveTo>
                  <a:cubicBezTo>
                    <a:pt x="471" y="0"/>
                    <a:pt x="504" y="170"/>
                    <a:pt x="369" y="227"/>
                  </a:cubicBezTo>
                  <a:cubicBezTo>
                    <a:pt x="205" y="296"/>
                    <a:pt x="0" y="57"/>
                    <a:pt x="0" y="57"/>
                  </a:cubicBezTo>
                  <a:cubicBezTo>
                    <a:pt x="0" y="57"/>
                    <a:pt x="124" y="152"/>
                    <a:pt x="266" y="116"/>
                  </a:cubicBezTo>
                  <a:cubicBezTo>
                    <a:pt x="365" y="90"/>
                    <a:pt x="471" y="0"/>
                    <a:pt x="471" y="0"/>
                  </a:cubicBezTo>
                  <a:close/>
                </a:path>
              </a:pathLst>
            </a:custGeom>
            <a:gradFill flip="none" rotWithShape="1">
              <a:gsLst>
                <a:gs pos="0">
                  <a:srgbClr val="159857">
                    <a:alpha val="90000"/>
                  </a:srgbClr>
                </a:gs>
                <a:gs pos="100000">
                  <a:srgbClr val="155798">
                    <a:alpha val="90000"/>
                  </a:srgbClr>
                </a:gs>
              </a:gsLst>
              <a:lin ang="2700000" scaled="1"/>
              <a:tileRect/>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2" name="Freeform: Shape 7"/>
            <p:cNvSpPr>
              <a:spLocks/>
            </p:cNvSpPr>
            <p:nvPr/>
          </p:nvSpPr>
          <p:spPr bwMode="auto">
            <a:xfrm>
              <a:off x="4671336" y="3583006"/>
              <a:ext cx="1381231" cy="1957371"/>
            </a:xfrm>
            <a:custGeom>
              <a:avLst/>
              <a:gdLst>
                <a:gd name="T0" fmla="*/ 364 w 364"/>
                <a:gd name="T1" fmla="*/ 431 h 515"/>
                <a:gd name="T2" fmla="*/ 117 w 364"/>
                <a:gd name="T3" fmla="*/ 404 h 515"/>
                <a:gd name="T4" fmla="*/ 165 w 364"/>
                <a:gd name="T5" fmla="*/ 0 h 515"/>
                <a:gd name="T6" fmla="*/ 191 w 364"/>
                <a:gd name="T7" fmla="*/ 271 h 515"/>
                <a:gd name="T8" fmla="*/ 364 w 364"/>
                <a:gd name="T9" fmla="*/ 431 h 515"/>
              </a:gdLst>
              <a:ahLst/>
              <a:cxnLst>
                <a:cxn ang="0">
                  <a:pos x="T0" y="T1"/>
                </a:cxn>
                <a:cxn ang="0">
                  <a:pos x="T2" y="T3"/>
                </a:cxn>
                <a:cxn ang="0">
                  <a:pos x="T4" y="T5"/>
                </a:cxn>
                <a:cxn ang="0">
                  <a:pos x="T6" y="T7"/>
                </a:cxn>
                <a:cxn ang="0">
                  <a:pos x="T8" y="T9"/>
                </a:cxn>
              </a:cxnLst>
              <a:rect l="0" t="0" r="r" b="b"/>
              <a:pathLst>
                <a:path w="364" h="515">
                  <a:moveTo>
                    <a:pt x="364" y="431"/>
                  </a:moveTo>
                  <a:cubicBezTo>
                    <a:pt x="364" y="431"/>
                    <a:pt x="213" y="515"/>
                    <a:pt x="117" y="404"/>
                  </a:cubicBezTo>
                  <a:cubicBezTo>
                    <a:pt x="0" y="269"/>
                    <a:pt x="165" y="0"/>
                    <a:pt x="165" y="0"/>
                  </a:cubicBezTo>
                  <a:cubicBezTo>
                    <a:pt x="165" y="0"/>
                    <a:pt x="113" y="148"/>
                    <a:pt x="191" y="271"/>
                  </a:cubicBezTo>
                  <a:cubicBezTo>
                    <a:pt x="246" y="358"/>
                    <a:pt x="364" y="431"/>
                    <a:pt x="364" y="431"/>
                  </a:cubicBezTo>
                  <a:close/>
                </a:path>
              </a:pathLst>
            </a:custGeom>
            <a:gradFill flip="none" rotWithShape="1">
              <a:gsLst>
                <a:gs pos="0">
                  <a:srgbClr val="159857">
                    <a:alpha val="90000"/>
                  </a:srgbClr>
                </a:gs>
                <a:gs pos="100000">
                  <a:srgbClr val="155798">
                    <a:alpha val="90000"/>
                  </a:srgbClr>
                </a:gs>
              </a:gsLst>
              <a:lin ang="2700000" scaled="1"/>
              <a:tileRect/>
            </a:gradFill>
            <a:ln w="12700" cap="rnd">
              <a:noFill/>
              <a:round/>
            </a:ln>
            <a:effectLs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89" name="组合 88"/>
          <p:cNvGrpSpPr/>
          <p:nvPr/>
        </p:nvGrpSpPr>
        <p:grpSpPr>
          <a:xfrm>
            <a:off x="990089" y="2286415"/>
            <a:ext cx="3668547" cy="613216"/>
            <a:chOff x="990089" y="2286415"/>
            <a:chExt cx="3668547" cy="613216"/>
          </a:xfrm>
        </p:grpSpPr>
        <p:grpSp>
          <p:nvGrpSpPr>
            <p:cNvPr id="42" name="Group 23"/>
            <p:cNvGrpSpPr/>
            <p:nvPr/>
          </p:nvGrpSpPr>
          <p:grpSpPr>
            <a:xfrm>
              <a:off x="990089" y="2402674"/>
              <a:ext cx="399214" cy="399214"/>
              <a:chOff x="0" y="0"/>
              <a:chExt cx="767929" cy="767929"/>
            </a:xfrm>
          </p:grpSpPr>
          <p:sp>
            <p:nvSpPr>
              <p:cNvPr id="46" name="Freeform: Shape 28"/>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7" name="Freeform: Shape 3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58" name="组合 57"/>
            <p:cNvGrpSpPr/>
            <p:nvPr/>
          </p:nvGrpSpPr>
          <p:grpSpPr>
            <a:xfrm>
              <a:off x="1555487" y="2286415"/>
              <a:ext cx="3103149" cy="613216"/>
              <a:chOff x="874713" y="3325188"/>
              <a:chExt cx="3103149" cy="613216"/>
            </a:xfrm>
          </p:grpSpPr>
          <p:sp>
            <p:nvSpPr>
              <p:cNvPr id="59" name="矩形 58"/>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60" name="矩形 5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91" name="组合 90"/>
          <p:cNvGrpSpPr/>
          <p:nvPr/>
        </p:nvGrpSpPr>
        <p:grpSpPr>
          <a:xfrm>
            <a:off x="990089" y="3482755"/>
            <a:ext cx="3668547" cy="613216"/>
            <a:chOff x="990089" y="3482755"/>
            <a:chExt cx="3668547" cy="613216"/>
          </a:xfrm>
        </p:grpSpPr>
        <p:grpSp>
          <p:nvGrpSpPr>
            <p:cNvPr id="36" name="Group 46"/>
            <p:cNvGrpSpPr/>
            <p:nvPr/>
          </p:nvGrpSpPr>
          <p:grpSpPr>
            <a:xfrm>
              <a:off x="990089" y="3572957"/>
              <a:ext cx="399214" cy="399214"/>
              <a:chOff x="0" y="0"/>
              <a:chExt cx="767929" cy="767929"/>
            </a:xfrm>
          </p:grpSpPr>
          <p:sp>
            <p:nvSpPr>
              <p:cNvPr id="40" name="Freeform: Shape 50"/>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1" name="Freeform: Shape 51"/>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61" name="组合 60"/>
            <p:cNvGrpSpPr/>
            <p:nvPr/>
          </p:nvGrpSpPr>
          <p:grpSpPr>
            <a:xfrm>
              <a:off x="1555487" y="3482755"/>
              <a:ext cx="3103149" cy="613216"/>
              <a:chOff x="874713" y="3325188"/>
              <a:chExt cx="3103149" cy="613216"/>
            </a:xfrm>
          </p:grpSpPr>
          <p:sp>
            <p:nvSpPr>
              <p:cNvPr id="62" name="矩形 61"/>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63" name="矩形 6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92" name="组合 91"/>
          <p:cNvGrpSpPr/>
          <p:nvPr/>
        </p:nvGrpSpPr>
        <p:grpSpPr>
          <a:xfrm>
            <a:off x="990089" y="4509905"/>
            <a:ext cx="3668547" cy="613216"/>
            <a:chOff x="990089" y="4509905"/>
            <a:chExt cx="3668547" cy="613216"/>
          </a:xfrm>
        </p:grpSpPr>
        <p:grpSp>
          <p:nvGrpSpPr>
            <p:cNvPr id="30" name="Group 53"/>
            <p:cNvGrpSpPr/>
            <p:nvPr/>
          </p:nvGrpSpPr>
          <p:grpSpPr>
            <a:xfrm>
              <a:off x="990089" y="4616907"/>
              <a:ext cx="399214" cy="399214"/>
              <a:chOff x="0" y="0"/>
              <a:chExt cx="767929" cy="767929"/>
            </a:xfrm>
          </p:grpSpPr>
          <p:sp>
            <p:nvSpPr>
              <p:cNvPr id="34" name="Freeform: Shape 5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5" name="Freeform: Shape 5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64" name="组合 63"/>
            <p:cNvGrpSpPr/>
            <p:nvPr/>
          </p:nvGrpSpPr>
          <p:grpSpPr>
            <a:xfrm>
              <a:off x="1555487" y="4509905"/>
              <a:ext cx="3103149" cy="613216"/>
              <a:chOff x="874713" y="3325188"/>
              <a:chExt cx="3103149" cy="613216"/>
            </a:xfrm>
          </p:grpSpPr>
          <p:sp>
            <p:nvSpPr>
              <p:cNvPr id="65" name="矩形 64"/>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66" name="矩形 6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90" name="组合 89"/>
          <p:cNvGrpSpPr/>
          <p:nvPr/>
        </p:nvGrpSpPr>
        <p:grpSpPr>
          <a:xfrm>
            <a:off x="7851502" y="2286415"/>
            <a:ext cx="3668547" cy="613216"/>
            <a:chOff x="7851502" y="2286415"/>
            <a:chExt cx="3668547" cy="613216"/>
          </a:xfrm>
        </p:grpSpPr>
        <p:grpSp>
          <p:nvGrpSpPr>
            <p:cNvPr id="67" name="Group 23"/>
            <p:cNvGrpSpPr/>
            <p:nvPr/>
          </p:nvGrpSpPr>
          <p:grpSpPr>
            <a:xfrm>
              <a:off x="7851502" y="2402674"/>
              <a:ext cx="399214" cy="399214"/>
              <a:chOff x="0" y="0"/>
              <a:chExt cx="767929" cy="767929"/>
            </a:xfrm>
          </p:grpSpPr>
          <p:sp>
            <p:nvSpPr>
              <p:cNvPr id="68" name="Freeform: Shape 28"/>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69" name="Freeform: Shape 3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76" name="组合 75"/>
            <p:cNvGrpSpPr/>
            <p:nvPr/>
          </p:nvGrpSpPr>
          <p:grpSpPr>
            <a:xfrm>
              <a:off x="8416900" y="2286415"/>
              <a:ext cx="3103149" cy="613216"/>
              <a:chOff x="874713" y="3325188"/>
              <a:chExt cx="3103149" cy="613216"/>
            </a:xfrm>
          </p:grpSpPr>
          <p:sp>
            <p:nvSpPr>
              <p:cNvPr id="77" name="矩形 76"/>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78" name="矩形 7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93" name="组合 92"/>
          <p:cNvGrpSpPr/>
          <p:nvPr/>
        </p:nvGrpSpPr>
        <p:grpSpPr>
          <a:xfrm>
            <a:off x="7851502" y="3482755"/>
            <a:ext cx="3668547" cy="613216"/>
            <a:chOff x="7851502" y="3482755"/>
            <a:chExt cx="3668547" cy="613216"/>
          </a:xfrm>
        </p:grpSpPr>
        <p:grpSp>
          <p:nvGrpSpPr>
            <p:cNvPr id="70" name="Group 46"/>
            <p:cNvGrpSpPr/>
            <p:nvPr/>
          </p:nvGrpSpPr>
          <p:grpSpPr>
            <a:xfrm>
              <a:off x="7851502" y="3572957"/>
              <a:ext cx="399214" cy="399214"/>
              <a:chOff x="0" y="0"/>
              <a:chExt cx="767929" cy="767929"/>
            </a:xfrm>
          </p:grpSpPr>
          <p:sp>
            <p:nvSpPr>
              <p:cNvPr id="71" name="Freeform: Shape 50"/>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2" name="Freeform: Shape 51"/>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79" name="组合 78"/>
            <p:cNvGrpSpPr/>
            <p:nvPr/>
          </p:nvGrpSpPr>
          <p:grpSpPr>
            <a:xfrm>
              <a:off x="8416900" y="3482755"/>
              <a:ext cx="3103149" cy="613216"/>
              <a:chOff x="874713" y="3325188"/>
              <a:chExt cx="3103149" cy="613216"/>
            </a:xfrm>
          </p:grpSpPr>
          <p:sp>
            <p:nvSpPr>
              <p:cNvPr id="80" name="矩形 79"/>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81" name="矩形 8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94" name="组合 93"/>
          <p:cNvGrpSpPr/>
          <p:nvPr/>
        </p:nvGrpSpPr>
        <p:grpSpPr>
          <a:xfrm>
            <a:off x="7851502" y="4509905"/>
            <a:ext cx="3668547" cy="613216"/>
            <a:chOff x="7851502" y="4509905"/>
            <a:chExt cx="3668547" cy="613216"/>
          </a:xfrm>
        </p:grpSpPr>
        <p:grpSp>
          <p:nvGrpSpPr>
            <p:cNvPr id="73" name="Group 53"/>
            <p:cNvGrpSpPr/>
            <p:nvPr/>
          </p:nvGrpSpPr>
          <p:grpSpPr>
            <a:xfrm>
              <a:off x="7851502" y="4616907"/>
              <a:ext cx="399214" cy="399214"/>
              <a:chOff x="0" y="0"/>
              <a:chExt cx="767929" cy="767929"/>
            </a:xfrm>
          </p:grpSpPr>
          <p:sp>
            <p:nvSpPr>
              <p:cNvPr id="74" name="Freeform: Shape 5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5" name="Freeform: Shape 5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82" name="组合 81"/>
            <p:cNvGrpSpPr/>
            <p:nvPr/>
          </p:nvGrpSpPr>
          <p:grpSpPr>
            <a:xfrm>
              <a:off x="8416900" y="4509905"/>
              <a:ext cx="3103149" cy="613216"/>
              <a:chOff x="874713" y="3325188"/>
              <a:chExt cx="3103149" cy="613216"/>
            </a:xfrm>
          </p:grpSpPr>
          <p:sp>
            <p:nvSpPr>
              <p:cNvPr id="83" name="矩形 82"/>
              <p:cNvSpPr/>
              <p:nvPr/>
            </p:nvSpPr>
            <p:spPr>
              <a:xfrm>
                <a:off x="874713" y="3624472"/>
                <a:ext cx="3103149"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a:t>
                </a:r>
                <a:r>
                  <a:rPr lang="zh-CN" altLang="en-US" sz="1200" dirty="0" smtClean="0">
                    <a:solidFill>
                      <a:schemeClr val="tx1">
                        <a:lumMod val="50000"/>
                        <a:lumOff val="50000"/>
                      </a:schemeClr>
                    </a:solidFill>
                    <a:latin typeface="+mn-ea"/>
                  </a:rPr>
                  <a:t>演示</a:t>
                </a:r>
                <a:endParaRPr lang="zh-CN" altLang="en-US" sz="1200" dirty="0">
                  <a:solidFill>
                    <a:schemeClr val="tx1">
                      <a:lumMod val="50000"/>
                      <a:lumOff val="50000"/>
                    </a:schemeClr>
                  </a:solidFill>
                  <a:latin typeface="+mn-ea"/>
                </a:endParaRPr>
              </a:p>
            </p:txBody>
          </p:sp>
          <p:sp>
            <p:nvSpPr>
              <p:cNvPr id="84" name="矩形 8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85" name="组合 84"/>
          <p:cNvGrpSpPr/>
          <p:nvPr/>
        </p:nvGrpSpPr>
        <p:grpSpPr>
          <a:xfrm>
            <a:off x="3653770" y="371026"/>
            <a:ext cx="4885992" cy="748649"/>
            <a:chOff x="5402407" y="1209156"/>
            <a:chExt cx="4885992" cy="748649"/>
          </a:xfrm>
        </p:grpSpPr>
        <p:sp>
          <p:nvSpPr>
            <p:cNvPr id="86" name="文本框 85"/>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87" name="文本框 86"/>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192217313"/>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style.rotation</p:attrName>
                                        </p:attrNameLst>
                                      </p:cBhvr>
                                      <p:tavLst>
                                        <p:tav tm="0">
                                          <p:val>
                                            <p:fltVal val="90"/>
                                          </p:val>
                                        </p:tav>
                                        <p:tav tm="100000">
                                          <p:val>
                                            <p:fltVal val="0"/>
                                          </p:val>
                                        </p:tav>
                                      </p:tavLst>
                                    </p:anim>
                                    <p:animEffect transition="in" filter="fade">
                                      <p:cBhvr>
                                        <p:cTn id="10" dur="1000"/>
                                        <p:tgtEl>
                                          <p:spTgt spid="8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500"/>
                                        <p:tgtEl>
                                          <p:spTgt spid="57"/>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additive="base">
                                        <p:cTn id="18" dur="500"/>
                                        <p:tgtEl>
                                          <p:spTgt spid="89"/>
                                        </p:tgtEl>
                                        <p:attrNameLst>
                                          <p:attrName>ppt_x</p:attrName>
                                        </p:attrNameLst>
                                      </p:cBhvr>
                                      <p:tavLst>
                                        <p:tav tm="0">
                                          <p:val>
                                            <p:strVal val="#ppt_x-#ppt_w*1.125000"/>
                                          </p:val>
                                        </p:tav>
                                        <p:tav tm="100000">
                                          <p:val>
                                            <p:strVal val="#ppt_x"/>
                                          </p:val>
                                        </p:tav>
                                      </p:tavLst>
                                    </p:anim>
                                    <p:animEffect transition="in" filter="wipe(right)">
                                      <p:cBhvr>
                                        <p:cTn id="19" dur="500"/>
                                        <p:tgtEl>
                                          <p:spTgt spid="89"/>
                                        </p:tgtEl>
                                      </p:cBhvr>
                                    </p:animEffect>
                                  </p:childTnLst>
                                </p:cTn>
                              </p:par>
                              <p:par>
                                <p:cTn id="20" presetID="12" presetClass="entr" presetSubtype="8" fill="hold" nodeType="with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p:tgtEl>
                                          <p:spTgt spid="91"/>
                                        </p:tgtEl>
                                        <p:attrNameLst>
                                          <p:attrName>ppt_x</p:attrName>
                                        </p:attrNameLst>
                                      </p:cBhvr>
                                      <p:tavLst>
                                        <p:tav tm="0">
                                          <p:val>
                                            <p:strVal val="#ppt_x-#ppt_w*1.125000"/>
                                          </p:val>
                                        </p:tav>
                                        <p:tav tm="100000">
                                          <p:val>
                                            <p:strVal val="#ppt_x"/>
                                          </p:val>
                                        </p:tav>
                                      </p:tavLst>
                                    </p:anim>
                                    <p:animEffect transition="in" filter="wipe(right)">
                                      <p:cBhvr>
                                        <p:cTn id="23" dur="500"/>
                                        <p:tgtEl>
                                          <p:spTgt spid="91"/>
                                        </p:tgtEl>
                                      </p:cBhvr>
                                    </p:animEffect>
                                  </p:childTnLst>
                                </p:cTn>
                              </p:par>
                              <p:par>
                                <p:cTn id="24" presetID="12" presetClass="entr" presetSubtype="8" fill="hold" nodeType="withEffect">
                                  <p:stCondLst>
                                    <p:cond delay="0"/>
                                  </p:stCondLst>
                                  <p:childTnLst>
                                    <p:set>
                                      <p:cBhvr>
                                        <p:cTn id="25" dur="1" fill="hold">
                                          <p:stCondLst>
                                            <p:cond delay="0"/>
                                          </p:stCondLst>
                                        </p:cTn>
                                        <p:tgtEl>
                                          <p:spTgt spid="92"/>
                                        </p:tgtEl>
                                        <p:attrNameLst>
                                          <p:attrName>style.visibility</p:attrName>
                                        </p:attrNameLst>
                                      </p:cBhvr>
                                      <p:to>
                                        <p:strVal val="visible"/>
                                      </p:to>
                                    </p:set>
                                    <p:anim calcmode="lin" valueType="num">
                                      <p:cBhvr additive="base">
                                        <p:cTn id="26" dur="500"/>
                                        <p:tgtEl>
                                          <p:spTgt spid="92"/>
                                        </p:tgtEl>
                                        <p:attrNameLst>
                                          <p:attrName>ppt_x</p:attrName>
                                        </p:attrNameLst>
                                      </p:cBhvr>
                                      <p:tavLst>
                                        <p:tav tm="0">
                                          <p:val>
                                            <p:strVal val="#ppt_x-#ppt_w*1.125000"/>
                                          </p:val>
                                        </p:tav>
                                        <p:tav tm="100000">
                                          <p:val>
                                            <p:strVal val="#ppt_x"/>
                                          </p:val>
                                        </p:tav>
                                      </p:tavLst>
                                    </p:anim>
                                    <p:animEffect transition="in" filter="wipe(right)">
                                      <p:cBhvr>
                                        <p:cTn id="27" dur="500"/>
                                        <p:tgtEl>
                                          <p:spTgt spid="92"/>
                                        </p:tgtEl>
                                      </p:cBhvr>
                                    </p:animEffect>
                                  </p:childTnLst>
                                </p:cTn>
                              </p:par>
                              <p:par>
                                <p:cTn id="28" presetID="12" presetClass="entr" presetSubtype="8"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p:tgtEl>
                                          <p:spTgt spid="90"/>
                                        </p:tgtEl>
                                        <p:attrNameLst>
                                          <p:attrName>ppt_x</p:attrName>
                                        </p:attrNameLst>
                                      </p:cBhvr>
                                      <p:tavLst>
                                        <p:tav tm="0">
                                          <p:val>
                                            <p:strVal val="#ppt_x-#ppt_w*1.125000"/>
                                          </p:val>
                                        </p:tav>
                                        <p:tav tm="100000">
                                          <p:val>
                                            <p:strVal val="#ppt_x"/>
                                          </p:val>
                                        </p:tav>
                                      </p:tavLst>
                                    </p:anim>
                                    <p:animEffect transition="in" filter="wipe(right)">
                                      <p:cBhvr>
                                        <p:cTn id="31" dur="500"/>
                                        <p:tgtEl>
                                          <p:spTgt spid="90"/>
                                        </p:tgtEl>
                                      </p:cBhvr>
                                    </p:animEffect>
                                  </p:childTnLst>
                                </p:cTn>
                              </p:par>
                              <p:par>
                                <p:cTn id="32" presetID="12" presetClass="entr" presetSubtype="8"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additive="base">
                                        <p:cTn id="34" dur="500"/>
                                        <p:tgtEl>
                                          <p:spTgt spid="93"/>
                                        </p:tgtEl>
                                        <p:attrNameLst>
                                          <p:attrName>ppt_x</p:attrName>
                                        </p:attrNameLst>
                                      </p:cBhvr>
                                      <p:tavLst>
                                        <p:tav tm="0">
                                          <p:val>
                                            <p:strVal val="#ppt_x-#ppt_w*1.125000"/>
                                          </p:val>
                                        </p:tav>
                                        <p:tav tm="100000">
                                          <p:val>
                                            <p:strVal val="#ppt_x"/>
                                          </p:val>
                                        </p:tav>
                                      </p:tavLst>
                                    </p:anim>
                                    <p:animEffect transition="in" filter="wipe(right)">
                                      <p:cBhvr>
                                        <p:cTn id="35" dur="500"/>
                                        <p:tgtEl>
                                          <p:spTgt spid="93"/>
                                        </p:tgtEl>
                                      </p:cBhvr>
                                    </p:animEffect>
                                  </p:childTnLst>
                                </p:cTn>
                              </p:par>
                              <p:par>
                                <p:cTn id="36" presetID="12" presetClass="entr" presetSubtype="8" fill="hold" nodeType="with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additive="base">
                                        <p:cTn id="38" dur="500"/>
                                        <p:tgtEl>
                                          <p:spTgt spid="94"/>
                                        </p:tgtEl>
                                        <p:attrNameLst>
                                          <p:attrName>ppt_x</p:attrName>
                                        </p:attrNameLst>
                                      </p:cBhvr>
                                      <p:tavLst>
                                        <p:tav tm="0">
                                          <p:val>
                                            <p:strVal val="#ppt_x-#ppt_w*1.125000"/>
                                          </p:val>
                                        </p:tav>
                                        <p:tav tm="100000">
                                          <p:val>
                                            <p:strVal val="#ppt_x"/>
                                          </p:val>
                                        </p:tav>
                                      </p:tavLst>
                                    </p:anim>
                                    <p:animEffect transition="in" filter="wipe(right)">
                                      <p:cBhvr>
                                        <p:cTn id="3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25995" y="1451429"/>
            <a:ext cx="3918600" cy="2553482"/>
            <a:chOff x="2270304" y="2274035"/>
            <a:chExt cx="5241562" cy="3415565"/>
          </a:xfrm>
        </p:grpSpPr>
        <p:sp>
          <p:nvSpPr>
            <p:cNvPr id="3" name="矩形 24"/>
            <p:cNvSpPr/>
            <p:nvPr/>
          </p:nvSpPr>
          <p:spPr>
            <a:xfrm rot="1800000">
              <a:off x="3329273" y="3453789"/>
              <a:ext cx="4182593" cy="2235811"/>
            </a:xfrm>
            <a:custGeom>
              <a:avLst/>
              <a:gdLst>
                <a:gd name="connsiteX0" fmla="*/ 0 w 2631624"/>
                <a:gd name="connsiteY0" fmla="*/ 0 h 886157"/>
                <a:gd name="connsiteX1" fmla="*/ 2631624 w 2631624"/>
                <a:gd name="connsiteY1" fmla="*/ 0 h 886157"/>
                <a:gd name="connsiteX2" fmla="*/ 2631624 w 2631624"/>
                <a:gd name="connsiteY2" fmla="*/ 886157 h 886157"/>
                <a:gd name="connsiteX3" fmla="*/ 0 w 2631624"/>
                <a:gd name="connsiteY3" fmla="*/ 886157 h 886157"/>
                <a:gd name="connsiteX4" fmla="*/ 0 w 2631624"/>
                <a:gd name="connsiteY4" fmla="*/ 0 h 886157"/>
                <a:gd name="connsiteX0" fmla="*/ 0 w 2631624"/>
                <a:gd name="connsiteY0" fmla="*/ 0 h 886157"/>
                <a:gd name="connsiteX1" fmla="*/ 2631624 w 2631624"/>
                <a:gd name="connsiteY1" fmla="*/ 0 h 886157"/>
                <a:gd name="connsiteX2" fmla="*/ 2631624 w 2631624"/>
                <a:gd name="connsiteY2" fmla="*/ 886157 h 886157"/>
                <a:gd name="connsiteX3" fmla="*/ 416437 w 2631624"/>
                <a:gd name="connsiteY3" fmla="*/ 877924 h 886157"/>
                <a:gd name="connsiteX4" fmla="*/ 0 w 2631624"/>
                <a:gd name="connsiteY4" fmla="*/ 886157 h 886157"/>
                <a:gd name="connsiteX5" fmla="*/ 0 w 2631624"/>
                <a:gd name="connsiteY5" fmla="*/ 0 h 886157"/>
                <a:gd name="connsiteX0" fmla="*/ 0 w 2631624"/>
                <a:gd name="connsiteY0" fmla="*/ 10588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6" fmla="*/ 0 w 2631624"/>
                <a:gd name="connsiteY6" fmla="*/ 10588 h 896745"/>
                <a:gd name="connsiteX0" fmla="*/ 0 w 2631624"/>
                <a:gd name="connsiteY0" fmla="*/ 896745 h 896745"/>
                <a:gd name="connsiteX1" fmla="*/ 431384 w 2631624"/>
                <a:gd name="connsiteY1" fmla="*/ 0 h 896745"/>
                <a:gd name="connsiteX2" fmla="*/ 2631624 w 2631624"/>
                <a:gd name="connsiteY2" fmla="*/ 10588 h 896745"/>
                <a:gd name="connsiteX3" fmla="*/ 2631624 w 2631624"/>
                <a:gd name="connsiteY3" fmla="*/ 896745 h 896745"/>
                <a:gd name="connsiteX4" fmla="*/ 416437 w 2631624"/>
                <a:gd name="connsiteY4" fmla="*/ 888512 h 896745"/>
                <a:gd name="connsiteX5" fmla="*/ 0 w 2631624"/>
                <a:gd name="connsiteY5" fmla="*/ 896745 h 896745"/>
                <a:gd name="connsiteX0" fmla="*/ 0 w 2215187"/>
                <a:gd name="connsiteY0" fmla="*/ 888512 h 896745"/>
                <a:gd name="connsiteX1" fmla="*/ 14947 w 2215187"/>
                <a:gd name="connsiteY1" fmla="*/ 0 h 896745"/>
                <a:gd name="connsiteX2" fmla="*/ 2215187 w 2215187"/>
                <a:gd name="connsiteY2" fmla="*/ 10588 h 896745"/>
                <a:gd name="connsiteX3" fmla="*/ 2215187 w 2215187"/>
                <a:gd name="connsiteY3" fmla="*/ 896745 h 896745"/>
                <a:gd name="connsiteX4" fmla="*/ 0 w 2215187"/>
                <a:gd name="connsiteY4" fmla="*/ 888512 h 896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187" h="896745">
                  <a:moveTo>
                    <a:pt x="0" y="888512"/>
                  </a:moveTo>
                  <a:lnTo>
                    <a:pt x="14947" y="0"/>
                  </a:lnTo>
                  <a:lnTo>
                    <a:pt x="2215187" y="10588"/>
                  </a:lnTo>
                  <a:lnTo>
                    <a:pt x="2215187" y="896745"/>
                  </a:lnTo>
                  <a:lnTo>
                    <a:pt x="0" y="888512"/>
                  </a:lnTo>
                  <a:close/>
                </a:path>
              </a:pathLst>
            </a:cu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4" name="Oval 3"/>
            <p:cNvSpPr/>
            <p:nvPr/>
          </p:nvSpPr>
          <p:spPr>
            <a:xfrm>
              <a:off x="2270304" y="2274035"/>
              <a:ext cx="2326180" cy="2327505"/>
            </a:xfrm>
            <a:prstGeom prst="ellipse">
              <a:avLst/>
            </a:prstGeom>
            <a:gradFill flip="none" rotWithShape="1">
              <a:gsLst>
                <a:gs pos="0">
                  <a:srgbClr val="159857"/>
                </a:gs>
                <a:gs pos="100000">
                  <a:srgbClr val="155798"/>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7" name="文本框 6"/>
          <p:cNvSpPr txBox="1"/>
          <p:nvPr/>
        </p:nvSpPr>
        <p:spPr>
          <a:xfrm>
            <a:off x="5660626" y="1905953"/>
            <a:ext cx="87075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smtClean="0">
                <a:ln>
                  <a:noFill/>
                </a:ln>
                <a:solidFill>
                  <a:prstClr val="white"/>
                </a:solidFill>
                <a:effectLst/>
                <a:uLnTx/>
                <a:uFillTx/>
                <a:latin typeface="Arial"/>
                <a:ea typeface="微软雅黑"/>
                <a:cs typeface="+mn-cs"/>
              </a:rPr>
              <a:t>02</a:t>
            </a:r>
            <a:endParaRPr kumimoji="0" lang="zh-CN" altLang="en-US" sz="4800" b="0" i="0" u="none" strike="noStrike" kern="1200" cap="none" spc="0" normalizeH="0" baseline="0" noProof="0" dirty="0" smtClean="0">
              <a:ln>
                <a:noFill/>
              </a:ln>
              <a:solidFill>
                <a:prstClr val="white"/>
              </a:solidFill>
              <a:effectLst/>
              <a:uLnTx/>
              <a:uFillTx/>
              <a:latin typeface="Arial"/>
              <a:ea typeface="微软雅黑"/>
              <a:cs typeface="+mn-cs"/>
            </a:endParaRPr>
          </a:p>
        </p:txBody>
      </p:sp>
      <p:sp>
        <p:nvSpPr>
          <p:cNvPr id="8" name="文本框 7"/>
          <p:cNvSpPr txBox="1"/>
          <p:nvPr/>
        </p:nvSpPr>
        <p:spPr>
          <a:xfrm>
            <a:off x="2552702" y="3650763"/>
            <a:ext cx="7086598"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lumMod val="85000"/>
                    <a:lumOff val="15000"/>
                  </a:prstClr>
                </a:solidFill>
                <a:effectLst/>
                <a:uLnTx/>
                <a:uFillTx/>
                <a:latin typeface="微软雅黑"/>
                <a:ea typeface="微软雅黑"/>
                <a:cs typeface="+mn-cs"/>
              </a:rPr>
              <a:t>标题文字添加此处</a:t>
            </a:r>
            <a:endParaRPr kumimoji="0" lang="zh-CN" altLang="en-US" sz="36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9" name="文本框 8"/>
          <p:cNvSpPr txBox="1"/>
          <p:nvPr/>
        </p:nvSpPr>
        <p:spPr>
          <a:xfrm>
            <a:off x="2844800" y="4320181"/>
            <a:ext cx="6502400"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525187875"/>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rot="1800000">
            <a:off x="2939711" y="3578402"/>
            <a:ext cx="3799353" cy="2345522"/>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2" name="矩形 61"/>
          <p:cNvSpPr/>
          <p:nvPr/>
        </p:nvSpPr>
        <p:spPr>
          <a:xfrm rot="1800000">
            <a:off x="4842768" y="2745622"/>
            <a:ext cx="1824437" cy="665754"/>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3" name="矩形 62"/>
          <p:cNvSpPr/>
          <p:nvPr/>
        </p:nvSpPr>
        <p:spPr>
          <a:xfrm rot="1800000">
            <a:off x="4842768" y="5132953"/>
            <a:ext cx="1824437" cy="665754"/>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64" name="矩形 63"/>
          <p:cNvSpPr/>
          <p:nvPr/>
        </p:nvSpPr>
        <p:spPr>
          <a:xfrm rot="1800000">
            <a:off x="5300164" y="3942499"/>
            <a:ext cx="1824437" cy="665754"/>
          </a:xfrm>
          <a:prstGeom prst="rect">
            <a:avLst/>
          </a:prstGeom>
          <a:gradFill flip="none" rotWithShape="0">
            <a:gsLst>
              <a:gs pos="0">
                <a:schemeClr val="bg1">
                  <a:lumMod val="75000"/>
                  <a:alpha val="50000"/>
                </a:schemeClr>
              </a:gs>
              <a:gs pos="61000">
                <a:schemeClr val="bg1">
                  <a:lumMod val="95000"/>
                  <a:alpha val="34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25"/>
          </a:p>
        </p:txBody>
      </p:sp>
      <p:sp>
        <p:nvSpPr>
          <p:cNvPr id="4" name="Arc 2"/>
          <p:cNvSpPr/>
          <p:nvPr/>
        </p:nvSpPr>
        <p:spPr>
          <a:xfrm rot="5400000" flipV="1">
            <a:off x="2083008" y="2112894"/>
            <a:ext cx="3352937" cy="3352937"/>
          </a:xfrm>
          <a:prstGeom prst="arc">
            <a:avLst>
              <a:gd name="adj1" fmla="val 432948"/>
              <a:gd name="adj2" fmla="val 10381216"/>
            </a:avLst>
          </a:prstGeom>
          <a:noFill/>
          <a:ln w="12700" cap="rnd">
            <a:gradFill flip="none" rotWithShape="1">
              <a:gsLst>
                <a:gs pos="0">
                  <a:srgbClr val="159857">
                    <a:alpha val="70000"/>
                  </a:srgbClr>
                </a:gs>
                <a:gs pos="100000">
                  <a:srgbClr val="155798">
                    <a:alpha val="70000"/>
                  </a:srgbClr>
                </a:gs>
              </a:gsLst>
              <a:lin ang="0" scaled="1"/>
              <a:tileRect/>
            </a:gradFill>
            <a:prstDash val="dash"/>
            <a:round/>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solidFill>
            </a:endParaRPr>
          </a:p>
        </p:txBody>
      </p:sp>
      <p:sp>
        <p:nvSpPr>
          <p:cNvPr id="21" name="Oval 12"/>
          <p:cNvSpPr/>
          <p:nvPr/>
        </p:nvSpPr>
        <p:spPr>
          <a:xfrm>
            <a:off x="4664719" y="2317971"/>
            <a:ext cx="681462" cy="681463"/>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22" name="Freeform: Shape 67"/>
          <p:cNvSpPr>
            <a:spLocks/>
          </p:cNvSpPr>
          <p:nvPr/>
        </p:nvSpPr>
        <p:spPr bwMode="auto">
          <a:xfrm>
            <a:off x="4874876" y="2528130"/>
            <a:ext cx="261148" cy="26114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gradFill>
            <a:gsLst>
              <a:gs pos="0">
                <a:srgbClr val="159857"/>
              </a:gs>
              <a:gs pos="100000">
                <a:srgbClr val="155798"/>
              </a:gs>
            </a:gsLst>
            <a:lin ang="2700000" scaled="1"/>
          </a:gradFill>
          <a:ln>
            <a:noFill/>
          </a:ln>
          <a:extLst/>
        </p:spPr>
        <p:txBody>
          <a:bodyPr anchor="ctr"/>
          <a:lstStyle/>
          <a:p>
            <a:pPr algn="ctr"/>
            <a:endParaRPr/>
          </a:p>
        </p:txBody>
      </p:sp>
      <p:sp>
        <p:nvSpPr>
          <p:cNvPr id="16" name="Oval 7"/>
          <p:cNvSpPr/>
          <p:nvPr/>
        </p:nvSpPr>
        <p:spPr>
          <a:xfrm>
            <a:off x="5120477" y="3507105"/>
            <a:ext cx="681462" cy="681463"/>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17" name="Freeform: Shape 71"/>
          <p:cNvSpPr>
            <a:spLocks/>
          </p:cNvSpPr>
          <p:nvPr/>
        </p:nvSpPr>
        <p:spPr bwMode="auto">
          <a:xfrm>
            <a:off x="5333324" y="3714751"/>
            <a:ext cx="266174" cy="26617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gradFill>
            <a:gsLst>
              <a:gs pos="0">
                <a:srgbClr val="159857"/>
              </a:gs>
              <a:gs pos="100000">
                <a:srgbClr val="155798"/>
              </a:gs>
            </a:gsLst>
            <a:lin ang="2700000" scaled="1"/>
          </a:gradFill>
          <a:ln>
            <a:noFill/>
          </a:ln>
          <a:extLst/>
        </p:spPr>
        <p:txBody>
          <a:bodyPr anchor="ctr"/>
          <a:lstStyle/>
          <a:p>
            <a:pPr algn="ctr"/>
            <a:endParaRPr/>
          </a:p>
        </p:txBody>
      </p:sp>
      <p:sp>
        <p:nvSpPr>
          <p:cNvPr id="11" name="Oval 4"/>
          <p:cNvSpPr/>
          <p:nvPr/>
        </p:nvSpPr>
        <p:spPr>
          <a:xfrm>
            <a:off x="4664719" y="4696238"/>
            <a:ext cx="681462" cy="681463"/>
          </a:xfrm>
          <a:prstGeom prst="ellipse">
            <a:avLst/>
          </a:prstGeom>
          <a:gradFill flip="none" rotWithShape="1">
            <a:gsLst>
              <a:gs pos="0">
                <a:schemeClr val="bg1"/>
              </a:gs>
              <a:gs pos="100000">
                <a:schemeClr val="bg1">
                  <a:lumMod val="95000"/>
                </a:schemeClr>
              </a:gs>
            </a:gsLst>
            <a:lin ang="2700000" scaled="1"/>
            <a:tileRect/>
          </a:gradFill>
          <a:ln w="12700" cap="rnd">
            <a:gradFill flip="none" rotWithShape="1">
              <a:gsLst>
                <a:gs pos="0">
                  <a:srgbClr val="159857">
                    <a:alpha val="70000"/>
                  </a:srgbClr>
                </a:gs>
                <a:gs pos="100000">
                  <a:srgbClr val="155798">
                    <a:alpha val="70000"/>
                  </a:srgbClr>
                </a:gs>
              </a:gsLst>
              <a:lin ang="0" scaled="1"/>
              <a:tileRect/>
            </a:grad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tx1"/>
              </a:solidFill>
            </a:endParaRPr>
          </a:p>
        </p:txBody>
      </p:sp>
      <p:sp>
        <p:nvSpPr>
          <p:cNvPr id="12" name="Freeform: Shape 70"/>
          <p:cNvSpPr>
            <a:spLocks/>
          </p:cNvSpPr>
          <p:nvPr/>
        </p:nvSpPr>
        <p:spPr bwMode="auto">
          <a:xfrm>
            <a:off x="4889922" y="4903884"/>
            <a:ext cx="266174" cy="26617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gradFill>
            <a:gsLst>
              <a:gs pos="0">
                <a:srgbClr val="159857"/>
              </a:gs>
              <a:gs pos="100000">
                <a:srgbClr val="155798"/>
              </a:gs>
            </a:gsLst>
            <a:lin ang="2700000" scaled="1"/>
          </a:gradFill>
          <a:ln>
            <a:noFill/>
          </a:ln>
          <a:extLst/>
        </p:spPr>
        <p:txBody>
          <a:bodyPr anchor="ctr"/>
          <a:lstStyle/>
          <a:p>
            <a:pPr algn="ctr"/>
            <a:endParaRPr/>
          </a:p>
        </p:txBody>
      </p:sp>
      <p:grpSp>
        <p:nvGrpSpPr>
          <p:cNvPr id="65" name="组合 64"/>
          <p:cNvGrpSpPr/>
          <p:nvPr/>
        </p:nvGrpSpPr>
        <p:grpSpPr>
          <a:xfrm>
            <a:off x="5517581" y="2351029"/>
            <a:ext cx="4876592" cy="613216"/>
            <a:chOff x="874713" y="3325188"/>
            <a:chExt cx="4876592" cy="613216"/>
          </a:xfrm>
        </p:grpSpPr>
        <p:sp>
          <p:nvSpPr>
            <p:cNvPr id="66" name="矩形 65"/>
            <p:cNvSpPr/>
            <p:nvPr/>
          </p:nvSpPr>
          <p:spPr>
            <a:xfrm>
              <a:off x="874713" y="3624472"/>
              <a:ext cx="4876592"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67" name="矩形 6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8" name="组合 67"/>
          <p:cNvGrpSpPr/>
          <p:nvPr/>
        </p:nvGrpSpPr>
        <p:grpSpPr>
          <a:xfrm>
            <a:off x="5517581" y="4724339"/>
            <a:ext cx="4876592" cy="613216"/>
            <a:chOff x="874713" y="3325188"/>
            <a:chExt cx="4876592" cy="613216"/>
          </a:xfrm>
        </p:grpSpPr>
        <p:sp>
          <p:nvSpPr>
            <p:cNvPr id="69" name="矩形 68"/>
            <p:cNvSpPr/>
            <p:nvPr/>
          </p:nvSpPr>
          <p:spPr>
            <a:xfrm>
              <a:off x="874713" y="3624472"/>
              <a:ext cx="4876592"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70" name="矩形 6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71" name="组合 70"/>
          <p:cNvGrpSpPr/>
          <p:nvPr/>
        </p:nvGrpSpPr>
        <p:grpSpPr>
          <a:xfrm>
            <a:off x="6027165" y="3530788"/>
            <a:ext cx="4876592" cy="613216"/>
            <a:chOff x="874713" y="3325188"/>
            <a:chExt cx="4876592" cy="613216"/>
          </a:xfrm>
        </p:grpSpPr>
        <p:sp>
          <p:nvSpPr>
            <p:cNvPr id="72" name="矩形 71"/>
            <p:cNvSpPr/>
            <p:nvPr/>
          </p:nvSpPr>
          <p:spPr>
            <a:xfrm>
              <a:off x="874713" y="3624472"/>
              <a:ext cx="4876592"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73" name="矩形 7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74" name="组合 73"/>
          <p:cNvGrpSpPr/>
          <p:nvPr/>
        </p:nvGrpSpPr>
        <p:grpSpPr>
          <a:xfrm>
            <a:off x="3653770" y="371026"/>
            <a:ext cx="4885992" cy="748649"/>
            <a:chOff x="5402407" y="1209156"/>
            <a:chExt cx="4885992" cy="748649"/>
          </a:xfrm>
        </p:grpSpPr>
        <p:sp>
          <p:nvSpPr>
            <p:cNvPr id="75" name="文本框 74"/>
            <p:cNvSpPr txBox="1"/>
            <p:nvPr/>
          </p:nvSpPr>
          <p:spPr>
            <a:xfrm>
              <a:off x="6197745" y="12091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85000"/>
                      <a:lumOff val="15000"/>
                    </a:schemeClr>
                  </a:solidFill>
                  <a:latin typeface="+mn-ea"/>
                </a:rPr>
                <a:t>标题文字添加此处</a:t>
              </a:r>
              <a:endParaRPr lang="zh-CN" altLang="en-US" sz="2800" b="1" dirty="0">
                <a:solidFill>
                  <a:schemeClr val="tx1">
                    <a:lumMod val="85000"/>
                    <a:lumOff val="15000"/>
                  </a:schemeClr>
                </a:solidFill>
                <a:latin typeface="+mn-ea"/>
              </a:endParaRPr>
            </a:p>
          </p:txBody>
        </p:sp>
        <p:sp>
          <p:nvSpPr>
            <p:cNvPr id="76" name="文本框 75"/>
            <p:cNvSpPr txBox="1"/>
            <p:nvPr/>
          </p:nvSpPr>
          <p:spPr>
            <a:xfrm>
              <a:off x="5402407" y="1680806"/>
              <a:ext cx="4885992" cy="2769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78" name="图片占位符 7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0" r="16630"/>
          <a:stretch>
            <a:fillRect/>
          </a:stretch>
        </p:blipFill>
        <p:spPr/>
      </p:pic>
    </p:spTree>
    <p:extLst>
      <p:ext uri="{BB962C8B-B14F-4D97-AF65-F5344CB8AC3E}">
        <p14:creationId xmlns:p14="http://schemas.microsoft.com/office/powerpoint/2010/main" val="216779082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childTnLst>
                          </p:cTn>
                        </p:par>
                        <p:par>
                          <p:cTn id="59" fill="hold">
                            <p:stCondLst>
                              <p:cond delay="2500"/>
                            </p:stCondLst>
                            <p:childTnLst>
                              <p:par>
                                <p:cTn id="60" presetID="12" presetClass="entr" presetSubtype="8" fill="hold" nodeType="after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500"/>
                                        <p:tgtEl>
                                          <p:spTgt spid="65"/>
                                        </p:tgtEl>
                                        <p:attrNameLst>
                                          <p:attrName>ppt_x</p:attrName>
                                        </p:attrNameLst>
                                      </p:cBhvr>
                                      <p:tavLst>
                                        <p:tav tm="0">
                                          <p:val>
                                            <p:strVal val="#ppt_x-#ppt_w*1.125000"/>
                                          </p:val>
                                        </p:tav>
                                        <p:tav tm="100000">
                                          <p:val>
                                            <p:strVal val="#ppt_x"/>
                                          </p:val>
                                        </p:tav>
                                      </p:tavLst>
                                    </p:anim>
                                    <p:animEffect transition="in" filter="wipe(right)">
                                      <p:cBhvr>
                                        <p:cTn id="63" dur="500"/>
                                        <p:tgtEl>
                                          <p:spTgt spid="65"/>
                                        </p:tgtEl>
                                      </p:cBhvr>
                                    </p:animEffect>
                                  </p:childTnLst>
                                </p:cTn>
                              </p:par>
                            </p:childTnLst>
                          </p:cTn>
                        </p:par>
                        <p:par>
                          <p:cTn id="64" fill="hold">
                            <p:stCondLst>
                              <p:cond delay="3000"/>
                            </p:stCondLst>
                            <p:childTnLst>
                              <p:par>
                                <p:cTn id="65" presetID="12" presetClass="entr" presetSubtype="8"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p:tgtEl>
                                          <p:spTgt spid="71"/>
                                        </p:tgtEl>
                                        <p:attrNameLst>
                                          <p:attrName>ppt_x</p:attrName>
                                        </p:attrNameLst>
                                      </p:cBhvr>
                                      <p:tavLst>
                                        <p:tav tm="0">
                                          <p:val>
                                            <p:strVal val="#ppt_x-#ppt_w*1.125000"/>
                                          </p:val>
                                        </p:tav>
                                        <p:tav tm="100000">
                                          <p:val>
                                            <p:strVal val="#ppt_x"/>
                                          </p:val>
                                        </p:tav>
                                      </p:tavLst>
                                    </p:anim>
                                    <p:animEffect transition="in" filter="wipe(right)">
                                      <p:cBhvr>
                                        <p:cTn id="68" dur="500"/>
                                        <p:tgtEl>
                                          <p:spTgt spid="71"/>
                                        </p:tgtEl>
                                      </p:cBhvr>
                                    </p:animEffect>
                                  </p:childTnLst>
                                </p:cTn>
                              </p:par>
                            </p:childTnLst>
                          </p:cTn>
                        </p:par>
                        <p:par>
                          <p:cTn id="69" fill="hold">
                            <p:stCondLst>
                              <p:cond delay="3500"/>
                            </p:stCondLst>
                            <p:childTnLst>
                              <p:par>
                                <p:cTn id="70" presetID="1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p:tgtEl>
                                          <p:spTgt spid="68"/>
                                        </p:tgtEl>
                                        <p:attrNameLst>
                                          <p:attrName>ppt_x</p:attrName>
                                        </p:attrNameLst>
                                      </p:cBhvr>
                                      <p:tavLst>
                                        <p:tav tm="0">
                                          <p:val>
                                            <p:strVal val="#ppt_x-#ppt_w*1.125000"/>
                                          </p:val>
                                        </p:tav>
                                        <p:tav tm="100000">
                                          <p:val>
                                            <p:strVal val="#ppt_x"/>
                                          </p:val>
                                        </p:tav>
                                      </p:tavLst>
                                    </p:anim>
                                    <p:animEffect transition="in" filter="wipe(right)">
                                      <p:cBhvr>
                                        <p:cTn id="7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62" grpId="0" animBg="1"/>
      <p:bldP spid="63" grpId="0" animBg="1"/>
      <p:bldP spid="64" grpId="0" animBg="1"/>
      <p:bldP spid="4" grpId="0" animBg="1"/>
      <p:bldP spid="21" grpId="0" animBg="1"/>
      <p:bldP spid="22" grpId="0" animBg="1"/>
      <p:bldP spid="16" grpId="0" animBg="1"/>
      <p:bldP spid="17"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19"/>
</p:tagLst>
</file>

<file path=ppt/tags/tag11.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17"/>
</p:tagLst>
</file>

<file path=ppt/tags/tag13.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Text"/>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2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ShuJTB#"/>
  <p:tag name="MH_LAYOUT" val="SubTitleTextDesc"/>
  <p:tag name="MH" val="2017072221443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2214433"/>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722214433"/>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722214433"/>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722214433"/>
  <p:tag name="MH_LIBRARY" val="GRAPHIC"/>
  <p:tag name="MH_TYPE" val="Text"/>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ShuJTB#"/>
  <p:tag name="MH_LAYOUT" val="SubTitleText"/>
  <p:tag name="MH" val="20170722214156"/>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70722214156"/>
  <p:tag name="MH_LIBRARY" val="GRAPHIC"/>
  <p:tag name="MH_TYPE" val="Text"/>
  <p:tag name="MH_ORDER" val="3"/>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166</TotalTime>
  <Words>3044</Words>
  <Application>Microsoft Office PowerPoint</Application>
  <PresentationFormat>宽屏</PresentationFormat>
  <Paragraphs>267</Paragraphs>
  <Slides>26</Slides>
  <Notes>25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26</vt:i4>
      </vt:variant>
    </vt:vector>
  </HeadingPairs>
  <TitlesOfParts>
    <vt:vector size="30" baseType="lpstr">
      <vt:lpstr>等线</vt:lpstr>
      <vt:lpstr>微软雅黑</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37</cp:revision>
  <dcterms:created xsi:type="dcterms:W3CDTF">2017-07-22T13:10:04Z</dcterms:created>
  <dcterms:modified xsi:type="dcterms:W3CDTF">2019-11-23T02:32:43Z</dcterms:modified>
</cp:coreProperties>
</file>